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03/05/23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03/05/23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03/05/23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03/05/23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03/05/23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FILMS </a:t>
            </a:r>
            <a:r>
              <a:rPr lang="en-US" dirty="0" smtClean="0"/>
              <a:t>SALES STRATEGY </a:t>
            </a:r>
            <a:r>
              <a:rPr lang="en-US" dirty="0" smtClean="0"/>
              <a:t>FOR 2020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ROCKBUSTER STEALTH</a:t>
            </a:r>
            <a:endParaRPr lang="en-US" dirty="0"/>
          </a:p>
        </p:txBody>
      </p:sp>
      <p:pic>
        <p:nvPicPr>
          <p:cNvPr id="4" name="Picture 3" descr="movie-slate-film-reel-wood-clapper-wooden-backgorund-3650241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97556"/>
            <a:ext cx="8833555" cy="2779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667" y="64770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SHIKHA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5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300" dirty="0"/>
              <a:t>Telegraph Voyage, Zorro Ark, Wife Turn, Innocent Usual, and Hustler </a:t>
            </a:r>
            <a:r>
              <a:rPr lang="en-GB" sz="2300" dirty="0" smtClean="0"/>
              <a:t>Party,</a:t>
            </a:r>
            <a:r>
              <a:rPr lang="en-US" sz="2300" dirty="0"/>
              <a:t> Saturday </a:t>
            </a:r>
            <a:r>
              <a:rPr lang="en-US" sz="2300" dirty="0" smtClean="0"/>
              <a:t>Lambs, </a:t>
            </a:r>
            <a:r>
              <a:rPr lang="en-US" sz="2300" dirty="0"/>
              <a:t>Titans </a:t>
            </a:r>
            <a:r>
              <a:rPr lang="en-US" sz="2300" dirty="0" smtClean="0"/>
              <a:t>Jerk, </a:t>
            </a:r>
            <a:r>
              <a:rPr lang="en-US" sz="2300" dirty="0"/>
              <a:t>Harry </a:t>
            </a:r>
            <a:r>
              <a:rPr lang="en-US" sz="2300" dirty="0" smtClean="0"/>
              <a:t>Idaho, </a:t>
            </a:r>
            <a:r>
              <a:rPr lang="en-US" sz="2300" dirty="0"/>
              <a:t>Torque Bound</a:t>
            </a:r>
            <a:r>
              <a:rPr lang="en-US" sz="2300" dirty="0"/>
              <a:t> </a:t>
            </a:r>
            <a:r>
              <a:rPr lang="en-US" sz="2300" dirty="0" smtClean="0"/>
              <a:t>and Dogma </a:t>
            </a:r>
            <a:r>
              <a:rPr lang="en-US" sz="2300" dirty="0"/>
              <a:t>Family</a:t>
            </a:r>
            <a:r>
              <a:rPr lang="en-US" sz="2300" dirty="0"/>
              <a:t> </a:t>
            </a:r>
            <a:r>
              <a:rPr lang="en-GB" sz="2300" dirty="0" smtClean="0"/>
              <a:t>contribute </a:t>
            </a:r>
            <a:r>
              <a:rPr lang="en-GB" sz="2300" dirty="0"/>
              <a:t>to the most revenue gain. </a:t>
            </a:r>
            <a:endParaRPr lang="en-GB" sz="2300" dirty="0" smtClean="0"/>
          </a:p>
          <a:p>
            <a:endParaRPr lang="en-GB" sz="2300" dirty="0"/>
          </a:p>
          <a:p>
            <a:r>
              <a:rPr lang="en-GB" sz="2300" dirty="0"/>
              <a:t> Stallion Sundance, Lights Deer, Cruelty Unforgiven, Treatment Jekyll</a:t>
            </a:r>
            <a:r>
              <a:rPr lang="en-GB" sz="2300" dirty="0" smtClean="0"/>
              <a:t>, </a:t>
            </a:r>
            <a:r>
              <a:rPr lang="en-GB" sz="2300" dirty="0"/>
              <a:t>Rebel </a:t>
            </a:r>
            <a:r>
              <a:rPr lang="en-GB" sz="2300" dirty="0" smtClean="0"/>
              <a:t>Airport, Freedom Cleopatra, Oklahoma Jumanji , Texas Watch and Duffel Apocaconlypse tribute </a:t>
            </a:r>
            <a:r>
              <a:rPr lang="en-GB" sz="2300" dirty="0"/>
              <a:t>to the least revenue.</a:t>
            </a:r>
          </a:p>
          <a:p>
            <a:pPr marL="114300" indent="0">
              <a:buNone/>
            </a:pPr>
            <a:r>
              <a:rPr lang="en-GB" sz="2300" dirty="0"/>
              <a:t> </a:t>
            </a:r>
          </a:p>
          <a:p>
            <a:r>
              <a:rPr lang="en-GB" sz="2300" dirty="0" smtClean="0"/>
              <a:t> Average </a:t>
            </a:r>
            <a:r>
              <a:rPr lang="en-GB" sz="2300" dirty="0"/>
              <a:t>rental duration for all genres except Thriller is 5 days, while Thriller has the highest rental duration of 6 days. </a:t>
            </a:r>
            <a:endParaRPr lang="en-GB" sz="2300" dirty="0" smtClean="0"/>
          </a:p>
          <a:p>
            <a:endParaRPr lang="en-GB" sz="2300" dirty="0"/>
          </a:p>
          <a:p>
            <a:r>
              <a:rPr lang="en-GB" sz="2300" dirty="0" smtClean="0"/>
              <a:t> </a:t>
            </a:r>
            <a:r>
              <a:rPr lang="en-GB" sz="2300" dirty="0"/>
              <a:t>India, China, US, Japan, and Mexico are the top 5 countries with </a:t>
            </a:r>
            <a:r>
              <a:rPr lang="en-GB" sz="2300" dirty="0" smtClean="0"/>
              <a:t>highest amount of Sales.</a:t>
            </a:r>
          </a:p>
          <a:p>
            <a:endParaRPr lang="en-GB" sz="2300" dirty="0"/>
          </a:p>
          <a:p>
            <a:r>
              <a:rPr lang="en-GB" sz="2300" dirty="0" smtClean="0"/>
              <a:t> </a:t>
            </a:r>
            <a:r>
              <a:rPr lang="en-GB" sz="2300" dirty="0"/>
              <a:t>Top 5 customers with a highest lifetime value are based in India ,China, Japan, Mexico, and US. </a:t>
            </a:r>
            <a:endParaRPr lang="en-GB" sz="2300" dirty="0" smtClean="0"/>
          </a:p>
          <a:p>
            <a:endParaRPr lang="en-GB" sz="2300" dirty="0" smtClean="0"/>
          </a:p>
          <a:p>
            <a:r>
              <a:rPr lang="en-GB" sz="2300" dirty="0" smtClean="0"/>
              <a:t>Asia </a:t>
            </a:r>
            <a:r>
              <a:rPr lang="en-GB" sz="2300" dirty="0"/>
              <a:t>is the most profitable </a:t>
            </a:r>
            <a:r>
              <a:rPr lang="en-GB" sz="2300" dirty="0" smtClean="0"/>
              <a:t>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2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1600" dirty="0" smtClean="0"/>
          </a:p>
          <a:p>
            <a:pPr marL="114300" indent="0">
              <a:buNone/>
            </a:pPr>
            <a:endParaRPr lang="en-GB" sz="1600" dirty="0"/>
          </a:p>
          <a:p>
            <a:pPr marL="114300" indent="0">
              <a:buNone/>
            </a:pPr>
            <a:endParaRPr lang="en-GB" sz="1600" dirty="0" smtClean="0"/>
          </a:p>
          <a:p>
            <a:pPr marL="114300" indent="0">
              <a:buNone/>
            </a:pPr>
            <a:r>
              <a:rPr lang="en-GB" sz="1600" dirty="0" smtClean="0"/>
              <a:t>• </a:t>
            </a:r>
            <a:r>
              <a:rPr lang="en-GB" sz="1600" dirty="0"/>
              <a:t>India, China, and Japan are the main countries to focus </a:t>
            </a:r>
            <a:r>
              <a:rPr lang="en-GB" sz="1600" dirty="0" smtClean="0"/>
              <a:t>on.</a:t>
            </a:r>
          </a:p>
          <a:p>
            <a:pPr marL="114300" indent="0">
              <a:buNone/>
            </a:pPr>
            <a:endParaRPr lang="en-GB" sz="1600" dirty="0"/>
          </a:p>
          <a:p>
            <a:pPr marL="114300" indent="0">
              <a:buNone/>
            </a:pPr>
            <a:r>
              <a:rPr lang="en-GB" sz="1600" dirty="0" smtClean="0"/>
              <a:t>• </a:t>
            </a:r>
            <a:r>
              <a:rPr lang="en-GB" sz="1600" dirty="0"/>
              <a:t>Marketing more in Asia Pacific regions will </a:t>
            </a:r>
            <a:r>
              <a:rPr lang="en-GB" sz="1600" dirty="0" smtClean="0"/>
              <a:t> contribute </a:t>
            </a:r>
            <a:r>
              <a:rPr lang="en-GB" sz="1600" dirty="0"/>
              <a:t>to increase in </a:t>
            </a:r>
            <a:r>
              <a:rPr lang="en-GB" sz="1600" dirty="0" smtClean="0"/>
              <a:t>revenue.</a:t>
            </a:r>
          </a:p>
          <a:p>
            <a:pPr marL="114300" indent="0">
              <a:buNone/>
            </a:pPr>
            <a:r>
              <a:rPr lang="en-GB" sz="1600" dirty="0" smtClean="0"/>
              <a:t> </a:t>
            </a:r>
            <a:endParaRPr lang="en-GB" sz="1600" dirty="0"/>
          </a:p>
          <a:p>
            <a:pPr marL="114300" indent="0">
              <a:buNone/>
            </a:pPr>
            <a:r>
              <a:rPr lang="en-GB" sz="1600" dirty="0"/>
              <a:t>• Awarding the most loyal customers will help retain </a:t>
            </a:r>
            <a:r>
              <a:rPr lang="en-GB" sz="1600" dirty="0" smtClean="0"/>
              <a:t>  customers.</a:t>
            </a:r>
          </a:p>
          <a:p>
            <a:pPr marL="114300" indent="0">
              <a:buNone/>
            </a:pPr>
            <a:endParaRPr lang="en-GB" sz="1600" dirty="0"/>
          </a:p>
          <a:p>
            <a:pPr marL="114300" indent="0">
              <a:buNone/>
            </a:pPr>
            <a:r>
              <a:rPr lang="en-GB" sz="1600" dirty="0"/>
              <a:t>• Introducing a loyalty program can help increase the loyal customer </a:t>
            </a:r>
            <a:r>
              <a:rPr lang="en-GB" sz="1600" dirty="0" smtClean="0"/>
              <a:t>base.</a:t>
            </a:r>
            <a:endParaRPr lang="en-GB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0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lnSpc>
                <a:spcPct val="2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Rock buster </a:t>
            </a:r>
            <a:r>
              <a:rPr lang="en-US" sz="2000" dirty="0">
                <a:solidFill>
                  <a:schemeClr val="tx1"/>
                </a:solidFill>
              </a:rPr>
              <a:t>Stealth LLC is a movie rental company that used to have stores around the world. Facing stiff competition from streaming services such as Netflix and Amazon Prime, the </a:t>
            </a:r>
            <a:r>
              <a:rPr lang="en-US" sz="2000" dirty="0" smtClean="0">
                <a:solidFill>
                  <a:schemeClr val="tx1"/>
                </a:solidFill>
              </a:rPr>
              <a:t>Rock buster </a:t>
            </a:r>
            <a:r>
              <a:rPr lang="en-US" sz="2000" dirty="0">
                <a:solidFill>
                  <a:schemeClr val="tx1"/>
                </a:solidFill>
              </a:rPr>
              <a:t>Stealth management team is planning to use its existing movie licenses to launch an online video rental service in order to stay competitive.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5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2000" dirty="0" smtClean="0"/>
              <a:t>Which </a:t>
            </a:r>
            <a:r>
              <a:rPr lang="en-US" sz="2000" dirty="0"/>
              <a:t>movies contributed the most/least to revenue gain? </a:t>
            </a:r>
          </a:p>
          <a:p>
            <a:pPr>
              <a:lnSpc>
                <a:spcPct val="250000"/>
              </a:lnSpc>
            </a:pPr>
            <a:r>
              <a:rPr lang="en-US" sz="2000" dirty="0" smtClean="0"/>
              <a:t>What </a:t>
            </a:r>
            <a:r>
              <a:rPr lang="en-US" sz="2000" dirty="0"/>
              <a:t>was the average rental duration for all videos? </a:t>
            </a:r>
          </a:p>
          <a:p>
            <a:pPr>
              <a:lnSpc>
                <a:spcPct val="250000"/>
              </a:lnSpc>
            </a:pPr>
            <a:r>
              <a:rPr lang="en-US" sz="2000" dirty="0" smtClean="0"/>
              <a:t>Which </a:t>
            </a:r>
            <a:r>
              <a:rPr lang="en-US" sz="2000" dirty="0"/>
              <a:t>countries are </a:t>
            </a:r>
            <a:r>
              <a:rPr lang="en-US" sz="2000" dirty="0" smtClean="0"/>
              <a:t>Rock buster </a:t>
            </a:r>
            <a:r>
              <a:rPr lang="en-US" sz="2000" dirty="0"/>
              <a:t>customers based </a:t>
            </a:r>
            <a:r>
              <a:rPr lang="en-US" sz="2000" dirty="0" smtClean="0"/>
              <a:t>in? </a:t>
            </a:r>
            <a:endParaRPr lang="en-US" sz="2000" dirty="0"/>
          </a:p>
          <a:p>
            <a:pPr>
              <a:lnSpc>
                <a:spcPct val="250000"/>
              </a:lnSpc>
            </a:pPr>
            <a:r>
              <a:rPr lang="en-US" sz="2000" dirty="0" smtClean="0"/>
              <a:t>Where </a:t>
            </a:r>
            <a:r>
              <a:rPr lang="en-US" sz="2000" dirty="0"/>
              <a:t>are customers with a high lifetime value based? 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/>
              <a:t>sales figures vary between geographic regions?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0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movies with Highest Revenue</a:t>
            </a:r>
            <a:endParaRPr lang="en-US" dirty="0"/>
          </a:p>
        </p:txBody>
      </p:sp>
      <p:pic>
        <p:nvPicPr>
          <p:cNvPr id="4" name="Content Placeholder 3" descr="Screenshot 2023-05-03 at 21.44.1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8" t="-13043" r="1" b="-39967"/>
          <a:stretch/>
        </p:blipFill>
        <p:spPr>
          <a:xfrm>
            <a:off x="0" y="1644316"/>
            <a:ext cx="5814009" cy="6586538"/>
          </a:xfr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04209"/>
              </p:ext>
            </p:extLst>
          </p:nvPr>
        </p:nvGraphicFramePr>
        <p:xfrm>
          <a:off x="6069263" y="3582737"/>
          <a:ext cx="2874211" cy="223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32"/>
                <a:gridCol w="1363579"/>
              </a:tblGrid>
              <a:tr h="44650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Telegraph Voyage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215.75</a:t>
                      </a:r>
                    </a:p>
                  </a:txBody>
                  <a:tcPr marL="12700" marR="12700" marT="12700" marB="0" anchor="b"/>
                </a:tc>
              </a:tr>
              <a:tr h="4465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Zorro Ark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199.72</a:t>
                      </a:r>
                    </a:p>
                  </a:txBody>
                  <a:tcPr marL="12700" marR="12700" marT="12700" marB="0" anchor="b"/>
                </a:tc>
              </a:tr>
              <a:tr h="446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Wife Turn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198.73</a:t>
                      </a:r>
                    </a:p>
                  </a:txBody>
                  <a:tcPr marL="12700" marR="12700" marT="12700" marB="0" anchor="b"/>
                </a:tc>
              </a:tr>
              <a:tr h="446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Innocent Usual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191.74</a:t>
                      </a:r>
                    </a:p>
                  </a:txBody>
                  <a:tcPr marL="12700" marR="12700" marT="12700" marB="0" anchor="b"/>
                </a:tc>
              </a:tr>
              <a:tr h="4465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Hustler Party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190.78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62316" y="2820737"/>
            <a:ext cx="28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Movies with Highest revenue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movies with </a:t>
            </a:r>
            <a:r>
              <a:rPr lang="en-US" dirty="0" smtClean="0"/>
              <a:t>LEAST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23-05-03 at 21.5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8" y="1919111"/>
            <a:ext cx="5133474" cy="447099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40368"/>
              </p:ext>
            </p:extLst>
          </p:nvPr>
        </p:nvGraphicFramePr>
        <p:xfrm>
          <a:off x="5868736" y="2834107"/>
          <a:ext cx="2967792" cy="23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96"/>
                <a:gridCol w="1483896"/>
              </a:tblGrid>
              <a:tr h="478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Texas Watch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5.94</a:t>
                      </a:r>
                    </a:p>
                  </a:txBody>
                  <a:tcPr marL="12700" marR="12700" marT="12700" marB="0" anchor="b"/>
                </a:tc>
              </a:tr>
              <a:tr h="478322">
                <a:tc>
                  <a:txBody>
                    <a:bodyPr/>
                    <a:lstStyle/>
                    <a:p>
                      <a:pPr algn="l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Oklahoma Jumanji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5.94</a:t>
                      </a:r>
                    </a:p>
                  </a:txBody>
                  <a:tcPr marL="12700" marR="12700" marT="12700" marB="0" anchor="b"/>
                </a:tc>
              </a:tr>
              <a:tr h="478322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Duffel Apocalypse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5.94</a:t>
                      </a:r>
                    </a:p>
                  </a:txBody>
                  <a:tcPr marL="12700" marR="12700" marT="12700" marB="0" anchor="b"/>
                </a:tc>
              </a:tr>
              <a:tr h="47832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Freedom Cleopatra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5.95</a:t>
                      </a:r>
                    </a:p>
                  </a:txBody>
                  <a:tcPr marL="12700" marR="12700" marT="12700" marB="0" anchor="b"/>
                </a:tc>
              </a:tr>
              <a:tr h="478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Young Language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48422" y="1919111"/>
            <a:ext cx="2820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5 movies with </a:t>
            </a:r>
            <a:r>
              <a:rPr lang="en-US" dirty="0" smtClean="0"/>
              <a:t>Least </a:t>
            </a:r>
            <a:r>
              <a:rPr lang="en-US" dirty="0"/>
              <a:t>Revenue are :</a:t>
            </a:r>
          </a:p>
        </p:txBody>
      </p:sp>
    </p:spTree>
    <p:extLst>
      <p:ext uri="{BB962C8B-B14F-4D97-AF65-F5344CB8AC3E}">
        <p14:creationId xmlns:p14="http://schemas.microsoft.com/office/powerpoint/2010/main" val="47164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Rental Duration Of Films</a:t>
            </a:r>
            <a:endParaRPr lang="en-US" dirty="0"/>
          </a:p>
        </p:txBody>
      </p:sp>
      <p:pic>
        <p:nvPicPr>
          <p:cNvPr id="4" name="Content Placeholder 3" descr="Screenshot 2023-05-03 at 21.54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b="-1534"/>
          <a:stretch>
            <a:fillRect/>
          </a:stretch>
        </p:blipFill>
        <p:spPr>
          <a:xfrm>
            <a:off x="106947" y="1752600"/>
            <a:ext cx="5614737" cy="4557295"/>
          </a:xfrm>
        </p:spPr>
      </p:pic>
      <p:sp>
        <p:nvSpPr>
          <p:cNvPr id="6" name="Rectangle 5"/>
          <p:cNvSpPr/>
          <p:nvPr/>
        </p:nvSpPr>
        <p:spPr>
          <a:xfrm>
            <a:off x="5828632" y="2274838"/>
            <a:ext cx="3101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Rental Period varies</a:t>
            </a:r>
          </a:p>
          <a:p>
            <a:r>
              <a:rPr lang="en-US" dirty="0"/>
              <a:t>based on Film genre.</a:t>
            </a:r>
          </a:p>
          <a:p>
            <a:r>
              <a:rPr lang="en-US" dirty="0"/>
              <a:t>• Genre with the highest</a:t>
            </a:r>
          </a:p>
          <a:p>
            <a:r>
              <a:rPr lang="en-US" dirty="0"/>
              <a:t>average is 6 </a:t>
            </a:r>
            <a:r>
              <a:rPr lang="en-US" dirty="0" smtClean="0"/>
              <a:t>days is Thriller </a:t>
            </a:r>
            <a:r>
              <a:rPr lang="en-US" dirty="0"/>
              <a:t>and,</a:t>
            </a:r>
          </a:p>
          <a:p>
            <a:r>
              <a:rPr lang="en-US" dirty="0"/>
              <a:t>• Genre with the lowest</a:t>
            </a:r>
          </a:p>
          <a:p>
            <a:r>
              <a:rPr lang="en-US" dirty="0"/>
              <a:t>rental average is Sports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Average duration for all films</a:t>
            </a:r>
          </a:p>
          <a:p>
            <a:r>
              <a:rPr lang="en-US" dirty="0"/>
              <a:t>is 4.985</a:t>
            </a:r>
          </a:p>
        </p:txBody>
      </p:sp>
    </p:spTree>
    <p:extLst>
      <p:ext uri="{BB962C8B-B14F-4D97-AF65-F5344CB8AC3E}">
        <p14:creationId xmlns:p14="http://schemas.microsoft.com/office/powerpoint/2010/main" val="424375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Countries of rock buster</a:t>
            </a:r>
            <a:br>
              <a:rPr lang="en-US" dirty="0" smtClean="0"/>
            </a:br>
            <a:r>
              <a:rPr lang="en-US" dirty="0" smtClean="0"/>
              <a:t> customers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1473" y="2152316"/>
            <a:ext cx="2971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 3 countries with most</a:t>
            </a:r>
          </a:p>
          <a:p>
            <a:r>
              <a:rPr lang="en-GB" dirty="0" smtClean="0"/>
              <a:t> customers base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pPr marL="285750" indent="-285750">
              <a:buFontTx/>
              <a:buChar char="•"/>
            </a:pPr>
            <a:r>
              <a:rPr lang="en-GB" dirty="0" smtClean="0"/>
              <a:t>India </a:t>
            </a:r>
          </a:p>
          <a:p>
            <a:pPr marL="285750" indent="-285750">
              <a:buFontTx/>
              <a:buChar char="•"/>
            </a:pPr>
            <a:r>
              <a:rPr lang="en-GB" dirty="0" smtClean="0"/>
              <a:t>China </a:t>
            </a:r>
          </a:p>
          <a:p>
            <a:pPr marL="285750" indent="-285750">
              <a:buFontTx/>
              <a:buChar char="•"/>
            </a:pPr>
            <a:r>
              <a:rPr lang="en-GB" dirty="0" smtClean="0"/>
              <a:t>United States </a:t>
            </a: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</p:txBody>
      </p:sp>
      <p:pic>
        <p:nvPicPr>
          <p:cNvPr id="10" name="Content Placeholder 9" descr="Screenshot 2023-05-04 at 16.14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03" b="-21103"/>
          <a:stretch>
            <a:fillRect/>
          </a:stretch>
        </p:blipFill>
        <p:spPr>
          <a:xfrm>
            <a:off x="426128" y="1725864"/>
            <a:ext cx="5184775" cy="4373563"/>
          </a:xfrm>
        </p:spPr>
      </p:pic>
    </p:spTree>
    <p:extLst>
      <p:ext uri="{BB962C8B-B14F-4D97-AF65-F5344CB8AC3E}">
        <p14:creationId xmlns:p14="http://schemas.microsoft.com/office/powerpoint/2010/main" val="409039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Across region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2023-05-03 at 21.58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3" b="17483"/>
          <a:stretch>
            <a:fillRect/>
          </a:stretch>
        </p:blipFill>
        <p:spPr>
          <a:xfrm>
            <a:off x="227264" y="1752600"/>
            <a:ext cx="5467684" cy="48915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0897"/>
              </p:ext>
            </p:extLst>
          </p:nvPr>
        </p:nvGraphicFramePr>
        <p:xfrm>
          <a:off x="5868736" y="2526631"/>
          <a:ext cx="3114842" cy="342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1"/>
                <a:gridCol w="1557421"/>
              </a:tblGrid>
              <a:tr h="422653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6034.78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5251.03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3685.31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3122.51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Mexico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2984.82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2919.19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 Federation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2765.62</a:t>
                      </a:r>
                    </a:p>
                  </a:txBody>
                  <a:tcPr marL="12700" marR="12700" marT="12700" marB="0" anchor="b"/>
                </a:tc>
              </a:tr>
              <a:tr h="42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Philippines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2219.7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38584"/>
              </p:ext>
            </p:extLst>
          </p:nvPr>
        </p:nvGraphicFramePr>
        <p:xfrm>
          <a:off x="5868736" y="5948945"/>
          <a:ext cx="3114842" cy="53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475"/>
                <a:gridCol w="1537367"/>
              </a:tblGrid>
              <a:tr h="26549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Turkey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1498.49</a:t>
                      </a:r>
                    </a:p>
                  </a:txBody>
                  <a:tcPr marL="12700" marR="12700" marT="12700" marB="0" anchor="b"/>
                </a:tc>
              </a:tr>
              <a:tr h="265496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Indonesia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1352.69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68737" y="2098842"/>
            <a:ext cx="36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Of Top 10 Countries: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3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LIFE TIME VALUE CUSTOMERS</a:t>
            </a:r>
            <a:endParaRPr lang="en-US" dirty="0"/>
          </a:p>
        </p:txBody>
      </p:sp>
      <p:pic>
        <p:nvPicPr>
          <p:cNvPr id="4" name="Content Placeholder 3" descr="Screenshot 2023-05-03 at 22.01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42" r="-14042"/>
          <a:stretch>
            <a:fillRect/>
          </a:stretch>
        </p:blipFill>
        <p:spPr>
          <a:xfrm>
            <a:off x="-756355" y="1752600"/>
            <a:ext cx="8229600" cy="4704347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1440"/>
              </p:ext>
            </p:extLst>
          </p:nvPr>
        </p:nvGraphicFramePr>
        <p:xfrm>
          <a:off x="6938211" y="1911685"/>
          <a:ext cx="2005263" cy="469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263"/>
              </a:tblGrid>
              <a:tr h="46923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Arlene</a:t>
                      </a:r>
                      <a:r>
                        <a:rPr lang="en-GB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Harvey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highest value customer.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of top 10 customers are located in the countries with the highest customer India, China</a:t>
                      </a:r>
                      <a:r>
                        <a:rPr lang="en-GB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en-GB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Japan, Maxico      and Brazil.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4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2824</TotalTime>
  <Words>403</Words>
  <Application>Microsoft Macintosh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ROCKBUSTER STEALTH</vt:lpstr>
      <vt:lpstr>OBJECTIVE</vt:lpstr>
      <vt:lpstr>QUESTION TO BE ANSWERED</vt:lpstr>
      <vt:lpstr>Top 10 movies with Highest Revenue</vt:lpstr>
      <vt:lpstr>Top 10 movies with LEAST Revenue</vt:lpstr>
      <vt:lpstr>Average Rental Duration Of Films</vt:lpstr>
      <vt:lpstr>Countries of rock buster  customers</vt:lpstr>
      <vt:lpstr>Sales Across region </vt:lpstr>
      <vt:lpstr>HIGH LIFE TIME VALUE CUSTOMERS</vt:lpstr>
      <vt:lpstr>FINDINGS</vt:lpstr>
      <vt:lpstr>RECOMMENDATION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Abhishek Upadhyay</dc:creator>
  <cp:lastModifiedBy>Abhishek Upadhyay</cp:lastModifiedBy>
  <cp:revision>24</cp:revision>
  <dcterms:created xsi:type="dcterms:W3CDTF">2023-05-02T14:17:21Z</dcterms:created>
  <dcterms:modified xsi:type="dcterms:W3CDTF">2023-05-04T15:16:19Z</dcterms:modified>
</cp:coreProperties>
</file>