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9" r:id="rId11"/>
    <p:sldId id="270" r:id="rId12"/>
    <p:sldId id="264"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92DD67-5E2B-4B51-AD72-D8473D95502E}" type="datetimeFigureOut">
              <a:rPr lang="en-US" smtClean="0"/>
              <a:t>06-Dec-19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403654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DD67-5E2B-4B51-AD72-D8473D95502E}" type="datetimeFigureOut">
              <a:rPr lang="en-US" smtClean="0"/>
              <a:t>06-Dec-19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260728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DD67-5E2B-4B51-AD72-D8473D95502E}" type="datetimeFigureOut">
              <a:rPr lang="en-US" smtClean="0"/>
              <a:t>06-Dec-19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107900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DD67-5E2B-4B51-AD72-D8473D95502E}" type="datetimeFigureOut">
              <a:rPr lang="en-US" smtClean="0"/>
              <a:t>06-Dec-19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324523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2DD67-5E2B-4B51-AD72-D8473D95502E}" type="datetimeFigureOut">
              <a:rPr lang="en-US" smtClean="0"/>
              <a:t>06-Dec-19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48135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92DD67-5E2B-4B51-AD72-D8473D95502E}" type="datetimeFigureOut">
              <a:rPr lang="en-US" smtClean="0"/>
              <a:t>06-Dec-19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44467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92DD67-5E2B-4B51-AD72-D8473D95502E}" type="datetimeFigureOut">
              <a:rPr lang="en-US" smtClean="0"/>
              <a:t>06-Dec-19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316488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92DD67-5E2B-4B51-AD72-D8473D95502E}" type="datetimeFigureOut">
              <a:rPr lang="en-US" smtClean="0"/>
              <a:t>06-Dec-19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266120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2DD67-5E2B-4B51-AD72-D8473D95502E}" type="datetimeFigureOut">
              <a:rPr lang="en-US" smtClean="0"/>
              <a:t>06-Dec-19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69070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2DD67-5E2B-4B51-AD72-D8473D95502E}" type="datetimeFigureOut">
              <a:rPr lang="en-US" smtClean="0"/>
              <a:t>06-Dec-19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3809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2DD67-5E2B-4B51-AD72-D8473D95502E}" type="datetimeFigureOut">
              <a:rPr lang="en-US" smtClean="0"/>
              <a:t>06-Dec-19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8C39C-9932-4ED8-B08B-0CF16D101B56}" type="slidenum">
              <a:rPr lang="en-US" smtClean="0"/>
              <a:t>‹#›</a:t>
            </a:fld>
            <a:endParaRPr lang="en-US"/>
          </a:p>
        </p:txBody>
      </p:sp>
    </p:spTree>
    <p:extLst>
      <p:ext uri="{BB962C8B-B14F-4D97-AF65-F5344CB8AC3E}">
        <p14:creationId xmlns:p14="http://schemas.microsoft.com/office/powerpoint/2010/main" val="42703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2DD67-5E2B-4B51-AD72-D8473D95502E}" type="datetimeFigureOut">
              <a:rPr lang="en-US" smtClean="0"/>
              <a:t>06-Dec-19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8C39C-9932-4ED8-B08B-0CF16D101B56}" type="slidenum">
              <a:rPr lang="en-US" smtClean="0"/>
              <a:t>‹#›</a:t>
            </a:fld>
            <a:endParaRPr lang="en-US"/>
          </a:p>
        </p:txBody>
      </p:sp>
    </p:spTree>
    <p:extLst>
      <p:ext uri="{BB962C8B-B14F-4D97-AF65-F5344CB8AC3E}">
        <p14:creationId xmlns:p14="http://schemas.microsoft.com/office/powerpoint/2010/main" val="3669550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79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buFont typeface="Wingdings" pitchFamily="2" charset="2"/>
              <a:buChar char="§"/>
            </a:pPr>
            <a:r>
              <a:rPr lang="en-US" b="1" dirty="0">
                <a:latin typeface="Times New Roman" pitchFamily="18" charset="0"/>
                <a:cs typeface="Times New Roman" pitchFamily="18" charset="0"/>
              </a:rPr>
              <a:t>Register</a:t>
            </a:r>
            <a:r>
              <a:rPr lang="en-US"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Input - The user has to give name info, address telephone number, already existing email id and a password. </a:t>
            </a:r>
          </a:p>
          <a:p>
            <a:pPr algn="just">
              <a:buFont typeface="Wingdings" pitchFamily="2" charset="2"/>
              <a:buChar char="Ø"/>
            </a:pPr>
            <a:r>
              <a:rPr lang="en-US" sz="2800" dirty="0">
                <a:latin typeface="Times New Roman" pitchFamily="18" charset="0"/>
                <a:cs typeface="Times New Roman" pitchFamily="18" charset="0"/>
              </a:rPr>
              <a:t>Output – Confirmation of registration status shall be informed through alert and email address</a:t>
            </a:r>
          </a:p>
          <a:p>
            <a:pPr algn="just">
              <a:buFont typeface="Wingdings" pitchFamily="2" charset="2"/>
              <a:buChar char="§"/>
            </a:pPr>
            <a:r>
              <a:rPr lang="en-US" b="1" dirty="0">
                <a:latin typeface="Times New Roman" pitchFamily="18" charset="0"/>
                <a:cs typeface="Times New Roman" pitchFamily="18" charset="0"/>
              </a:rPr>
              <a:t>Login </a:t>
            </a:r>
          </a:p>
          <a:p>
            <a:pPr algn="just">
              <a:buFont typeface="Wingdings" pitchFamily="2" charset="2"/>
              <a:buChar char="Ø"/>
            </a:pPr>
            <a:r>
              <a:rPr lang="en-US" sz="2800" dirty="0">
                <a:latin typeface="Times New Roman" pitchFamily="18" charset="0"/>
                <a:cs typeface="Times New Roman" pitchFamily="18" charset="0"/>
              </a:rPr>
              <a:t>Input-Enter the password and email address. </a:t>
            </a:r>
          </a:p>
          <a:p>
            <a:pPr algn="just">
              <a:buFont typeface="Wingdings" pitchFamily="2" charset="2"/>
              <a:buChar char="Ø"/>
            </a:pPr>
            <a:r>
              <a:rPr lang="en-US" sz="2800" dirty="0">
                <a:latin typeface="Times New Roman" pitchFamily="18" charset="0"/>
                <a:cs typeface="Times New Roman" pitchFamily="18" charset="0"/>
              </a:rPr>
              <a:t>Output – User can use the website feature </a:t>
            </a:r>
          </a:p>
          <a:p>
            <a:endParaRPr lang="en-US" dirty="0"/>
          </a:p>
        </p:txBody>
      </p:sp>
    </p:spTree>
    <p:extLst>
      <p:ext uri="{BB962C8B-B14F-4D97-AF65-F5344CB8AC3E}">
        <p14:creationId xmlns:p14="http://schemas.microsoft.com/office/powerpoint/2010/main" val="162176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Font typeface="Wingdings" pitchFamily="2" charset="2"/>
              <a:buChar char="§"/>
            </a:pPr>
            <a:r>
              <a:rPr lang="en-US" b="1" dirty="0" smtClean="0">
                <a:latin typeface="Times New Roman" pitchFamily="18" charset="0"/>
                <a:cs typeface="Times New Roman" pitchFamily="18" charset="0"/>
              </a:rPr>
              <a:t>Add PGs:</a:t>
            </a:r>
          </a:p>
          <a:p>
            <a:pPr algn="just">
              <a:buFont typeface="Wingdings" pitchFamily="2" charset="2"/>
              <a:buChar char="Ø"/>
            </a:pPr>
            <a:r>
              <a:rPr lang="en-US" sz="2800" dirty="0">
                <a:latin typeface="Times New Roman" pitchFamily="18" charset="0"/>
                <a:cs typeface="Times New Roman" pitchFamily="18" charset="0"/>
              </a:rPr>
              <a:t>Input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Pg</a:t>
            </a:r>
            <a:r>
              <a:rPr lang="en-US" sz="2800" dirty="0" smtClean="0">
                <a:latin typeface="Times New Roman" pitchFamily="18" charset="0"/>
                <a:cs typeface="Times New Roman" pitchFamily="18" charset="0"/>
              </a:rPr>
              <a:t> owner </a:t>
            </a:r>
            <a:r>
              <a:rPr lang="en-US" sz="2800" dirty="0">
                <a:latin typeface="Times New Roman" pitchFamily="18" charset="0"/>
                <a:cs typeface="Times New Roman" pitchFamily="18" charset="0"/>
              </a:rPr>
              <a:t>can give the details of </a:t>
            </a:r>
            <a:r>
              <a:rPr lang="en-US" sz="2800" dirty="0" err="1" smtClean="0">
                <a:latin typeface="Times New Roman" pitchFamily="18" charset="0"/>
                <a:cs typeface="Times New Roman" pitchFamily="18" charset="0"/>
              </a:rPr>
              <a:t>pg</a:t>
            </a:r>
            <a:r>
              <a:rPr lang="en-US" sz="2800" dirty="0" smtClean="0">
                <a:latin typeface="Times New Roman" pitchFamily="18" charset="0"/>
                <a:cs typeface="Times New Roman" pitchFamily="18" charset="0"/>
              </a:rPr>
              <a:t> to the admin. </a:t>
            </a:r>
          </a:p>
          <a:p>
            <a:pPr algn="just">
              <a:buFont typeface="Wingdings" pitchFamily="2" charset="2"/>
              <a:buChar char="Ø"/>
            </a:pPr>
            <a:r>
              <a:rPr lang="en-US" sz="2800" dirty="0" smtClean="0">
                <a:latin typeface="Times New Roman" pitchFamily="18" charset="0"/>
                <a:cs typeface="Times New Roman" pitchFamily="18" charset="0"/>
              </a:rPr>
              <a:t>Output </a:t>
            </a:r>
            <a:r>
              <a:rPr lang="en-US" sz="2800" dirty="0">
                <a:latin typeface="Times New Roman" pitchFamily="18" charset="0"/>
                <a:cs typeface="Times New Roman" pitchFamily="18" charset="0"/>
              </a:rPr>
              <a:t>– Confirmation </a:t>
            </a:r>
            <a:r>
              <a:rPr lang="en-US" sz="2800" dirty="0" smtClean="0">
                <a:latin typeface="Times New Roman" pitchFamily="18" charset="0"/>
                <a:cs typeface="Times New Roman" pitchFamily="18" charset="0"/>
              </a:rPr>
              <a:t>status </a:t>
            </a:r>
            <a:r>
              <a:rPr lang="en-US" sz="2800" dirty="0">
                <a:latin typeface="Times New Roman" pitchFamily="18" charset="0"/>
                <a:cs typeface="Times New Roman" pitchFamily="18" charset="0"/>
              </a:rPr>
              <a:t>shall be informed </a:t>
            </a:r>
            <a:r>
              <a:rPr lang="en-US" sz="2800" dirty="0" smtClean="0">
                <a:latin typeface="Times New Roman" pitchFamily="18" charset="0"/>
                <a:cs typeface="Times New Roman" pitchFamily="18" charset="0"/>
              </a:rPr>
              <a:t>through an </a:t>
            </a:r>
            <a:r>
              <a:rPr lang="en-US" sz="2800" dirty="0">
                <a:latin typeface="Times New Roman" pitchFamily="18" charset="0"/>
                <a:cs typeface="Times New Roman" pitchFamily="18" charset="0"/>
              </a:rPr>
              <a:t>email </a:t>
            </a:r>
            <a:r>
              <a:rPr lang="en-US" sz="2800" dirty="0" smtClean="0">
                <a:latin typeface="Times New Roman" pitchFamily="18" charset="0"/>
                <a:cs typeface="Times New Roman" pitchFamily="18" charset="0"/>
              </a:rPr>
              <a:t>address.</a:t>
            </a:r>
            <a:endParaRPr lang="en-US" sz="28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6859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lstStyle/>
          <a:p>
            <a:r>
              <a:rPr lang="en-US" b="1" u="sng" dirty="0" smtClean="0">
                <a:latin typeface="Times New Roman" pitchFamily="18" charset="0"/>
                <a:cs typeface="Times New Roman" pitchFamily="18" charset="0"/>
              </a:rPr>
              <a:t>User module </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                                 </a:t>
            </a:r>
          </a:p>
          <a:p>
            <a:endParaRPr lang="en-US" dirty="0"/>
          </a:p>
          <a:p>
            <a:pPr marL="0" indent="0">
              <a:buNone/>
            </a:pPr>
            <a:r>
              <a:rPr lang="en-US" dirty="0"/>
              <a:t> </a:t>
            </a:r>
            <a:r>
              <a:rPr lang="en-US" dirty="0" smtClean="0"/>
              <a:t>                                         . </a:t>
            </a:r>
            <a:endParaRPr lang="en-US" dirty="0"/>
          </a:p>
        </p:txBody>
      </p:sp>
      <p:sp>
        <p:nvSpPr>
          <p:cNvPr id="5" name="Content Placeholder 5"/>
          <p:cNvSpPr txBox="1">
            <a:spLocks/>
          </p:cNvSpPr>
          <p:nvPr/>
        </p:nvSpPr>
        <p:spPr>
          <a:xfrm>
            <a:off x="3276600" y="2505219"/>
            <a:ext cx="2514600" cy="868363"/>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800" b="1" dirty="0" err="1" smtClean="0">
                <a:solidFill>
                  <a:sysClr val="windowText" lastClr="000000"/>
                </a:solidFill>
                <a:latin typeface="Times New Roman" pitchFamily="18" charset="0"/>
                <a:cs typeface="Times New Roman" pitchFamily="18" charset="0"/>
              </a:rPr>
              <a:t>Pg</a:t>
            </a:r>
            <a:r>
              <a:rPr lang="en-US" sz="2800" b="1" dirty="0" smtClean="0">
                <a:solidFill>
                  <a:sysClr val="windowText" lastClr="000000"/>
                </a:solidFill>
                <a:latin typeface="Times New Roman" pitchFamily="18" charset="0"/>
                <a:cs typeface="Times New Roman" pitchFamily="18" charset="0"/>
              </a:rPr>
              <a:t> owner </a:t>
            </a:r>
            <a:endParaRPr lang="en-US" sz="2800" b="1" dirty="0">
              <a:solidFill>
                <a:sysClr val="windowText" lastClr="000000"/>
              </a:solidFill>
              <a:latin typeface="Times New Roman" pitchFamily="18" charset="0"/>
              <a:cs typeface="Times New Roman" pitchFamily="18" charset="0"/>
            </a:endParaRPr>
          </a:p>
        </p:txBody>
      </p:sp>
      <p:cxnSp>
        <p:nvCxnSpPr>
          <p:cNvPr id="6" name="Straight Connector 5"/>
          <p:cNvCxnSpPr/>
          <p:nvPr/>
        </p:nvCxnSpPr>
        <p:spPr>
          <a:xfrm flipH="1">
            <a:off x="1676400" y="3373582"/>
            <a:ext cx="1600201" cy="1993826"/>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a:endCxn id="13" idx="0"/>
          </p:cNvCxnSpPr>
          <p:nvPr/>
        </p:nvCxnSpPr>
        <p:spPr>
          <a:xfrm>
            <a:off x="5791200" y="3380509"/>
            <a:ext cx="1943100" cy="2021535"/>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570394" y="3380509"/>
            <a:ext cx="51088" cy="2125445"/>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endCxn id="11" idx="0"/>
          </p:cNvCxnSpPr>
          <p:nvPr/>
        </p:nvCxnSpPr>
        <p:spPr>
          <a:xfrm flipH="1">
            <a:off x="3593523" y="3380509"/>
            <a:ext cx="152400" cy="2031927"/>
          </a:xfrm>
          <a:prstGeom prst="line">
            <a:avLst/>
          </a:prstGeom>
        </p:spPr>
        <p:style>
          <a:lnRef idx="3">
            <a:schemeClr val="dk1"/>
          </a:lnRef>
          <a:fillRef idx="0">
            <a:schemeClr val="dk1"/>
          </a:fillRef>
          <a:effectRef idx="2">
            <a:schemeClr val="dk1"/>
          </a:effectRef>
          <a:fontRef idx="minor">
            <a:schemeClr val="tx1"/>
          </a:fontRef>
        </p:style>
      </p:cxnSp>
      <p:sp>
        <p:nvSpPr>
          <p:cNvPr id="10" name="Rectangle 9"/>
          <p:cNvSpPr/>
          <p:nvPr/>
        </p:nvSpPr>
        <p:spPr>
          <a:xfrm>
            <a:off x="495300" y="5367408"/>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Register </a:t>
            </a:r>
            <a:r>
              <a:rPr lang="en-US" b="1" dirty="0" smtClean="0"/>
              <a:t> </a:t>
            </a:r>
            <a:endParaRPr lang="en-US" b="1" dirty="0"/>
          </a:p>
        </p:txBody>
      </p:sp>
      <p:sp>
        <p:nvSpPr>
          <p:cNvPr id="11" name="Rectangle 10"/>
          <p:cNvSpPr/>
          <p:nvPr/>
        </p:nvSpPr>
        <p:spPr>
          <a:xfrm>
            <a:off x="2717223" y="5412436"/>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Login</a:t>
            </a:r>
            <a:r>
              <a:rPr lang="en-US" b="1" dirty="0" smtClean="0"/>
              <a:t> </a:t>
            </a:r>
            <a:endParaRPr lang="en-US" b="1" dirty="0"/>
          </a:p>
        </p:txBody>
      </p:sp>
      <p:sp>
        <p:nvSpPr>
          <p:cNvPr id="12" name="Rectangle 11"/>
          <p:cNvSpPr/>
          <p:nvPr/>
        </p:nvSpPr>
        <p:spPr>
          <a:xfrm>
            <a:off x="4745182" y="5412436"/>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View </a:t>
            </a:r>
            <a:r>
              <a:rPr lang="en-US" b="1" dirty="0" err="1" smtClean="0">
                <a:solidFill>
                  <a:schemeClr val="tx1"/>
                </a:solidFill>
                <a:latin typeface="Times New Roman" pitchFamily="18" charset="0"/>
                <a:cs typeface="Times New Roman" pitchFamily="18" charset="0"/>
              </a:rPr>
              <a:t>pg</a:t>
            </a:r>
            <a:r>
              <a:rPr lang="en-US" b="1" dirty="0" smtClean="0">
                <a:solidFill>
                  <a:schemeClr val="tx1"/>
                </a:solidFill>
                <a:latin typeface="Times New Roman" pitchFamily="18" charset="0"/>
                <a:cs typeface="Times New Roman" pitchFamily="18" charset="0"/>
              </a:rPr>
              <a:t> details </a:t>
            </a:r>
            <a:r>
              <a:rPr lang="en-US" b="1" dirty="0" smtClean="0"/>
              <a:t> </a:t>
            </a:r>
            <a:endParaRPr lang="en-US" b="1" dirty="0"/>
          </a:p>
        </p:txBody>
      </p:sp>
      <p:sp>
        <p:nvSpPr>
          <p:cNvPr id="13" name="Rectangle 12"/>
          <p:cNvSpPr/>
          <p:nvPr/>
        </p:nvSpPr>
        <p:spPr>
          <a:xfrm>
            <a:off x="6858000" y="5402044"/>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Ask for help</a:t>
            </a:r>
            <a:r>
              <a:rPr lang="en-US" b="1" dirty="0" smtClean="0"/>
              <a:t> </a:t>
            </a:r>
            <a:endParaRPr lang="en-US" b="1" dirty="0"/>
          </a:p>
        </p:txBody>
      </p:sp>
    </p:spTree>
    <p:extLst>
      <p:ext uri="{BB962C8B-B14F-4D97-AF65-F5344CB8AC3E}">
        <p14:creationId xmlns:p14="http://schemas.microsoft.com/office/powerpoint/2010/main" val="43378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gn="just">
              <a:buNone/>
            </a:pPr>
            <a:r>
              <a:rPr lang="en-US" dirty="0">
                <a:latin typeface="Times New Roman" pitchFamily="18" charset="0"/>
                <a:cs typeface="Times New Roman" pitchFamily="18" charset="0"/>
              </a:rPr>
              <a:t>PG system access by </a:t>
            </a:r>
            <a:r>
              <a:rPr lang="en-US" dirty="0" smtClean="0">
                <a:latin typeface="Times New Roman" pitchFamily="18" charset="0"/>
                <a:cs typeface="Times New Roman" pitchFamily="18" charset="0"/>
              </a:rPr>
              <a:t>user:</a:t>
            </a:r>
            <a:endParaRPr lang="en-US" dirty="0">
              <a:latin typeface="Times New Roman" pitchFamily="18" charset="0"/>
              <a:cs typeface="Times New Roman" pitchFamily="18" charset="0"/>
            </a:endParaRPr>
          </a:p>
          <a:p>
            <a:pPr algn="just">
              <a:buFont typeface="Wingdings" pitchFamily="2" charset="2"/>
              <a:buChar char="§"/>
            </a:pPr>
            <a:r>
              <a:rPr lang="en-US" b="1" dirty="0">
                <a:latin typeface="Times New Roman" pitchFamily="18" charset="0"/>
                <a:cs typeface="Times New Roman" pitchFamily="18" charset="0"/>
              </a:rPr>
              <a:t>Register</a:t>
            </a:r>
            <a:r>
              <a:rPr lang="en-US"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Input - The user has to give name info, address telephone number, already existing email id and a password. </a:t>
            </a:r>
          </a:p>
          <a:p>
            <a:pPr algn="just">
              <a:buFont typeface="Wingdings" pitchFamily="2" charset="2"/>
              <a:buChar char="Ø"/>
            </a:pPr>
            <a:r>
              <a:rPr lang="en-US" sz="2800" dirty="0" smtClean="0">
                <a:latin typeface="Times New Roman" pitchFamily="18" charset="0"/>
                <a:cs typeface="Times New Roman" pitchFamily="18" charset="0"/>
              </a:rPr>
              <a:t>Output </a:t>
            </a:r>
            <a:r>
              <a:rPr lang="en-US" sz="2800" dirty="0">
                <a:latin typeface="Times New Roman" pitchFamily="18" charset="0"/>
                <a:cs typeface="Times New Roman" pitchFamily="18" charset="0"/>
              </a:rPr>
              <a:t>– Confirmation of registration status shall be informed through alert and email </a:t>
            </a:r>
            <a:r>
              <a:rPr lang="en-US" sz="2800" dirty="0" smtClean="0">
                <a:latin typeface="Times New Roman" pitchFamily="18" charset="0"/>
                <a:cs typeface="Times New Roman" pitchFamily="18" charset="0"/>
              </a:rPr>
              <a:t>address</a:t>
            </a:r>
          </a:p>
          <a:p>
            <a:pPr algn="just">
              <a:buFont typeface="Wingdings" pitchFamily="2" charset="2"/>
              <a:buChar char="§"/>
            </a:pPr>
            <a:r>
              <a:rPr lang="en-US" b="1" dirty="0">
                <a:latin typeface="Times New Roman" pitchFamily="18" charset="0"/>
                <a:cs typeface="Times New Roman" pitchFamily="18" charset="0"/>
              </a:rPr>
              <a:t>Login </a:t>
            </a:r>
          </a:p>
          <a:p>
            <a:pPr algn="just">
              <a:buFont typeface="Wingdings" pitchFamily="2" charset="2"/>
              <a:buChar char="Ø"/>
            </a:pPr>
            <a:r>
              <a:rPr lang="en-US" sz="2800" dirty="0">
                <a:latin typeface="Times New Roman" pitchFamily="18" charset="0"/>
                <a:cs typeface="Times New Roman" pitchFamily="18" charset="0"/>
              </a:rPr>
              <a:t>Input-Enter the password and email address. </a:t>
            </a:r>
          </a:p>
          <a:p>
            <a:pPr algn="just">
              <a:buFont typeface="Wingdings" pitchFamily="2" charset="2"/>
              <a:buChar char="Ø"/>
            </a:pPr>
            <a:r>
              <a:rPr lang="en-US" sz="2800" dirty="0" smtClean="0">
                <a:latin typeface="Times New Roman" pitchFamily="18" charset="0"/>
                <a:cs typeface="Times New Roman" pitchFamily="18" charset="0"/>
              </a:rPr>
              <a:t>Output </a:t>
            </a:r>
            <a:r>
              <a:rPr lang="en-US" sz="2800" dirty="0">
                <a:latin typeface="Times New Roman" pitchFamily="18" charset="0"/>
                <a:cs typeface="Times New Roman" pitchFamily="18" charset="0"/>
              </a:rPr>
              <a:t>– User can use the website feature </a:t>
            </a:r>
          </a:p>
          <a:p>
            <a:pPr algn="just">
              <a:buFont typeface="Wingdings" pitchFamily="2" charset="2"/>
              <a:buChar char="Ø"/>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2356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821363"/>
          </a:xfrm>
        </p:spPr>
        <p:txBody>
          <a:bodyPr/>
          <a:lstStyle/>
          <a:p>
            <a:r>
              <a:rPr lang="en-US" b="1" dirty="0"/>
              <a:t>Search </a:t>
            </a:r>
            <a:endParaRPr lang="en-US" sz="2800" dirty="0"/>
          </a:p>
          <a:p>
            <a:r>
              <a:rPr lang="en-US" sz="2800" dirty="0"/>
              <a:t>Input – The user has to give name of the desired place where he/she wants to search for PG and the PG place must be nearby LPU. </a:t>
            </a:r>
          </a:p>
          <a:p>
            <a:r>
              <a:rPr lang="en-US" sz="2800" dirty="0" smtClean="0"/>
              <a:t>Output </a:t>
            </a:r>
            <a:r>
              <a:rPr lang="en-US" sz="2800" dirty="0"/>
              <a:t>– Displays different PG accommodation in respect to the searched place. </a:t>
            </a:r>
            <a:endParaRPr lang="en-US" sz="2800" dirty="0" smtClean="0"/>
          </a:p>
          <a:p>
            <a:r>
              <a:rPr lang="en-US" sz="2800" b="1" dirty="0"/>
              <a:t>Details of PGs </a:t>
            </a:r>
            <a:endParaRPr lang="en-US" sz="2800" dirty="0"/>
          </a:p>
          <a:p>
            <a:r>
              <a:rPr lang="en-US" sz="2800" dirty="0"/>
              <a:t>Input – The user shall click on the details of pg. </a:t>
            </a:r>
          </a:p>
          <a:p>
            <a:r>
              <a:rPr lang="en-US" sz="2800" dirty="0" smtClean="0"/>
              <a:t>Output </a:t>
            </a:r>
            <a:r>
              <a:rPr lang="en-US" sz="2800" dirty="0"/>
              <a:t>– The user shall be displayed the details of the respective pgs. </a:t>
            </a:r>
          </a:p>
          <a:p>
            <a:endParaRPr lang="en-US" sz="2800" dirty="0"/>
          </a:p>
          <a:p>
            <a:endParaRPr lang="en-US" dirty="0"/>
          </a:p>
        </p:txBody>
      </p:sp>
    </p:spTree>
    <p:extLst>
      <p:ext uri="{BB962C8B-B14F-4D97-AF65-F5344CB8AC3E}">
        <p14:creationId xmlns:p14="http://schemas.microsoft.com/office/powerpoint/2010/main" val="313931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Font typeface="Wingdings" pitchFamily="2" charset="2"/>
              <a:buChar char="§"/>
            </a:pPr>
            <a:r>
              <a:rPr lang="en-US" b="1" dirty="0">
                <a:latin typeface="Times New Roman" pitchFamily="18" charset="0"/>
                <a:cs typeface="Times New Roman" pitchFamily="18" charset="0"/>
              </a:rPr>
              <a:t>Food Facility </a:t>
            </a:r>
          </a:p>
          <a:p>
            <a:pPr algn="just">
              <a:buFont typeface="Wingdings" pitchFamily="2" charset="2"/>
              <a:buChar char="Ø"/>
            </a:pPr>
            <a:r>
              <a:rPr lang="en-US" dirty="0">
                <a:latin typeface="Times New Roman" pitchFamily="18" charset="0"/>
                <a:cs typeface="Times New Roman" pitchFamily="18" charset="0"/>
              </a:rPr>
              <a:t>Input – The user shall give place and the place should be inside LPU or nearby searched pg. </a:t>
            </a:r>
          </a:p>
          <a:p>
            <a:pPr algn="just">
              <a:buFont typeface="Wingdings" pitchFamily="2" charset="2"/>
              <a:buChar char="Ø"/>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 Displays the food places. </a:t>
            </a:r>
            <a:endParaRPr lang="en-US" dirty="0" smtClean="0">
              <a:latin typeface="Times New Roman" pitchFamily="18" charset="0"/>
              <a:cs typeface="Times New Roman" pitchFamily="18" charset="0"/>
            </a:endParaRPr>
          </a:p>
          <a:p>
            <a:pPr algn="just">
              <a:buFont typeface="Wingdings" pitchFamily="2" charset="2"/>
              <a:buChar char="§"/>
            </a:pPr>
            <a:r>
              <a:rPr lang="en-US" b="1" dirty="0">
                <a:latin typeface="Times New Roman" pitchFamily="18" charset="0"/>
                <a:cs typeface="Times New Roman" pitchFamily="18" charset="0"/>
              </a:rPr>
              <a:t>Help </a:t>
            </a: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Input - The user gives the details such as name, subject, description of query etc. </a:t>
            </a:r>
          </a:p>
          <a:p>
            <a:pPr algn="just">
              <a:buFont typeface="Wingdings" pitchFamily="2" charset="2"/>
              <a:buChar char="Ø"/>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 The user will be shown a box which says response shall be sent to the email after 1 day. </a:t>
            </a: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3259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lstStyle/>
          <a:p>
            <a:r>
              <a:rPr lang="en-US" b="1" u="sng" dirty="0" smtClean="0">
                <a:latin typeface="Times New Roman" pitchFamily="18" charset="0"/>
                <a:cs typeface="Times New Roman" pitchFamily="18" charset="0"/>
              </a:rPr>
              <a:t>INTRODUCTION </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144963"/>
          </a:xfrm>
        </p:spPr>
        <p:txBody>
          <a:bodyPr>
            <a:normAutofit/>
          </a:bodyPr>
          <a:lstStyle/>
          <a:p>
            <a:pPr marL="0" indent="0" algn="just">
              <a:buNone/>
            </a:pPr>
            <a:r>
              <a:rPr lang="en-US" sz="2400" dirty="0">
                <a:latin typeface="Times New Roman" pitchFamily="18" charset="0"/>
                <a:cs typeface="Times New Roman" pitchFamily="18" charset="0"/>
              </a:rPr>
              <a:t>Finding rooms outside the LPU campus has been a challenge since the day before, and students have failed to resolve this in a short time. This website gives information about the different accommodation available around lovely professional university. It also provides other information necessary for a new student to arrive at this university, such as, the number of PGs around the campus, the availability of rooms in particular pg. in this project we are going to make a website which will helps in Search the PG with our nearest one’s and provide the location of Shops, and laundry </a:t>
            </a:r>
            <a:r>
              <a:rPr lang="en-US" sz="2400" dirty="0" smtClean="0">
                <a:latin typeface="Times New Roman" pitchFamily="18" charset="0"/>
                <a:cs typeface="Times New Roman" pitchFamily="18" charset="0"/>
              </a:rPr>
              <a:t>etc.</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159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u="sng" dirty="0"/>
              <a:t/>
            </a:r>
            <a:br>
              <a:rPr lang="en-US" u="sng" dirty="0"/>
            </a:br>
            <a:r>
              <a:rPr lang="en-US" sz="4900" b="1" u="sng" dirty="0" smtClean="0">
                <a:latin typeface="Times New Roman" pitchFamily="18" charset="0"/>
                <a:cs typeface="Times New Roman" pitchFamily="18" charset="0"/>
              </a:rPr>
              <a:t>OBJECTIVE</a:t>
            </a:r>
            <a:r>
              <a:rPr lang="en-US" sz="4900" b="1" u="sng" dirty="0" smtClean="0"/>
              <a:t> </a:t>
            </a:r>
            <a:r>
              <a:rPr lang="en-US" u="sng" dirty="0"/>
              <a:t/>
            </a:r>
            <a:br>
              <a:rPr lang="en-US" u="sng" dirty="0"/>
            </a:br>
            <a:endParaRPr lang="en-US" u="sng" dirty="0"/>
          </a:p>
        </p:txBody>
      </p:sp>
      <p:sp>
        <p:nvSpPr>
          <p:cNvPr id="3" name="Content Placeholder 2"/>
          <p:cNvSpPr>
            <a:spLocks noGrp="1"/>
          </p:cNvSpPr>
          <p:nvPr>
            <p:ph idx="1"/>
          </p:nvPr>
        </p:nvSpPr>
        <p:spPr>
          <a:xfrm>
            <a:off x="533400" y="1524000"/>
            <a:ext cx="8229600" cy="4800600"/>
          </a:xfrm>
        </p:spPr>
        <p:txBody>
          <a:bodyPr>
            <a:noAutofit/>
          </a:bodyPr>
          <a:lstStyle/>
          <a:p>
            <a:pPr algn="just">
              <a:buFont typeface="Wingdings" pitchFamily="2" charset="2"/>
              <a:buChar char="§"/>
            </a:pPr>
            <a:r>
              <a:rPr lang="en-US" sz="2400" dirty="0">
                <a:latin typeface="Times New Roman" pitchFamily="18" charset="0"/>
                <a:cs typeface="Times New Roman" pitchFamily="18" charset="0"/>
              </a:rPr>
              <a:t>The objectives of this project is about looking for paying guest at outside of our University </a:t>
            </a:r>
            <a:r>
              <a:rPr lang="en-US" sz="2400" smtClean="0">
                <a:latin typeface="Times New Roman" pitchFamily="18" charset="0"/>
                <a:cs typeface="Times New Roman" pitchFamily="18" charset="0"/>
              </a:rPr>
              <a:t>campus.</a:t>
            </a:r>
            <a:r>
              <a:rPr lang="en-US" sz="2400" b="1" smtClean="0">
                <a:latin typeface="Times New Roman" pitchFamily="18" charset="0"/>
                <a:cs typeface="Times New Roman" pitchFamily="18" charset="0"/>
              </a:rPr>
              <a:t>The</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user </a:t>
            </a:r>
            <a:r>
              <a:rPr lang="en-US" sz="2400" dirty="0">
                <a:latin typeface="Times New Roman" pitchFamily="18" charset="0"/>
                <a:cs typeface="Times New Roman" pitchFamily="18" charset="0"/>
              </a:rPr>
              <a:t>needs to register and login and then find a number of paying accommodation nearby the campus. User can post the paying guest post after logging in by adding location details and pictures. In his / her uploaded post he / she also see the interested users. </a:t>
            </a:r>
            <a:endParaRPr lang="en-US" sz="2400" dirty="0" smtClean="0">
              <a:latin typeface="Times New Roman" pitchFamily="18" charset="0"/>
              <a:cs typeface="Times New Roman" pitchFamily="18" charset="0"/>
            </a:endParaRPr>
          </a:p>
          <a:p>
            <a:pPr algn="just">
              <a:buFont typeface="Wingdings" pitchFamily="2" charset="2"/>
              <a:buChar char="§"/>
            </a:pPr>
            <a:r>
              <a:rPr lang="en-US" sz="2400" b="1" dirty="0" err="1" smtClean="0">
                <a:latin typeface="Times New Roman" pitchFamily="18" charset="0"/>
                <a:cs typeface="Times New Roman" pitchFamily="18" charset="0"/>
              </a:rPr>
              <a:t>Pg</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owner </a:t>
            </a:r>
            <a:r>
              <a:rPr lang="en-US" sz="2400" dirty="0">
                <a:latin typeface="Times New Roman" pitchFamily="18" charset="0"/>
                <a:cs typeface="Times New Roman" pitchFamily="18" charset="0"/>
              </a:rPr>
              <a:t>needs to register and login and then can add their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details like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name,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location, number of room, food facility, laundry services, rent, contact number </a:t>
            </a:r>
          </a:p>
          <a:p>
            <a:pPr algn="just">
              <a:buFont typeface="Wingdings" pitchFamily="2" charset="2"/>
              <a:buChar char="§"/>
            </a:pPr>
            <a:r>
              <a:rPr lang="en-US" sz="2400" b="1" dirty="0">
                <a:latin typeface="Times New Roman" pitchFamily="18" charset="0"/>
                <a:cs typeface="Times New Roman" pitchFamily="18" charset="0"/>
              </a:rPr>
              <a:t>Admin</a:t>
            </a:r>
            <a:r>
              <a:rPr lang="en-US" sz="2400" dirty="0">
                <a:latin typeface="Times New Roman" pitchFamily="18" charset="0"/>
                <a:cs typeface="Times New Roman" pitchFamily="18" charset="0"/>
              </a:rPr>
              <a:t> can login to the website. He/she can approved the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details uploaded by the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owner, they can add and delete the </a:t>
            </a:r>
            <a:r>
              <a:rPr lang="en-US" sz="2400" dirty="0" err="1">
                <a:latin typeface="Times New Roman" pitchFamily="18" charset="0"/>
                <a:cs typeface="Times New Roman" pitchFamily="18" charset="0"/>
              </a:rPr>
              <a:t>pg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details.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34979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SCOPE OF THE STUDY </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76400"/>
            <a:ext cx="8229600" cy="4495800"/>
          </a:xfrm>
        </p:spPr>
        <p:txBody>
          <a:bodyPr>
            <a:normAutofit lnSpcReduction="10000"/>
          </a:bodyPr>
          <a:lstStyle/>
          <a:p>
            <a:pPr marL="0" indent="0" algn="just">
              <a:buNone/>
            </a:pPr>
            <a:r>
              <a:rPr lang="en-US" sz="2600" dirty="0">
                <a:latin typeface="Times New Roman" pitchFamily="18" charset="0"/>
                <a:cs typeface="Times New Roman" pitchFamily="18" charset="0"/>
              </a:rPr>
              <a:t>The proposed system is a completely new idea that will benefit students and parents. The proposed system makes it possible to use a good database of all campus lodging for other purposes as well. The system proposed is quietly safe because only admin is permitted to enter it </a:t>
            </a:r>
          </a:p>
          <a:p>
            <a:pPr algn="just">
              <a:buFont typeface="Wingdings" pitchFamily="2" charset="2"/>
              <a:buChar char="§"/>
            </a:pPr>
            <a:r>
              <a:rPr lang="en-US" sz="2600" dirty="0">
                <a:latin typeface="Times New Roman" pitchFamily="18" charset="0"/>
                <a:cs typeface="Times New Roman" pitchFamily="18" charset="0"/>
              </a:rPr>
              <a:t>Online accommodation search </a:t>
            </a:r>
          </a:p>
          <a:p>
            <a:pPr algn="just">
              <a:buFont typeface="Wingdings" pitchFamily="2" charset="2"/>
              <a:buChar char="§"/>
            </a:pPr>
            <a:r>
              <a:rPr lang="en-US" sz="2600" dirty="0" smtClean="0">
                <a:latin typeface="Times New Roman" pitchFamily="18" charset="0"/>
                <a:cs typeface="Times New Roman" pitchFamily="18" charset="0"/>
              </a:rPr>
              <a:t>Details </a:t>
            </a:r>
            <a:r>
              <a:rPr lang="en-US" sz="2600" dirty="0">
                <a:latin typeface="Times New Roman" pitchFamily="18" charset="0"/>
                <a:cs typeface="Times New Roman" pitchFamily="18" charset="0"/>
              </a:rPr>
              <a:t>of </a:t>
            </a:r>
            <a:r>
              <a:rPr lang="en-US" sz="2600" dirty="0" err="1">
                <a:latin typeface="Times New Roman" pitchFamily="18" charset="0"/>
                <a:cs typeface="Times New Roman" pitchFamily="18" charset="0"/>
              </a:rPr>
              <a:t>Pg</a:t>
            </a:r>
            <a:r>
              <a:rPr lang="en-US" sz="2600" dirty="0">
                <a:latin typeface="Times New Roman" pitchFamily="18" charset="0"/>
                <a:cs typeface="Times New Roman" pitchFamily="18" charset="0"/>
              </a:rPr>
              <a:t> provided by the owner </a:t>
            </a:r>
          </a:p>
          <a:p>
            <a:pPr algn="just">
              <a:buFont typeface="Wingdings" pitchFamily="2" charset="2"/>
              <a:buChar char="§"/>
            </a:pPr>
            <a:r>
              <a:rPr lang="en-US" sz="2600" dirty="0" smtClean="0">
                <a:latin typeface="Times New Roman" pitchFamily="18" charset="0"/>
                <a:cs typeface="Times New Roman" pitchFamily="18" charset="0"/>
              </a:rPr>
              <a:t>Details </a:t>
            </a:r>
            <a:r>
              <a:rPr lang="en-US" sz="2600" dirty="0">
                <a:latin typeface="Times New Roman" pitchFamily="18" charset="0"/>
                <a:cs typeface="Times New Roman" pitchFamily="18" charset="0"/>
              </a:rPr>
              <a:t>of rent </a:t>
            </a:r>
          </a:p>
          <a:p>
            <a:pPr algn="just">
              <a:buFont typeface="Wingdings" pitchFamily="2" charset="2"/>
              <a:buChar char="§"/>
            </a:pPr>
            <a:r>
              <a:rPr lang="en-US" sz="2600" dirty="0" smtClean="0">
                <a:latin typeface="Times New Roman" pitchFamily="18" charset="0"/>
                <a:cs typeface="Times New Roman" pitchFamily="18" charset="0"/>
              </a:rPr>
              <a:t>Details </a:t>
            </a:r>
            <a:r>
              <a:rPr lang="en-US" sz="2600" dirty="0">
                <a:latin typeface="Times New Roman" pitchFamily="18" charset="0"/>
                <a:cs typeface="Times New Roman" pitchFamily="18" charset="0"/>
              </a:rPr>
              <a:t>of food and laundry services </a:t>
            </a:r>
          </a:p>
          <a:p>
            <a:pPr algn="just">
              <a:buFont typeface="Wingdings" pitchFamily="2" charset="2"/>
              <a:buChar char="§"/>
            </a:pPr>
            <a:r>
              <a:rPr lang="en-US" sz="2600" dirty="0" smtClean="0">
                <a:latin typeface="Times New Roman" pitchFamily="18" charset="0"/>
                <a:cs typeface="Times New Roman" pitchFamily="18" charset="0"/>
              </a:rPr>
              <a:t>Admin </a:t>
            </a:r>
            <a:r>
              <a:rPr lang="en-US" sz="2600" dirty="0">
                <a:latin typeface="Times New Roman" pitchFamily="18" charset="0"/>
                <a:cs typeface="Times New Roman" pitchFamily="18" charset="0"/>
              </a:rPr>
              <a:t>control over the website . </a:t>
            </a:r>
          </a:p>
          <a:p>
            <a:pPr algn="just">
              <a:buFont typeface="Wingdings" pitchFamily="2" charset="2"/>
              <a:buChar char="§"/>
            </a:pPr>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Google map experience that make problems more easy. </a:t>
            </a:r>
          </a:p>
          <a:p>
            <a:endParaRPr lang="en-US" dirty="0"/>
          </a:p>
        </p:txBody>
      </p:sp>
    </p:spTree>
    <p:extLst>
      <p:ext uri="{BB962C8B-B14F-4D97-AF65-F5344CB8AC3E}">
        <p14:creationId xmlns:p14="http://schemas.microsoft.com/office/powerpoint/2010/main" val="358613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u="sng" dirty="0" smtClean="0">
                <a:latin typeface="Times New Roman" pitchFamily="18" charset="0"/>
                <a:cs typeface="Times New Roman" pitchFamily="18" charset="0"/>
              </a:rPr>
              <a:t>WHAT'S NEW TO BE DEVELOPED IN THE SYSTEM </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3505200"/>
          </a:xfrm>
        </p:spPr>
        <p:txBody>
          <a:bodyPr>
            <a:normAutofit/>
          </a:bodyPr>
          <a:lstStyle/>
          <a:p>
            <a:pPr algn="just"/>
            <a:r>
              <a:rPr lang="en-US" sz="2400" dirty="0">
                <a:latin typeface="Times New Roman" pitchFamily="18" charset="0"/>
                <a:cs typeface="Times New Roman" pitchFamily="18" charset="0"/>
              </a:rPr>
              <a:t>The main thing about this project is the problems faced by fresher students, who don’t much more about this place. Fresher are facing lot of the problems for searching a </a:t>
            </a:r>
            <a:r>
              <a:rPr lang="en-US" sz="2400" dirty="0" smtClean="0">
                <a:latin typeface="Times New Roman" pitchFamily="18" charset="0"/>
                <a:cs typeface="Times New Roman" pitchFamily="18" charset="0"/>
              </a:rPr>
              <a:t>PGs </a:t>
            </a:r>
            <a:r>
              <a:rPr lang="en-US" sz="2400" dirty="0">
                <a:latin typeface="Times New Roman" pitchFamily="18" charset="0"/>
                <a:cs typeface="Times New Roman" pitchFamily="18" charset="0"/>
              </a:rPr>
              <a:t>for rent near by the University, so resolving the problems we are developing the website. a website Which will merge all the functionality into a single website. This integrated platform will help save data, time and money for the user. </a:t>
            </a:r>
          </a:p>
        </p:txBody>
      </p:sp>
    </p:spTree>
    <p:extLst>
      <p:ext uri="{BB962C8B-B14F-4D97-AF65-F5344CB8AC3E}">
        <p14:creationId xmlns:p14="http://schemas.microsoft.com/office/powerpoint/2010/main" val="6044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b="1" u="sng" dirty="0">
                <a:latin typeface="Times New Roman" pitchFamily="18" charset="0"/>
                <a:cs typeface="Times New Roman" pitchFamily="18" charset="0"/>
              </a:rPr>
              <a:t>SYSTEM IMPLEMENTATION </a:t>
            </a:r>
          </a:p>
        </p:txBody>
      </p:sp>
      <p:sp>
        <p:nvSpPr>
          <p:cNvPr id="3" name="Content Placeholder 2"/>
          <p:cNvSpPr>
            <a:spLocks noGrp="1"/>
          </p:cNvSpPr>
          <p:nvPr>
            <p:ph idx="1"/>
          </p:nvPr>
        </p:nvSpPr>
        <p:spPr>
          <a:xfrm>
            <a:off x="457200" y="2133600"/>
            <a:ext cx="8229600" cy="3992563"/>
          </a:xfrm>
        </p:spPr>
        <p:txBody>
          <a:bodyPr/>
          <a:lstStyle/>
          <a:p>
            <a:pPr marL="0" indent="0" algn="just">
              <a:buNone/>
            </a:pPr>
            <a:r>
              <a:rPr lang="en-US" dirty="0" smtClean="0">
                <a:latin typeface="Times New Roman" pitchFamily="18" charset="0"/>
                <a:cs typeface="Times New Roman" pitchFamily="18" charset="0"/>
              </a:rPr>
              <a:t>Module description:</a:t>
            </a:r>
          </a:p>
          <a:p>
            <a:pPr marL="0" indent="0" algn="just">
              <a:buNone/>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Online Accommodation System it is divided into the </a:t>
            </a:r>
            <a:r>
              <a:rPr lang="en-US" dirty="0" smtClean="0">
                <a:latin typeface="Times New Roman" pitchFamily="18" charset="0"/>
                <a:cs typeface="Times New Roman" pitchFamily="18" charset="0"/>
              </a:rPr>
              <a:t>following </a:t>
            </a:r>
            <a:r>
              <a:rPr lang="en-US" dirty="0">
                <a:latin typeface="Times New Roman" pitchFamily="18" charset="0"/>
                <a:cs typeface="Times New Roman" pitchFamily="18" charset="0"/>
              </a:rPr>
              <a:t>Modules</a:t>
            </a:r>
            <a:r>
              <a:rPr lang="en-US" dirty="0" smtClean="0">
                <a:latin typeface="Times New Roman" pitchFamily="18" charset="0"/>
                <a:cs typeface="Times New Roman" pitchFamily="18" charset="0"/>
              </a:rPr>
              <a:t>:</a:t>
            </a:r>
          </a:p>
          <a:p>
            <a:pPr marL="571500" indent="-571500" algn="just">
              <a:buFont typeface="+mj-lt"/>
              <a:buAutoNum type="romanUcPeriod"/>
            </a:pPr>
            <a:r>
              <a:rPr lang="en-US" dirty="0" smtClean="0">
                <a:latin typeface="Times New Roman" pitchFamily="18" charset="0"/>
                <a:cs typeface="Times New Roman" pitchFamily="18" charset="0"/>
              </a:rPr>
              <a:t>Admin</a:t>
            </a:r>
          </a:p>
          <a:p>
            <a:pPr marL="571500" indent="-571500" algn="just">
              <a:buFont typeface="+mj-lt"/>
              <a:buAutoNum type="romanUcPeriod"/>
            </a:pPr>
            <a:r>
              <a:rPr lang="en-US" dirty="0" err="1" smtClean="0">
                <a:latin typeface="Times New Roman" pitchFamily="18" charset="0"/>
                <a:cs typeface="Times New Roman" pitchFamily="18" charset="0"/>
              </a:rPr>
              <a:t>Pg</a:t>
            </a:r>
            <a:r>
              <a:rPr lang="en-US" dirty="0" smtClean="0">
                <a:latin typeface="Times New Roman" pitchFamily="18" charset="0"/>
                <a:cs typeface="Times New Roman" pitchFamily="18" charset="0"/>
              </a:rPr>
              <a:t> owner</a:t>
            </a:r>
          </a:p>
          <a:p>
            <a:pPr marL="571500" indent="-571500" algn="just">
              <a:buFont typeface="+mj-lt"/>
              <a:buAutoNum type="romanUcPeriod"/>
            </a:pPr>
            <a:r>
              <a:rPr lang="en-US" dirty="0" smtClean="0">
                <a:latin typeface="Times New Roman" pitchFamily="18" charset="0"/>
                <a:cs typeface="Times New Roman" pitchFamily="18" charset="0"/>
              </a:rPr>
              <a:t>User </a:t>
            </a:r>
          </a:p>
        </p:txBody>
      </p:sp>
    </p:spTree>
    <p:extLst>
      <p:ext uri="{BB962C8B-B14F-4D97-AF65-F5344CB8AC3E}">
        <p14:creationId xmlns:p14="http://schemas.microsoft.com/office/powerpoint/2010/main" val="217006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r>
              <a:rPr lang="en-US" b="1" u="sng" dirty="0" smtClean="0">
                <a:latin typeface="Times New Roman" pitchFamily="18" charset="0"/>
                <a:cs typeface="Times New Roman" pitchFamily="18" charset="0"/>
              </a:rPr>
              <a:t>ADMIN MODULE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a:xfrm>
            <a:off x="2971800" y="2438400"/>
            <a:ext cx="2667000" cy="10668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smtClean="0">
                <a:solidFill>
                  <a:sysClr val="windowText" lastClr="000000"/>
                </a:solidFill>
                <a:latin typeface="Times New Roman" pitchFamily="18" charset="0"/>
                <a:cs typeface="Times New Roman" pitchFamily="18" charset="0"/>
              </a:rPr>
              <a:t>ADMIN</a:t>
            </a:r>
            <a:endParaRPr lang="en-US" sz="2800" b="1" dirty="0">
              <a:solidFill>
                <a:sysClr val="windowText" lastClr="000000"/>
              </a:solidFill>
              <a:latin typeface="Times New Roman" pitchFamily="18" charset="0"/>
              <a:cs typeface="Times New Roman" pitchFamily="18" charset="0"/>
            </a:endParaRPr>
          </a:p>
        </p:txBody>
      </p:sp>
      <p:sp>
        <p:nvSpPr>
          <p:cNvPr id="7" name="Rectangle 6"/>
          <p:cNvSpPr/>
          <p:nvPr/>
        </p:nvSpPr>
        <p:spPr>
          <a:xfrm>
            <a:off x="609600" y="5410200"/>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Login</a:t>
            </a:r>
            <a:r>
              <a:rPr lang="en-US" b="1" dirty="0" smtClean="0"/>
              <a:t> </a:t>
            </a:r>
            <a:endParaRPr lang="en-US" b="1" dirty="0"/>
          </a:p>
        </p:txBody>
      </p:sp>
      <p:sp>
        <p:nvSpPr>
          <p:cNvPr id="8" name="Rectangle 7"/>
          <p:cNvSpPr/>
          <p:nvPr/>
        </p:nvSpPr>
        <p:spPr>
          <a:xfrm>
            <a:off x="4495800" y="5379028"/>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Add images </a:t>
            </a:r>
            <a:endParaRPr lang="en-US" b="1" dirty="0">
              <a:solidFill>
                <a:schemeClr val="tx1"/>
              </a:solidFill>
              <a:latin typeface="Times New Roman" pitchFamily="18" charset="0"/>
              <a:cs typeface="Times New Roman" pitchFamily="18" charset="0"/>
            </a:endParaRPr>
          </a:p>
        </p:txBody>
      </p:sp>
      <p:sp>
        <p:nvSpPr>
          <p:cNvPr id="9" name="Rectangle 8"/>
          <p:cNvSpPr/>
          <p:nvPr/>
        </p:nvSpPr>
        <p:spPr>
          <a:xfrm>
            <a:off x="2552700" y="5413664"/>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Update </a:t>
            </a:r>
            <a:r>
              <a:rPr lang="en-US" b="1" dirty="0" err="1" smtClean="0">
                <a:solidFill>
                  <a:schemeClr val="tx1"/>
                </a:solidFill>
                <a:latin typeface="Times New Roman" pitchFamily="18" charset="0"/>
                <a:cs typeface="Times New Roman" pitchFamily="18" charset="0"/>
              </a:rPr>
              <a:t>pg</a:t>
            </a:r>
            <a:r>
              <a:rPr lang="en-US" b="1" dirty="0" smtClean="0">
                <a:solidFill>
                  <a:schemeClr val="tx1"/>
                </a:solidFill>
                <a:latin typeface="Times New Roman" pitchFamily="18" charset="0"/>
                <a:cs typeface="Times New Roman" pitchFamily="18" charset="0"/>
              </a:rPr>
              <a:t> details</a:t>
            </a:r>
            <a:endParaRPr lang="en-US" b="1" dirty="0">
              <a:solidFill>
                <a:schemeClr val="tx1"/>
              </a:solidFill>
              <a:latin typeface="Times New Roman" pitchFamily="18" charset="0"/>
              <a:cs typeface="Times New Roman" pitchFamily="18" charset="0"/>
            </a:endParaRPr>
          </a:p>
        </p:txBody>
      </p:sp>
      <p:sp>
        <p:nvSpPr>
          <p:cNvPr id="10" name="Rectangle 9"/>
          <p:cNvSpPr/>
          <p:nvPr/>
        </p:nvSpPr>
        <p:spPr>
          <a:xfrm>
            <a:off x="6629400" y="5344392"/>
            <a:ext cx="17526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chemeClr val="tx1"/>
                </a:solidFill>
                <a:latin typeface="Times New Roman" pitchFamily="18" charset="0"/>
                <a:cs typeface="Times New Roman" pitchFamily="18" charset="0"/>
              </a:rPr>
              <a:t>Helps the  user</a:t>
            </a:r>
            <a:endParaRPr lang="en-US" b="1" dirty="0">
              <a:solidFill>
                <a:schemeClr val="tx1"/>
              </a:solidFill>
              <a:latin typeface="Times New Roman" pitchFamily="18" charset="0"/>
              <a:cs typeface="Times New Roman" pitchFamily="18" charset="0"/>
            </a:endParaRPr>
          </a:p>
        </p:txBody>
      </p:sp>
      <p:cxnSp>
        <p:nvCxnSpPr>
          <p:cNvPr id="12" name="Straight Connector 11"/>
          <p:cNvCxnSpPr/>
          <p:nvPr/>
        </p:nvCxnSpPr>
        <p:spPr>
          <a:xfrm flipH="1">
            <a:off x="1485900" y="3505200"/>
            <a:ext cx="1485900" cy="19188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endCxn id="9" idx="0"/>
          </p:cNvCxnSpPr>
          <p:nvPr/>
        </p:nvCxnSpPr>
        <p:spPr>
          <a:xfrm>
            <a:off x="3429000" y="3505200"/>
            <a:ext cx="0" cy="1908464"/>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a:endCxn id="8" idx="0"/>
          </p:cNvCxnSpPr>
          <p:nvPr/>
        </p:nvCxnSpPr>
        <p:spPr>
          <a:xfrm>
            <a:off x="5372100" y="3505200"/>
            <a:ext cx="0" cy="187382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endCxn id="10" idx="0"/>
          </p:cNvCxnSpPr>
          <p:nvPr/>
        </p:nvCxnSpPr>
        <p:spPr>
          <a:xfrm>
            <a:off x="5618018" y="3505200"/>
            <a:ext cx="1887682" cy="183919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6021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562600"/>
          </a:xfrm>
        </p:spPr>
        <p:txBody>
          <a:bodyPr>
            <a:normAutofit/>
          </a:bodyPr>
          <a:lstStyle/>
          <a:p>
            <a:pPr algn="just">
              <a:buFont typeface="Wingdings" pitchFamily="2" charset="2"/>
              <a:buChar char="§"/>
            </a:pPr>
            <a:r>
              <a:rPr lang="en-US" b="1" dirty="0">
                <a:latin typeface="Times New Roman" pitchFamily="18" charset="0"/>
                <a:cs typeface="Times New Roman" pitchFamily="18" charset="0"/>
              </a:rPr>
              <a:t>Login </a:t>
            </a:r>
          </a:p>
          <a:p>
            <a:pPr algn="just">
              <a:buFont typeface="Wingdings" pitchFamily="2" charset="2"/>
              <a:buChar char="Ø"/>
            </a:pPr>
            <a:r>
              <a:rPr lang="en-US" sz="2800" dirty="0">
                <a:latin typeface="Times New Roman" pitchFamily="18" charset="0"/>
                <a:cs typeface="Times New Roman" pitchFamily="18" charset="0"/>
              </a:rPr>
              <a:t>Input-Enter the password and email address. </a:t>
            </a:r>
          </a:p>
          <a:p>
            <a:pPr algn="just">
              <a:buFont typeface="Wingdings" pitchFamily="2" charset="2"/>
              <a:buChar char="Ø"/>
            </a:pPr>
            <a:r>
              <a:rPr lang="en-US" sz="2800" dirty="0">
                <a:latin typeface="Times New Roman" pitchFamily="18" charset="0"/>
                <a:cs typeface="Times New Roman" pitchFamily="18" charset="0"/>
              </a:rPr>
              <a:t>Output – User can use the website feature </a:t>
            </a:r>
          </a:p>
          <a:p>
            <a:pPr algn="just">
              <a:buFont typeface="Wingdings" pitchFamily="2" charset="2"/>
              <a:buChar char="§"/>
            </a:pPr>
            <a:r>
              <a:rPr lang="en-US" b="1" dirty="0">
                <a:latin typeface="Times New Roman" pitchFamily="18" charset="0"/>
                <a:cs typeface="Times New Roman" pitchFamily="18" charset="0"/>
              </a:rPr>
              <a:t>PG Entry </a:t>
            </a:r>
          </a:p>
          <a:p>
            <a:pPr algn="just">
              <a:buFont typeface="Wingdings" pitchFamily="2" charset="2"/>
              <a:buChar char="Ø"/>
            </a:pPr>
            <a:r>
              <a:rPr lang="en-US" sz="2800" dirty="0">
                <a:latin typeface="Times New Roman" pitchFamily="18" charset="0"/>
                <a:cs typeface="Times New Roman" pitchFamily="18" charset="0"/>
              </a:rPr>
              <a:t>Input - Admin can give the details of </a:t>
            </a:r>
            <a:r>
              <a:rPr lang="en-US" sz="2800" dirty="0" err="1">
                <a:latin typeface="Times New Roman" pitchFamily="18" charset="0"/>
                <a:cs typeface="Times New Roman" pitchFamily="18" charset="0"/>
              </a:rPr>
              <a:t>pg</a:t>
            </a:r>
            <a:r>
              <a:rPr lang="en-US" sz="2800" dirty="0">
                <a:latin typeface="Times New Roman" pitchFamily="18" charset="0"/>
                <a:cs typeface="Times New Roman" pitchFamily="18" charset="0"/>
              </a:rPr>
              <a:t> places and photos and also photos of nearby food places. </a:t>
            </a:r>
          </a:p>
          <a:p>
            <a:pPr algn="just">
              <a:buFont typeface="Wingdings" pitchFamily="2" charset="2"/>
              <a:buChar char="Ø"/>
            </a:pPr>
            <a:r>
              <a:rPr lang="en-US" sz="2800" dirty="0" smtClean="0">
                <a:latin typeface="Times New Roman" pitchFamily="18" charset="0"/>
                <a:cs typeface="Times New Roman" pitchFamily="18" charset="0"/>
              </a:rPr>
              <a:t>Output </a:t>
            </a:r>
            <a:r>
              <a:rPr lang="en-US" sz="2800" dirty="0">
                <a:latin typeface="Times New Roman" pitchFamily="18" charset="0"/>
                <a:cs typeface="Times New Roman" pitchFamily="18" charset="0"/>
              </a:rPr>
              <a:t>– Confirmation of </a:t>
            </a:r>
            <a:r>
              <a:rPr lang="en-US" sz="2800" dirty="0" err="1">
                <a:latin typeface="Times New Roman" pitchFamily="18" charset="0"/>
                <a:cs typeface="Times New Roman" pitchFamily="18" charset="0"/>
              </a:rPr>
              <a:t>pg</a:t>
            </a:r>
            <a:r>
              <a:rPr lang="en-US" sz="2800" dirty="0">
                <a:latin typeface="Times New Roman" pitchFamily="18" charset="0"/>
                <a:cs typeface="Times New Roman" pitchFamily="18" charset="0"/>
              </a:rPr>
              <a:t> entry into the </a:t>
            </a:r>
            <a:r>
              <a:rPr lang="en-US" sz="2800" dirty="0" smtClean="0">
                <a:latin typeface="Times New Roman" pitchFamily="18" charset="0"/>
                <a:cs typeface="Times New Roman" pitchFamily="18" charset="0"/>
              </a:rPr>
              <a:t>system</a:t>
            </a:r>
            <a:endParaRPr lang="en-US" sz="2800" dirty="0"/>
          </a:p>
          <a:p>
            <a:pPr algn="just"/>
            <a:r>
              <a:rPr lang="en-US" b="1" dirty="0">
                <a:latin typeface="Times New Roman" pitchFamily="18" charset="0"/>
                <a:cs typeface="Times New Roman" pitchFamily="18" charset="0"/>
              </a:rPr>
              <a:t>Help </a:t>
            </a:r>
            <a:endParaRPr lang="en-US"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Admin </a:t>
            </a:r>
            <a:r>
              <a:rPr lang="en-US" sz="2800" dirty="0">
                <a:latin typeface="Times New Roman" pitchFamily="18" charset="0"/>
                <a:cs typeface="Times New Roman" pitchFamily="18" charset="0"/>
              </a:rPr>
              <a:t>can solve the query through email. </a:t>
            </a:r>
          </a:p>
          <a:p>
            <a:pPr marL="0" indent="0" algn="just">
              <a:buNone/>
            </a:pPr>
            <a:endParaRPr lang="en-US" sz="2800" dirty="0">
              <a:latin typeface="Times New Roman" pitchFamily="18" charset="0"/>
              <a:cs typeface="Times New Roman" pitchFamily="18" charset="0"/>
            </a:endParaRPr>
          </a:p>
          <a:p>
            <a:pPr algn="just">
              <a:buFont typeface="Wingdings" pitchFamily="2" charset="2"/>
              <a:buChar char="Ø"/>
            </a:pPr>
            <a:endParaRPr lang="en-US" dirty="0"/>
          </a:p>
        </p:txBody>
      </p:sp>
    </p:spTree>
    <p:extLst>
      <p:ext uri="{BB962C8B-B14F-4D97-AF65-F5344CB8AC3E}">
        <p14:creationId xmlns:p14="http://schemas.microsoft.com/office/powerpoint/2010/main" val="293204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PG OWNER MODULE</a:t>
            </a:r>
            <a:endParaRPr lang="en-US" b="1" u="sng" dirty="0">
              <a:latin typeface="Times New Roman" pitchFamily="18" charset="0"/>
              <a:cs typeface="Times New Roman" pitchFamily="18" charset="0"/>
            </a:endParaRPr>
          </a:p>
        </p:txBody>
      </p:sp>
      <p:sp>
        <p:nvSpPr>
          <p:cNvPr id="6" name="Content Placeholder 5"/>
          <p:cNvSpPr>
            <a:spLocks noGrp="1"/>
          </p:cNvSpPr>
          <p:nvPr>
            <p:ph idx="1"/>
          </p:nvPr>
        </p:nvSpPr>
        <p:spPr>
          <a:xfrm>
            <a:off x="3429000" y="2209800"/>
            <a:ext cx="2514600" cy="86836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indent="0" algn="ctr">
              <a:buNone/>
            </a:pPr>
            <a:r>
              <a:rPr lang="en-US" sz="2800" b="1" dirty="0" err="1" smtClean="0">
                <a:solidFill>
                  <a:sysClr val="windowText" lastClr="000000"/>
                </a:solidFill>
                <a:latin typeface="Times New Roman" pitchFamily="18" charset="0"/>
                <a:cs typeface="Times New Roman" pitchFamily="18" charset="0"/>
              </a:rPr>
              <a:t>Pg</a:t>
            </a:r>
            <a:r>
              <a:rPr lang="en-US" sz="2800" b="1" dirty="0" smtClean="0">
                <a:solidFill>
                  <a:sysClr val="windowText" lastClr="000000"/>
                </a:solidFill>
                <a:latin typeface="Times New Roman" pitchFamily="18" charset="0"/>
                <a:cs typeface="Times New Roman" pitchFamily="18" charset="0"/>
              </a:rPr>
              <a:t> owner </a:t>
            </a:r>
            <a:endParaRPr lang="en-US" sz="2800" b="1" dirty="0">
              <a:solidFill>
                <a:sysClr val="windowText" lastClr="000000"/>
              </a:solidFill>
              <a:latin typeface="Times New Roman" pitchFamily="18" charset="0"/>
              <a:cs typeface="Times New Roman" pitchFamily="18" charset="0"/>
            </a:endParaRPr>
          </a:p>
        </p:txBody>
      </p:sp>
      <p:cxnSp>
        <p:nvCxnSpPr>
          <p:cNvPr id="7" name="Straight Connector 6"/>
          <p:cNvCxnSpPr/>
          <p:nvPr/>
        </p:nvCxnSpPr>
        <p:spPr>
          <a:xfrm flipH="1">
            <a:off x="1790700" y="3048000"/>
            <a:ext cx="1650423" cy="221203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endCxn id="10" idx="0"/>
          </p:cNvCxnSpPr>
          <p:nvPr/>
        </p:nvCxnSpPr>
        <p:spPr>
          <a:xfrm>
            <a:off x="4838700" y="3078163"/>
            <a:ext cx="0" cy="2181873"/>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endCxn id="12" idx="0"/>
          </p:cNvCxnSpPr>
          <p:nvPr/>
        </p:nvCxnSpPr>
        <p:spPr>
          <a:xfrm>
            <a:off x="5943600" y="3048000"/>
            <a:ext cx="1638300" cy="2246671"/>
          </a:xfrm>
          <a:prstGeom prst="line">
            <a:avLst/>
          </a:prstGeom>
        </p:spPr>
        <p:style>
          <a:lnRef idx="3">
            <a:schemeClr val="dk1"/>
          </a:lnRef>
          <a:fillRef idx="0">
            <a:schemeClr val="dk1"/>
          </a:fillRef>
          <a:effectRef idx="2">
            <a:schemeClr val="dk1"/>
          </a:effectRef>
          <a:fontRef idx="minor">
            <a:schemeClr val="tx1"/>
          </a:fontRef>
        </p:style>
      </p:cxnSp>
      <p:sp>
        <p:nvSpPr>
          <p:cNvPr id="10" name="Content Placeholder 5"/>
          <p:cNvSpPr txBox="1">
            <a:spLocks/>
          </p:cNvSpPr>
          <p:nvPr/>
        </p:nvSpPr>
        <p:spPr>
          <a:xfrm>
            <a:off x="3581400" y="5260036"/>
            <a:ext cx="2514600" cy="8683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US" sz="1800" b="1" dirty="0" smtClean="0">
                <a:solidFill>
                  <a:sysClr val="windowText" lastClr="000000"/>
                </a:solidFill>
                <a:latin typeface="Times New Roman" pitchFamily="18" charset="0"/>
                <a:cs typeface="Times New Roman" pitchFamily="18" charset="0"/>
              </a:rPr>
              <a:t>Login  </a:t>
            </a:r>
            <a:endParaRPr lang="en-US" sz="1800" b="1" dirty="0">
              <a:solidFill>
                <a:sysClr val="windowText" lastClr="000000"/>
              </a:solidFill>
              <a:latin typeface="Times New Roman" pitchFamily="18" charset="0"/>
              <a:cs typeface="Times New Roman" pitchFamily="18" charset="0"/>
            </a:endParaRPr>
          </a:p>
        </p:txBody>
      </p:sp>
      <p:sp>
        <p:nvSpPr>
          <p:cNvPr id="11" name="Content Placeholder 5"/>
          <p:cNvSpPr txBox="1">
            <a:spLocks/>
          </p:cNvSpPr>
          <p:nvPr/>
        </p:nvSpPr>
        <p:spPr>
          <a:xfrm>
            <a:off x="727364" y="5294672"/>
            <a:ext cx="2514600" cy="8683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US" sz="1800" b="1" dirty="0" smtClean="0">
                <a:solidFill>
                  <a:sysClr val="windowText" lastClr="000000"/>
                </a:solidFill>
                <a:latin typeface="Times New Roman" pitchFamily="18" charset="0"/>
                <a:cs typeface="Times New Roman" pitchFamily="18" charset="0"/>
              </a:rPr>
              <a:t>Register   </a:t>
            </a:r>
            <a:endParaRPr lang="en-US" sz="1800" b="1" dirty="0">
              <a:solidFill>
                <a:sysClr val="windowText" lastClr="000000"/>
              </a:solidFill>
              <a:latin typeface="Times New Roman" pitchFamily="18" charset="0"/>
              <a:cs typeface="Times New Roman" pitchFamily="18" charset="0"/>
            </a:endParaRPr>
          </a:p>
        </p:txBody>
      </p:sp>
      <p:sp>
        <p:nvSpPr>
          <p:cNvPr id="12" name="Content Placeholder 5"/>
          <p:cNvSpPr txBox="1">
            <a:spLocks/>
          </p:cNvSpPr>
          <p:nvPr/>
        </p:nvSpPr>
        <p:spPr>
          <a:xfrm>
            <a:off x="6324600" y="5294671"/>
            <a:ext cx="2514600" cy="8683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US" sz="1800" b="1" dirty="0" smtClean="0">
                <a:solidFill>
                  <a:sysClr val="windowText" lastClr="000000"/>
                </a:solidFill>
                <a:latin typeface="Times New Roman" pitchFamily="18" charset="0"/>
                <a:cs typeface="Times New Roman" pitchFamily="18" charset="0"/>
              </a:rPr>
              <a:t>Fills form </a:t>
            </a:r>
            <a:endParaRPr lang="en-US" sz="1800" b="1"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0806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809</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INTRODUCTION </vt:lpstr>
      <vt:lpstr> OBJECTIVE  </vt:lpstr>
      <vt:lpstr>SCOPE OF THE STUDY </vt:lpstr>
      <vt:lpstr>WHAT'S NEW TO BE DEVELOPED IN THE SYSTEM </vt:lpstr>
      <vt:lpstr>SYSTEM IMPLEMENTATION </vt:lpstr>
      <vt:lpstr>ADMIN MODULE</vt:lpstr>
      <vt:lpstr>PowerPoint Presentation</vt:lpstr>
      <vt:lpstr>PG OWNER MODULE</vt:lpstr>
      <vt:lpstr>PowerPoint Presentation</vt:lpstr>
      <vt:lpstr>PowerPoint Presentation</vt:lpstr>
      <vt:lpstr>User module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2019-12-06T08:44:23Z</dcterms:created>
  <dcterms:modified xsi:type="dcterms:W3CDTF">2019-12-06T10:58:41Z</dcterms:modified>
</cp:coreProperties>
</file>