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5CA65-CEBD-40E0-A6FF-229F5E460950}" v="1" dt="2023-11-08T11:59:5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5315" y="-94657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28413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5701600"/>
                  </p:ext>
                </p:extLst>
              </p:nvPr>
            </p:nvGraphicFramePr>
            <p:xfrm>
              <a:off x="0" y="642948"/>
              <a:ext cx="12126685" cy="621505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2948"/>
                <a:ext cx="12126685" cy="62150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f88187d-1858-4d65-9dc2-bf286a39d57e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a3U/bSBD/V05+6UtU7frbvLXQStWVHi2op9OJh9ndcXDreHP+oORQ/vebXTskBIJDSkmiA/EQe8czv/ncmbWvHZVV4xwmn2CEzoHzVuvvIyi//8adgVPcvud5nP5jqZiLDGNwlRsTlR7XmS4q5+DaqaEcYv01qxrIDUO6+beDKg1ReH7sSi92Iy/0PN85HziQ5ycwNDQp5BUOnDGWlS4gz/7FlgUt1WWD04GDV+Ncl2AEndZQoxF2SeR0TQD5a49wgKyzSzxFWbd3v+BYl3V3LRFZyuNEBUGAricUj0J6pmpXLfh+eiPUAjvURQ1ZQQDMPRkKl6OSQcKk6ycRYzE399MsrzsSMXl3NS7JGmSjydgY9UyPPxGAlsaQfJ2p4w6c96UeWeLOK1Uj/mmwnNADhg9WLeW1czpboN+fZz8e4lQaFkWd1RNzgUOr/MA5s6DYdHBDOFokPEaoGhJ7BiLHBXLy4inmZDEr4lDnzcjCWgKpm1LiF0znFxbJlBx7UmpyuxUijSy61QFIM8yVY0T8USos306sjKOsnDnYXTZGh3JdAKNlAKeQUzROp0Ymucc5CKaGolXWXbBNjxHp8T8v0ACxRilUVndAPixZp3o6u1nQ1j0rn7yJoqn5O2/TakHeWjju6H0/moFzoX8clki5qrrA6gL/jboESi/lLItfz30rYnKFK5dhGKWrrBjmXYWZp3TrPEfpoqkPL6CsTWUT3yjYTALTY/pJo/BxahjntuWNFr8t1KxDUmyoy8n6cbSm/85t6HuukqASxnwmEslAJgx7K9uzOPhM16YMV/UmTpZQql1w76ISxuK0HSSp8tMkFD4GLAq5ihO5Gwann6oha51qU5X31+ZLerRmD1MQEoKUgwplIBkHluyM2dOsPqa+Kiv23OyLerRm91QShj4oGbJI8BACLmCXzL7/Br8xdeDxMATfZ14gmB+LSATBbph64616Vyw936TNguuLAMLESxhEAQ8iBjQkEa8HVakuYIy3dTG8pM94GnOUngTme6BYhJvyosGLo2dGFfTop1SCsU15JYq7zA0gxtBEEkWVeGCX6qbI93bRjZnwYoDIo3EpkRBFGJGA7Q5FcrGfl01V65FRYytjkbzTkHV4CjtP78V81GvPXzsh9Znw2UeluQl6gN0zNd3KHuULGVKLmAhqxUFGHH0xz57nK9cnJV5muqn+QijvwOZ3YPtpxFOBLgpQXhQFCVLt2QLsdSycKkzcyI0iFtPYw5WLW4H6oIXX2RxzCi3KMPUWyv/FOLt2jrWT7b2Hkn39UAcvk2Twn6sI1U04LiK9gKLAfPunJyu7363g+AhVvSINtoJn82EMiHZnknFhQHj6bOyJ7zYHowB8xTGgIVD45sUCT9gz5uARcToGUyWXgR7ror6wvczWQ+6BfWvv9qSqBvkd1ZtVWfDUQbieg7uTTs5jRlMW8BhiEWAYhP1HEU8Xi7NTqRWnVS+x+MhYXAPSm+GwxCHMBo93P+G9vlch75uiq+jetqGuW/T2AvLnhqpId3sOmO0u4Jto3Qu0R91XAb3x0Fv586zA07b6t+AO9UjonWmFfuVcsl5lbzehgLPUT2PmB56MPQbCj/vP6Gq8qoW+untKx1DKOInjGFyeBCxkTLi7O+L0dw95JrG8paZDY93QhoCCGqwa41ZWhu26VnYZrZbXzseMNG95f4W8MWxfHdETSv8oXjnWaln1obgkDqjaIzzS8bifi/lMZXZWtKqTsbSPOM96XDONXhjEIapYxkzFyOIgjna+gXlx+pPUDZYoLrgXhQET5vWDh0w8o+8f9yXIi883NGQ3NHPfB4nIFfPDhLIdof/gamUf8eSNzapOZttj+0vUbe7V7vUHFIaP/fyyFVPqvP3CsxNN3VOOl5i3q/b9CcmyFHMZry3Tc2MJgpnDuDIOMgrSLYUW1O84+TWKGKknGe2bavZl6Wqc82haAfY2JyIqta4NoJkaM48UTZ53nlMASRBJz5VeFCAPoyTwNs/eZz1r3Zv38Xc0sZXTEN2X2rqpqzEV1BMo8J4Ut3GvjAUeTFD7BfNNhk6n/wEWr/f+Vy0AAA==&quot;"/>
    <we:property name="creatorSessionId" value="&quot;e564a1b9-13bb-4935-9254-847ef1d60fb4&quot;"/>
    <we:property name="creatorTenantId" value="&quot;3e7a77ec-12c0-4871-873d-ed49934115a2&quot;"/>
    <we:property name="creatorUserId" value="&quot;10032002F141D2E0&quot;"/>
    <we:property name="datasetId" value="&quot;b4ead7dc-bfd0-4a92-a48f-3c57e057d7a1&quot;"/>
    <we:property name="embedUrl" value="&quot;/reportEmbed?reportId=02cf971b-344a-4fa9-a607-e709d1c38f1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aW2/bNhT+K4Ne9mIUpCRKVN7SJAWKNm1aBx2GIRgOySNHrSx5uqTxgvz3HVJy7om8LI4dLG8SSZEfv3OneOaZrJ7lMP8EU/S2vLdl+WMK1Y9fuDfyir7t8+cP+9tfP/z5aXt/j5rLWZOVRe1tnXkNVBNsvmV1C7mdgRr/OBp5kOcHMLFvKeQ1jrwZVnVZQJ79jd1g6mqqFs9HHp7O8rICO+W4gQbttCc0nN5pbf4moBVBN9kJjlE3XetXnJVV079rRJZymRghBPqBMjyO6Ju663Uwh8fbRR2wnbJoICsIgG2LeRgCfcANC6NEaokQ2vY0y5t+iJrvnc4q2jexMZ9ZvrbNCdAqxnObq7Du9nLm7ZR5O3VPe9fax2VbafyKqesqmqyZ0zS7RMY+1LSOd048HVQlseh6fkfo2o7LnzsV0jjjbbHz0QWCHWqalFWmIV8ZiH0i6thpzW0kR9RSZ8Uk76V9Se9hB7DOM01Tki6p7yQVR+QUSZfsg4EGHJ+zbrUMu/7SuG50dJ95HzNC1c39DfLWTvvrLn1hyp/FrwSKMGT1+4J0iVCNMe+kvz88i1VM+/057eN8oXy08+9XNMqNrR3KJ5bqUWcTUNQLi+iWqcrcPS2WJjPL8QTzrvevFqs5reVGXK7xxk16ZJkgmDnMaisgu0FqMuhAfcD5ajZiVz3IimKxpFXQ+3BeatM9YK/PRIOqsmwsoMU2FhIp2jzvJccSwxUP4kgwFSoBATI1aL1PZzsVTpy63KBH295Xm3kyIo8cbAwiISM05KOZkcikkPEzyppgmdYK5QbGvv3VT66G0E72DLWWiZQSfJ4IFjGm/GeUfQ3WM99UzmMgf5W/Cv0JmeykLThLw1SyUARaBgxUKJmd5UFOGzxtVHl6jVQ3W8C5ZBoYcAlSCYxEBBvvN0bDueY+Qt1WuCyOfnh9CCrHm2DGF2JZP4yDCk+ysq0Hc+B7IW1PJhRQoOlf91YY4d+1RV+yBOuGumwi/yIgf2mhWjRfAmabC/hCW18E2t3+OGBQHwZDWU6VNNUw+geaDtxOOVXlzjGJ77orppfKYPV27tzsblYtan1/dGMzq3Bstp64M5L1jn6+4gQmFhAajiKJIhUGXGqesGcMQo8r8l+D0H1BaDjD60ximz650xaeWheXE3CnizpSPkejRcK0HyYxY5IP6uJhOftEm+jGuBRwcYJH9vuuKqducH/GWLfKHQN4N017vOig5y+Lh4dmsknyrWA88jqWnWr0A6dXB16X7+VwcgJdJrw8w92LQ3JnDjBaAEgzzI1nl/j8pH7uAsD0Id9G4vG2hBNvt1n/CjcDJNLnvx2jBeJIKUy2CD7vb7DzLzL+Id4caCeee7+80KK+GHnOs5oNcX2DfsaURdv8L6LtUkdEJo1QBaH0dSD9OIiCYPgwf23HBM+sY/SYZs2m4PhIwerxFd7T49mHapIVjzFBuC/Gr8MCL4S8ChNc6vAmMdxnvgCJkVSxCkOm9P022P+AfOc6fclUIAHigHKTREMcY0ykrjcD0VeDp27rppzabawlB9G3yO/xFO7P7ItIRgb5XG06MkThs+cllxQMALvDTV6zHhMqHSWpSRToBHTMMVSX1rMhpRO/BTtMY54q9FGBCeJYJMjYOmAvw3BqMPFjP46ZZCzkxse1QP2vxanOW1sponkL1cZErlXmjkvbWBfCKHPkGNgyGQN61Eax4f8P9THM8PbfBx0ynkqOOtDAwgAMi/Gxc/n2F3eUBAmDWHARM/DlY+cSAY8ioOgcCMVCG6mFGEyVN7sW0lCZzdJk9/vJJFEUgtERixWPQHA1/PtpvQXBi2H6SrZre6IUlAaRcjCRFppxYMkmUf34GmOzCL/YR0d7SklHmCaRClGwOOJGJg9k/M9MuzuhH5c2G37RtF/dR+9YfKPBJJSIMJVoRkkfw82g/bBs7DXL+kX7lqub6Ag3AImIdeDrIBbIozgRwWYQPnik8mJYv7UTl5LZQXddlSnbpp6BxgMo8I4rM+6SpbEMPHjhxd1g7m7MECdZX/ste0Pm/PwfN63/IWItAAA=&quot;"/>
    <we:property name="isFiltersActionButtonVisible" value="true"/>
    <we:property name="pageDisplayName" value="&quot;Final&quot;"/>
    <we:property name="pageName" value="&quot;ReportSectioncee0f189d555e23bd176&quot;"/>
    <we:property name="reportEmbeddedTime" value="&quot;2023-11-06T15:18:25.975Z&quot;"/>
    <we:property name="reportName" value="&quot;Sales Analysis&quot;"/>
    <we:property name="reportState" value="&quot;CONNECTED&quot;"/>
    <we:property name="reportUrl" value="&quot;/groups/me/reports/02cf971b-344a-4fa9-a607-e709d1c38f12/ReportSectioncee0f189d555e23bd176?bookmarkGuid=dc3bb5fb-124f-42d8-a6ab-16f405692536&amp;bookmarkUsage=1&amp;ctid=3e7a77ec-12c0-4871-873d-ed49934115a2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ASHWIN SHARMA</cp:lastModifiedBy>
  <cp:revision>3</cp:revision>
  <dcterms:created xsi:type="dcterms:W3CDTF">2018-06-07T21:39:02Z</dcterms:created>
  <dcterms:modified xsi:type="dcterms:W3CDTF">2023-11-08T12:00:03Z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