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d417a418-a0fb-423a-86c5-df0812f33bf8}">
  <we:reference id="WA200003233" version="2.0.0.3" store="en-US" storeType="OMEX"/>
  <we:alternateReferences/>
  <we:properties>
    <we:property name="Microsoft.Office.CampaignId" value="&quot;none&quot;"/>
    <we:property name="reportUrl" value="&quot;/groups/me/reports/a5c50c62-d945-4747-a032-71be6c9ae1c3/ReportSection?bookmarkGuid=3af782f8-8f04-4378-8ee5-2cfc90fc1fe4&amp;bookmarkUsage=1&amp;ctid=3e7a77ec-12c0-4871-873d-ed49934115a2&amp;fromEntryPoint=export&quot;"/>
    <we:property name="reportState" value="&quot;CONNECTED&quot;"/>
    <we:property name="reportEmbeddedTime" value="&quot;2023-09-28T16:48:14.334Z&quot;"/>
    <we:property name="creatorSessionId" value="&quot;ef6d2750-5c0a-4566-a1df-0e2993388ad7&quot;"/>
    <we:property name="creatorUserId" value="&quot;10032002F141D2E0&quot;"/>
    <we:property name="creatorTenantId" value="&quot;3e7a77ec-12c0-4871-873d-ed49934115a2&quot;"/>
    <we:property name="reportName" value="&quot;MySolution - Churn Analysis&quot;"/>
    <we:property name="isFiltersActionButtonVisible" value="true"/>
    <we:property name="initialStateBookmark" value="&quot;H4sIAAAAAAAAA+VabVPbOBD+Kxl/6ZfMjV4s2e43CPSu10IZ6PTmpsN0VtImcWvsjF84cp3895OlACUJSYBLGgpfiLX2evd5Vqtdyd8Dk1ajDMbHcIHB62C/KL5dQPmtw4NukE/HPnx4d7R3+u7L8d7RoR0uRnVa5FXw+ntQQznA+lNaNZC1Guzg5/NuAFl2AoP2qg9Zhd1ghGVV5JCl/6K/2YrqssFJN8CrUVaU0Ko8q6HGVu2lvd1e23fT31pDQNfpJZ6hrv3oKY6Ksr6+7gaV/+VMuitrlbkX9oq8hjS3itsxIKFKYs414VJrSjlJRDveT7N6eosaH16NSuuP9XI8anHoWesGRZlqyAJnd4lVNX1Jr8iaC/fr8M74WdGUGk+x70R5ndZjq2nP+dNr6uICy2BiUTgpC4vRj0L/srGTDot/eiXaERO8JpNzO1Kl+SCbYnnr5EdvaJWl2uq1TKmvFgfnjn3RwGFroAbn1ci/MkUvL4wTo3P6e/A+tUB43Z8ga1q1rw7sE6b4J39ljbJ/561pnhpr/tcfOHBPVO4tmwTGGmDvMComVAvGqYwACBOcx1vk8ncsBiWMhuNZc28E7wvtwvtlUfkgXDyTJIxjKoUkNDREQxJCwlqdSxGq8apWxdUdiJw2HWseh1zwBIWys5yoSK/Upqb57xgu0wHURTmvF0VIqbH6EhFJE1LDWLxSLzhE95u6dglrRmXCDcShUaiIMlEsiNKwxRC2AWnSugelmeVqSRbq3hiyZy4h13Z01oojhKopcW0zINNNBj70Zgw5vErrTq+pbhPDAyfSKMXeEMr6Lvj2ojRY7o8dsAdpeb1ssO6MyRv0ZXJ+z9y7Qf/hs28tSv2sQ4gljaXkSGIKKmaKkS0G3z7k3770hk2Zz1nqfOg4Ap99/OnMPozWo30oX1Igrkuvj8VIoOHSQGRiZajhghqzMhZ3gf/uRiqL3MxXQX70KeWhKfKmfkkxuCaQLXDTbui2jAqGqTHYBq+V2nhkaOsTrTXGyAhKjLaYKg+spiNo08isL0e2uxl2XA+365lyu9aclHiZFk3V8Qjhj8ZVj5k8me0hX9LcWTPmfPpOSD8iSWizNpVJwrSUa7TV94bB/2Xo3wg/PxA/FjVknWlnuyjyNrGCPG2fYRMWPTKFrV9eeXOeNEM3ifF2p+g08v3k1ExBbKgCBglHJUOCdIuL16aqmee8Q7JmWdLeIakIUQAxQnICoVAm3mbp0S41dxb1mWXoZTL4AFSme5VUsUT0KdEJo5oIrcg2e+1NZd+lDA4w99TMkei9vvvr0/XWv03Lb8riwj02PZxoF+hFvnQDbwdps+tfQ2xXbMdlbhvMKSBvZ0B6AN3+wr1/aQnUvQ2kz4sjcm9UvnJ33idvBkvlB6iXyt+gWir/E/Ll8iZbIV/+/BEs9+8Ixkvlx8XlUvkZjpbKP+jayc/9dHec7HQCeVB13ecoCDNMRlwjQW4EUTtbXf/CWX/NegskJQmXUliypE6iSBBXby1HZQj2//xZBot4nxtmSCR5SCmNxOqzjHt0iX7I+kobqYWKaBwTLvHxYbRTe6ztdvcutuX+2ChWROuQsAhNe74lQe4E7KfYHoz/CsDPe+Kh5/1QqURxze185LbvicPdiPjpFnh7TNP5o8jMI/ekdgT+xd54Ciga0IKEBmSoolCA8Ue7P52C48IGzC9Fw/0eeSpCzYyKFWWMGxNFFBOx+rB5G1S8zf06/bQN2h1hYaEzngDVj2MjEiOjMNFcMwxJshME7F1b/OzRn/fEQx/FEaN9pLGgnEJ7iENX11H3fmECpo9SkCRkPAHNRKTVbqwrKzebnwuPc474tm6yuGsomroaWVZPIMcF3YOFG3KDZkUH4T5Z9Od9FpJUZatajvZDxptmYzL5D+sg7kRTKQAA&quot;"/>
    <we:property name="bookmark" value="&quot;H4sIAAAAAAAAA+VabVPbOBD+Kxl/6ZfMjV4s2e43CPSu10IZ6PTmpsN0VtImcWvsjF84cp3895OlACUJSYBLGgpfiLX2evd5Vqtdyd8Dk1ajDMbHcIHB62C/KL5dQPmtw4NukE/HPnx4d7R3+u7L8d7RoR0uRnVa5FXw+ntQQznA+lNaNZC1Guzg5/NuAFl2AoP2qg9Zhd1ghGVV5JCl/6K/2YrqssFJN8CrUVaU0Ko8q6HGVu2lvd1e23fT31pDQNfpJZ6hrv3oKY6Ksr6+7gaV/+VMuitrlbkX9oq8hjS3itsxIKFKYs414VJrSjlJRDveT7N6eosaH16NSuuP9XI8anHoWesGRZlqyAJnd4lVNX1Jr8iaC/fr8M74WdGUGk+x70R5ndZjq2nP+dNr6uICy2BiUTgpC4vRj0L/srGTDot/eiXaERO8JpNzO1Kl+SCbYnnr5EdvaJWl2uq1TKmvFgfnjn3RwGFroAbn1ci/MkUvL4wTo3P6e/A+tUB43Z8ga1q1rw7sE6b4J39ljbJ/561pnhpr/tcfOHBPVO4tmwTGGmDvMComVAvGqYwACBOcx1vk8ncsBiWMhuNZc28E7wvtwvtlUfkgXDyTJIxjKoUkNDREQxJCwlqdSxGq8apWxdUdiJw2HWseh1zwBIWys5yoSK/Upqb57xgu0wHURTmvF0VIqbH6EhFJE1LDWLxSLzhE95u6dglrRmXCDcShUaiIMlEsiNKwxRC2AWnSugelmeVqSRbq3hiyZy4h13Z01oojhKopcW0zINNNBj70Zgw5vErrTq+pbhPDAyfSKMXeEMr6Lvj2ojRY7o8dsAdpeb1ssO6MyRv0ZXJ+z9y7Qf/hs28tSv2sQ4gljaXkSGIKKmaKkS0G3z7k3770hk2Zz1nqfOg4Ap99/OnMPozWo30oX1Igrkuvj8VIoOHSQGRiZajhghqzMhZ3gf/uRiqL3MxXQX70KeWhKfKmfkkxuCaQLXDTbui2jAqGqTHYBq+V2nhkaOsTrTXGyAhKjLaYKg+spiNo08isL0e2uxl2XA+365lyu9aclHiZFk3V8Qjhj8ZVj5k8me0hX9LcWTPmfPpOSD8iSWizNpVJwrSUa7TV94bB/2Xo3wg/PxA/FjVknWlnuyjyNrGCPG2fYRMWPTKFrV9eeXOeNEM3ifF2p+g08v3k1ExBbKgCBglHJUOCdIuL16aqmee8Q7JmWdLeIakIUQAxQnICoVAm3mbp0S41dxb1mWXoZTL4AFSme5VUsUT0KdEJo5oIrcg2e+1NZd+lDA4w99TMkei9vvvr0/XWv03Lb8riwj02PZxoF+hFvnQDbwdps+tfQ2xXbMdlbhvMKSBvZ0B6AN3+wr1/aQnUvQ2kz4sjcm9UvnJ33idvBkvlB6iXyt+gWir/E/Ll8iZbIV/+/BEs9+8Ixkvlx8XlUvkZjpbKP+jayc/9dHec7HQCeVB13ecoCDNMRlwjQW4EUTtbXf/CWX/NegskJQmXUliypE6iSBBXby1HZQj2//xZBot4nxtmSCR5SCmNxOqzjHt0iX7I+kobqYWKaBwTLvHxYbRTe6ztdvcutuX+2ChWROuQsAhNe74lQe4E7KfYHoz/CsDPe+Kh5/1QqURxze185LbvicPdiPjpFnh7TNP5o8jMI/ekdgT+xd54Ciga0IKEBmSoolCA8Ue7P52C48IGzC9Fw/0eeSpCzYyKFWWMGxNFFBOx+rB5G1S8zf06/bQN2h1hYaEzngDVj2MjEiOjMNFcMwxJshME7F1b/OzRn/fEQx/FEaN9pLGgnEJ7iENX11H3fmECpo9SkCRkPAHNRKTVbqwrKzebnwuPc474tm6yuGsomroaWVZPIMcF3YOFG3KDZkUH4T5Z9Od9FpJUZatajvZDxptmYzL5D+sg7kRTKQAA&quot;"/>
    <we:property name="embedUrl" value="&quot;/reportEmbed?reportId=a5c50c62-d945-4747-a032-71be6c9ae1c3&amp;config=eyJjbHVzdGVyVXJsIjoiaHR0cHM6Ly9XQUJJLUlORElBLUNFTlRSQUwtQS1QUklNQVJZLXJlZGlyZWN0LmFuYWx5c2lzLndpbmRvd3MubmV0IiwiZW1iZWRGZWF0dXJlcyI6eyJ1c2FnZU1ldHJpY3NWTmV4dCI6dHJ1ZSwiZGlzYWJsZUFuZ3VsYXJKU0Jvb3RzdHJhcFJkbEVtYmVkIjp0cnVlfX0%3D&amp;disableSensitivityBanner=true&quot;"/>
    <we:property name="datasetId" value="&quot;d207ae4a-e435-482b-ba85-03ee7b1eb746&quot;"/>
    <we:property name="pageName" value="&quot;ReportSection&quot;"/>
    <we:property name="pageDisplayName" value="&quot;Dashboard&quot;"/>
    <we:property name="backgroundColor" value="&quot;#FBFBFB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ASHWIN SHARMA</cp:lastModifiedBy>
  <cp:revision>3</cp:revision>
  <dcterms:created xsi:type="dcterms:W3CDTF">2018-06-07T21:39:02Z</dcterms:created>
  <dcterms:modified xsi:type="dcterms:W3CDTF">2023-09-28T16:49:03Z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