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Default Extension="jpg" ContentType="image/jpg"/>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Lst>
  <p:sldSz cx="10693400" cy="7556500"/>
  <p:notesSz cx="10693400" cy="75565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100" b="0" i="0">
                <a:solidFill>
                  <a:schemeClr val="bg1"/>
                </a:solidFill>
                <a:latin typeface="Arial"/>
                <a:cs typeface="Arial"/>
              </a:defRPr>
            </a:lvl1p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7BC3"/>
                </a:solidFill>
                <a:latin typeface="Arial"/>
                <a:cs typeface="Arial"/>
              </a:defRPr>
            </a:lvl1pPr>
          </a:lstStyle>
          <a:p/>
        </p:txBody>
      </p:sp>
      <p:sp>
        <p:nvSpPr>
          <p:cNvPr id="3" name="Holder 3"/>
          <p:cNvSpPr>
            <a:spLocks noGrp="1"/>
          </p:cNvSpPr>
          <p:nvPr>
            <p:ph type="body" idx="1"/>
          </p:nvPr>
        </p:nvSpPr>
        <p:spPr/>
        <p:txBody>
          <a:bodyPr lIns="0" tIns="0" rIns="0" bIns="0"/>
          <a:lstStyle>
            <a:lvl1pPr>
              <a:defRPr sz="1800" b="1" i="1">
                <a:solidFill>
                  <a:srgbClr val="6C6D70"/>
                </a:solidFill>
                <a:latin typeface="Arial"/>
                <a:cs typeface="Arial"/>
              </a:defRPr>
            </a:lvl1pPr>
          </a:lstStyle>
          <a:p/>
        </p:txBody>
      </p:sp>
      <p:sp>
        <p:nvSpPr>
          <p:cNvPr id="4" name="Holder 4"/>
          <p:cNvSpPr>
            <a:spLocks noGrp="1"/>
          </p:cNvSpPr>
          <p:nvPr>
            <p:ph type="ftr" idx="5" sz="quarter"/>
          </p:nvPr>
        </p:nvSpPr>
        <p:spPr/>
        <p:txBody>
          <a:bodyPr lIns="0" tIns="0" rIns="0" bIns="0"/>
          <a:lstStyle>
            <a:lvl1pPr>
              <a:defRPr sz="1100" b="0" i="0">
                <a:solidFill>
                  <a:schemeClr val="bg1"/>
                </a:solidFill>
                <a:latin typeface="Arial"/>
                <a:cs typeface="Arial"/>
              </a:defRPr>
            </a:lvl1p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47453" y="348996"/>
            <a:ext cx="1102360" cy="195580"/>
          </a:xfrm>
          <a:custGeom>
            <a:avLst/>
            <a:gdLst/>
            <a:ahLst/>
            <a:cxnLst/>
            <a:rect l="l" t="t" r="r" b="b"/>
            <a:pathLst>
              <a:path w="1102360" h="195579">
                <a:moveTo>
                  <a:pt x="0" y="0"/>
                </a:moveTo>
                <a:lnTo>
                  <a:pt x="0" y="195072"/>
                </a:lnTo>
                <a:lnTo>
                  <a:pt x="1101852" y="195072"/>
                </a:lnTo>
                <a:lnTo>
                  <a:pt x="1101852" y="0"/>
                </a:lnTo>
                <a:lnTo>
                  <a:pt x="0" y="0"/>
                </a:lnTo>
                <a:close/>
              </a:path>
            </a:pathLst>
          </a:custGeom>
          <a:solidFill>
            <a:srgbClr val="007BC3"/>
          </a:solidFill>
        </p:spPr>
        <p:txBody>
          <a:bodyPr wrap="square" lIns="0" tIns="0" rIns="0" bIns="0" rtlCol="0"/>
          <a:lstStyle/>
          <a:p/>
        </p:txBody>
      </p:sp>
      <p:sp>
        <p:nvSpPr>
          <p:cNvPr id="17" name="bk object 17"/>
          <p:cNvSpPr/>
          <p:nvPr/>
        </p:nvSpPr>
        <p:spPr>
          <a:xfrm>
            <a:off x="9178930" y="457200"/>
            <a:ext cx="0" cy="131445"/>
          </a:xfrm>
          <a:custGeom>
            <a:avLst/>
            <a:gdLst/>
            <a:ahLst/>
            <a:cxnLst/>
            <a:rect l="l" t="t" r="r" b="b"/>
            <a:pathLst>
              <a:path w="0" h="131445">
                <a:moveTo>
                  <a:pt x="0" y="0"/>
                </a:moveTo>
                <a:lnTo>
                  <a:pt x="0" y="131064"/>
                </a:lnTo>
              </a:path>
            </a:pathLst>
          </a:custGeom>
          <a:ln w="12192">
            <a:solidFill>
              <a:srgbClr val="6D6E70"/>
            </a:solidFill>
          </a:ln>
        </p:spPr>
        <p:txBody>
          <a:bodyPr wrap="square" lIns="0" tIns="0" rIns="0" bIns="0" rtlCol="0"/>
          <a:lstStyle/>
          <a:p/>
        </p:txBody>
      </p:sp>
      <p:sp>
        <p:nvSpPr>
          <p:cNvPr id="18" name="bk object 18"/>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007BC3"/>
                </a:solidFill>
                <a:latin typeface="Arial"/>
                <a:cs typeface="Arial"/>
              </a:defRPr>
            </a:lvl1pPr>
          </a:lstStyle>
          <a:p/>
        </p:txBody>
      </p:sp>
      <p:sp>
        <p:nvSpPr>
          <p:cNvPr id="3" name="Holder 3"/>
          <p:cNvSpPr>
            <a:spLocks noGrp="1"/>
          </p:cNvSpPr>
          <p:nvPr>
            <p:ph idx="2" sz="half"/>
          </p:nvPr>
        </p:nvSpPr>
        <p:spPr>
          <a:xfrm>
            <a:off x="534670" y="1737995"/>
            <a:ext cx="4651629" cy="498729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5507101" y="1737995"/>
            <a:ext cx="4651629" cy="498729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100" b="0" i="0">
                <a:solidFill>
                  <a:schemeClr val="bg1"/>
                </a:solidFill>
                <a:latin typeface="Arial"/>
                <a:cs typeface="Arial"/>
              </a:defRPr>
            </a:lvl1p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4073" y="348996"/>
            <a:ext cx="9144000" cy="6858000"/>
          </a:xfrm>
          <a:prstGeom prst="rect">
            <a:avLst/>
          </a:prstGeom>
          <a:blipFill>
            <a:blip r:embed="rId2"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2800" b="1" i="0">
                <a:solidFill>
                  <a:srgbClr val="007BC3"/>
                </a:solidFill>
                <a:latin typeface="Arial"/>
                <a:cs typeface="Arial"/>
              </a:defRPr>
            </a:lvl1pPr>
          </a:lstStyle>
          <a:p/>
        </p:txBody>
      </p:sp>
      <p:sp>
        <p:nvSpPr>
          <p:cNvPr id="3" name="Holder 3"/>
          <p:cNvSpPr>
            <a:spLocks noGrp="1"/>
          </p:cNvSpPr>
          <p:nvPr>
            <p:ph type="ftr" idx="5" sz="quarter"/>
          </p:nvPr>
        </p:nvSpPr>
        <p:spPr/>
        <p:txBody>
          <a:bodyPr lIns="0" tIns="0" rIns="0" bIns="0"/>
          <a:lstStyle>
            <a:lvl1pPr>
              <a:defRPr sz="1100" b="0" i="0">
                <a:solidFill>
                  <a:schemeClr val="bg1"/>
                </a:solidFill>
                <a:latin typeface="Arial"/>
                <a:cs typeface="Arial"/>
              </a:defRPr>
            </a:lvl1p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100" b="0" i="0">
                <a:solidFill>
                  <a:schemeClr val="bg1"/>
                </a:solidFill>
                <a:latin typeface="Arial"/>
                <a:cs typeface="Arial"/>
              </a:defRPr>
            </a:lvl1p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47453" y="348996"/>
            <a:ext cx="1102360" cy="195580"/>
          </a:xfrm>
          <a:custGeom>
            <a:avLst/>
            <a:gdLst/>
            <a:ahLst/>
            <a:cxnLst/>
            <a:rect l="l" t="t" r="r" b="b"/>
            <a:pathLst>
              <a:path w="1102360" h="195579">
                <a:moveTo>
                  <a:pt x="0" y="0"/>
                </a:moveTo>
                <a:lnTo>
                  <a:pt x="0" y="195072"/>
                </a:lnTo>
                <a:lnTo>
                  <a:pt x="1101852" y="195072"/>
                </a:lnTo>
                <a:lnTo>
                  <a:pt x="1101852" y="0"/>
                </a:lnTo>
                <a:lnTo>
                  <a:pt x="0" y="0"/>
                </a:lnTo>
                <a:close/>
              </a:path>
            </a:pathLst>
          </a:custGeom>
          <a:solidFill>
            <a:srgbClr val="007BC3"/>
          </a:solidFill>
        </p:spPr>
        <p:txBody>
          <a:bodyPr wrap="square" lIns="0" tIns="0" rIns="0" bIns="0" rtlCol="0"/>
          <a:lstStyle/>
          <a:p/>
        </p:txBody>
      </p:sp>
      <p:sp>
        <p:nvSpPr>
          <p:cNvPr id="17" name="bk object 17"/>
          <p:cNvSpPr/>
          <p:nvPr/>
        </p:nvSpPr>
        <p:spPr>
          <a:xfrm>
            <a:off x="9178930" y="457200"/>
            <a:ext cx="0" cy="131445"/>
          </a:xfrm>
          <a:custGeom>
            <a:avLst/>
            <a:gdLst/>
            <a:ahLst/>
            <a:cxnLst/>
            <a:rect l="l" t="t" r="r" b="b"/>
            <a:pathLst>
              <a:path w="0" h="131445">
                <a:moveTo>
                  <a:pt x="0" y="0"/>
                </a:moveTo>
                <a:lnTo>
                  <a:pt x="0" y="131064"/>
                </a:lnTo>
              </a:path>
            </a:pathLst>
          </a:custGeom>
          <a:ln w="12192">
            <a:solidFill>
              <a:srgbClr val="6D6E70"/>
            </a:solidFill>
          </a:ln>
        </p:spPr>
        <p:txBody>
          <a:bodyPr wrap="square" lIns="0" tIns="0" rIns="0" bIns="0" rtlCol="0"/>
          <a:lstStyle/>
          <a:p/>
        </p:txBody>
      </p:sp>
      <p:sp>
        <p:nvSpPr>
          <p:cNvPr id="2" name="Holder 2"/>
          <p:cNvSpPr>
            <a:spLocks noGrp="1"/>
          </p:cNvSpPr>
          <p:nvPr>
            <p:ph type="title"/>
          </p:nvPr>
        </p:nvSpPr>
        <p:spPr>
          <a:xfrm>
            <a:off x="968636" y="621283"/>
            <a:ext cx="3225165" cy="452119"/>
          </a:xfrm>
          <a:prstGeom prst="rect">
            <a:avLst/>
          </a:prstGeom>
        </p:spPr>
        <p:txBody>
          <a:bodyPr wrap="square" lIns="0" tIns="0" rIns="0" bIns="0">
            <a:spAutoFit/>
          </a:bodyPr>
          <a:lstStyle>
            <a:lvl1pPr>
              <a:defRPr sz="2800" b="1" i="0">
                <a:solidFill>
                  <a:srgbClr val="007BC3"/>
                </a:solidFill>
                <a:latin typeface="Arial"/>
                <a:cs typeface="Arial"/>
              </a:defRPr>
            </a:lvl1pPr>
          </a:lstStyle>
          <a:p/>
        </p:txBody>
      </p:sp>
      <p:sp>
        <p:nvSpPr>
          <p:cNvPr id="3" name="Holder 3"/>
          <p:cNvSpPr>
            <a:spLocks noGrp="1"/>
          </p:cNvSpPr>
          <p:nvPr>
            <p:ph type="body" idx="1"/>
          </p:nvPr>
        </p:nvSpPr>
        <p:spPr>
          <a:xfrm>
            <a:off x="852812" y="1294891"/>
            <a:ext cx="8458200" cy="2298700"/>
          </a:xfrm>
          <a:prstGeom prst="rect">
            <a:avLst/>
          </a:prstGeom>
        </p:spPr>
        <p:txBody>
          <a:bodyPr wrap="square" lIns="0" tIns="0" rIns="0" bIns="0">
            <a:spAutoFit/>
          </a:bodyPr>
          <a:lstStyle>
            <a:lvl1pPr>
              <a:defRPr sz="1800" b="1" i="1">
                <a:solidFill>
                  <a:srgbClr val="6C6D70"/>
                </a:solidFill>
                <a:latin typeface="Arial"/>
                <a:cs typeface="Arial"/>
              </a:defRPr>
            </a:lvl1pPr>
          </a:lstStyle>
          <a:p/>
        </p:txBody>
      </p:sp>
      <p:sp>
        <p:nvSpPr>
          <p:cNvPr id="4" name="Holder 4"/>
          <p:cNvSpPr>
            <a:spLocks noGrp="1"/>
          </p:cNvSpPr>
          <p:nvPr>
            <p:ph type="ftr" idx="5" sz="quarter"/>
          </p:nvPr>
        </p:nvSpPr>
        <p:spPr>
          <a:xfrm>
            <a:off x="1005212" y="6867722"/>
            <a:ext cx="2555875" cy="182245"/>
          </a:xfrm>
          <a:prstGeom prst="rect">
            <a:avLst/>
          </a:prstGeom>
        </p:spPr>
        <p:txBody>
          <a:bodyPr wrap="square" lIns="0" tIns="0" rIns="0" bIns="0">
            <a:spAutoFit/>
          </a:bodyPr>
          <a:lstStyle>
            <a:lvl1pPr>
              <a:defRPr sz="1100" b="0" i="0">
                <a:solidFill>
                  <a:schemeClr val="bg1"/>
                </a:solidFill>
                <a:latin typeface="Arial"/>
                <a:cs typeface="Arial"/>
              </a:defRPr>
            </a:lvl1p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5" name="Holder 5"/>
          <p:cNvSpPr>
            <a:spLocks noGrp="1"/>
          </p:cNvSpPr>
          <p:nvPr>
            <p:ph type="dt" idx="6" sz="half"/>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3.png"/><Relationship Id="rId3" Type="http://schemas.openxmlformats.org/officeDocument/2006/relationships/hyperlink" Target="http://www.diveintopython3.net/" TargetMode="External"/><Relationship Id="rId4" Type="http://schemas.openxmlformats.org/officeDocument/2006/relationships/hyperlink" Target="http://www.pythontutor.com/" TargetMode="External"/><Relationship Id="rId5" Type="http://schemas.openxmlformats.org/officeDocument/2006/relationships/hyperlink" Target="http://www.learnpython.org/" TargetMode="External"/><Relationship Id="rId6" Type="http://schemas.openxmlformats.org/officeDocument/2006/relationships/hyperlink" Target="http://en.wikibooks.org/wiki/Non-Programmer%27s_Tutorial_for_Python_3/Intro"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hyperlink" Target="http://www.python.org/downloads/" TargetMode="External"/><Relationship Id="rId4" Type="http://schemas.openxmlformats.org/officeDocument/2006/relationships/hyperlink" Target="http://www.pydev.org/download.html" TargetMode="External"/><Relationship Id="rId5" Type="http://schemas.openxmlformats.org/officeDocument/2006/relationships/hyperlink" Target="http://www.eclipse.org/downloads/index.ph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jpg"/><Relationship Id="rId5" Type="http://schemas.openxmlformats.org/officeDocument/2006/relationships/image" Target="../media/image31.png"/><Relationship Id="rId6" Type="http://schemas.openxmlformats.org/officeDocument/2006/relationships/image" Target="../media/image32.jpg"/><Relationship Id="rId7" Type="http://schemas.openxmlformats.org/officeDocument/2006/relationships/image" Target="../media/image33.png"/><Relationship Id="rId8" Type="http://schemas.openxmlformats.org/officeDocument/2006/relationships/image" Target="../media/image34.jpg"/><Relationship Id="rId9" Type="http://schemas.openxmlformats.org/officeDocument/2006/relationships/image" Target="../media/image35.png"/><Relationship Id="rId10" Type="http://schemas.openxmlformats.org/officeDocument/2006/relationships/image" Target="../media/image36.jpg"/><Relationship Id="rId11" Type="http://schemas.openxmlformats.org/officeDocument/2006/relationships/image" Target="../media/image37.png"/><Relationship Id="rId12" Type="http://schemas.openxmlformats.org/officeDocument/2006/relationships/image" Target="../media/image38.jpg"/><Relationship Id="rId13" Type="http://schemas.openxmlformats.org/officeDocument/2006/relationships/image" Target="../media/image39.png"/><Relationship Id="rId14" Type="http://schemas.openxmlformats.org/officeDocument/2006/relationships/image" Target="../media/image40.jpg"/><Relationship Id="rId15" Type="http://schemas.openxmlformats.org/officeDocument/2006/relationships/image" Target="../media/image41.png"/><Relationship Id="rId16" Type="http://schemas.openxmlformats.org/officeDocument/2006/relationships/image" Target="../media/image4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7.png"/><Relationship Id="rId3" Type="http://schemas.openxmlformats.org/officeDocument/2006/relationships/hyperlink" Target="http://www.pythontutor.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8.png"/><Relationship Id="rId3" Type="http://schemas.openxmlformats.org/officeDocument/2006/relationships/image" Target="../media/image99.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0.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1.png"/><Relationship Id="rId3" Type="http://schemas.openxmlformats.org/officeDocument/2006/relationships/image" Target="../media/image10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288" y="901699"/>
            <a:ext cx="636206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Programming in</a:t>
            </a:r>
            <a:r>
              <a:rPr dirty="0" sz="4400" spc="-30">
                <a:solidFill>
                  <a:srgbClr val="FFFFFF"/>
                </a:solidFill>
              </a:rPr>
              <a:t> </a:t>
            </a:r>
            <a:r>
              <a:rPr dirty="0" sz="4400" spc="-5">
                <a:solidFill>
                  <a:srgbClr val="FFFFFF"/>
                </a:solidFill>
              </a:rPr>
              <a:t>Python</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37107"/>
            <a:ext cx="4667885" cy="452120"/>
          </a:xfrm>
          <a:prstGeom prst="rect"/>
        </p:spPr>
        <p:txBody>
          <a:bodyPr wrap="square" lIns="0" tIns="12065" rIns="0" bIns="0" rtlCol="0" vert="horz">
            <a:spAutoFit/>
          </a:bodyPr>
          <a:lstStyle/>
          <a:p>
            <a:pPr marL="12700">
              <a:lnSpc>
                <a:spcPct val="100000"/>
              </a:lnSpc>
              <a:spcBef>
                <a:spcPts val="95"/>
              </a:spcBef>
            </a:pPr>
            <a:r>
              <a:rPr dirty="0" spc="-5"/>
              <a:t>Why </a:t>
            </a:r>
            <a:r>
              <a:rPr dirty="0" spc="-10"/>
              <a:t>Python </a:t>
            </a:r>
            <a:r>
              <a:rPr dirty="0" spc="-5"/>
              <a:t>for</a:t>
            </a:r>
            <a:r>
              <a:rPr dirty="0" spc="10"/>
              <a:t> </a:t>
            </a:r>
            <a:r>
              <a:rPr dirty="0" spc="-5"/>
              <a:t>beginners?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05212" y="1447291"/>
            <a:ext cx="8665210" cy="46431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Easy </a:t>
            </a:r>
            <a:r>
              <a:rPr dirty="0" sz="1800">
                <a:solidFill>
                  <a:srgbClr val="6C6D70"/>
                </a:solidFill>
                <a:latin typeface="Arial"/>
                <a:cs typeface="Arial"/>
              </a:rPr>
              <a:t>– to -</a:t>
            </a:r>
            <a:r>
              <a:rPr dirty="0" sz="1800" spc="-20">
                <a:solidFill>
                  <a:srgbClr val="6C6D70"/>
                </a:solidFill>
                <a:latin typeface="Arial"/>
                <a:cs typeface="Arial"/>
              </a:rPr>
              <a:t> </a:t>
            </a:r>
            <a:r>
              <a:rPr dirty="0" sz="1800" spc="-5">
                <a:solidFill>
                  <a:srgbClr val="6C6D70"/>
                </a:solidFill>
                <a:latin typeface="Arial"/>
                <a:cs typeface="Arial"/>
              </a:rPr>
              <a:t>learn</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Code is 3-5 times shorter than</a:t>
            </a:r>
            <a:r>
              <a:rPr dirty="0" sz="1600" spc="55">
                <a:solidFill>
                  <a:srgbClr val="6C6D70"/>
                </a:solidFill>
                <a:latin typeface="Arial"/>
                <a:cs typeface="Arial"/>
              </a:rPr>
              <a:t> </a:t>
            </a:r>
            <a:r>
              <a:rPr dirty="0" sz="1600" spc="-5">
                <a:solidFill>
                  <a:srgbClr val="6C6D70"/>
                </a:solidFill>
                <a:latin typeface="Arial"/>
                <a:cs typeface="Arial"/>
              </a:rPr>
              <a:t>Java</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5-10 times shorter than</a:t>
            </a:r>
            <a:r>
              <a:rPr dirty="0" sz="1600" spc="50">
                <a:solidFill>
                  <a:srgbClr val="6C6D70"/>
                </a:solidFill>
                <a:latin typeface="Arial"/>
                <a:cs typeface="Arial"/>
              </a:rPr>
              <a:t> </a:t>
            </a:r>
            <a:r>
              <a:rPr dirty="0" sz="1600" spc="-5">
                <a:solidFill>
                  <a:srgbClr val="6C6D70"/>
                </a:solidFill>
                <a:latin typeface="Arial"/>
                <a:cs typeface="Arial"/>
              </a:rPr>
              <a:t>C++</a:t>
            </a:r>
            <a:endParaRPr sz="1600">
              <a:latin typeface="Arial"/>
              <a:cs typeface="Arial"/>
            </a:endParaRPr>
          </a:p>
          <a:p>
            <a:pPr marL="243840" indent="-231140">
              <a:lnSpc>
                <a:spcPct val="100000"/>
              </a:lnSpc>
              <a:spcBef>
                <a:spcPts val="1395"/>
              </a:spcBef>
              <a:buClr>
                <a:srgbClr val="007BC3"/>
              </a:buClr>
              <a:buChar char="•"/>
              <a:tabLst>
                <a:tab pos="243840" algn="l"/>
                <a:tab pos="244475" algn="l"/>
              </a:tabLst>
            </a:pPr>
            <a:r>
              <a:rPr dirty="0" sz="1800" spc="-5">
                <a:solidFill>
                  <a:srgbClr val="6C6D70"/>
                </a:solidFill>
                <a:latin typeface="Arial"/>
                <a:cs typeface="Arial"/>
              </a:rPr>
              <a:t>Stepping Stone </a:t>
            </a:r>
            <a:r>
              <a:rPr dirty="0" sz="1800">
                <a:solidFill>
                  <a:srgbClr val="6C6D70"/>
                </a:solidFill>
                <a:latin typeface="Arial"/>
                <a:cs typeface="Arial"/>
              </a:rPr>
              <a:t>to </a:t>
            </a:r>
            <a:r>
              <a:rPr dirty="0" sz="1800" spc="-5">
                <a:solidFill>
                  <a:srgbClr val="6C6D70"/>
                </a:solidFill>
                <a:latin typeface="Arial"/>
                <a:cs typeface="Arial"/>
              </a:rPr>
              <a:t>Programming</a:t>
            </a:r>
            <a:r>
              <a:rPr dirty="0" sz="1800" spc="25">
                <a:solidFill>
                  <a:srgbClr val="6C6D70"/>
                </a:solidFill>
                <a:latin typeface="Arial"/>
                <a:cs typeface="Arial"/>
              </a:rPr>
              <a:t> </a:t>
            </a:r>
            <a:r>
              <a:rPr dirty="0" sz="1800" spc="-5">
                <a:solidFill>
                  <a:srgbClr val="6C6D70"/>
                </a:solidFill>
                <a:latin typeface="Arial"/>
                <a:cs typeface="Arial"/>
              </a:rPr>
              <a:t>universe</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10">
                <a:solidFill>
                  <a:srgbClr val="6C6D70"/>
                </a:solidFill>
                <a:latin typeface="Arial"/>
                <a:cs typeface="Arial"/>
              </a:rPr>
              <a:t>Python’s </a:t>
            </a:r>
            <a:r>
              <a:rPr dirty="0" sz="1600" spc="-5">
                <a:solidFill>
                  <a:srgbClr val="6C6D70"/>
                </a:solidFill>
                <a:latin typeface="Arial"/>
                <a:cs typeface="Arial"/>
              </a:rPr>
              <a:t>methodologies can be used in a broad range of</a:t>
            </a:r>
            <a:r>
              <a:rPr dirty="0" sz="1600" spc="75">
                <a:solidFill>
                  <a:srgbClr val="6C6D70"/>
                </a:solidFill>
                <a:latin typeface="Arial"/>
                <a:cs typeface="Arial"/>
              </a:rPr>
              <a:t> </a:t>
            </a:r>
            <a:r>
              <a:rPr dirty="0" sz="1600" spc="-5">
                <a:solidFill>
                  <a:srgbClr val="6C6D70"/>
                </a:solidFill>
                <a:latin typeface="Arial"/>
                <a:cs typeface="Arial"/>
              </a:rPr>
              <a:t>applications</a:t>
            </a:r>
            <a:endParaRPr sz="1600">
              <a:latin typeface="Arial"/>
              <a:cs typeface="Arial"/>
            </a:endParaRPr>
          </a:p>
          <a:p>
            <a:pPr marL="243840" indent="-231140">
              <a:lnSpc>
                <a:spcPct val="100000"/>
              </a:lnSpc>
              <a:spcBef>
                <a:spcPts val="1395"/>
              </a:spcBef>
              <a:buClr>
                <a:srgbClr val="007BC3"/>
              </a:buClr>
              <a:buChar char="•"/>
              <a:tabLst>
                <a:tab pos="243840" algn="l"/>
                <a:tab pos="244475" algn="l"/>
              </a:tabLst>
            </a:pPr>
            <a:r>
              <a:rPr dirty="0" sz="1800" spc="-5">
                <a:solidFill>
                  <a:srgbClr val="6C6D70"/>
                </a:solidFill>
                <a:latin typeface="Arial"/>
                <a:cs typeface="Arial"/>
              </a:rPr>
              <a:t>Bridging the Gap </a:t>
            </a:r>
            <a:r>
              <a:rPr dirty="0" sz="1800" spc="-10">
                <a:solidFill>
                  <a:srgbClr val="6C6D70"/>
                </a:solidFill>
                <a:latin typeface="Arial"/>
                <a:cs typeface="Arial"/>
              </a:rPr>
              <a:t>between </a:t>
            </a:r>
            <a:r>
              <a:rPr dirty="0" sz="1800" spc="-5">
                <a:solidFill>
                  <a:srgbClr val="6C6D70"/>
                </a:solidFill>
                <a:latin typeface="Arial"/>
                <a:cs typeface="Arial"/>
              </a:rPr>
              <a:t>abstract computing and real </a:t>
            </a:r>
            <a:r>
              <a:rPr dirty="0" sz="1800" spc="-15">
                <a:solidFill>
                  <a:srgbClr val="6C6D70"/>
                </a:solidFill>
                <a:latin typeface="Arial"/>
                <a:cs typeface="Arial"/>
              </a:rPr>
              <a:t>world</a:t>
            </a:r>
            <a:r>
              <a:rPr dirty="0" sz="1800" spc="185">
                <a:solidFill>
                  <a:srgbClr val="6C6D70"/>
                </a:solidFill>
                <a:latin typeface="Arial"/>
                <a:cs typeface="Arial"/>
              </a:rPr>
              <a:t> </a:t>
            </a:r>
            <a:r>
              <a:rPr dirty="0" sz="1800" spc="-5">
                <a:solidFill>
                  <a:srgbClr val="6C6D70"/>
                </a:solidFill>
                <a:latin typeface="Arial"/>
                <a:cs typeface="Arial"/>
              </a:rPr>
              <a:t>applications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10">
                <a:solidFill>
                  <a:srgbClr val="6C6D70"/>
                </a:solidFill>
                <a:latin typeface="Arial"/>
                <a:cs typeface="Arial"/>
              </a:rPr>
              <a:t>Python </a:t>
            </a:r>
            <a:r>
              <a:rPr dirty="0" sz="1600" spc="-5">
                <a:solidFill>
                  <a:srgbClr val="6C6D70"/>
                </a:solidFill>
                <a:latin typeface="Arial"/>
                <a:cs typeface="Arial"/>
              </a:rPr>
              <a:t>is used as main programming language to do projects using Raspberry</a:t>
            </a:r>
            <a:r>
              <a:rPr dirty="0" sz="1600" spc="150">
                <a:solidFill>
                  <a:srgbClr val="6C6D70"/>
                </a:solidFill>
                <a:latin typeface="Arial"/>
                <a:cs typeface="Arial"/>
              </a:rPr>
              <a:t> </a:t>
            </a:r>
            <a:r>
              <a:rPr dirty="0" sz="1600" spc="-5">
                <a:solidFill>
                  <a:srgbClr val="6C6D70"/>
                </a:solidFill>
                <a:latin typeface="Arial"/>
                <a:cs typeface="Arial"/>
              </a:rPr>
              <a:t>Pi</a:t>
            </a:r>
            <a:endParaRPr sz="1600">
              <a:latin typeface="Arial"/>
              <a:cs typeface="Arial"/>
            </a:endParaRPr>
          </a:p>
          <a:p>
            <a:pPr marL="243840" indent="-231140">
              <a:lnSpc>
                <a:spcPct val="100000"/>
              </a:lnSpc>
              <a:spcBef>
                <a:spcPts val="1390"/>
              </a:spcBef>
              <a:buClr>
                <a:srgbClr val="007BC3"/>
              </a:buClr>
              <a:buChar char="•"/>
              <a:tabLst>
                <a:tab pos="243840" algn="l"/>
                <a:tab pos="244475" algn="l"/>
              </a:tabLst>
            </a:pPr>
            <a:r>
              <a:rPr dirty="0" sz="1800" spc="-5">
                <a:solidFill>
                  <a:srgbClr val="6C6D70"/>
                </a:solidFill>
                <a:latin typeface="Arial"/>
                <a:cs typeface="Arial"/>
              </a:rPr>
              <a:t>Rising Demand for </a:t>
            </a:r>
            <a:r>
              <a:rPr dirty="0" sz="1800" spc="-10">
                <a:solidFill>
                  <a:srgbClr val="6C6D70"/>
                </a:solidFill>
                <a:latin typeface="Arial"/>
                <a:cs typeface="Arial"/>
              </a:rPr>
              <a:t>Python</a:t>
            </a:r>
            <a:r>
              <a:rPr dirty="0" sz="1800" spc="55">
                <a:solidFill>
                  <a:srgbClr val="6C6D70"/>
                </a:solidFill>
                <a:latin typeface="Arial"/>
                <a:cs typeface="Arial"/>
              </a:rPr>
              <a:t> </a:t>
            </a:r>
            <a:r>
              <a:rPr dirty="0" sz="1800" spc="-5">
                <a:solidFill>
                  <a:srgbClr val="6C6D70"/>
                </a:solidFill>
                <a:latin typeface="Arial"/>
                <a:cs typeface="Arial"/>
              </a:rPr>
              <a:t>Programmers</a:t>
            </a:r>
            <a:endParaRPr sz="1800">
              <a:latin typeface="Arial"/>
              <a:cs typeface="Arial"/>
            </a:endParaRPr>
          </a:p>
          <a:p>
            <a:pPr lvl="1" marL="469900" indent="-226060">
              <a:lnSpc>
                <a:spcPct val="100000"/>
              </a:lnSpc>
              <a:spcBef>
                <a:spcPts val="1405"/>
              </a:spcBef>
              <a:buClr>
                <a:srgbClr val="007BC3"/>
              </a:buClr>
              <a:buChar char="–"/>
              <a:tabLst>
                <a:tab pos="470534" algn="l"/>
              </a:tabLst>
            </a:pPr>
            <a:r>
              <a:rPr dirty="0" sz="1600" spc="-5">
                <a:solidFill>
                  <a:srgbClr val="6C6D70"/>
                </a:solidFill>
                <a:latin typeface="Arial"/>
                <a:cs typeface="Arial"/>
              </a:rPr>
              <a:t>Google, Nokia, </a:t>
            </a:r>
            <a:r>
              <a:rPr dirty="0" sz="1600" spc="-25">
                <a:solidFill>
                  <a:srgbClr val="6C6D70"/>
                </a:solidFill>
                <a:latin typeface="Arial"/>
                <a:cs typeface="Arial"/>
              </a:rPr>
              <a:t>Disney, </a:t>
            </a:r>
            <a:r>
              <a:rPr dirty="0" sz="1600" spc="-30">
                <a:solidFill>
                  <a:srgbClr val="6C6D70"/>
                </a:solidFill>
                <a:latin typeface="Arial"/>
                <a:cs typeface="Arial"/>
              </a:rPr>
              <a:t>Yahoo, </a:t>
            </a:r>
            <a:r>
              <a:rPr dirty="0" sz="1600" spc="-5">
                <a:solidFill>
                  <a:srgbClr val="6C6D70"/>
                </a:solidFill>
                <a:latin typeface="Arial"/>
                <a:cs typeface="Arial"/>
              </a:rPr>
              <a:t>IBM use</a:t>
            </a:r>
            <a:r>
              <a:rPr dirty="0" sz="1600" spc="80">
                <a:solidFill>
                  <a:srgbClr val="6C6D70"/>
                </a:solidFill>
                <a:latin typeface="Arial"/>
                <a:cs typeface="Arial"/>
              </a:rPr>
              <a:t> </a:t>
            </a:r>
            <a:r>
              <a:rPr dirty="0" sz="1600" spc="-10">
                <a:solidFill>
                  <a:srgbClr val="6C6D70"/>
                </a:solidFill>
                <a:latin typeface="Arial"/>
                <a:cs typeface="Arial"/>
              </a:rPr>
              <a:t>Python</a:t>
            </a:r>
            <a:endParaRPr sz="1600">
              <a:latin typeface="Arial"/>
              <a:cs typeface="Arial"/>
            </a:endParaRPr>
          </a:p>
          <a:p>
            <a:pPr marL="243840" indent="-231140">
              <a:lnSpc>
                <a:spcPct val="100000"/>
              </a:lnSpc>
              <a:spcBef>
                <a:spcPts val="1390"/>
              </a:spcBef>
              <a:buClr>
                <a:srgbClr val="007BC3"/>
              </a:buClr>
              <a:buChar char="•"/>
              <a:tabLst>
                <a:tab pos="243840" algn="l"/>
                <a:tab pos="244475" algn="l"/>
              </a:tabLst>
            </a:pPr>
            <a:r>
              <a:rPr dirty="0" sz="1800" spc="-5">
                <a:solidFill>
                  <a:srgbClr val="6C6D70"/>
                </a:solidFill>
                <a:latin typeface="Arial"/>
                <a:cs typeface="Arial"/>
              </a:rPr>
              <a:t>Open- Source, Object </a:t>
            </a:r>
            <a:r>
              <a:rPr dirty="0" sz="1800">
                <a:solidFill>
                  <a:srgbClr val="6C6D70"/>
                </a:solidFill>
                <a:latin typeface="Arial"/>
                <a:cs typeface="Arial"/>
              </a:rPr>
              <a:t>– </a:t>
            </a:r>
            <a:r>
              <a:rPr dirty="0" sz="1800" spc="-5">
                <a:solidFill>
                  <a:srgbClr val="6C6D70"/>
                </a:solidFill>
                <a:latin typeface="Arial"/>
                <a:cs typeface="Arial"/>
              </a:rPr>
              <a:t>Oriented, procedural and</a:t>
            </a:r>
            <a:r>
              <a:rPr dirty="0" sz="1800" spc="65">
                <a:solidFill>
                  <a:srgbClr val="6C6D70"/>
                </a:solidFill>
                <a:latin typeface="Arial"/>
                <a:cs typeface="Arial"/>
              </a:rPr>
              <a:t> </a:t>
            </a:r>
            <a:r>
              <a:rPr dirty="0" sz="1800" spc="-5">
                <a:solidFill>
                  <a:srgbClr val="6C6D70"/>
                </a:solidFill>
                <a:latin typeface="Arial"/>
                <a:cs typeface="Arial"/>
              </a:rPr>
              <a:t>functional</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Not only a Scripting language, also supports </a:t>
            </a:r>
            <a:r>
              <a:rPr dirty="0" sz="1600" spc="-10">
                <a:solidFill>
                  <a:srgbClr val="6C6D70"/>
                </a:solidFill>
                <a:latin typeface="Arial"/>
                <a:cs typeface="Arial"/>
              </a:rPr>
              <a:t>Web </a:t>
            </a:r>
            <a:r>
              <a:rPr dirty="0" sz="1600" spc="-5">
                <a:solidFill>
                  <a:srgbClr val="6C6D70"/>
                </a:solidFill>
                <a:latin typeface="Arial"/>
                <a:cs typeface="Arial"/>
              </a:rPr>
              <a:t>Development and Database</a:t>
            </a:r>
            <a:r>
              <a:rPr dirty="0" sz="1600" spc="165">
                <a:solidFill>
                  <a:srgbClr val="6C6D70"/>
                </a:solidFill>
                <a:latin typeface="Arial"/>
                <a:cs typeface="Arial"/>
              </a:rPr>
              <a:t> </a:t>
            </a:r>
            <a:r>
              <a:rPr dirty="0" sz="1600" spc="-5">
                <a:solidFill>
                  <a:srgbClr val="6C6D70"/>
                </a:solidFill>
                <a:latin typeface="Arial"/>
                <a:cs typeface="Arial"/>
              </a:rPr>
              <a:t>Connectivity</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0</a:t>
            </a:r>
            <a:endParaRPr sz="100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904" y="799591"/>
            <a:ext cx="714311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Packages and its</a:t>
            </a:r>
            <a:r>
              <a:rPr dirty="0" sz="4400" spc="-15">
                <a:solidFill>
                  <a:srgbClr val="FFFFFF"/>
                </a:solidFill>
              </a:rPr>
              <a:t> </a:t>
            </a:r>
            <a:r>
              <a:rPr dirty="0" sz="4400" spc="-5">
                <a:solidFill>
                  <a:srgbClr val="FFFFFF"/>
                </a:solidFill>
              </a:rPr>
              <a:t>elements</a:t>
            </a:r>
            <a:endParaRPr sz="4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005212" y="6854441"/>
            <a:ext cx="2555875" cy="193675"/>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a:spLocks noGrp="1"/>
          </p:cNvSpPr>
          <p:nvPr>
            <p:ph type="title"/>
          </p:nvPr>
        </p:nvSpPr>
        <p:spPr>
          <a:xfrm>
            <a:off x="1084460" y="758443"/>
            <a:ext cx="1666875" cy="452120"/>
          </a:xfrm>
          <a:prstGeom prst="rect"/>
        </p:spPr>
        <p:txBody>
          <a:bodyPr wrap="square" lIns="0" tIns="12065" rIns="0" bIns="0" rtlCol="0" vert="horz">
            <a:spAutoFit/>
          </a:bodyPr>
          <a:lstStyle/>
          <a:p>
            <a:pPr marL="12700">
              <a:lnSpc>
                <a:spcPct val="100000"/>
              </a:lnSpc>
              <a:spcBef>
                <a:spcPts val="95"/>
              </a:spcBef>
            </a:pPr>
            <a:r>
              <a:rPr dirty="0" spc="-5"/>
              <a:t>Packages</a:t>
            </a:r>
          </a:p>
        </p:txBody>
      </p:sp>
      <p:sp>
        <p:nvSpPr>
          <p:cNvPr id="5" name="object 5"/>
          <p:cNvSpPr txBox="1"/>
          <p:nvPr/>
        </p:nvSpPr>
        <p:spPr>
          <a:xfrm>
            <a:off x="1084460" y="1486915"/>
            <a:ext cx="7722234" cy="494855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Packages are namespaces </a:t>
            </a:r>
            <a:r>
              <a:rPr dirty="0" sz="1800" spc="-10">
                <a:solidFill>
                  <a:srgbClr val="6C6D70"/>
                </a:solidFill>
                <a:latin typeface="Arial"/>
                <a:cs typeface="Arial"/>
              </a:rPr>
              <a:t>which </a:t>
            </a:r>
            <a:r>
              <a:rPr dirty="0" sz="1800" spc="-5">
                <a:solidFill>
                  <a:srgbClr val="6C6D70"/>
                </a:solidFill>
                <a:latin typeface="Arial"/>
                <a:cs typeface="Arial"/>
              </a:rPr>
              <a:t>contain multiple packages and</a:t>
            </a:r>
            <a:r>
              <a:rPr dirty="0" sz="1800" spc="150">
                <a:solidFill>
                  <a:srgbClr val="6C6D70"/>
                </a:solidFill>
                <a:latin typeface="Arial"/>
                <a:cs typeface="Arial"/>
              </a:rPr>
              <a:t> </a:t>
            </a:r>
            <a:r>
              <a:rPr dirty="0" sz="1800" spc="-5">
                <a:solidFill>
                  <a:srgbClr val="6C6D70"/>
                </a:solidFill>
                <a:latin typeface="Arial"/>
                <a:cs typeface="Arial"/>
              </a:rPr>
              <a:t>modules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Collection of modules in</a:t>
            </a:r>
            <a:r>
              <a:rPr dirty="0" sz="1800" spc="40">
                <a:solidFill>
                  <a:srgbClr val="6C6D70"/>
                </a:solidFill>
                <a:latin typeface="Arial"/>
                <a:cs typeface="Arial"/>
              </a:rPr>
              <a:t> </a:t>
            </a:r>
            <a:r>
              <a:rPr dirty="0" sz="1800" spc="-5">
                <a:solidFill>
                  <a:srgbClr val="6C6D70"/>
                </a:solidFill>
                <a:latin typeface="Arial"/>
                <a:cs typeface="Arial"/>
              </a:rPr>
              <a:t>directory</a:t>
            </a:r>
            <a:endParaRPr sz="1800">
              <a:latin typeface="Arial"/>
              <a:cs typeface="Arial"/>
            </a:endParaRPr>
          </a:p>
          <a:p>
            <a:pPr marL="243840" indent="-231140">
              <a:lnSpc>
                <a:spcPct val="100000"/>
              </a:lnSpc>
              <a:spcBef>
                <a:spcPts val="1415"/>
              </a:spcBef>
              <a:buClr>
                <a:srgbClr val="007BC3"/>
              </a:buClr>
              <a:buChar char="•"/>
              <a:tabLst>
                <a:tab pos="243840" algn="l"/>
                <a:tab pos="244475" algn="l"/>
                <a:tab pos="1614170" algn="l"/>
                <a:tab pos="2158365" algn="l"/>
              </a:tabLst>
            </a:pPr>
            <a:r>
              <a:rPr dirty="0" sz="1800" spc="-5">
                <a:solidFill>
                  <a:srgbClr val="6C6D70"/>
                </a:solidFill>
                <a:latin typeface="Arial"/>
                <a:cs typeface="Arial"/>
              </a:rPr>
              <a:t>Must</a:t>
            </a:r>
            <a:r>
              <a:rPr dirty="0" sz="1800" spc="5">
                <a:solidFill>
                  <a:srgbClr val="6C6D70"/>
                </a:solidFill>
                <a:latin typeface="Arial"/>
                <a:cs typeface="Arial"/>
              </a:rPr>
              <a:t> </a:t>
            </a:r>
            <a:r>
              <a:rPr dirty="0" sz="1800" spc="-5">
                <a:solidFill>
                  <a:srgbClr val="6C6D70"/>
                </a:solidFill>
                <a:latin typeface="Arial"/>
                <a:cs typeface="Arial"/>
              </a:rPr>
              <a:t>have</a:t>
            </a:r>
            <a:r>
              <a:rPr dirty="0" sz="1800" spc="-5" u="heavy">
                <a:solidFill>
                  <a:srgbClr val="6C6D70"/>
                </a:solidFill>
                <a:latin typeface="Arial"/>
                <a:cs typeface="Arial"/>
              </a:rPr>
              <a:t> 	</a:t>
            </a:r>
            <a:r>
              <a:rPr dirty="0" sz="1800" spc="-5">
                <a:solidFill>
                  <a:srgbClr val="6C6D70"/>
                </a:solidFill>
                <a:latin typeface="Arial"/>
                <a:cs typeface="Arial"/>
              </a:rPr>
              <a:t>init</a:t>
            </a:r>
            <a:r>
              <a:rPr dirty="0" sz="1800" spc="-5" u="heavy">
                <a:solidFill>
                  <a:srgbClr val="6C6D70"/>
                </a:solidFill>
                <a:latin typeface="Arial"/>
                <a:cs typeface="Arial"/>
              </a:rPr>
              <a:t> 	</a:t>
            </a:r>
            <a:r>
              <a:rPr dirty="0" sz="1800" spc="-5">
                <a:solidFill>
                  <a:srgbClr val="6C6D70"/>
                </a:solidFill>
                <a:latin typeface="Arial"/>
                <a:cs typeface="Arial"/>
              </a:rPr>
              <a:t>.py</a:t>
            </a:r>
            <a:r>
              <a:rPr dirty="0" sz="1800" spc="15">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May contain</a:t>
            </a:r>
            <a:r>
              <a:rPr dirty="0" sz="1800" spc="5">
                <a:solidFill>
                  <a:srgbClr val="6C6D70"/>
                </a:solidFill>
                <a:latin typeface="Arial"/>
                <a:cs typeface="Arial"/>
              </a:rPr>
              <a:t> </a:t>
            </a:r>
            <a:r>
              <a:rPr dirty="0" sz="1800" spc="-5">
                <a:solidFill>
                  <a:srgbClr val="6C6D70"/>
                </a:solidFill>
                <a:latin typeface="Arial"/>
                <a:cs typeface="Arial"/>
              </a:rPr>
              <a:t>subpackages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_init_.py can be empty or it contains valid </a:t>
            </a:r>
            <a:r>
              <a:rPr dirty="0" sz="1800" spc="-10">
                <a:solidFill>
                  <a:srgbClr val="6C6D70"/>
                </a:solidFill>
                <a:latin typeface="Arial"/>
                <a:cs typeface="Arial"/>
              </a:rPr>
              <a:t>python</a:t>
            </a:r>
            <a:r>
              <a:rPr dirty="0" sz="1800" spc="105">
                <a:solidFill>
                  <a:srgbClr val="6C6D70"/>
                </a:solidFill>
                <a:latin typeface="Arial"/>
                <a:cs typeface="Arial"/>
              </a:rPr>
              <a:t> </a:t>
            </a:r>
            <a:r>
              <a:rPr dirty="0" sz="1800" spc="-5">
                <a:solidFill>
                  <a:srgbClr val="6C6D70"/>
                </a:solidFill>
                <a:latin typeface="Arial"/>
                <a:cs typeface="Arial"/>
              </a:rPr>
              <a:t>code</a:t>
            </a:r>
            <a:endParaRPr sz="1800">
              <a:latin typeface="Arial"/>
              <a:cs typeface="Arial"/>
            </a:endParaRPr>
          </a:p>
          <a:p>
            <a:pPr marL="243840" marR="78740" indent="-231140">
              <a:lnSpc>
                <a:spcPct val="110000"/>
              </a:lnSpc>
              <a:spcBef>
                <a:spcPts val="1200"/>
              </a:spcBef>
              <a:buClr>
                <a:srgbClr val="007BC3"/>
              </a:buClr>
              <a:buChar char="•"/>
              <a:tabLst>
                <a:tab pos="243840" algn="l"/>
                <a:tab pos="244475" algn="l"/>
              </a:tabLst>
            </a:pPr>
            <a:r>
              <a:rPr dirty="0" sz="1800" spc="-5">
                <a:solidFill>
                  <a:srgbClr val="6C6D70"/>
                </a:solidFill>
                <a:latin typeface="Arial"/>
                <a:cs typeface="Arial"/>
              </a:rPr>
              <a:t>_init_.py indicates that the directory it contains is </a:t>
            </a:r>
            <a:r>
              <a:rPr dirty="0" sz="1800">
                <a:solidFill>
                  <a:srgbClr val="6C6D70"/>
                </a:solidFill>
                <a:latin typeface="Arial"/>
                <a:cs typeface="Arial"/>
              </a:rPr>
              <a:t>a </a:t>
            </a:r>
            <a:r>
              <a:rPr dirty="0" sz="1800" spc="-5">
                <a:solidFill>
                  <a:srgbClr val="6C6D70"/>
                </a:solidFill>
                <a:latin typeface="Arial"/>
                <a:cs typeface="Arial"/>
              </a:rPr>
              <a:t>package and it can be  imported the same </a:t>
            </a:r>
            <a:r>
              <a:rPr dirty="0" sz="1800" spc="-15">
                <a:solidFill>
                  <a:srgbClr val="6C6D70"/>
                </a:solidFill>
                <a:latin typeface="Arial"/>
                <a:cs typeface="Arial"/>
              </a:rPr>
              <a:t>way </a:t>
            </a:r>
            <a:r>
              <a:rPr dirty="0" sz="1800" spc="-5">
                <a:solidFill>
                  <a:srgbClr val="6C6D70"/>
                </a:solidFill>
                <a:latin typeface="Arial"/>
                <a:cs typeface="Arial"/>
              </a:rPr>
              <a:t>as </a:t>
            </a:r>
            <a:r>
              <a:rPr dirty="0" sz="1800">
                <a:solidFill>
                  <a:srgbClr val="6C6D70"/>
                </a:solidFill>
                <a:latin typeface="Arial"/>
                <a:cs typeface="Arial"/>
              </a:rPr>
              <a:t>a</a:t>
            </a:r>
            <a:r>
              <a:rPr dirty="0" sz="1800" spc="55">
                <a:solidFill>
                  <a:srgbClr val="6C6D70"/>
                </a:solidFill>
                <a:latin typeface="Arial"/>
                <a:cs typeface="Arial"/>
              </a:rPr>
              <a:t> </a:t>
            </a:r>
            <a:r>
              <a:rPr dirty="0" sz="1800" spc="-5">
                <a:solidFill>
                  <a:srgbClr val="6C6D70"/>
                </a:solidFill>
                <a:latin typeface="Arial"/>
                <a:cs typeface="Arial"/>
              </a:rPr>
              <a:t>module</a:t>
            </a:r>
            <a:endParaRPr sz="1800">
              <a:latin typeface="Arial"/>
              <a:cs typeface="Arial"/>
            </a:endParaRPr>
          </a:p>
          <a:p>
            <a:pPr lvl="1" marL="469900" indent="-226060">
              <a:lnSpc>
                <a:spcPct val="100000"/>
              </a:lnSpc>
              <a:spcBef>
                <a:spcPts val="1410"/>
              </a:spcBef>
              <a:buClr>
                <a:srgbClr val="007BC3"/>
              </a:buClr>
              <a:buFont typeface="Arial"/>
              <a:buChar char="–"/>
              <a:tabLst>
                <a:tab pos="470534" algn="l"/>
              </a:tabLst>
            </a:pPr>
            <a:r>
              <a:rPr dirty="0" sz="1600" spc="-5" b="1">
                <a:solidFill>
                  <a:srgbClr val="6C6D70"/>
                </a:solidFill>
                <a:latin typeface="Arial"/>
                <a:cs typeface="Arial"/>
              </a:rPr>
              <a:t>Ex:</a:t>
            </a:r>
            <a:r>
              <a:rPr dirty="0" sz="1600" b="1">
                <a:solidFill>
                  <a:srgbClr val="6C6D70"/>
                </a:solidFill>
                <a:latin typeface="Arial"/>
                <a:cs typeface="Arial"/>
              </a:rPr>
              <a:t> </a:t>
            </a:r>
            <a:r>
              <a:rPr dirty="0" sz="1600" spc="-5" b="1">
                <a:solidFill>
                  <a:srgbClr val="6C6D70"/>
                </a:solidFill>
                <a:latin typeface="Arial"/>
                <a:cs typeface="Arial"/>
              </a:rPr>
              <a:t>foo.abc</a:t>
            </a:r>
            <a:endParaRPr sz="1600">
              <a:latin typeface="Arial"/>
              <a:cs typeface="Arial"/>
            </a:endParaRPr>
          </a:p>
          <a:p>
            <a:pPr lvl="2" marL="701040" indent="-231140">
              <a:lnSpc>
                <a:spcPct val="100000"/>
              </a:lnSpc>
              <a:spcBef>
                <a:spcPts val="1395"/>
              </a:spcBef>
              <a:buClr>
                <a:srgbClr val="007BC3"/>
              </a:buClr>
              <a:buChar char="•"/>
              <a:tabLst>
                <a:tab pos="701040" algn="l"/>
                <a:tab pos="701675" algn="l"/>
              </a:tabLst>
            </a:pPr>
            <a:r>
              <a:rPr dirty="0" sz="1400" spc="-5">
                <a:solidFill>
                  <a:srgbClr val="6C6D70"/>
                </a:solidFill>
                <a:latin typeface="Arial"/>
                <a:cs typeface="Arial"/>
              </a:rPr>
              <a:t>Module abc belongs </a:t>
            </a:r>
            <a:r>
              <a:rPr dirty="0" sz="1400">
                <a:solidFill>
                  <a:srgbClr val="6C6D70"/>
                </a:solidFill>
                <a:latin typeface="Arial"/>
                <a:cs typeface="Arial"/>
              </a:rPr>
              <a:t>to </a:t>
            </a:r>
            <a:r>
              <a:rPr dirty="0" sz="1400" spc="-5">
                <a:solidFill>
                  <a:srgbClr val="6C6D70"/>
                </a:solidFill>
                <a:latin typeface="Arial"/>
                <a:cs typeface="Arial"/>
              </a:rPr>
              <a:t>package named</a:t>
            </a:r>
            <a:r>
              <a:rPr dirty="0" sz="1400" spc="-145">
                <a:solidFill>
                  <a:srgbClr val="6C6D70"/>
                </a:solidFill>
                <a:latin typeface="Arial"/>
                <a:cs typeface="Arial"/>
              </a:rPr>
              <a:t> </a:t>
            </a:r>
            <a:r>
              <a:rPr dirty="0" sz="1400">
                <a:solidFill>
                  <a:srgbClr val="6C6D70"/>
                </a:solidFill>
                <a:latin typeface="Arial"/>
                <a:cs typeface="Arial"/>
              </a:rPr>
              <a:t>foo</a:t>
            </a:r>
            <a:endParaRPr sz="1400">
              <a:latin typeface="Arial"/>
              <a:cs typeface="Arial"/>
            </a:endParaRPr>
          </a:p>
          <a:p>
            <a:pPr lvl="2">
              <a:lnSpc>
                <a:spcPct val="100000"/>
              </a:lnSpc>
              <a:spcBef>
                <a:spcPts val="35"/>
              </a:spcBef>
              <a:buClr>
                <a:srgbClr val="007BC3"/>
              </a:buClr>
              <a:buFont typeface="Arial"/>
              <a:buChar char="•"/>
            </a:pPr>
            <a:endParaRPr sz="1150">
              <a:latin typeface="Times New Roman"/>
              <a:cs typeface="Times New Roman"/>
            </a:endParaRPr>
          </a:p>
          <a:p>
            <a:pPr marL="304800" indent="-286385">
              <a:lnSpc>
                <a:spcPct val="100000"/>
              </a:lnSpc>
              <a:buClr>
                <a:srgbClr val="007BC3"/>
              </a:buClr>
              <a:buChar char="•"/>
              <a:tabLst>
                <a:tab pos="304800" algn="l"/>
                <a:tab pos="305435" algn="l"/>
              </a:tabLst>
            </a:pPr>
            <a:r>
              <a:rPr dirty="0" sz="1800" spc="-5">
                <a:solidFill>
                  <a:srgbClr val="6C6D70"/>
                </a:solidFill>
                <a:latin typeface="Arial"/>
                <a:cs typeface="Arial"/>
              </a:rPr>
              <a:t>Users of the package can import individual modules from the</a:t>
            </a:r>
            <a:r>
              <a:rPr dirty="0" sz="1800" spc="125">
                <a:solidFill>
                  <a:srgbClr val="6C6D70"/>
                </a:solidFill>
                <a:latin typeface="Arial"/>
                <a:cs typeface="Arial"/>
              </a:rPr>
              <a:t> </a:t>
            </a:r>
            <a:r>
              <a:rPr dirty="0" sz="1800" spc="-5">
                <a:solidFill>
                  <a:srgbClr val="6C6D70"/>
                </a:solidFill>
                <a:latin typeface="Arial"/>
                <a:cs typeface="Arial"/>
              </a:rPr>
              <a:t>package</a:t>
            </a:r>
            <a:endParaRPr sz="1800">
              <a:latin typeface="Arial"/>
              <a:cs typeface="Arial"/>
            </a:endParaRPr>
          </a:p>
          <a:p>
            <a:pPr lvl="1" marL="530860" indent="-287020">
              <a:lnSpc>
                <a:spcPct val="100000"/>
              </a:lnSpc>
              <a:spcBef>
                <a:spcPts val="1405"/>
              </a:spcBef>
              <a:buClr>
                <a:srgbClr val="007BC3"/>
              </a:buClr>
              <a:buFont typeface="Arial"/>
              <a:buChar char="–"/>
              <a:tabLst>
                <a:tab pos="530225" algn="l"/>
                <a:tab pos="531495" algn="l"/>
              </a:tabLst>
            </a:pPr>
            <a:r>
              <a:rPr dirty="0" sz="1600" spc="-5" b="1">
                <a:solidFill>
                  <a:srgbClr val="6C6D70"/>
                </a:solidFill>
                <a:latin typeface="Arial"/>
                <a:cs typeface="Arial"/>
              </a:rPr>
              <a:t>Ex: import</a:t>
            </a:r>
            <a:r>
              <a:rPr dirty="0" sz="1600" spc="30" b="1">
                <a:solidFill>
                  <a:srgbClr val="6C6D70"/>
                </a:solidFill>
                <a:latin typeface="Arial"/>
                <a:cs typeface="Arial"/>
              </a:rPr>
              <a:t> </a:t>
            </a:r>
            <a:r>
              <a:rPr dirty="0" sz="1600" spc="-5" b="1">
                <a:solidFill>
                  <a:srgbClr val="6C6D70"/>
                </a:solidFill>
                <a:latin typeface="Arial"/>
                <a:cs typeface="Arial"/>
              </a:rPr>
              <a:t>sound.effects.echo</a:t>
            </a:r>
            <a:endParaRPr sz="1600">
              <a:latin typeface="Arial"/>
              <a:cs typeface="Arial"/>
            </a:endParaRPr>
          </a:p>
          <a:p>
            <a:pPr lvl="2" marL="762000" indent="-286385">
              <a:lnSpc>
                <a:spcPct val="100000"/>
              </a:lnSpc>
              <a:spcBef>
                <a:spcPts val="1395"/>
              </a:spcBef>
              <a:buClr>
                <a:srgbClr val="007BC3"/>
              </a:buClr>
              <a:buChar char="•"/>
              <a:tabLst>
                <a:tab pos="762000" algn="l"/>
                <a:tab pos="762635" algn="l"/>
              </a:tabLst>
            </a:pPr>
            <a:r>
              <a:rPr dirty="0" sz="1400" spc="-5">
                <a:solidFill>
                  <a:srgbClr val="6C6D70"/>
                </a:solidFill>
                <a:latin typeface="Arial"/>
                <a:cs typeface="Arial"/>
              </a:rPr>
              <a:t>This loads </a:t>
            </a:r>
            <a:r>
              <a:rPr dirty="0" sz="1400">
                <a:solidFill>
                  <a:srgbClr val="6C6D70"/>
                </a:solidFill>
                <a:latin typeface="Arial"/>
                <a:cs typeface="Arial"/>
              </a:rPr>
              <a:t>the </a:t>
            </a:r>
            <a:r>
              <a:rPr dirty="0" sz="1400" spc="-5">
                <a:solidFill>
                  <a:srgbClr val="6C6D70"/>
                </a:solidFill>
                <a:latin typeface="Arial"/>
                <a:cs typeface="Arial"/>
              </a:rPr>
              <a:t>submodule </a:t>
            </a:r>
            <a:r>
              <a:rPr dirty="0" sz="1400" spc="-10">
                <a:solidFill>
                  <a:srgbClr val="6C6D70"/>
                </a:solidFill>
                <a:latin typeface="Arial"/>
                <a:cs typeface="Arial"/>
              </a:rPr>
              <a:t>sound.effects.echo. </a:t>
            </a:r>
            <a:r>
              <a:rPr dirty="0" sz="1400">
                <a:solidFill>
                  <a:srgbClr val="6C6D70"/>
                </a:solidFill>
                <a:latin typeface="Arial"/>
                <a:cs typeface="Arial"/>
              </a:rPr>
              <a:t>It </a:t>
            </a:r>
            <a:r>
              <a:rPr dirty="0" sz="1400" spc="-5">
                <a:solidFill>
                  <a:srgbClr val="6C6D70"/>
                </a:solidFill>
                <a:latin typeface="Arial"/>
                <a:cs typeface="Arial"/>
              </a:rPr>
              <a:t>must be referenced with </a:t>
            </a:r>
            <a:r>
              <a:rPr dirty="0" sz="1400">
                <a:solidFill>
                  <a:srgbClr val="6C6D70"/>
                </a:solidFill>
                <a:latin typeface="Arial"/>
                <a:cs typeface="Arial"/>
              </a:rPr>
              <a:t>its full</a:t>
            </a:r>
            <a:r>
              <a:rPr dirty="0" sz="1400" spc="-105">
                <a:solidFill>
                  <a:srgbClr val="6C6D70"/>
                </a:solidFill>
                <a:latin typeface="Arial"/>
                <a:cs typeface="Arial"/>
              </a:rPr>
              <a:t> </a:t>
            </a:r>
            <a:r>
              <a:rPr dirty="0" sz="1400" spc="-5">
                <a:solidFill>
                  <a:srgbClr val="6C6D70"/>
                </a:solidFill>
                <a:latin typeface="Arial"/>
                <a:cs typeface="Arial"/>
              </a:rPr>
              <a:t>name.</a:t>
            </a:r>
            <a:endParaRPr sz="1400">
              <a:latin typeface="Arial"/>
              <a:cs typeface="Arial"/>
            </a:endParaRPr>
          </a:p>
        </p:txBody>
      </p:sp>
      <p:sp>
        <p:nvSpPr>
          <p:cNvPr id="6" name="object 6"/>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1</a:t>
            </a:r>
            <a:endParaRPr sz="1000">
              <a:latin typeface="Arial"/>
              <a:cs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904" y="799591"/>
            <a:ext cx="4094479"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File</a:t>
            </a:r>
            <a:r>
              <a:rPr dirty="0" sz="4400" spc="-60">
                <a:solidFill>
                  <a:srgbClr val="FFFFFF"/>
                </a:solidFill>
              </a:rPr>
              <a:t> </a:t>
            </a:r>
            <a:r>
              <a:rPr dirty="0" sz="4400" spc="-5">
                <a:solidFill>
                  <a:srgbClr val="FFFFFF"/>
                </a:solidFill>
              </a:rPr>
              <a:t>Operations</a:t>
            </a:r>
            <a:endParaRPr sz="4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31011"/>
            <a:ext cx="2553335" cy="452120"/>
          </a:xfrm>
          <a:prstGeom prst="rect"/>
        </p:spPr>
        <p:txBody>
          <a:bodyPr wrap="square" lIns="0" tIns="12065" rIns="0" bIns="0" rtlCol="0" vert="horz">
            <a:spAutoFit/>
          </a:bodyPr>
          <a:lstStyle/>
          <a:p>
            <a:pPr marL="12700">
              <a:lnSpc>
                <a:spcPct val="100000"/>
              </a:lnSpc>
              <a:spcBef>
                <a:spcPts val="95"/>
              </a:spcBef>
            </a:pPr>
            <a:r>
              <a:rPr dirty="0" spc="-5"/>
              <a:t>File</a:t>
            </a:r>
            <a:r>
              <a:rPr dirty="0" spc="-60"/>
              <a:t> </a:t>
            </a:r>
            <a:r>
              <a:rPr dirty="0" spc="-5"/>
              <a:t>operations</a:t>
            </a:r>
          </a:p>
        </p:txBody>
      </p:sp>
      <p:sp>
        <p:nvSpPr>
          <p:cNvPr id="4" name="object 4"/>
          <p:cNvSpPr txBox="1"/>
          <p:nvPr/>
        </p:nvSpPr>
        <p:spPr>
          <a:xfrm>
            <a:off x="1084460" y="1459483"/>
            <a:ext cx="7966075" cy="153733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a:solidFill>
                  <a:srgbClr val="6C6D70"/>
                </a:solidFill>
                <a:latin typeface="Arial"/>
                <a:cs typeface="Arial"/>
              </a:rPr>
              <a:t>A </a:t>
            </a:r>
            <a:r>
              <a:rPr dirty="0" sz="1800" spc="-5">
                <a:solidFill>
                  <a:srgbClr val="6C6D70"/>
                </a:solidFill>
                <a:latin typeface="Arial"/>
                <a:cs typeface="Arial"/>
              </a:rPr>
              <a:t>file is </a:t>
            </a:r>
            <a:r>
              <a:rPr dirty="0" sz="1800">
                <a:solidFill>
                  <a:srgbClr val="6C6D70"/>
                </a:solidFill>
                <a:latin typeface="Arial"/>
                <a:cs typeface="Arial"/>
              </a:rPr>
              <a:t>a </a:t>
            </a:r>
            <a:r>
              <a:rPr dirty="0" sz="1800" spc="-5">
                <a:solidFill>
                  <a:srgbClr val="6C6D70"/>
                </a:solidFill>
                <a:latin typeface="Arial"/>
                <a:cs typeface="Arial"/>
              </a:rPr>
              <a:t>chunk of logically related data or information </a:t>
            </a:r>
            <a:r>
              <a:rPr dirty="0" sz="1800" spc="-10">
                <a:solidFill>
                  <a:srgbClr val="6C6D70"/>
                </a:solidFill>
                <a:latin typeface="Arial"/>
                <a:cs typeface="Arial"/>
              </a:rPr>
              <a:t>which </a:t>
            </a:r>
            <a:r>
              <a:rPr dirty="0" sz="1800" spc="-5">
                <a:solidFill>
                  <a:srgbClr val="6C6D70"/>
                </a:solidFill>
                <a:latin typeface="Arial"/>
                <a:cs typeface="Arial"/>
              </a:rPr>
              <a:t>can be used by  computer</a:t>
            </a:r>
            <a:r>
              <a:rPr dirty="0" sz="1800" spc="5">
                <a:solidFill>
                  <a:srgbClr val="6C6D70"/>
                </a:solidFill>
                <a:latin typeface="Arial"/>
                <a:cs typeface="Arial"/>
              </a:rPr>
              <a:t> </a:t>
            </a:r>
            <a:r>
              <a:rPr dirty="0" sz="1800" spc="-5">
                <a:solidFill>
                  <a:srgbClr val="6C6D70"/>
                </a:solidFill>
                <a:latin typeface="Arial"/>
                <a:cs typeface="Arial"/>
              </a:rPr>
              <a:t>programs.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Python </a:t>
            </a:r>
            <a:r>
              <a:rPr dirty="0" sz="1800" spc="-5">
                <a:solidFill>
                  <a:srgbClr val="6C6D70"/>
                </a:solidFill>
                <a:latin typeface="Arial"/>
                <a:cs typeface="Arial"/>
              </a:rPr>
              <a:t>provides some basic functions </a:t>
            </a:r>
            <a:r>
              <a:rPr dirty="0" sz="1800">
                <a:solidFill>
                  <a:srgbClr val="6C6D70"/>
                </a:solidFill>
                <a:latin typeface="Arial"/>
                <a:cs typeface="Arial"/>
              </a:rPr>
              <a:t>to </a:t>
            </a:r>
            <a:r>
              <a:rPr dirty="0" sz="1800" spc="-5">
                <a:solidFill>
                  <a:srgbClr val="6C6D70"/>
                </a:solidFill>
                <a:latin typeface="Arial"/>
                <a:cs typeface="Arial"/>
              </a:rPr>
              <a:t>manipulate</a:t>
            </a:r>
            <a:r>
              <a:rPr dirty="0" sz="1800" spc="100">
                <a:solidFill>
                  <a:srgbClr val="6C6D70"/>
                </a:solidFill>
                <a:latin typeface="Arial"/>
                <a:cs typeface="Arial"/>
              </a:rPr>
              <a:t> </a:t>
            </a:r>
            <a:r>
              <a:rPr dirty="0" sz="1800" spc="-5">
                <a:solidFill>
                  <a:srgbClr val="6C6D70"/>
                </a:solidFill>
                <a:latin typeface="Arial"/>
                <a:cs typeface="Arial"/>
              </a:rPr>
              <a:t>files</a:t>
            </a:r>
            <a:endParaRPr sz="1800">
              <a:latin typeface="Arial"/>
              <a:cs typeface="Arial"/>
            </a:endParaRPr>
          </a:p>
          <a:p>
            <a:pPr marL="243840" indent="-231140">
              <a:lnSpc>
                <a:spcPct val="100000"/>
              </a:lnSpc>
              <a:spcBef>
                <a:spcPts val="1415"/>
              </a:spcBef>
              <a:buClr>
                <a:srgbClr val="007BC3"/>
              </a:buClr>
              <a:buFont typeface="Arial"/>
              <a:buChar char="•"/>
              <a:tabLst>
                <a:tab pos="243840" algn="l"/>
                <a:tab pos="244475" algn="l"/>
              </a:tabLst>
            </a:pPr>
            <a:r>
              <a:rPr dirty="0" sz="1800" spc="-5" b="1" i="1">
                <a:solidFill>
                  <a:srgbClr val="6C6D70"/>
                </a:solidFill>
                <a:latin typeface="Arial"/>
                <a:cs typeface="Arial"/>
              </a:rPr>
              <a:t>open</a:t>
            </a:r>
            <a:r>
              <a:rPr dirty="0" sz="1800" spc="-10"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p:txBody>
      </p:sp>
      <p:sp>
        <p:nvSpPr>
          <p:cNvPr id="5" name="object 5"/>
          <p:cNvSpPr txBox="1"/>
          <p:nvPr/>
        </p:nvSpPr>
        <p:spPr>
          <a:xfrm>
            <a:off x="1084460" y="3605274"/>
            <a:ext cx="1780539"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close</a:t>
            </a:r>
            <a:r>
              <a:rPr dirty="0" sz="1800" spc="-60"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p:txBody>
      </p:sp>
      <p:sp>
        <p:nvSpPr>
          <p:cNvPr id="6" name="object 6"/>
          <p:cNvSpPr txBox="1"/>
          <p:nvPr/>
        </p:nvSpPr>
        <p:spPr>
          <a:xfrm>
            <a:off x="1090556" y="4513578"/>
            <a:ext cx="1784985" cy="299720"/>
          </a:xfrm>
          <a:prstGeom prst="rect">
            <a:avLst/>
          </a:prstGeom>
        </p:spPr>
        <p:txBody>
          <a:bodyPr wrap="square" lIns="0" tIns="12700" rIns="0" bIns="0" rtlCol="0" vert="horz">
            <a:spAutoFit/>
          </a:bodyPr>
          <a:lstStyle/>
          <a:p>
            <a:pPr marL="299085" indent="-286385">
              <a:lnSpc>
                <a:spcPct val="100000"/>
              </a:lnSpc>
              <a:spcBef>
                <a:spcPts val="100"/>
              </a:spcBef>
              <a:buClr>
                <a:srgbClr val="007BC3"/>
              </a:buClr>
              <a:buFont typeface="Arial"/>
              <a:buChar char="•"/>
              <a:tabLst>
                <a:tab pos="299085" algn="l"/>
                <a:tab pos="299720" algn="l"/>
              </a:tabLst>
            </a:pPr>
            <a:r>
              <a:rPr dirty="0" sz="1800" spc="-5" b="1" i="1">
                <a:solidFill>
                  <a:srgbClr val="6C6D70"/>
                </a:solidFill>
                <a:latin typeface="Arial"/>
                <a:cs typeface="Arial"/>
              </a:rPr>
              <a:t>write</a:t>
            </a:r>
            <a:r>
              <a:rPr dirty="0" sz="1800" spc="-55"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p:txBody>
      </p:sp>
      <p:sp>
        <p:nvSpPr>
          <p:cNvPr id="7" name="object 7"/>
          <p:cNvSpPr txBox="1"/>
          <p:nvPr/>
        </p:nvSpPr>
        <p:spPr>
          <a:xfrm>
            <a:off x="1084460" y="5421881"/>
            <a:ext cx="1678305"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read</a:t>
            </a:r>
            <a:r>
              <a:rPr dirty="0" sz="1800" spc="-60"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p:txBody>
      </p:sp>
      <p:sp>
        <p:nvSpPr>
          <p:cNvPr id="8" name="object 8"/>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3</a:t>
            </a:r>
            <a:endParaRPr sz="1000">
              <a:latin typeface="Arial"/>
              <a:cs typeface="Arial"/>
            </a:endParaRPr>
          </a:p>
        </p:txBody>
      </p:sp>
      <p:sp>
        <p:nvSpPr>
          <p:cNvPr id="9" name="object 9"/>
          <p:cNvSpPr/>
          <p:nvPr/>
        </p:nvSpPr>
        <p:spPr>
          <a:xfrm>
            <a:off x="2523622" y="3095244"/>
            <a:ext cx="7028815" cy="373380"/>
          </a:xfrm>
          <a:custGeom>
            <a:avLst/>
            <a:gdLst/>
            <a:ahLst/>
            <a:cxnLst/>
            <a:rect l="l" t="t" r="r" b="b"/>
            <a:pathLst>
              <a:path w="7028815" h="373379">
                <a:moveTo>
                  <a:pt x="7028688" y="4572"/>
                </a:moveTo>
                <a:lnTo>
                  <a:pt x="7028688" y="1524"/>
                </a:lnTo>
                <a:lnTo>
                  <a:pt x="7027164" y="0"/>
                </a:lnTo>
                <a:lnTo>
                  <a:pt x="3048" y="0"/>
                </a:lnTo>
                <a:lnTo>
                  <a:pt x="0" y="1524"/>
                </a:lnTo>
                <a:lnTo>
                  <a:pt x="0" y="4572"/>
                </a:lnTo>
                <a:lnTo>
                  <a:pt x="6095" y="4891"/>
                </a:lnTo>
                <a:lnTo>
                  <a:pt x="6095" y="4572"/>
                </a:lnTo>
                <a:lnTo>
                  <a:pt x="7028688" y="4572"/>
                </a:lnTo>
                <a:close/>
              </a:path>
              <a:path w="7028815" h="373379">
                <a:moveTo>
                  <a:pt x="7024115" y="373380"/>
                </a:moveTo>
                <a:lnTo>
                  <a:pt x="7024115" y="373140"/>
                </a:lnTo>
                <a:lnTo>
                  <a:pt x="6095" y="4891"/>
                </a:lnTo>
                <a:lnTo>
                  <a:pt x="6095" y="373380"/>
                </a:lnTo>
                <a:lnTo>
                  <a:pt x="7024115" y="373380"/>
                </a:lnTo>
                <a:close/>
              </a:path>
              <a:path w="7028815" h="373379">
                <a:moveTo>
                  <a:pt x="7028688" y="373380"/>
                </a:moveTo>
                <a:lnTo>
                  <a:pt x="7028688" y="4572"/>
                </a:lnTo>
                <a:lnTo>
                  <a:pt x="7024115" y="4572"/>
                </a:lnTo>
                <a:lnTo>
                  <a:pt x="7024115" y="9144"/>
                </a:lnTo>
                <a:lnTo>
                  <a:pt x="7024116" y="373140"/>
                </a:lnTo>
                <a:lnTo>
                  <a:pt x="7028688" y="373380"/>
                </a:lnTo>
                <a:close/>
              </a:path>
            </a:pathLst>
          </a:custGeom>
          <a:solidFill>
            <a:srgbClr val="696B6E"/>
          </a:solidFill>
        </p:spPr>
        <p:txBody>
          <a:bodyPr wrap="square" lIns="0" tIns="0" rIns="0" bIns="0" rtlCol="0"/>
          <a:lstStyle/>
          <a:p/>
        </p:txBody>
      </p:sp>
      <p:sp>
        <p:nvSpPr>
          <p:cNvPr id="10" name="object 10"/>
          <p:cNvSpPr/>
          <p:nvPr/>
        </p:nvSpPr>
        <p:spPr>
          <a:xfrm>
            <a:off x="2529718" y="3099816"/>
            <a:ext cx="7018020" cy="368935"/>
          </a:xfrm>
          <a:custGeom>
            <a:avLst/>
            <a:gdLst/>
            <a:ahLst/>
            <a:cxnLst/>
            <a:rect l="l" t="t" r="r" b="b"/>
            <a:pathLst>
              <a:path w="7018020" h="368935">
                <a:moveTo>
                  <a:pt x="0" y="0"/>
                </a:moveTo>
                <a:lnTo>
                  <a:pt x="0" y="368808"/>
                </a:lnTo>
                <a:lnTo>
                  <a:pt x="7018020" y="368808"/>
                </a:lnTo>
                <a:lnTo>
                  <a:pt x="7018020" y="0"/>
                </a:lnTo>
                <a:lnTo>
                  <a:pt x="0" y="0"/>
                </a:lnTo>
                <a:close/>
              </a:path>
            </a:pathLst>
          </a:custGeom>
          <a:solidFill>
            <a:srgbClr val="F2F2F2"/>
          </a:solidFill>
        </p:spPr>
        <p:txBody>
          <a:bodyPr wrap="square" lIns="0" tIns="0" rIns="0" bIns="0" rtlCol="0"/>
          <a:lstStyle/>
          <a:p/>
        </p:txBody>
      </p:sp>
      <p:sp>
        <p:nvSpPr>
          <p:cNvPr id="11" name="object 11"/>
          <p:cNvSpPr/>
          <p:nvPr/>
        </p:nvSpPr>
        <p:spPr>
          <a:xfrm>
            <a:off x="2523622" y="3095244"/>
            <a:ext cx="7028815" cy="378460"/>
          </a:xfrm>
          <a:custGeom>
            <a:avLst/>
            <a:gdLst/>
            <a:ahLst/>
            <a:cxnLst/>
            <a:rect l="l" t="t" r="r" b="b"/>
            <a:pathLst>
              <a:path w="7028815" h="378460">
                <a:moveTo>
                  <a:pt x="7028688" y="376428"/>
                </a:moveTo>
                <a:lnTo>
                  <a:pt x="7028688" y="1524"/>
                </a:lnTo>
                <a:lnTo>
                  <a:pt x="7027164" y="0"/>
                </a:lnTo>
                <a:lnTo>
                  <a:pt x="3048" y="0"/>
                </a:lnTo>
                <a:lnTo>
                  <a:pt x="0" y="1524"/>
                </a:lnTo>
                <a:lnTo>
                  <a:pt x="0" y="376428"/>
                </a:lnTo>
                <a:lnTo>
                  <a:pt x="3048" y="377952"/>
                </a:lnTo>
                <a:lnTo>
                  <a:pt x="6096" y="377952"/>
                </a:lnTo>
                <a:lnTo>
                  <a:pt x="6096" y="9144"/>
                </a:lnTo>
                <a:lnTo>
                  <a:pt x="10668" y="4572"/>
                </a:lnTo>
                <a:lnTo>
                  <a:pt x="10668" y="9144"/>
                </a:lnTo>
                <a:lnTo>
                  <a:pt x="7019544" y="9144"/>
                </a:lnTo>
                <a:lnTo>
                  <a:pt x="7019544" y="4572"/>
                </a:lnTo>
                <a:lnTo>
                  <a:pt x="7024116" y="9144"/>
                </a:lnTo>
                <a:lnTo>
                  <a:pt x="7024116" y="377952"/>
                </a:lnTo>
                <a:lnTo>
                  <a:pt x="7027164" y="377952"/>
                </a:lnTo>
                <a:lnTo>
                  <a:pt x="7028688" y="376428"/>
                </a:lnTo>
                <a:close/>
              </a:path>
              <a:path w="7028815" h="378460">
                <a:moveTo>
                  <a:pt x="10668" y="9144"/>
                </a:moveTo>
                <a:lnTo>
                  <a:pt x="10668" y="4572"/>
                </a:lnTo>
                <a:lnTo>
                  <a:pt x="6096" y="9144"/>
                </a:lnTo>
                <a:lnTo>
                  <a:pt x="10668" y="9144"/>
                </a:lnTo>
                <a:close/>
              </a:path>
              <a:path w="7028815" h="378460">
                <a:moveTo>
                  <a:pt x="10668" y="368808"/>
                </a:moveTo>
                <a:lnTo>
                  <a:pt x="10668" y="9144"/>
                </a:lnTo>
                <a:lnTo>
                  <a:pt x="6096" y="9144"/>
                </a:lnTo>
                <a:lnTo>
                  <a:pt x="6096" y="368808"/>
                </a:lnTo>
                <a:lnTo>
                  <a:pt x="10668" y="368808"/>
                </a:lnTo>
                <a:close/>
              </a:path>
              <a:path w="7028815" h="378460">
                <a:moveTo>
                  <a:pt x="7024116" y="368808"/>
                </a:moveTo>
                <a:lnTo>
                  <a:pt x="6096" y="368808"/>
                </a:lnTo>
                <a:lnTo>
                  <a:pt x="10668" y="373380"/>
                </a:lnTo>
                <a:lnTo>
                  <a:pt x="10668" y="377952"/>
                </a:lnTo>
                <a:lnTo>
                  <a:pt x="7019544" y="377952"/>
                </a:lnTo>
                <a:lnTo>
                  <a:pt x="7019544" y="373380"/>
                </a:lnTo>
                <a:lnTo>
                  <a:pt x="7024116" y="368808"/>
                </a:lnTo>
                <a:close/>
              </a:path>
              <a:path w="7028815" h="378460">
                <a:moveTo>
                  <a:pt x="10668" y="377952"/>
                </a:moveTo>
                <a:lnTo>
                  <a:pt x="10668" y="373380"/>
                </a:lnTo>
                <a:lnTo>
                  <a:pt x="6096" y="368808"/>
                </a:lnTo>
                <a:lnTo>
                  <a:pt x="6096" y="377952"/>
                </a:lnTo>
                <a:lnTo>
                  <a:pt x="10668" y="377952"/>
                </a:lnTo>
                <a:close/>
              </a:path>
              <a:path w="7028815" h="378460">
                <a:moveTo>
                  <a:pt x="7024116" y="9144"/>
                </a:moveTo>
                <a:lnTo>
                  <a:pt x="7019544" y="4572"/>
                </a:lnTo>
                <a:lnTo>
                  <a:pt x="7019544" y="9144"/>
                </a:lnTo>
                <a:lnTo>
                  <a:pt x="7024116" y="9144"/>
                </a:lnTo>
                <a:close/>
              </a:path>
              <a:path w="7028815" h="378460">
                <a:moveTo>
                  <a:pt x="7024116" y="368808"/>
                </a:moveTo>
                <a:lnTo>
                  <a:pt x="7024116" y="9144"/>
                </a:lnTo>
                <a:lnTo>
                  <a:pt x="7019544" y="9144"/>
                </a:lnTo>
                <a:lnTo>
                  <a:pt x="7019544" y="368808"/>
                </a:lnTo>
                <a:lnTo>
                  <a:pt x="7024116" y="368808"/>
                </a:lnTo>
                <a:close/>
              </a:path>
              <a:path w="7028815" h="378460">
                <a:moveTo>
                  <a:pt x="7024116" y="377952"/>
                </a:moveTo>
                <a:lnTo>
                  <a:pt x="7024116" y="368808"/>
                </a:lnTo>
                <a:lnTo>
                  <a:pt x="7019544" y="373380"/>
                </a:lnTo>
                <a:lnTo>
                  <a:pt x="7019544" y="377952"/>
                </a:lnTo>
                <a:lnTo>
                  <a:pt x="7024116" y="377952"/>
                </a:lnTo>
                <a:close/>
              </a:path>
            </a:pathLst>
          </a:custGeom>
          <a:solidFill>
            <a:srgbClr val="696B6E"/>
          </a:solidFill>
        </p:spPr>
        <p:txBody>
          <a:bodyPr wrap="square" lIns="0" tIns="0" rIns="0" bIns="0" rtlCol="0"/>
          <a:lstStyle/>
          <a:p/>
        </p:txBody>
      </p:sp>
      <p:sp>
        <p:nvSpPr>
          <p:cNvPr id="12" name="object 12"/>
          <p:cNvSpPr txBox="1"/>
          <p:nvPr/>
        </p:nvSpPr>
        <p:spPr>
          <a:xfrm>
            <a:off x="2529718" y="3126738"/>
            <a:ext cx="7018020" cy="299720"/>
          </a:xfrm>
          <a:prstGeom prst="rect">
            <a:avLst/>
          </a:prstGeom>
        </p:spPr>
        <p:txBody>
          <a:bodyPr wrap="square" lIns="0" tIns="12700" rIns="0" bIns="0" rtlCol="0" vert="horz">
            <a:spAutoFit/>
          </a:bodyPr>
          <a:lstStyle/>
          <a:p>
            <a:pPr marL="546735">
              <a:lnSpc>
                <a:spcPct val="100000"/>
              </a:lnSpc>
              <a:spcBef>
                <a:spcPts val="100"/>
              </a:spcBef>
            </a:pPr>
            <a:r>
              <a:rPr dirty="0" sz="1800" b="1">
                <a:solidFill>
                  <a:srgbClr val="007BC3"/>
                </a:solidFill>
                <a:latin typeface="Arial"/>
                <a:cs typeface="Arial"/>
              </a:rPr>
              <a:t>file </a:t>
            </a:r>
            <a:r>
              <a:rPr dirty="0" sz="1800" spc="-5" b="1">
                <a:solidFill>
                  <a:srgbClr val="007BC3"/>
                </a:solidFill>
                <a:latin typeface="Arial"/>
                <a:cs typeface="Arial"/>
              </a:rPr>
              <a:t>object </a:t>
            </a:r>
            <a:r>
              <a:rPr dirty="0" sz="1800" b="1">
                <a:solidFill>
                  <a:srgbClr val="007BC3"/>
                </a:solidFill>
                <a:latin typeface="Arial"/>
                <a:cs typeface="Arial"/>
              </a:rPr>
              <a:t>= </a:t>
            </a:r>
            <a:r>
              <a:rPr dirty="0" sz="1800" spc="-5" b="1">
                <a:solidFill>
                  <a:srgbClr val="007BC3"/>
                </a:solidFill>
                <a:latin typeface="Arial"/>
                <a:cs typeface="Arial"/>
              </a:rPr>
              <a:t>open(file_name </a:t>
            </a:r>
            <a:r>
              <a:rPr dirty="0" sz="1800" b="1">
                <a:solidFill>
                  <a:srgbClr val="007BC3"/>
                </a:solidFill>
                <a:latin typeface="Arial"/>
                <a:cs typeface="Arial"/>
              </a:rPr>
              <a:t>[, </a:t>
            </a:r>
            <a:r>
              <a:rPr dirty="0" sz="1800" spc="-5" b="1">
                <a:solidFill>
                  <a:srgbClr val="007BC3"/>
                </a:solidFill>
                <a:latin typeface="Arial"/>
                <a:cs typeface="Arial"/>
              </a:rPr>
              <a:t>access_mode][,</a:t>
            </a:r>
            <a:r>
              <a:rPr dirty="0" sz="1800" spc="25" b="1">
                <a:solidFill>
                  <a:srgbClr val="007BC3"/>
                </a:solidFill>
                <a:latin typeface="Arial"/>
                <a:cs typeface="Arial"/>
              </a:rPr>
              <a:t> </a:t>
            </a:r>
            <a:r>
              <a:rPr dirty="0" sz="1800" spc="-5" b="1">
                <a:solidFill>
                  <a:srgbClr val="007BC3"/>
                </a:solidFill>
                <a:latin typeface="Arial"/>
                <a:cs typeface="Arial"/>
              </a:rPr>
              <a:t>buffering])</a:t>
            </a:r>
            <a:endParaRPr sz="1800">
              <a:latin typeface="Arial"/>
              <a:cs typeface="Arial"/>
            </a:endParaRPr>
          </a:p>
        </p:txBody>
      </p:sp>
      <p:sp>
        <p:nvSpPr>
          <p:cNvPr id="13" name="object 13"/>
          <p:cNvSpPr txBox="1"/>
          <p:nvPr/>
        </p:nvSpPr>
        <p:spPr>
          <a:xfrm>
            <a:off x="1648345" y="3175506"/>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4" name="object 14"/>
          <p:cNvSpPr/>
          <p:nvPr/>
        </p:nvSpPr>
        <p:spPr>
          <a:xfrm>
            <a:off x="2523622" y="3963923"/>
            <a:ext cx="2828925" cy="373380"/>
          </a:xfrm>
          <a:custGeom>
            <a:avLst/>
            <a:gdLst/>
            <a:ahLst/>
            <a:cxnLst/>
            <a:rect l="l" t="t" r="r" b="b"/>
            <a:pathLst>
              <a:path w="2828925" h="373379">
                <a:moveTo>
                  <a:pt x="2828544" y="4572"/>
                </a:moveTo>
                <a:lnTo>
                  <a:pt x="2828544" y="1524"/>
                </a:lnTo>
                <a:lnTo>
                  <a:pt x="2825496" y="0"/>
                </a:lnTo>
                <a:lnTo>
                  <a:pt x="3048" y="0"/>
                </a:lnTo>
                <a:lnTo>
                  <a:pt x="0" y="1524"/>
                </a:lnTo>
                <a:lnTo>
                  <a:pt x="0" y="4572"/>
                </a:lnTo>
                <a:lnTo>
                  <a:pt x="6095" y="5366"/>
                </a:lnTo>
                <a:lnTo>
                  <a:pt x="6095" y="4572"/>
                </a:lnTo>
                <a:lnTo>
                  <a:pt x="2828544" y="4572"/>
                </a:lnTo>
                <a:close/>
              </a:path>
              <a:path w="2828925" h="373379">
                <a:moveTo>
                  <a:pt x="2822447" y="373380"/>
                </a:moveTo>
                <a:lnTo>
                  <a:pt x="2822447" y="372585"/>
                </a:lnTo>
                <a:lnTo>
                  <a:pt x="6095" y="5366"/>
                </a:lnTo>
                <a:lnTo>
                  <a:pt x="6095" y="373380"/>
                </a:lnTo>
                <a:lnTo>
                  <a:pt x="2822447" y="373380"/>
                </a:lnTo>
                <a:close/>
              </a:path>
              <a:path w="2828925" h="373379">
                <a:moveTo>
                  <a:pt x="2828544" y="373380"/>
                </a:moveTo>
                <a:lnTo>
                  <a:pt x="2828544" y="4572"/>
                </a:lnTo>
                <a:lnTo>
                  <a:pt x="2822447" y="4572"/>
                </a:lnTo>
                <a:lnTo>
                  <a:pt x="2822447" y="9144"/>
                </a:lnTo>
                <a:lnTo>
                  <a:pt x="2822448" y="372585"/>
                </a:lnTo>
                <a:lnTo>
                  <a:pt x="2828544" y="373380"/>
                </a:lnTo>
                <a:close/>
              </a:path>
            </a:pathLst>
          </a:custGeom>
          <a:solidFill>
            <a:srgbClr val="696B6E"/>
          </a:solidFill>
        </p:spPr>
        <p:txBody>
          <a:bodyPr wrap="square" lIns="0" tIns="0" rIns="0" bIns="0" rtlCol="0"/>
          <a:lstStyle/>
          <a:p/>
        </p:txBody>
      </p:sp>
      <p:sp>
        <p:nvSpPr>
          <p:cNvPr id="15" name="object 15"/>
          <p:cNvSpPr/>
          <p:nvPr/>
        </p:nvSpPr>
        <p:spPr>
          <a:xfrm>
            <a:off x="2529718" y="3968496"/>
            <a:ext cx="2816860" cy="368935"/>
          </a:xfrm>
          <a:custGeom>
            <a:avLst/>
            <a:gdLst/>
            <a:ahLst/>
            <a:cxnLst/>
            <a:rect l="l" t="t" r="r" b="b"/>
            <a:pathLst>
              <a:path w="2816860" h="368935">
                <a:moveTo>
                  <a:pt x="0" y="0"/>
                </a:moveTo>
                <a:lnTo>
                  <a:pt x="0" y="368808"/>
                </a:lnTo>
                <a:lnTo>
                  <a:pt x="2816352" y="368808"/>
                </a:lnTo>
                <a:lnTo>
                  <a:pt x="2816352" y="0"/>
                </a:lnTo>
                <a:lnTo>
                  <a:pt x="0" y="0"/>
                </a:lnTo>
                <a:close/>
              </a:path>
            </a:pathLst>
          </a:custGeom>
          <a:solidFill>
            <a:srgbClr val="F2F2F2"/>
          </a:solidFill>
        </p:spPr>
        <p:txBody>
          <a:bodyPr wrap="square" lIns="0" tIns="0" rIns="0" bIns="0" rtlCol="0"/>
          <a:lstStyle/>
          <a:p/>
        </p:txBody>
      </p:sp>
      <p:sp>
        <p:nvSpPr>
          <p:cNvPr id="16" name="object 16"/>
          <p:cNvSpPr/>
          <p:nvPr/>
        </p:nvSpPr>
        <p:spPr>
          <a:xfrm>
            <a:off x="2523622" y="3963923"/>
            <a:ext cx="2828925" cy="378460"/>
          </a:xfrm>
          <a:custGeom>
            <a:avLst/>
            <a:gdLst/>
            <a:ahLst/>
            <a:cxnLst/>
            <a:rect l="l" t="t" r="r" b="b"/>
            <a:pathLst>
              <a:path w="2828925" h="378460">
                <a:moveTo>
                  <a:pt x="2828544" y="376428"/>
                </a:moveTo>
                <a:lnTo>
                  <a:pt x="2828544" y="1524"/>
                </a:lnTo>
                <a:lnTo>
                  <a:pt x="2825496" y="0"/>
                </a:lnTo>
                <a:lnTo>
                  <a:pt x="3048" y="0"/>
                </a:lnTo>
                <a:lnTo>
                  <a:pt x="0" y="1524"/>
                </a:lnTo>
                <a:lnTo>
                  <a:pt x="0" y="376428"/>
                </a:lnTo>
                <a:lnTo>
                  <a:pt x="3048" y="377952"/>
                </a:lnTo>
                <a:lnTo>
                  <a:pt x="6096" y="377952"/>
                </a:lnTo>
                <a:lnTo>
                  <a:pt x="6096" y="9144"/>
                </a:lnTo>
                <a:lnTo>
                  <a:pt x="10668" y="4572"/>
                </a:lnTo>
                <a:lnTo>
                  <a:pt x="10668" y="9144"/>
                </a:lnTo>
                <a:lnTo>
                  <a:pt x="2817876" y="9144"/>
                </a:lnTo>
                <a:lnTo>
                  <a:pt x="2817876" y="4572"/>
                </a:lnTo>
                <a:lnTo>
                  <a:pt x="2822448" y="9144"/>
                </a:lnTo>
                <a:lnTo>
                  <a:pt x="2822448" y="377952"/>
                </a:lnTo>
                <a:lnTo>
                  <a:pt x="2825496" y="377952"/>
                </a:lnTo>
                <a:lnTo>
                  <a:pt x="2828544" y="376428"/>
                </a:lnTo>
                <a:close/>
              </a:path>
              <a:path w="2828925" h="378460">
                <a:moveTo>
                  <a:pt x="10668" y="9144"/>
                </a:moveTo>
                <a:lnTo>
                  <a:pt x="10668" y="4572"/>
                </a:lnTo>
                <a:lnTo>
                  <a:pt x="6096" y="9144"/>
                </a:lnTo>
                <a:lnTo>
                  <a:pt x="10668" y="9144"/>
                </a:lnTo>
                <a:close/>
              </a:path>
              <a:path w="2828925" h="378460">
                <a:moveTo>
                  <a:pt x="10668" y="368808"/>
                </a:moveTo>
                <a:lnTo>
                  <a:pt x="10668" y="9144"/>
                </a:lnTo>
                <a:lnTo>
                  <a:pt x="6096" y="9144"/>
                </a:lnTo>
                <a:lnTo>
                  <a:pt x="6096" y="368808"/>
                </a:lnTo>
                <a:lnTo>
                  <a:pt x="10668" y="368808"/>
                </a:lnTo>
                <a:close/>
              </a:path>
              <a:path w="2828925" h="378460">
                <a:moveTo>
                  <a:pt x="2822448" y="368808"/>
                </a:moveTo>
                <a:lnTo>
                  <a:pt x="6096" y="368808"/>
                </a:lnTo>
                <a:lnTo>
                  <a:pt x="10668" y="373380"/>
                </a:lnTo>
                <a:lnTo>
                  <a:pt x="10668" y="377952"/>
                </a:lnTo>
                <a:lnTo>
                  <a:pt x="2817876" y="377952"/>
                </a:lnTo>
                <a:lnTo>
                  <a:pt x="2817876" y="373380"/>
                </a:lnTo>
                <a:lnTo>
                  <a:pt x="2822448" y="368808"/>
                </a:lnTo>
                <a:close/>
              </a:path>
              <a:path w="2828925" h="378460">
                <a:moveTo>
                  <a:pt x="10668" y="377952"/>
                </a:moveTo>
                <a:lnTo>
                  <a:pt x="10668" y="373380"/>
                </a:lnTo>
                <a:lnTo>
                  <a:pt x="6096" y="368808"/>
                </a:lnTo>
                <a:lnTo>
                  <a:pt x="6096" y="377952"/>
                </a:lnTo>
                <a:lnTo>
                  <a:pt x="10668" y="377952"/>
                </a:lnTo>
                <a:close/>
              </a:path>
              <a:path w="2828925" h="378460">
                <a:moveTo>
                  <a:pt x="2822448" y="9144"/>
                </a:moveTo>
                <a:lnTo>
                  <a:pt x="2817876" y="4572"/>
                </a:lnTo>
                <a:lnTo>
                  <a:pt x="2817876" y="9144"/>
                </a:lnTo>
                <a:lnTo>
                  <a:pt x="2822448" y="9144"/>
                </a:lnTo>
                <a:close/>
              </a:path>
              <a:path w="2828925" h="378460">
                <a:moveTo>
                  <a:pt x="2822448" y="368808"/>
                </a:moveTo>
                <a:lnTo>
                  <a:pt x="2822448" y="9144"/>
                </a:lnTo>
                <a:lnTo>
                  <a:pt x="2817876" y="9144"/>
                </a:lnTo>
                <a:lnTo>
                  <a:pt x="2817876" y="368808"/>
                </a:lnTo>
                <a:lnTo>
                  <a:pt x="2822448" y="368808"/>
                </a:lnTo>
                <a:close/>
              </a:path>
              <a:path w="2828925" h="378460">
                <a:moveTo>
                  <a:pt x="2822448" y="377952"/>
                </a:moveTo>
                <a:lnTo>
                  <a:pt x="2822448" y="368808"/>
                </a:lnTo>
                <a:lnTo>
                  <a:pt x="2817876" y="373380"/>
                </a:lnTo>
                <a:lnTo>
                  <a:pt x="2817876" y="377952"/>
                </a:lnTo>
                <a:lnTo>
                  <a:pt x="2822448" y="377952"/>
                </a:lnTo>
                <a:close/>
              </a:path>
            </a:pathLst>
          </a:custGeom>
          <a:solidFill>
            <a:srgbClr val="696B6E"/>
          </a:solidFill>
        </p:spPr>
        <p:txBody>
          <a:bodyPr wrap="square" lIns="0" tIns="0" rIns="0" bIns="0" rtlCol="0"/>
          <a:lstStyle/>
          <a:p/>
        </p:txBody>
      </p:sp>
      <p:sp>
        <p:nvSpPr>
          <p:cNvPr id="17" name="object 17"/>
          <p:cNvSpPr txBox="1"/>
          <p:nvPr/>
        </p:nvSpPr>
        <p:spPr>
          <a:xfrm>
            <a:off x="2529718" y="3993894"/>
            <a:ext cx="2816860" cy="299720"/>
          </a:xfrm>
          <a:prstGeom prst="rect">
            <a:avLst/>
          </a:prstGeom>
        </p:spPr>
        <p:txBody>
          <a:bodyPr wrap="square" lIns="0" tIns="12700" rIns="0" bIns="0" rtlCol="0" vert="horz">
            <a:spAutoFit/>
          </a:bodyPr>
          <a:lstStyle/>
          <a:p>
            <a:pPr marL="714375">
              <a:lnSpc>
                <a:spcPct val="100000"/>
              </a:lnSpc>
              <a:spcBef>
                <a:spcPts val="100"/>
              </a:spcBef>
            </a:pPr>
            <a:r>
              <a:rPr dirty="0" sz="1800" spc="-5" b="1">
                <a:solidFill>
                  <a:srgbClr val="007BC3"/>
                </a:solidFill>
                <a:latin typeface="Arial"/>
                <a:cs typeface="Arial"/>
              </a:rPr>
              <a:t>fileObject.close()</a:t>
            </a:r>
            <a:endParaRPr sz="1800">
              <a:latin typeface="Arial"/>
              <a:cs typeface="Arial"/>
            </a:endParaRPr>
          </a:p>
        </p:txBody>
      </p:sp>
      <p:sp>
        <p:nvSpPr>
          <p:cNvPr id="18" name="object 18"/>
          <p:cNvSpPr txBox="1"/>
          <p:nvPr/>
        </p:nvSpPr>
        <p:spPr>
          <a:xfrm>
            <a:off x="1678825" y="4943345"/>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9" name="object 19"/>
          <p:cNvSpPr/>
          <p:nvPr/>
        </p:nvSpPr>
        <p:spPr>
          <a:xfrm>
            <a:off x="2573914" y="4881372"/>
            <a:ext cx="3246120" cy="373380"/>
          </a:xfrm>
          <a:custGeom>
            <a:avLst/>
            <a:gdLst/>
            <a:ahLst/>
            <a:cxnLst/>
            <a:rect l="l" t="t" r="r" b="b"/>
            <a:pathLst>
              <a:path w="3246120" h="373379">
                <a:moveTo>
                  <a:pt x="3246120" y="4572"/>
                </a:moveTo>
                <a:lnTo>
                  <a:pt x="3246120" y="1524"/>
                </a:lnTo>
                <a:lnTo>
                  <a:pt x="3244596" y="0"/>
                </a:lnTo>
                <a:lnTo>
                  <a:pt x="1524" y="0"/>
                </a:lnTo>
                <a:lnTo>
                  <a:pt x="0" y="1524"/>
                </a:lnTo>
                <a:lnTo>
                  <a:pt x="0" y="4572"/>
                </a:lnTo>
                <a:lnTo>
                  <a:pt x="4571" y="5091"/>
                </a:lnTo>
                <a:lnTo>
                  <a:pt x="4571" y="4572"/>
                </a:lnTo>
                <a:lnTo>
                  <a:pt x="3246120" y="4572"/>
                </a:lnTo>
                <a:close/>
              </a:path>
              <a:path w="3246120" h="373379">
                <a:moveTo>
                  <a:pt x="3241547" y="373380"/>
                </a:moveTo>
                <a:lnTo>
                  <a:pt x="3241547" y="372860"/>
                </a:lnTo>
                <a:lnTo>
                  <a:pt x="4571" y="5091"/>
                </a:lnTo>
                <a:lnTo>
                  <a:pt x="4571" y="373380"/>
                </a:lnTo>
                <a:lnTo>
                  <a:pt x="3241547" y="373380"/>
                </a:lnTo>
                <a:close/>
              </a:path>
              <a:path w="3246120" h="373379">
                <a:moveTo>
                  <a:pt x="3246120" y="373380"/>
                </a:moveTo>
                <a:lnTo>
                  <a:pt x="3246120" y="4572"/>
                </a:lnTo>
                <a:lnTo>
                  <a:pt x="3241547" y="4572"/>
                </a:lnTo>
                <a:lnTo>
                  <a:pt x="3241547" y="9144"/>
                </a:lnTo>
                <a:lnTo>
                  <a:pt x="3241548" y="372860"/>
                </a:lnTo>
                <a:lnTo>
                  <a:pt x="3246120" y="373380"/>
                </a:lnTo>
                <a:close/>
              </a:path>
            </a:pathLst>
          </a:custGeom>
          <a:solidFill>
            <a:srgbClr val="696B6E"/>
          </a:solidFill>
        </p:spPr>
        <p:txBody>
          <a:bodyPr wrap="square" lIns="0" tIns="0" rIns="0" bIns="0" rtlCol="0"/>
          <a:lstStyle/>
          <a:p/>
        </p:txBody>
      </p:sp>
      <p:sp>
        <p:nvSpPr>
          <p:cNvPr id="20" name="object 20"/>
          <p:cNvSpPr/>
          <p:nvPr/>
        </p:nvSpPr>
        <p:spPr>
          <a:xfrm>
            <a:off x="2578486" y="4885944"/>
            <a:ext cx="3237230" cy="368935"/>
          </a:xfrm>
          <a:custGeom>
            <a:avLst/>
            <a:gdLst/>
            <a:ahLst/>
            <a:cxnLst/>
            <a:rect l="l" t="t" r="r" b="b"/>
            <a:pathLst>
              <a:path w="3237229" h="368935">
                <a:moveTo>
                  <a:pt x="0" y="0"/>
                </a:moveTo>
                <a:lnTo>
                  <a:pt x="0" y="368808"/>
                </a:lnTo>
                <a:lnTo>
                  <a:pt x="3236976" y="368808"/>
                </a:lnTo>
                <a:lnTo>
                  <a:pt x="3236976" y="0"/>
                </a:lnTo>
                <a:lnTo>
                  <a:pt x="0" y="0"/>
                </a:lnTo>
                <a:close/>
              </a:path>
            </a:pathLst>
          </a:custGeom>
          <a:solidFill>
            <a:srgbClr val="F2F2F2"/>
          </a:solidFill>
        </p:spPr>
        <p:txBody>
          <a:bodyPr wrap="square" lIns="0" tIns="0" rIns="0" bIns="0" rtlCol="0"/>
          <a:lstStyle/>
          <a:p/>
        </p:txBody>
      </p:sp>
      <p:sp>
        <p:nvSpPr>
          <p:cNvPr id="21" name="object 21"/>
          <p:cNvSpPr/>
          <p:nvPr/>
        </p:nvSpPr>
        <p:spPr>
          <a:xfrm>
            <a:off x="2573914" y="4881372"/>
            <a:ext cx="3246120" cy="378460"/>
          </a:xfrm>
          <a:custGeom>
            <a:avLst/>
            <a:gdLst/>
            <a:ahLst/>
            <a:cxnLst/>
            <a:rect l="l" t="t" r="r" b="b"/>
            <a:pathLst>
              <a:path w="3246120" h="378460">
                <a:moveTo>
                  <a:pt x="3246120" y="376428"/>
                </a:moveTo>
                <a:lnTo>
                  <a:pt x="3246120" y="1524"/>
                </a:lnTo>
                <a:lnTo>
                  <a:pt x="3244596" y="0"/>
                </a:lnTo>
                <a:lnTo>
                  <a:pt x="1524" y="0"/>
                </a:lnTo>
                <a:lnTo>
                  <a:pt x="0" y="1524"/>
                </a:lnTo>
                <a:lnTo>
                  <a:pt x="0" y="376428"/>
                </a:lnTo>
                <a:lnTo>
                  <a:pt x="1524" y="377952"/>
                </a:lnTo>
                <a:lnTo>
                  <a:pt x="4572" y="377952"/>
                </a:lnTo>
                <a:lnTo>
                  <a:pt x="4572" y="9144"/>
                </a:lnTo>
                <a:lnTo>
                  <a:pt x="9144" y="4572"/>
                </a:lnTo>
                <a:lnTo>
                  <a:pt x="9144" y="9144"/>
                </a:lnTo>
                <a:lnTo>
                  <a:pt x="3236976" y="9144"/>
                </a:lnTo>
                <a:lnTo>
                  <a:pt x="3236976" y="4572"/>
                </a:lnTo>
                <a:lnTo>
                  <a:pt x="3241548" y="9144"/>
                </a:lnTo>
                <a:lnTo>
                  <a:pt x="3241548" y="377952"/>
                </a:lnTo>
                <a:lnTo>
                  <a:pt x="3244596" y="377952"/>
                </a:lnTo>
                <a:lnTo>
                  <a:pt x="3246120" y="376428"/>
                </a:lnTo>
                <a:close/>
              </a:path>
              <a:path w="3246120" h="378460">
                <a:moveTo>
                  <a:pt x="9144" y="9144"/>
                </a:moveTo>
                <a:lnTo>
                  <a:pt x="9144" y="4572"/>
                </a:lnTo>
                <a:lnTo>
                  <a:pt x="4572" y="9144"/>
                </a:lnTo>
                <a:lnTo>
                  <a:pt x="9144" y="9144"/>
                </a:lnTo>
                <a:close/>
              </a:path>
              <a:path w="3246120" h="378460">
                <a:moveTo>
                  <a:pt x="9144" y="368808"/>
                </a:moveTo>
                <a:lnTo>
                  <a:pt x="9144" y="9144"/>
                </a:lnTo>
                <a:lnTo>
                  <a:pt x="4572" y="9144"/>
                </a:lnTo>
                <a:lnTo>
                  <a:pt x="4572" y="368808"/>
                </a:lnTo>
                <a:lnTo>
                  <a:pt x="9144" y="368808"/>
                </a:lnTo>
                <a:close/>
              </a:path>
              <a:path w="3246120" h="378460">
                <a:moveTo>
                  <a:pt x="3241548" y="368808"/>
                </a:moveTo>
                <a:lnTo>
                  <a:pt x="4572" y="368808"/>
                </a:lnTo>
                <a:lnTo>
                  <a:pt x="9144" y="373380"/>
                </a:lnTo>
                <a:lnTo>
                  <a:pt x="9144" y="377952"/>
                </a:lnTo>
                <a:lnTo>
                  <a:pt x="3236976" y="377952"/>
                </a:lnTo>
                <a:lnTo>
                  <a:pt x="3236976" y="373380"/>
                </a:lnTo>
                <a:lnTo>
                  <a:pt x="3241548" y="368808"/>
                </a:lnTo>
                <a:close/>
              </a:path>
              <a:path w="3246120" h="378460">
                <a:moveTo>
                  <a:pt x="9144" y="377952"/>
                </a:moveTo>
                <a:lnTo>
                  <a:pt x="9144" y="373380"/>
                </a:lnTo>
                <a:lnTo>
                  <a:pt x="4572" y="368808"/>
                </a:lnTo>
                <a:lnTo>
                  <a:pt x="4572" y="377952"/>
                </a:lnTo>
                <a:lnTo>
                  <a:pt x="9144" y="377952"/>
                </a:lnTo>
                <a:close/>
              </a:path>
              <a:path w="3246120" h="378460">
                <a:moveTo>
                  <a:pt x="3241548" y="9144"/>
                </a:moveTo>
                <a:lnTo>
                  <a:pt x="3236976" y="4572"/>
                </a:lnTo>
                <a:lnTo>
                  <a:pt x="3236976" y="9144"/>
                </a:lnTo>
                <a:lnTo>
                  <a:pt x="3241548" y="9144"/>
                </a:lnTo>
                <a:close/>
              </a:path>
              <a:path w="3246120" h="378460">
                <a:moveTo>
                  <a:pt x="3241548" y="368808"/>
                </a:moveTo>
                <a:lnTo>
                  <a:pt x="3241548" y="9144"/>
                </a:lnTo>
                <a:lnTo>
                  <a:pt x="3236976" y="9144"/>
                </a:lnTo>
                <a:lnTo>
                  <a:pt x="3236976" y="368808"/>
                </a:lnTo>
                <a:lnTo>
                  <a:pt x="3241548" y="368808"/>
                </a:lnTo>
                <a:close/>
              </a:path>
              <a:path w="3246120" h="378460">
                <a:moveTo>
                  <a:pt x="3241548" y="377952"/>
                </a:moveTo>
                <a:lnTo>
                  <a:pt x="3241548" y="368808"/>
                </a:lnTo>
                <a:lnTo>
                  <a:pt x="3236976" y="373380"/>
                </a:lnTo>
                <a:lnTo>
                  <a:pt x="3236976" y="377952"/>
                </a:lnTo>
                <a:lnTo>
                  <a:pt x="3241548" y="377952"/>
                </a:lnTo>
                <a:close/>
              </a:path>
            </a:pathLst>
          </a:custGeom>
          <a:solidFill>
            <a:srgbClr val="696B6E"/>
          </a:solidFill>
        </p:spPr>
        <p:txBody>
          <a:bodyPr wrap="square" lIns="0" tIns="0" rIns="0" bIns="0" rtlCol="0"/>
          <a:lstStyle/>
          <a:p/>
        </p:txBody>
      </p:sp>
      <p:sp>
        <p:nvSpPr>
          <p:cNvPr id="22" name="object 22"/>
          <p:cNvSpPr txBox="1"/>
          <p:nvPr/>
        </p:nvSpPr>
        <p:spPr>
          <a:xfrm>
            <a:off x="2578486" y="4911342"/>
            <a:ext cx="3237230" cy="299720"/>
          </a:xfrm>
          <a:prstGeom prst="rect">
            <a:avLst/>
          </a:prstGeom>
        </p:spPr>
        <p:txBody>
          <a:bodyPr wrap="square" lIns="0" tIns="12700" rIns="0" bIns="0" rtlCol="0" vert="horz">
            <a:spAutoFit/>
          </a:bodyPr>
          <a:lstStyle/>
          <a:p>
            <a:pPr marL="548640">
              <a:lnSpc>
                <a:spcPct val="100000"/>
              </a:lnSpc>
              <a:spcBef>
                <a:spcPts val="100"/>
              </a:spcBef>
            </a:pPr>
            <a:r>
              <a:rPr dirty="0" sz="1800" spc="-5" b="1">
                <a:solidFill>
                  <a:srgbClr val="007BC3"/>
                </a:solidFill>
                <a:latin typeface="Arial"/>
                <a:cs typeface="Arial"/>
              </a:rPr>
              <a:t>fileObject.write(string)</a:t>
            </a:r>
            <a:endParaRPr sz="1800">
              <a:latin typeface="Arial"/>
              <a:cs typeface="Arial"/>
            </a:endParaRPr>
          </a:p>
        </p:txBody>
      </p:sp>
      <p:sp>
        <p:nvSpPr>
          <p:cNvPr id="23" name="object 23"/>
          <p:cNvSpPr txBox="1"/>
          <p:nvPr/>
        </p:nvSpPr>
        <p:spPr>
          <a:xfrm>
            <a:off x="1648345" y="4025898"/>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24" name="object 24"/>
          <p:cNvSpPr/>
          <p:nvPr/>
        </p:nvSpPr>
        <p:spPr>
          <a:xfrm>
            <a:off x="2573914" y="5803392"/>
            <a:ext cx="3240405" cy="373380"/>
          </a:xfrm>
          <a:custGeom>
            <a:avLst/>
            <a:gdLst/>
            <a:ahLst/>
            <a:cxnLst/>
            <a:rect l="l" t="t" r="r" b="b"/>
            <a:pathLst>
              <a:path w="3240404" h="373379">
                <a:moveTo>
                  <a:pt x="3240024" y="4572"/>
                </a:moveTo>
                <a:lnTo>
                  <a:pt x="3240024" y="1524"/>
                </a:lnTo>
                <a:lnTo>
                  <a:pt x="3238500" y="0"/>
                </a:lnTo>
                <a:lnTo>
                  <a:pt x="1524" y="0"/>
                </a:lnTo>
                <a:lnTo>
                  <a:pt x="0" y="1524"/>
                </a:lnTo>
                <a:lnTo>
                  <a:pt x="0" y="4572"/>
                </a:lnTo>
                <a:lnTo>
                  <a:pt x="4571" y="5092"/>
                </a:lnTo>
                <a:lnTo>
                  <a:pt x="4571" y="4572"/>
                </a:lnTo>
                <a:lnTo>
                  <a:pt x="3240024" y="4572"/>
                </a:lnTo>
                <a:close/>
              </a:path>
              <a:path w="3240404" h="373379">
                <a:moveTo>
                  <a:pt x="3235451" y="373380"/>
                </a:moveTo>
                <a:lnTo>
                  <a:pt x="3235451" y="372859"/>
                </a:lnTo>
                <a:lnTo>
                  <a:pt x="4571" y="5092"/>
                </a:lnTo>
                <a:lnTo>
                  <a:pt x="4571" y="373380"/>
                </a:lnTo>
                <a:lnTo>
                  <a:pt x="3235451" y="373380"/>
                </a:lnTo>
                <a:close/>
              </a:path>
              <a:path w="3240404" h="373379">
                <a:moveTo>
                  <a:pt x="3240024" y="373380"/>
                </a:moveTo>
                <a:lnTo>
                  <a:pt x="3240024" y="4572"/>
                </a:lnTo>
                <a:lnTo>
                  <a:pt x="3235451" y="4572"/>
                </a:lnTo>
                <a:lnTo>
                  <a:pt x="3235451" y="9144"/>
                </a:lnTo>
                <a:lnTo>
                  <a:pt x="3235452" y="372859"/>
                </a:lnTo>
                <a:lnTo>
                  <a:pt x="3240024" y="373380"/>
                </a:lnTo>
                <a:close/>
              </a:path>
            </a:pathLst>
          </a:custGeom>
          <a:solidFill>
            <a:srgbClr val="696B6E"/>
          </a:solidFill>
        </p:spPr>
        <p:txBody>
          <a:bodyPr wrap="square" lIns="0" tIns="0" rIns="0" bIns="0" rtlCol="0"/>
          <a:lstStyle/>
          <a:p/>
        </p:txBody>
      </p:sp>
      <p:sp>
        <p:nvSpPr>
          <p:cNvPr id="25" name="object 25"/>
          <p:cNvSpPr/>
          <p:nvPr/>
        </p:nvSpPr>
        <p:spPr>
          <a:xfrm>
            <a:off x="2578486" y="5807964"/>
            <a:ext cx="3230880" cy="368935"/>
          </a:xfrm>
          <a:custGeom>
            <a:avLst/>
            <a:gdLst/>
            <a:ahLst/>
            <a:cxnLst/>
            <a:rect l="l" t="t" r="r" b="b"/>
            <a:pathLst>
              <a:path w="3230879" h="368935">
                <a:moveTo>
                  <a:pt x="0" y="0"/>
                </a:moveTo>
                <a:lnTo>
                  <a:pt x="0" y="368808"/>
                </a:lnTo>
                <a:lnTo>
                  <a:pt x="3230880" y="368808"/>
                </a:lnTo>
                <a:lnTo>
                  <a:pt x="3230880" y="0"/>
                </a:lnTo>
                <a:lnTo>
                  <a:pt x="0" y="0"/>
                </a:lnTo>
                <a:close/>
              </a:path>
            </a:pathLst>
          </a:custGeom>
          <a:solidFill>
            <a:srgbClr val="F2F2F2"/>
          </a:solidFill>
        </p:spPr>
        <p:txBody>
          <a:bodyPr wrap="square" lIns="0" tIns="0" rIns="0" bIns="0" rtlCol="0"/>
          <a:lstStyle/>
          <a:p/>
        </p:txBody>
      </p:sp>
      <p:sp>
        <p:nvSpPr>
          <p:cNvPr id="26" name="object 26"/>
          <p:cNvSpPr/>
          <p:nvPr/>
        </p:nvSpPr>
        <p:spPr>
          <a:xfrm>
            <a:off x="2573914" y="5803392"/>
            <a:ext cx="3240405" cy="378460"/>
          </a:xfrm>
          <a:custGeom>
            <a:avLst/>
            <a:gdLst/>
            <a:ahLst/>
            <a:cxnLst/>
            <a:rect l="l" t="t" r="r" b="b"/>
            <a:pathLst>
              <a:path w="3240404" h="378460">
                <a:moveTo>
                  <a:pt x="3240024" y="376428"/>
                </a:moveTo>
                <a:lnTo>
                  <a:pt x="3240024" y="1524"/>
                </a:lnTo>
                <a:lnTo>
                  <a:pt x="3238500" y="0"/>
                </a:lnTo>
                <a:lnTo>
                  <a:pt x="1524" y="0"/>
                </a:lnTo>
                <a:lnTo>
                  <a:pt x="0" y="1524"/>
                </a:lnTo>
                <a:lnTo>
                  <a:pt x="0" y="376428"/>
                </a:lnTo>
                <a:lnTo>
                  <a:pt x="1524" y="377952"/>
                </a:lnTo>
                <a:lnTo>
                  <a:pt x="4572" y="377952"/>
                </a:lnTo>
                <a:lnTo>
                  <a:pt x="4572" y="9144"/>
                </a:lnTo>
                <a:lnTo>
                  <a:pt x="9144" y="4572"/>
                </a:lnTo>
                <a:lnTo>
                  <a:pt x="9144" y="9144"/>
                </a:lnTo>
                <a:lnTo>
                  <a:pt x="3230880" y="9144"/>
                </a:lnTo>
                <a:lnTo>
                  <a:pt x="3230880" y="4572"/>
                </a:lnTo>
                <a:lnTo>
                  <a:pt x="3235452" y="9144"/>
                </a:lnTo>
                <a:lnTo>
                  <a:pt x="3235452" y="377952"/>
                </a:lnTo>
                <a:lnTo>
                  <a:pt x="3238500" y="377952"/>
                </a:lnTo>
                <a:lnTo>
                  <a:pt x="3240024" y="376428"/>
                </a:lnTo>
                <a:close/>
              </a:path>
              <a:path w="3240404" h="378460">
                <a:moveTo>
                  <a:pt x="9144" y="9144"/>
                </a:moveTo>
                <a:lnTo>
                  <a:pt x="9144" y="4572"/>
                </a:lnTo>
                <a:lnTo>
                  <a:pt x="4572" y="9144"/>
                </a:lnTo>
                <a:lnTo>
                  <a:pt x="9144" y="9144"/>
                </a:lnTo>
                <a:close/>
              </a:path>
              <a:path w="3240404" h="378460">
                <a:moveTo>
                  <a:pt x="9144" y="368808"/>
                </a:moveTo>
                <a:lnTo>
                  <a:pt x="9144" y="9144"/>
                </a:lnTo>
                <a:lnTo>
                  <a:pt x="4572" y="9144"/>
                </a:lnTo>
                <a:lnTo>
                  <a:pt x="4572" y="368808"/>
                </a:lnTo>
                <a:lnTo>
                  <a:pt x="9144" y="368808"/>
                </a:lnTo>
                <a:close/>
              </a:path>
              <a:path w="3240404" h="378460">
                <a:moveTo>
                  <a:pt x="3235452" y="368808"/>
                </a:moveTo>
                <a:lnTo>
                  <a:pt x="4572" y="368808"/>
                </a:lnTo>
                <a:lnTo>
                  <a:pt x="9144" y="373380"/>
                </a:lnTo>
                <a:lnTo>
                  <a:pt x="9144" y="377952"/>
                </a:lnTo>
                <a:lnTo>
                  <a:pt x="3230880" y="377952"/>
                </a:lnTo>
                <a:lnTo>
                  <a:pt x="3230880" y="373380"/>
                </a:lnTo>
                <a:lnTo>
                  <a:pt x="3235452" y="368808"/>
                </a:lnTo>
                <a:close/>
              </a:path>
              <a:path w="3240404" h="378460">
                <a:moveTo>
                  <a:pt x="9144" y="377952"/>
                </a:moveTo>
                <a:lnTo>
                  <a:pt x="9144" y="373380"/>
                </a:lnTo>
                <a:lnTo>
                  <a:pt x="4572" y="368808"/>
                </a:lnTo>
                <a:lnTo>
                  <a:pt x="4572" y="377952"/>
                </a:lnTo>
                <a:lnTo>
                  <a:pt x="9144" y="377952"/>
                </a:lnTo>
                <a:close/>
              </a:path>
              <a:path w="3240404" h="378460">
                <a:moveTo>
                  <a:pt x="3235452" y="9144"/>
                </a:moveTo>
                <a:lnTo>
                  <a:pt x="3230880" y="4572"/>
                </a:lnTo>
                <a:lnTo>
                  <a:pt x="3230880" y="9144"/>
                </a:lnTo>
                <a:lnTo>
                  <a:pt x="3235452" y="9144"/>
                </a:lnTo>
                <a:close/>
              </a:path>
              <a:path w="3240404" h="378460">
                <a:moveTo>
                  <a:pt x="3235452" y="368808"/>
                </a:moveTo>
                <a:lnTo>
                  <a:pt x="3235452" y="9144"/>
                </a:lnTo>
                <a:lnTo>
                  <a:pt x="3230880" y="9144"/>
                </a:lnTo>
                <a:lnTo>
                  <a:pt x="3230880" y="368808"/>
                </a:lnTo>
                <a:lnTo>
                  <a:pt x="3235452" y="368808"/>
                </a:lnTo>
                <a:close/>
              </a:path>
              <a:path w="3240404" h="378460">
                <a:moveTo>
                  <a:pt x="3235452" y="377952"/>
                </a:moveTo>
                <a:lnTo>
                  <a:pt x="3235452" y="368808"/>
                </a:lnTo>
                <a:lnTo>
                  <a:pt x="3230880" y="373380"/>
                </a:lnTo>
                <a:lnTo>
                  <a:pt x="3230880" y="377952"/>
                </a:lnTo>
                <a:lnTo>
                  <a:pt x="3235452" y="377952"/>
                </a:lnTo>
                <a:close/>
              </a:path>
            </a:pathLst>
          </a:custGeom>
          <a:solidFill>
            <a:srgbClr val="696B6E"/>
          </a:solidFill>
        </p:spPr>
        <p:txBody>
          <a:bodyPr wrap="square" lIns="0" tIns="0" rIns="0" bIns="0" rtlCol="0"/>
          <a:lstStyle/>
          <a:p/>
        </p:txBody>
      </p:sp>
      <p:sp>
        <p:nvSpPr>
          <p:cNvPr id="27" name="object 27"/>
          <p:cNvSpPr txBox="1"/>
          <p:nvPr/>
        </p:nvSpPr>
        <p:spPr>
          <a:xfrm>
            <a:off x="2578486" y="5833361"/>
            <a:ext cx="3230880" cy="299720"/>
          </a:xfrm>
          <a:prstGeom prst="rect">
            <a:avLst/>
          </a:prstGeom>
        </p:spPr>
        <p:txBody>
          <a:bodyPr wrap="square" lIns="0" tIns="12700" rIns="0" bIns="0" rtlCol="0" vert="horz">
            <a:spAutoFit/>
          </a:bodyPr>
          <a:lstStyle/>
          <a:p>
            <a:pPr marL="548640">
              <a:lnSpc>
                <a:spcPct val="100000"/>
              </a:lnSpc>
              <a:spcBef>
                <a:spcPts val="100"/>
              </a:spcBef>
            </a:pPr>
            <a:r>
              <a:rPr dirty="0" sz="1800" spc="-5" b="1">
                <a:solidFill>
                  <a:srgbClr val="007BC3"/>
                </a:solidFill>
                <a:latin typeface="Arial"/>
                <a:cs typeface="Arial"/>
              </a:rPr>
              <a:t>fileObject.read([count])</a:t>
            </a:r>
            <a:endParaRPr sz="1800">
              <a:latin typeface="Arial"/>
              <a:cs typeface="Arial"/>
            </a:endParaRPr>
          </a:p>
        </p:txBody>
      </p:sp>
      <p:sp>
        <p:nvSpPr>
          <p:cNvPr id="29" name="object 2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28" name="object 28"/>
          <p:cNvSpPr txBox="1"/>
          <p:nvPr/>
        </p:nvSpPr>
        <p:spPr>
          <a:xfrm>
            <a:off x="1681873" y="5828789"/>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473325" cy="452120"/>
          </a:xfrm>
          <a:prstGeom prst="rect"/>
        </p:spPr>
        <p:txBody>
          <a:bodyPr wrap="square" lIns="0" tIns="12065" rIns="0" bIns="0" rtlCol="0" vert="horz">
            <a:spAutoFit/>
          </a:bodyPr>
          <a:lstStyle/>
          <a:p>
            <a:pPr marL="12700">
              <a:lnSpc>
                <a:spcPct val="100000"/>
              </a:lnSpc>
              <a:spcBef>
                <a:spcPts val="95"/>
              </a:spcBef>
            </a:pPr>
            <a:r>
              <a:rPr dirty="0" spc="-5" i="1">
                <a:latin typeface="Arial"/>
                <a:cs typeface="Arial"/>
              </a:rPr>
              <a:t>open</a:t>
            </a:r>
            <a:r>
              <a:rPr dirty="0" spc="-60" i="1">
                <a:latin typeface="Arial"/>
                <a:cs typeface="Arial"/>
              </a:rPr>
              <a:t> </a:t>
            </a:r>
            <a:r>
              <a:rPr dirty="0" spc="-5"/>
              <a:t>Function</a:t>
            </a:r>
          </a:p>
        </p:txBody>
      </p:sp>
      <p:sp>
        <p:nvSpPr>
          <p:cNvPr id="4" name="object 4"/>
          <p:cNvSpPr txBox="1"/>
          <p:nvPr/>
        </p:nvSpPr>
        <p:spPr>
          <a:xfrm>
            <a:off x="1084460" y="1400047"/>
            <a:ext cx="3128010"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Used </a:t>
            </a:r>
            <a:r>
              <a:rPr dirty="0" sz="1800">
                <a:solidFill>
                  <a:srgbClr val="6C6D70"/>
                </a:solidFill>
                <a:latin typeface="Arial"/>
                <a:cs typeface="Arial"/>
              </a:rPr>
              <a:t>to </a:t>
            </a:r>
            <a:r>
              <a:rPr dirty="0" sz="1800" spc="-5">
                <a:solidFill>
                  <a:srgbClr val="6C6D70"/>
                </a:solidFill>
                <a:latin typeface="Arial"/>
                <a:cs typeface="Arial"/>
              </a:rPr>
              <a:t>open or create </a:t>
            </a:r>
            <a:r>
              <a:rPr dirty="0" sz="1800">
                <a:solidFill>
                  <a:srgbClr val="6C6D70"/>
                </a:solidFill>
                <a:latin typeface="Arial"/>
                <a:cs typeface="Arial"/>
              </a:rPr>
              <a:t>a</a:t>
            </a:r>
            <a:r>
              <a:rPr dirty="0" sz="1800" spc="-20">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p:txBody>
      </p:sp>
      <p:sp>
        <p:nvSpPr>
          <p:cNvPr id="5" name="object 5"/>
          <p:cNvSpPr txBox="1"/>
          <p:nvPr/>
        </p:nvSpPr>
        <p:spPr>
          <a:xfrm>
            <a:off x="1084460" y="2308351"/>
            <a:ext cx="8477885" cy="2098040"/>
          </a:xfrm>
          <a:prstGeom prst="rect">
            <a:avLst/>
          </a:prstGeom>
        </p:spPr>
        <p:txBody>
          <a:bodyPr wrap="square" lIns="0" tIns="12065" rIns="0" bIns="0" rtlCol="0" vert="horz">
            <a:spAutoFit/>
          </a:bodyPr>
          <a:lstStyle/>
          <a:p>
            <a:pPr marL="469900" indent="-226060">
              <a:lnSpc>
                <a:spcPct val="100000"/>
              </a:lnSpc>
              <a:spcBef>
                <a:spcPts val="95"/>
              </a:spcBef>
              <a:buClr>
                <a:srgbClr val="007BC3"/>
              </a:buClr>
              <a:buFont typeface="Arial"/>
              <a:buChar char="–"/>
              <a:tabLst>
                <a:tab pos="470534" algn="l"/>
              </a:tabLst>
            </a:pPr>
            <a:r>
              <a:rPr dirty="0" sz="1600" spc="-5" b="1" i="1">
                <a:solidFill>
                  <a:srgbClr val="6C6D70"/>
                </a:solidFill>
                <a:latin typeface="Arial"/>
                <a:cs typeface="Arial"/>
              </a:rPr>
              <a:t>file_name: </a:t>
            </a:r>
            <a:r>
              <a:rPr dirty="0" sz="1600" spc="-5">
                <a:solidFill>
                  <a:srgbClr val="6C6D70"/>
                </a:solidFill>
                <a:latin typeface="Arial"/>
                <a:cs typeface="Arial"/>
              </a:rPr>
              <a:t>Name of the file that </a:t>
            </a:r>
            <a:r>
              <a:rPr dirty="0" sz="1600" spc="-10">
                <a:solidFill>
                  <a:srgbClr val="6C6D70"/>
                </a:solidFill>
                <a:latin typeface="Arial"/>
                <a:cs typeface="Arial"/>
              </a:rPr>
              <a:t>you want </a:t>
            </a:r>
            <a:r>
              <a:rPr dirty="0" sz="1600" spc="-5">
                <a:solidFill>
                  <a:srgbClr val="6C6D70"/>
                </a:solidFill>
                <a:latin typeface="Arial"/>
                <a:cs typeface="Arial"/>
              </a:rPr>
              <a:t>to</a:t>
            </a:r>
            <a:r>
              <a:rPr dirty="0" sz="1600" spc="160">
                <a:solidFill>
                  <a:srgbClr val="6C6D70"/>
                </a:solidFill>
                <a:latin typeface="Arial"/>
                <a:cs typeface="Arial"/>
              </a:rPr>
              <a:t> </a:t>
            </a:r>
            <a:r>
              <a:rPr dirty="0" sz="1600" spc="-5">
                <a:solidFill>
                  <a:srgbClr val="6C6D70"/>
                </a:solidFill>
                <a:latin typeface="Arial"/>
                <a:cs typeface="Arial"/>
              </a:rPr>
              <a:t>access</a:t>
            </a:r>
            <a:endParaRPr sz="1600">
              <a:latin typeface="Arial"/>
              <a:cs typeface="Arial"/>
            </a:endParaRPr>
          </a:p>
          <a:p>
            <a:pPr marL="469900" marR="265430" indent="-226060">
              <a:lnSpc>
                <a:spcPct val="110000"/>
              </a:lnSpc>
              <a:spcBef>
                <a:spcPts val="1200"/>
              </a:spcBef>
              <a:buClr>
                <a:srgbClr val="007BC3"/>
              </a:buClr>
              <a:buFont typeface="Arial"/>
              <a:buChar char="–"/>
              <a:tabLst>
                <a:tab pos="470534" algn="l"/>
              </a:tabLst>
            </a:pPr>
            <a:r>
              <a:rPr dirty="0" sz="1600" spc="-5" b="1" i="1">
                <a:solidFill>
                  <a:srgbClr val="6C6D70"/>
                </a:solidFill>
                <a:latin typeface="Arial"/>
                <a:cs typeface="Arial"/>
              </a:rPr>
              <a:t>access_mode: </a:t>
            </a:r>
            <a:r>
              <a:rPr dirty="0" sz="1600" spc="-5">
                <a:solidFill>
                  <a:srgbClr val="6C6D70"/>
                </a:solidFill>
                <a:latin typeface="Arial"/>
                <a:cs typeface="Arial"/>
              </a:rPr>
              <a:t>determines the mode in </a:t>
            </a:r>
            <a:r>
              <a:rPr dirty="0" sz="1600" spc="-10">
                <a:solidFill>
                  <a:srgbClr val="6C6D70"/>
                </a:solidFill>
                <a:latin typeface="Arial"/>
                <a:cs typeface="Arial"/>
              </a:rPr>
              <a:t>which </a:t>
            </a:r>
            <a:r>
              <a:rPr dirty="0" sz="1600" spc="-5">
                <a:solidFill>
                  <a:srgbClr val="6C6D70"/>
                </a:solidFill>
                <a:latin typeface="Arial"/>
                <a:cs typeface="Arial"/>
              </a:rPr>
              <a:t>the file is to be opened, like read, write,  append,</a:t>
            </a:r>
            <a:r>
              <a:rPr dirty="0" sz="1600" spc="0">
                <a:solidFill>
                  <a:srgbClr val="6C6D70"/>
                </a:solidFill>
                <a:latin typeface="Arial"/>
                <a:cs typeface="Arial"/>
              </a:rPr>
              <a:t> </a:t>
            </a:r>
            <a:r>
              <a:rPr dirty="0" sz="1600" spc="-5">
                <a:solidFill>
                  <a:srgbClr val="6C6D70"/>
                </a:solidFill>
                <a:latin typeface="Arial"/>
                <a:cs typeface="Arial"/>
              </a:rPr>
              <a:t>etc</a:t>
            </a:r>
            <a:endParaRPr sz="1600">
              <a:latin typeface="Arial"/>
              <a:cs typeface="Arial"/>
            </a:endParaRPr>
          </a:p>
          <a:p>
            <a:pPr marL="469900" marR="5080" indent="-226060">
              <a:lnSpc>
                <a:spcPct val="110000"/>
              </a:lnSpc>
              <a:spcBef>
                <a:spcPts val="1200"/>
              </a:spcBef>
              <a:buClr>
                <a:srgbClr val="007BC3"/>
              </a:buClr>
              <a:buFont typeface="Arial"/>
              <a:buChar char="–"/>
              <a:tabLst>
                <a:tab pos="470534" algn="l"/>
              </a:tabLst>
            </a:pPr>
            <a:r>
              <a:rPr dirty="0" sz="1600" spc="-10" b="1" i="1">
                <a:solidFill>
                  <a:srgbClr val="6C6D70"/>
                </a:solidFill>
                <a:latin typeface="Arial"/>
                <a:cs typeface="Arial"/>
              </a:rPr>
              <a:t>buffering: </a:t>
            </a:r>
            <a:r>
              <a:rPr dirty="0" sz="1600" spc="-5">
                <a:solidFill>
                  <a:srgbClr val="6C6D70"/>
                </a:solidFill>
                <a:latin typeface="Arial"/>
                <a:cs typeface="Arial"/>
              </a:rPr>
              <a:t>If the </a:t>
            </a:r>
            <a:r>
              <a:rPr dirty="0" sz="1600" spc="-10">
                <a:solidFill>
                  <a:srgbClr val="6C6D70"/>
                </a:solidFill>
                <a:latin typeface="Arial"/>
                <a:cs typeface="Arial"/>
              </a:rPr>
              <a:t>buffering </a:t>
            </a:r>
            <a:r>
              <a:rPr dirty="0" sz="1600" spc="-5">
                <a:solidFill>
                  <a:srgbClr val="6C6D70"/>
                </a:solidFill>
                <a:latin typeface="Arial"/>
                <a:cs typeface="Arial"/>
              </a:rPr>
              <a:t>value is set to 0, no </a:t>
            </a:r>
            <a:r>
              <a:rPr dirty="0" sz="1600" spc="-10">
                <a:solidFill>
                  <a:srgbClr val="6C6D70"/>
                </a:solidFill>
                <a:latin typeface="Arial"/>
                <a:cs typeface="Arial"/>
              </a:rPr>
              <a:t>buffering </a:t>
            </a:r>
            <a:r>
              <a:rPr dirty="0" sz="1600" spc="-5">
                <a:solidFill>
                  <a:srgbClr val="6C6D70"/>
                </a:solidFill>
                <a:latin typeface="Arial"/>
                <a:cs typeface="Arial"/>
              </a:rPr>
              <a:t>takes place. If the </a:t>
            </a:r>
            <a:r>
              <a:rPr dirty="0" sz="1600" spc="-10">
                <a:solidFill>
                  <a:srgbClr val="6C6D70"/>
                </a:solidFill>
                <a:latin typeface="Arial"/>
                <a:cs typeface="Arial"/>
              </a:rPr>
              <a:t>buffering </a:t>
            </a:r>
            <a:r>
              <a:rPr dirty="0" sz="1600" spc="-5">
                <a:solidFill>
                  <a:srgbClr val="6C6D70"/>
                </a:solidFill>
                <a:latin typeface="Arial"/>
                <a:cs typeface="Arial"/>
              </a:rPr>
              <a:t>value  is 1, line </a:t>
            </a:r>
            <a:r>
              <a:rPr dirty="0" sz="1600" spc="-10">
                <a:solidFill>
                  <a:srgbClr val="6C6D70"/>
                </a:solidFill>
                <a:latin typeface="Arial"/>
                <a:cs typeface="Arial"/>
              </a:rPr>
              <a:t>buffering </a:t>
            </a:r>
            <a:r>
              <a:rPr dirty="0" sz="1600" spc="-5">
                <a:solidFill>
                  <a:srgbClr val="6C6D70"/>
                </a:solidFill>
                <a:latin typeface="Arial"/>
                <a:cs typeface="Arial"/>
              </a:rPr>
              <a:t>is performed while accessing a</a:t>
            </a:r>
            <a:r>
              <a:rPr dirty="0" sz="1600" spc="40">
                <a:solidFill>
                  <a:srgbClr val="6C6D70"/>
                </a:solidFill>
                <a:latin typeface="Arial"/>
                <a:cs typeface="Arial"/>
              </a:rPr>
              <a:t> </a:t>
            </a:r>
            <a:r>
              <a:rPr dirty="0" sz="1600" spc="-5">
                <a:solidFill>
                  <a:srgbClr val="6C6D70"/>
                </a:solidFill>
                <a:latin typeface="Arial"/>
                <a:cs typeface="Arial"/>
              </a:rPr>
              <a:t>file.</a:t>
            </a:r>
            <a:endParaRPr sz="1600">
              <a:latin typeface="Arial"/>
              <a:cs typeface="Arial"/>
            </a:endParaRPr>
          </a:p>
          <a:p>
            <a:pPr marL="243840" indent="-231140">
              <a:lnSpc>
                <a:spcPct val="100000"/>
              </a:lnSpc>
              <a:spcBef>
                <a:spcPts val="1395"/>
              </a:spcBef>
              <a:buClr>
                <a:srgbClr val="007BC3"/>
              </a:buClr>
              <a:buChar char="•"/>
              <a:tabLst>
                <a:tab pos="243840" algn="l"/>
                <a:tab pos="244475" algn="l"/>
              </a:tabLst>
            </a:pPr>
            <a:r>
              <a:rPr dirty="0" sz="1800" spc="-5">
                <a:solidFill>
                  <a:srgbClr val="6C6D70"/>
                </a:solidFill>
                <a:latin typeface="Arial"/>
                <a:cs typeface="Arial"/>
              </a:rPr>
              <a:t>Once </a:t>
            </a:r>
            <a:r>
              <a:rPr dirty="0" sz="1800">
                <a:solidFill>
                  <a:srgbClr val="6C6D70"/>
                </a:solidFill>
                <a:latin typeface="Arial"/>
                <a:cs typeface="Arial"/>
              </a:rPr>
              <a:t>a </a:t>
            </a:r>
            <a:r>
              <a:rPr dirty="0" sz="1800" spc="-5">
                <a:solidFill>
                  <a:srgbClr val="6C6D70"/>
                </a:solidFill>
                <a:latin typeface="Arial"/>
                <a:cs typeface="Arial"/>
              </a:rPr>
              <a:t>file is opened </a:t>
            </a:r>
            <a:r>
              <a:rPr dirty="0" sz="1800" spc="-10">
                <a:solidFill>
                  <a:srgbClr val="6C6D70"/>
                </a:solidFill>
                <a:latin typeface="Arial"/>
                <a:cs typeface="Arial"/>
              </a:rPr>
              <a:t>following </a:t>
            </a:r>
            <a:r>
              <a:rPr dirty="0" sz="1800" spc="-5">
                <a:solidFill>
                  <a:srgbClr val="6C6D70"/>
                </a:solidFill>
                <a:latin typeface="Arial"/>
                <a:cs typeface="Arial"/>
              </a:rPr>
              <a:t>list of attributes can get information related </a:t>
            </a:r>
            <a:r>
              <a:rPr dirty="0" sz="1800">
                <a:solidFill>
                  <a:srgbClr val="6C6D70"/>
                </a:solidFill>
                <a:latin typeface="Arial"/>
                <a:cs typeface="Arial"/>
              </a:rPr>
              <a:t>to</a:t>
            </a:r>
            <a:r>
              <a:rPr dirty="0" sz="1800" spc="190">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p:txBody>
      </p:sp>
      <p:sp>
        <p:nvSpPr>
          <p:cNvPr id="6" name="object 6"/>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4</a:t>
            </a:r>
            <a:endParaRPr sz="1000">
              <a:latin typeface="Arial"/>
              <a:cs typeface="Arial"/>
            </a:endParaRPr>
          </a:p>
        </p:txBody>
      </p:sp>
      <p:graphicFrame>
        <p:nvGraphicFramePr>
          <p:cNvPr id="7" name="object 7"/>
          <p:cNvGraphicFramePr>
            <a:graphicFrameLocks noGrp="1"/>
          </p:cNvGraphicFramePr>
          <p:nvPr/>
        </p:nvGraphicFramePr>
        <p:xfrm>
          <a:off x="1596776" y="4609845"/>
          <a:ext cx="7511415" cy="1664970"/>
        </p:xfrm>
        <a:graphic>
          <a:graphicData uri="http://schemas.openxmlformats.org/drawingml/2006/table">
            <a:tbl>
              <a:tblPr firstRow="1" bandRow="1">
                <a:tableStyleId>{2D5ABB26-0587-4C30-8999-92F81FD0307C}</a:tableStyleId>
              </a:tblPr>
              <a:tblGrid>
                <a:gridCol w="1517650"/>
                <a:gridCol w="5974080"/>
              </a:tblGrid>
              <a:tr h="371475">
                <a:tc>
                  <a:txBody>
                    <a:bodyPr/>
                    <a:lstStyle/>
                    <a:p>
                      <a:pPr marL="97790">
                        <a:lnSpc>
                          <a:spcPct val="100000"/>
                        </a:lnSpc>
                        <a:spcBef>
                          <a:spcPts val="310"/>
                        </a:spcBef>
                      </a:pPr>
                      <a:r>
                        <a:rPr dirty="0" sz="1800" spc="-10" b="1">
                          <a:solidFill>
                            <a:srgbClr val="FFFFFF"/>
                          </a:solidFill>
                          <a:latin typeface="Arial"/>
                          <a:cs typeface="Arial"/>
                        </a:rPr>
                        <a:t>Attribute</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6520">
                        <a:lnSpc>
                          <a:spcPct val="100000"/>
                        </a:lnSpc>
                        <a:spcBef>
                          <a:spcPts val="310"/>
                        </a:spcBef>
                      </a:pPr>
                      <a:r>
                        <a:rPr dirty="0" sz="1800" spc="-5" b="1">
                          <a:solidFill>
                            <a:srgbClr val="FFFFFF"/>
                          </a:solidFill>
                          <a:latin typeface="Arial"/>
                          <a:cs typeface="Arial"/>
                        </a:rPr>
                        <a:t>Returns</a:t>
                      </a:r>
                      <a:r>
                        <a:rPr dirty="0" sz="1800" spc="-10" b="1">
                          <a:solidFill>
                            <a:srgbClr val="FFFFFF"/>
                          </a:solidFill>
                          <a:latin typeface="Arial"/>
                          <a:cs typeface="Arial"/>
                        </a:rPr>
                        <a:t> </a:t>
                      </a:r>
                      <a:r>
                        <a:rPr dirty="0" sz="1800" spc="-5" b="1">
                          <a:solidFill>
                            <a:srgbClr val="FFFFFF"/>
                          </a:solidFill>
                          <a:latin typeface="Arial"/>
                          <a:cs typeface="Arial"/>
                        </a:rPr>
                        <a:t>(Description)</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426084">
                <a:tc>
                  <a:txBody>
                    <a:bodyPr/>
                    <a:lstStyle/>
                    <a:p>
                      <a:pPr marL="82550">
                        <a:lnSpc>
                          <a:spcPct val="100000"/>
                        </a:lnSpc>
                        <a:spcBef>
                          <a:spcPts val="420"/>
                        </a:spcBef>
                      </a:pPr>
                      <a:r>
                        <a:rPr dirty="0" sz="1800" spc="-5">
                          <a:solidFill>
                            <a:srgbClr val="6C6D70"/>
                          </a:solidFill>
                          <a:latin typeface="Arial"/>
                          <a:cs typeface="Arial"/>
                        </a:rPr>
                        <a:t>file.close</a:t>
                      </a:r>
                      <a:endParaRPr sz="1800">
                        <a:latin typeface="Arial"/>
                        <a:cs typeface="Arial"/>
                      </a:endParaRPr>
                    </a:p>
                  </a:txBody>
                  <a:tcPr marL="0" marR="0" marB="0" marT="533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1280">
                        <a:lnSpc>
                          <a:spcPct val="100000"/>
                        </a:lnSpc>
                        <a:spcBef>
                          <a:spcPts val="420"/>
                        </a:spcBef>
                      </a:pPr>
                      <a:r>
                        <a:rPr dirty="0" sz="1800" spc="-5">
                          <a:solidFill>
                            <a:srgbClr val="6C6D70"/>
                          </a:solidFill>
                          <a:latin typeface="Arial"/>
                          <a:cs typeface="Arial"/>
                        </a:rPr>
                        <a:t>true if file is closed, false</a:t>
                      </a:r>
                      <a:r>
                        <a:rPr dirty="0" sz="1800" spc="25">
                          <a:solidFill>
                            <a:srgbClr val="6C6D70"/>
                          </a:solidFill>
                          <a:latin typeface="Arial"/>
                          <a:cs typeface="Arial"/>
                        </a:rPr>
                        <a:t> </a:t>
                      </a:r>
                      <a:r>
                        <a:rPr dirty="0" sz="1800" spc="-10">
                          <a:solidFill>
                            <a:srgbClr val="6C6D70"/>
                          </a:solidFill>
                          <a:latin typeface="Arial"/>
                          <a:cs typeface="Arial"/>
                        </a:rPr>
                        <a:t>otherwise.</a:t>
                      </a:r>
                      <a:endParaRPr sz="1800">
                        <a:latin typeface="Arial"/>
                        <a:cs typeface="Arial"/>
                      </a:endParaRPr>
                    </a:p>
                  </a:txBody>
                  <a:tcPr marL="0" marR="0" marB="0" marT="533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26084">
                <a:tc>
                  <a:txBody>
                    <a:bodyPr/>
                    <a:lstStyle/>
                    <a:p>
                      <a:pPr marL="82550">
                        <a:lnSpc>
                          <a:spcPct val="100000"/>
                        </a:lnSpc>
                        <a:spcBef>
                          <a:spcPts val="420"/>
                        </a:spcBef>
                      </a:pPr>
                      <a:r>
                        <a:rPr dirty="0" sz="1800" spc="-5">
                          <a:solidFill>
                            <a:srgbClr val="6C6D70"/>
                          </a:solidFill>
                          <a:latin typeface="Arial"/>
                          <a:cs typeface="Arial"/>
                        </a:rPr>
                        <a:t>file.mode</a:t>
                      </a:r>
                      <a:endParaRPr sz="1800">
                        <a:latin typeface="Arial"/>
                        <a:cs typeface="Arial"/>
                      </a:endParaRPr>
                    </a:p>
                  </a:txBody>
                  <a:tcPr marL="0" marR="0" marB="0" marT="533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1280">
                        <a:lnSpc>
                          <a:spcPct val="100000"/>
                        </a:lnSpc>
                        <a:spcBef>
                          <a:spcPts val="420"/>
                        </a:spcBef>
                      </a:pPr>
                      <a:r>
                        <a:rPr dirty="0" sz="1800" spc="-5">
                          <a:solidFill>
                            <a:srgbClr val="6C6D70"/>
                          </a:solidFill>
                          <a:latin typeface="Arial"/>
                          <a:cs typeface="Arial"/>
                        </a:rPr>
                        <a:t>access mode </a:t>
                      </a:r>
                      <a:r>
                        <a:rPr dirty="0" sz="1800" spc="-15">
                          <a:solidFill>
                            <a:srgbClr val="6C6D70"/>
                          </a:solidFill>
                          <a:latin typeface="Arial"/>
                          <a:cs typeface="Arial"/>
                        </a:rPr>
                        <a:t>with </a:t>
                      </a:r>
                      <a:r>
                        <a:rPr dirty="0" sz="1800" spc="-10">
                          <a:solidFill>
                            <a:srgbClr val="6C6D70"/>
                          </a:solidFill>
                          <a:latin typeface="Arial"/>
                          <a:cs typeface="Arial"/>
                        </a:rPr>
                        <a:t>which </a:t>
                      </a:r>
                      <a:r>
                        <a:rPr dirty="0" sz="1800" spc="-5">
                          <a:solidFill>
                            <a:srgbClr val="6C6D70"/>
                          </a:solidFill>
                          <a:latin typeface="Arial"/>
                          <a:cs typeface="Arial"/>
                        </a:rPr>
                        <a:t>file </a:t>
                      </a:r>
                      <a:r>
                        <a:rPr dirty="0" sz="1800" spc="-15">
                          <a:solidFill>
                            <a:srgbClr val="6C6D70"/>
                          </a:solidFill>
                          <a:latin typeface="Arial"/>
                          <a:cs typeface="Arial"/>
                        </a:rPr>
                        <a:t>was</a:t>
                      </a:r>
                      <a:r>
                        <a:rPr dirty="0" sz="1800" spc="155">
                          <a:solidFill>
                            <a:srgbClr val="6C6D70"/>
                          </a:solidFill>
                          <a:latin typeface="Arial"/>
                          <a:cs typeface="Arial"/>
                        </a:rPr>
                        <a:t> </a:t>
                      </a:r>
                      <a:r>
                        <a:rPr dirty="0" sz="1800" spc="-5">
                          <a:solidFill>
                            <a:srgbClr val="6C6D70"/>
                          </a:solidFill>
                          <a:latin typeface="Arial"/>
                          <a:cs typeface="Arial"/>
                        </a:rPr>
                        <a:t>opened</a:t>
                      </a:r>
                      <a:endParaRPr sz="1800">
                        <a:latin typeface="Arial"/>
                        <a:cs typeface="Arial"/>
                      </a:endParaRPr>
                    </a:p>
                  </a:txBody>
                  <a:tcPr marL="0" marR="0" marB="0" marT="533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26084">
                <a:tc>
                  <a:txBody>
                    <a:bodyPr/>
                    <a:lstStyle/>
                    <a:p>
                      <a:pPr marL="82550">
                        <a:lnSpc>
                          <a:spcPct val="100000"/>
                        </a:lnSpc>
                        <a:spcBef>
                          <a:spcPts val="420"/>
                        </a:spcBef>
                      </a:pPr>
                      <a:r>
                        <a:rPr dirty="0" sz="1800" spc="-5">
                          <a:solidFill>
                            <a:srgbClr val="6C6D70"/>
                          </a:solidFill>
                          <a:latin typeface="Arial"/>
                          <a:cs typeface="Arial"/>
                        </a:rPr>
                        <a:t>file.name</a:t>
                      </a:r>
                      <a:endParaRPr sz="1800">
                        <a:latin typeface="Arial"/>
                        <a:cs typeface="Arial"/>
                      </a:endParaRPr>
                    </a:p>
                  </a:txBody>
                  <a:tcPr marL="0" marR="0" marB="0" marT="533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1280">
                        <a:lnSpc>
                          <a:spcPct val="100000"/>
                        </a:lnSpc>
                        <a:spcBef>
                          <a:spcPts val="420"/>
                        </a:spcBef>
                      </a:pPr>
                      <a:r>
                        <a:rPr dirty="0" sz="1800" spc="-5">
                          <a:solidFill>
                            <a:srgbClr val="6C6D70"/>
                          </a:solidFill>
                          <a:latin typeface="Arial"/>
                          <a:cs typeface="Arial"/>
                        </a:rPr>
                        <a:t>name of the</a:t>
                      </a:r>
                      <a:r>
                        <a:rPr dirty="0" sz="1800" spc="0">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a:txBody>
                  <a:tcPr marL="0" marR="0" marB="0" marT="533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8" name="object 8"/>
          <p:cNvSpPr txBox="1"/>
          <p:nvPr/>
        </p:nvSpPr>
        <p:spPr>
          <a:xfrm>
            <a:off x="1724544" y="1840483"/>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9" name="object 9"/>
          <p:cNvSpPr/>
          <p:nvPr/>
        </p:nvSpPr>
        <p:spPr>
          <a:xfrm>
            <a:off x="2548006" y="1792224"/>
            <a:ext cx="7028815" cy="373380"/>
          </a:xfrm>
          <a:custGeom>
            <a:avLst/>
            <a:gdLst/>
            <a:ahLst/>
            <a:cxnLst/>
            <a:rect l="l" t="t" r="r" b="b"/>
            <a:pathLst>
              <a:path w="7028815" h="373380">
                <a:moveTo>
                  <a:pt x="7028688" y="4572"/>
                </a:moveTo>
                <a:lnTo>
                  <a:pt x="7028688" y="1524"/>
                </a:lnTo>
                <a:lnTo>
                  <a:pt x="7025640" y="0"/>
                </a:lnTo>
                <a:lnTo>
                  <a:pt x="3048" y="0"/>
                </a:lnTo>
                <a:lnTo>
                  <a:pt x="0" y="1524"/>
                </a:lnTo>
                <a:lnTo>
                  <a:pt x="0" y="4572"/>
                </a:lnTo>
                <a:lnTo>
                  <a:pt x="4571" y="4811"/>
                </a:lnTo>
                <a:lnTo>
                  <a:pt x="4571" y="4572"/>
                </a:lnTo>
                <a:lnTo>
                  <a:pt x="7028688" y="4572"/>
                </a:lnTo>
                <a:close/>
              </a:path>
              <a:path w="7028815" h="373380">
                <a:moveTo>
                  <a:pt x="7024115" y="373380"/>
                </a:moveTo>
                <a:lnTo>
                  <a:pt x="7024115" y="373140"/>
                </a:lnTo>
                <a:lnTo>
                  <a:pt x="4571" y="4811"/>
                </a:lnTo>
                <a:lnTo>
                  <a:pt x="4571" y="373380"/>
                </a:lnTo>
                <a:lnTo>
                  <a:pt x="7024115" y="373380"/>
                </a:lnTo>
                <a:close/>
              </a:path>
              <a:path w="7028815" h="373380">
                <a:moveTo>
                  <a:pt x="7028688" y="373380"/>
                </a:moveTo>
                <a:lnTo>
                  <a:pt x="7028688" y="4572"/>
                </a:lnTo>
                <a:lnTo>
                  <a:pt x="7024115" y="4572"/>
                </a:lnTo>
                <a:lnTo>
                  <a:pt x="7024115" y="9144"/>
                </a:lnTo>
                <a:lnTo>
                  <a:pt x="7024116" y="373140"/>
                </a:lnTo>
                <a:lnTo>
                  <a:pt x="7028688" y="373380"/>
                </a:lnTo>
                <a:close/>
              </a:path>
              <a:path w="7028815" h="373380">
                <a:moveTo>
                  <a:pt x="7024116" y="373140"/>
                </a:moveTo>
                <a:lnTo>
                  <a:pt x="7024116" y="9144"/>
                </a:lnTo>
                <a:lnTo>
                  <a:pt x="7024116" y="373140"/>
                </a:lnTo>
                <a:close/>
              </a:path>
            </a:pathLst>
          </a:custGeom>
          <a:solidFill>
            <a:srgbClr val="696B6E"/>
          </a:solidFill>
        </p:spPr>
        <p:txBody>
          <a:bodyPr wrap="square" lIns="0" tIns="0" rIns="0" bIns="0" rtlCol="0"/>
          <a:lstStyle/>
          <a:p/>
        </p:txBody>
      </p:sp>
      <p:sp>
        <p:nvSpPr>
          <p:cNvPr id="10" name="object 10"/>
          <p:cNvSpPr/>
          <p:nvPr/>
        </p:nvSpPr>
        <p:spPr>
          <a:xfrm>
            <a:off x="2552578" y="1796796"/>
            <a:ext cx="7019925" cy="368935"/>
          </a:xfrm>
          <a:custGeom>
            <a:avLst/>
            <a:gdLst/>
            <a:ahLst/>
            <a:cxnLst/>
            <a:rect l="l" t="t" r="r" b="b"/>
            <a:pathLst>
              <a:path w="7019925" h="368935">
                <a:moveTo>
                  <a:pt x="0" y="0"/>
                </a:moveTo>
                <a:lnTo>
                  <a:pt x="0" y="368808"/>
                </a:lnTo>
                <a:lnTo>
                  <a:pt x="7019544" y="368808"/>
                </a:lnTo>
                <a:lnTo>
                  <a:pt x="7019544" y="0"/>
                </a:lnTo>
                <a:lnTo>
                  <a:pt x="0" y="0"/>
                </a:lnTo>
                <a:close/>
              </a:path>
            </a:pathLst>
          </a:custGeom>
          <a:solidFill>
            <a:srgbClr val="F2F2F2"/>
          </a:solidFill>
        </p:spPr>
        <p:txBody>
          <a:bodyPr wrap="square" lIns="0" tIns="0" rIns="0" bIns="0" rtlCol="0"/>
          <a:lstStyle/>
          <a:p/>
        </p:txBody>
      </p:sp>
      <p:sp>
        <p:nvSpPr>
          <p:cNvPr id="11" name="object 11"/>
          <p:cNvSpPr/>
          <p:nvPr/>
        </p:nvSpPr>
        <p:spPr>
          <a:xfrm>
            <a:off x="2548006" y="1792224"/>
            <a:ext cx="7028815" cy="378460"/>
          </a:xfrm>
          <a:custGeom>
            <a:avLst/>
            <a:gdLst/>
            <a:ahLst/>
            <a:cxnLst/>
            <a:rect l="l" t="t" r="r" b="b"/>
            <a:pathLst>
              <a:path w="7028815" h="378460">
                <a:moveTo>
                  <a:pt x="7028688" y="376428"/>
                </a:moveTo>
                <a:lnTo>
                  <a:pt x="7028688" y="1524"/>
                </a:lnTo>
                <a:lnTo>
                  <a:pt x="7025640" y="0"/>
                </a:lnTo>
                <a:lnTo>
                  <a:pt x="3048" y="0"/>
                </a:lnTo>
                <a:lnTo>
                  <a:pt x="0" y="1524"/>
                </a:lnTo>
                <a:lnTo>
                  <a:pt x="0" y="376428"/>
                </a:lnTo>
                <a:lnTo>
                  <a:pt x="3048" y="377952"/>
                </a:lnTo>
                <a:lnTo>
                  <a:pt x="4572" y="377952"/>
                </a:lnTo>
                <a:lnTo>
                  <a:pt x="4572" y="9144"/>
                </a:lnTo>
                <a:lnTo>
                  <a:pt x="9144" y="4572"/>
                </a:lnTo>
                <a:lnTo>
                  <a:pt x="9144" y="9144"/>
                </a:lnTo>
                <a:lnTo>
                  <a:pt x="7018020" y="9144"/>
                </a:lnTo>
                <a:lnTo>
                  <a:pt x="7018020" y="4572"/>
                </a:lnTo>
                <a:lnTo>
                  <a:pt x="7024116" y="9144"/>
                </a:lnTo>
                <a:lnTo>
                  <a:pt x="7024116" y="377952"/>
                </a:lnTo>
                <a:lnTo>
                  <a:pt x="7025640" y="377952"/>
                </a:lnTo>
                <a:lnTo>
                  <a:pt x="7028688" y="376428"/>
                </a:lnTo>
                <a:close/>
              </a:path>
              <a:path w="7028815" h="378460">
                <a:moveTo>
                  <a:pt x="9144" y="9144"/>
                </a:moveTo>
                <a:lnTo>
                  <a:pt x="9144" y="4572"/>
                </a:lnTo>
                <a:lnTo>
                  <a:pt x="4572" y="9144"/>
                </a:lnTo>
                <a:lnTo>
                  <a:pt x="9144" y="9144"/>
                </a:lnTo>
                <a:close/>
              </a:path>
              <a:path w="7028815" h="378460">
                <a:moveTo>
                  <a:pt x="9144" y="368808"/>
                </a:moveTo>
                <a:lnTo>
                  <a:pt x="9144" y="9144"/>
                </a:lnTo>
                <a:lnTo>
                  <a:pt x="4572" y="9144"/>
                </a:lnTo>
                <a:lnTo>
                  <a:pt x="4572" y="368808"/>
                </a:lnTo>
                <a:lnTo>
                  <a:pt x="9144" y="368808"/>
                </a:lnTo>
                <a:close/>
              </a:path>
              <a:path w="7028815" h="378460">
                <a:moveTo>
                  <a:pt x="7024116" y="368808"/>
                </a:moveTo>
                <a:lnTo>
                  <a:pt x="4572" y="368808"/>
                </a:lnTo>
                <a:lnTo>
                  <a:pt x="9144" y="373380"/>
                </a:lnTo>
                <a:lnTo>
                  <a:pt x="9144" y="377952"/>
                </a:lnTo>
                <a:lnTo>
                  <a:pt x="7018020" y="377952"/>
                </a:lnTo>
                <a:lnTo>
                  <a:pt x="7018020" y="373380"/>
                </a:lnTo>
                <a:lnTo>
                  <a:pt x="7024116" y="368808"/>
                </a:lnTo>
                <a:close/>
              </a:path>
              <a:path w="7028815" h="378460">
                <a:moveTo>
                  <a:pt x="9144" y="377952"/>
                </a:moveTo>
                <a:lnTo>
                  <a:pt x="9144" y="373380"/>
                </a:lnTo>
                <a:lnTo>
                  <a:pt x="4572" y="368808"/>
                </a:lnTo>
                <a:lnTo>
                  <a:pt x="4572" y="377952"/>
                </a:lnTo>
                <a:lnTo>
                  <a:pt x="9144" y="377952"/>
                </a:lnTo>
                <a:close/>
              </a:path>
              <a:path w="7028815" h="378460">
                <a:moveTo>
                  <a:pt x="7024116" y="9144"/>
                </a:moveTo>
                <a:lnTo>
                  <a:pt x="7018020" y="4572"/>
                </a:lnTo>
                <a:lnTo>
                  <a:pt x="7018020" y="9144"/>
                </a:lnTo>
                <a:lnTo>
                  <a:pt x="7024116" y="9144"/>
                </a:lnTo>
                <a:close/>
              </a:path>
              <a:path w="7028815" h="378460">
                <a:moveTo>
                  <a:pt x="7024116" y="368808"/>
                </a:moveTo>
                <a:lnTo>
                  <a:pt x="7024116" y="9144"/>
                </a:lnTo>
                <a:lnTo>
                  <a:pt x="7018020" y="9144"/>
                </a:lnTo>
                <a:lnTo>
                  <a:pt x="7018020" y="368808"/>
                </a:lnTo>
                <a:lnTo>
                  <a:pt x="7024116" y="368808"/>
                </a:lnTo>
                <a:close/>
              </a:path>
              <a:path w="7028815" h="378460">
                <a:moveTo>
                  <a:pt x="7024116" y="377952"/>
                </a:moveTo>
                <a:lnTo>
                  <a:pt x="7024116" y="368808"/>
                </a:lnTo>
                <a:lnTo>
                  <a:pt x="7018020" y="373380"/>
                </a:lnTo>
                <a:lnTo>
                  <a:pt x="7018020" y="377952"/>
                </a:lnTo>
                <a:lnTo>
                  <a:pt x="7024116" y="377952"/>
                </a:lnTo>
                <a:close/>
              </a:path>
            </a:pathLst>
          </a:custGeom>
          <a:solidFill>
            <a:srgbClr val="696B6E"/>
          </a:solidFill>
        </p:spPr>
        <p:txBody>
          <a:bodyPr wrap="square" lIns="0" tIns="0" rIns="0" bIns="0" rtlCol="0"/>
          <a:lstStyle/>
          <a:p/>
        </p:txBody>
      </p:sp>
      <p:sp>
        <p:nvSpPr>
          <p:cNvPr id="12" name="object 12"/>
          <p:cNvSpPr txBox="1"/>
          <p:nvPr/>
        </p:nvSpPr>
        <p:spPr>
          <a:xfrm>
            <a:off x="2552578" y="1823719"/>
            <a:ext cx="7019925" cy="299720"/>
          </a:xfrm>
          <a:prstGeom prst="rect">
            <a:avLst/>
          </a:prstGeom>
        </p:spPr>
        <p:txBody>
          <a:bodyPr wrap="square" lIns="0" tIns="12700" rIns="0" bIns="0" rtlCol="0" vert="horz">
            <a:spAutoFit/>
          </a:bodyPr>
          <a:lstStyle/>
          <a:p>
            <a:pPr marL="548640">
              <a:lnSpc>
                <a:spcPct val="100000"/>
              </a:lnSpc>
              <a:spcBef>
                <a:spcPts val="100"/>
              </a:spcBef>
            </a:pPr>
            <a:r>
              <a:rPr dirty="0" sz="1800" b="1">
                <a:solidFill>
                  <a:srgbClr val="007BC3"/>
                </a:solidFill>
                <a:latin typeface="Arial"/>
                <a:cs typeface="Arial"/>
              </a:rPr>
              <a:t>file </a:t>
            </a:r>
            <a:r>
              <a:rPr dirty="0" sz="1800" spc="-5" b="1">
                <a:solidFill>
                  <a:srgbClr val="007BC3"/>
                </a:solidFill>
                <a:latin typeface="Arial"/>
                <a:cs typeface="Arial"/>
              </a:rPr>
              <a:t>object </a:t>
            </a:r>
            <a:r>
              <a:rPr dirty="0" sz="1800" b="1">
                <a:solidFill>
                  <a:srgbClr val="007BC3"/>
                </a:solidFill>
                <a:latin typeface="Arial"/>
                <a:cs typeface="Arial"/>
              </a:rPr>
              <a:t>= </a:t>
            </a:r>
            <a:r>
              <a:rPr dirty="0" sz="1800" spc="-5" b="1">
                <a:solidFill>
                  <a:srgbClr val="007BC3"/>
                </a:solidFill>
                <a:latin typeface="Arial"/>
                <a:cs typeface="Arial"/>
              </a:rPr>
              <a:t>open(file_name </a:t>
            </a:r>
            <a:r>
              <a:rPr dirty="0" sz="1800" b="1">
                <a:solidFill>
                  <a:srgbClr val="007BC3"/>
                </a:solidFill>
                <a:latin typeface="Arial"/>
                <a:cs typeface="Arial"/>
              </a:rPr>
              <a:t>[, </a:t>
            </a:r>
            <a:r>
              <a:rPr dirty="0" sz="1800" spc="-5" b="1">
                <a:solidFill>
                  <a:srgbClr val="007BC3"/>
                </a:solidFill>
                <a:latin typeface="Arial"/>
                <a:cs typeface="Arial"/>
              </a:rPr>
              <a:t>access_mode][,</a:t>
            </a:r>
            <a:r>
              <a:rPr dirty="0" sz="1800" spc="25" b="1">
                <a:solidFill>
                  <a:srgbClr val="007BC3"/>
                </a:solidFill>
                <a:latin typeface="Arial"/>
                <a:cs typeface="Arial"/>
              </a:rPr>
              <a:t> </a:t>
            </a:r>
            <a:r>
              <a:rPr dirty="0" sz="1800" spc="-5" b="1">
                <a:solidFill>
                  <a:srgbClr val="007BC3"/>
                </a:solidFill>
                <a:latin typeface="Arial"/>
                <a:cs typeface="Arial"/>
              </a:rPr>
              <a:t>buffering])</a:t>
            </a:r>
            <a:endParaRPr sz="1800">
              <a:latin typeface="Arial"/>
              <a:cs typeface="Arial"/>
            </a:endParaRPr>
          </a:p>
        </p:txBody>
      </p:sp>
      <p:sp>
        <p:nvSpPr>
          <p:cNvPr id="13" name="object 13"/>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827655" cy="452120"/>
          </a:xfrm>
          <a:prstGeom prst="rect"/>
        </p:spPr>
        <p:txBody>
          <a:bodyPr wrap="square" lIns="0" tIns="12065" rIns="0" bIns="0" rtlCol="0" vert="horz">
            <a:spAutoFit/>
          </a:bodyPr>
          <a:lstStyle/>
          <a:p>
            <a:pPr marL="12700">
              <a:lnSpc>
                <a:spcPct val="100000"/>
              </a:lnSpc>
              <a:spcBef>
                <a:spcPts val="95"/>
              </a:spcBef>
            </a:pPr>
            <a:r>
              <a:rPr dirty="0" spc="-5"/>
              <a:t>open</a:t>
            </a:r>
            <a:r>
              <a:rPr dirty="0" spc="-20"/>
              <a:t> </a:t>
            </a:r>
            <a:r>
              <a:rPr dirty="0" spc="-10"/>
              <a:t>Function…</a:t>
            </a:r>
          </a:p>
        </p:txBody>
      </p:sp>
      <p:sp>
        <p:nvSpPr>
          <p:cNvPr id="4" name="object 4"/>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5</a:t>
            </a:r>
            <a:endParaRPr sz="1000">
              <a:latin typeface="Arial"/>
              <a:cs typeface="Arial"/>
            </a:endParaRPr>
          </a:p>
        </p:txBody>
      </p:sp>
      <p:sp>
        <p:nvSpPr>
          <p:cNvPr id="5" name="object 5"/>
          <p:cNvSpPr/>
          <p:nvPr/>
        </p:nvSpPr>
        <p:spPr>
          <a:xfrm>
            <a:off x="1543690" y="2040636"/>
            <a:ext cx="4191000" cy="1324610"/>
          </a:xfrm>
          <a:custGeom>
            <a:avLst/>
            <a:gdLst/>
            <a:ahLst/>
            <a:cxnLst/>
            <a:rect l="l" t="t" r="r" b="b"/>
            <a:pathLst>
              <a:path w="4191000" h="1324610">
                <a:moveTo>
                  <a:pt x="0" y="0"/>
                </a:moveTo>
                <a:lnTo>
                  <a:pt x="0" y="1324356"/>
                </a:lnTo>
                <a:lnTo>
                  <a:pt x="4191000" y="1324356"/>
                </a:lnTo>
                <a:lnTo>
                  <a:pt x="4191000" y="0"/>
                </a:lnTo>
                <a:lnTo>
                  <a:pt x="0" y="0"/>
                </a:lnTo>
                <a:close/>
              </a:path>
            </a:pathLst>
          </a:custGeom>
          <a:solidFill>
            <a:srgbClr val="D1ECF8"/>
          </a:solidFill>
        </p:spPr>
        <p:txBody>
          <a:bodyPr wrap="square" lIns="0" tIns="0" rIns="0" bIns="0" rtlCol="0"/>
          <a:lstStyle/>
          <a:p/>
        </p:txBody>
      </p:sp>
      <p:sp>
        <p:nvSpPr>
          <p:cNvPr id="6" name="object 6"/>
          <p:cNvSpPr/>
          <p:nvPr/>
        </p:nvSpPr>
        <p:spPr>
          <a:xfrm>
            <a:off x="1529974" y="2026920"/>
            <a:ext cx="4218940" cy="1351915"/>
          </a:xfrm>
          <a:custGeom>
            <a:avLst/>
            <a:gdLst/>
            <a:ahLst/>
            <a:cxnLst/>
            <a:rect l="l" t="t" r="r" b="b"/>
            <a:pathLst>
              <a:path w="4218940" h="1351914">
                <a:moveTo>
                  <a:pt x="4218432" y="1345692"/>
                </a:moveTo>
                <a:lnTo>
                  <a:pt x="4218432" y="6096"/>
                </a:lnTo>
                <a:lnTo>
                  <a:pt x="4212336" y="0"/>
                </a:lnTo>
                <a:lnTo>
                  <a:pt x="6096" y="0"/>
                </a:lnTo>
                <a:lnTo>
                  <a:pt x="0" y="6096"/>
                </a:lnTo>
                <a:lnTo>
                  <a:pt x="0" y="1345692"/>
                </a:lnTo>
                <a:lnTo>
                  <a:pt x="6096" y="1351788"/>
                </a:lnTo>
                <a:lnTo>
                  <a:pt x="13716" y="1351788"/>
                </a:lnTo>
                <a:lnTo>
                  <a:pt x="13716" y="28956"/>
                </a:lnTo>
                <a:lnTo>
                  <a:pt x="27432" y="13716"/>
                </a:lnTo>
                <a:lnTo>
                  <a:pt x="27432" y="28956"/>
                </a:lnTo>
                <a:lnTo>
                  <a:pt x="4191000" y="28956"/>
                </a:lnTo>
                <a:lnTo>
                  <a:pt x="4191000" y="13716"/>
                </a:lnTo>
                <a:lnTo>
                  <a:pt x="4204716" y="28956"/>
                </a:lnTo>
                <a:lnTo>
                  <a:pt x="4204716" y="1351788"/>
                </a:lnTo>
                <a:lnTo>
                  <a:pt x="4212336" y="1351788"/>
                </a:lnTo>
                <a:lnTo>
                  <a:pt x="4218432" y="1345692"/>
                </a:lnTo>
                <a:close/>
              </a:path>
              <a:path w="4218940" h="1351914">
                <a:moveTo>
                  <a:pt x="27432" y="28956"/>
                </a:moveTo>
                <a:lnTo>
                  <a:pt x="27432" y="13716"/>
                </a:lnTo>
                <a:lnTo>
                  <a:pt x="13716" y="28956"/>
                </a:lnTo>
                <a:lnTo>
                  <a:pt x="27432" y="28956"/>
                </a:lnTo>
                <a:close/>
              </a:path>
              <a:path w="4218940" h="1351914">
                <a:moveTo>
                  <a:pt x="27432" y="1322832"/>
                </a:moveTo>
                <a:lnTo>
                  <a:pt x="27432" y="28956"/>
                </a:lnTo>
                <a:lnTo>
                  <a:pt x="13716" y="28956"/>
                </a:lnTo>
                <a:lnTo>
                  <a:pt x="13716" y="1322832"/>
                </a:lnTo>
                <a:lnTo>
                  <a:pt x="27432" y="1322832"/>
                </a:lnTo>
                <a:close/>
              </a:path>
              <a:path w="4218940" h="1351914">
                <a:moveTo>
                  <a:pt x="4204716" y="1322832"/>
                </a:moveTo>
                <a:lnTo>
                  <a:pt x="13716" y="1322832"/>
                </a:lnTo>
                <a:lnTo>
                  <a:pt x="27432" y="1338072"/>
                </a:lnTo>
                <a:lnTo>
                  <a:pt x="27432" y="1351788"/>
                </a:lnTo>
                <a:lnTo>
                  <a:pt x="4191000" y="1351788"/>
                </a:lnTo>
                <a:lnTo>
                  <a:pt x="4191000" y="1338072"/>
                </a:lnTo>
                <a:lnTo>
                  <a:pt x="4204716" y="1322832"/>
                </a:lnTo>
                <a:close/>
              </a:path>
              <a:path w="4218940" h="1351914">
                <a:moveTo>
                  <a:pt x="27432" y="1351788"/>
                </a:moveTo>
                <a:lnTo>
                  <a:pt x="27432" y="1338072"/>
                </a:lnTo>
                <a:lnTo>
                  <a:pt x="13716" y="1322832"/>
                </a:lnTo>
                <a:lnTo>
                  <a:pt x="13716" y="1351788"/>
                </a:lnTo>
                <a:lnTo>
                  <a:pt x="27432" y="1351788"/>
                </a:lnTo>
                <a:close/>
              </a:path>
              <a:path w="4218940" h="1351914">
                <a:moveTo>
                  <a:pt x="4204716" y="28956"/>
                </a:moveTo>
                <a:lnTo>
                  <a:pt x="4191000" y="13716"/>
                </a:lnTo>
                <a:lnTo>
                  <a:pt x="4191000" y="28956"/>
                </a:lnTo>
                <a:lnTo>
                  <a:pt x="4204716" y="28956"/>
                </a:lnTo>
                <a:close/>
              </a:path>
              <a:path w="4218940" h="1351914">
                <a:moveTo>
                  <a:pt x="4204716" y="1322832"/>
                </a:moveTo>
                <a:lnTo>
                  <a:pt x="4204716" y="28956"/>
                </a:lnTo>
                <a:lnTo>
                  <a:pt x="4191000" y="28956"/>
                </a:lnTo>
                <a:lnTo>
                  <a:pt x="4191000" y="1322832"/>
                </a:lnTo>
                <a:lnTo>
                  <a:pt x="4204716" y="1322832"/>
                </a:lnTo>
                <a:close/>
              </a:path>
              <a:path w="4218940" h="1351914">
                <a:moveTo>
                  <a:pt x="4204716" y="1351788"/>
                </a:moveTo>
                <a:lnTo>
                  <a:pt x="4204716" y="1322832"/>
                </a:lnTo>
                <a:lnTo>
                  <a:pt x="4191000" y="1338072"/>
                </a:lnTo>
                <a:lnTo>
                  <a:pt x="4191000" y="1351788"/>
                </a:lnTo>
                <a:lnTo>
                  <a:pt x="4204716" y="1351788"/>
                </a:lnTo>
                <a:close/>
              </a:path>
            </a:pathLst>
          </a:custGeom>
          <a:solidFill>
            <a:srgbClr val="F15928"/>
          </a:solidFill>
        </p:spPr>
        <p:txBody>
          <a:bodyPr wrap="square" lIns="0" tIns="0" rIns="0" bIns="0" rtlCol="0"/>
          <a:lstStyle/>
          <a:p/>
        </p:txBody>
      </p:sp>
      <p:sp>
        <p:nvSpPr>
          <p:cNvPr id="7" name="object 7"/>
          <p:cNvSpPr/>
          <p:nvPr/>
        </p:nvSpPr>
        <p:spPr>
          <a:xfrm>
            <a:off x="1536070" y="4567428"/>
            <a:ext cx="3584575" cy="830580"/>
          </a:xfrm>
          <a:custGeom>
            <a:avLst/>
            <a:gdLst/>
            <a:ahLst/>
            <a:cxnLst/>
            <a:rect l="l" t="t" r="r" b="b"/>
            <a:pathLst>
              <a:path w="3584575" h="830579">
                <a:moveTo>
                  <a:pt x="0" y="0"/>
                </a:moveTo>
                <a:lnTo>
                  <a:pt x="0" y="830580"/>
                </a:lnTo>
                <a:lnTo>
                  <a:pt x="3584448" y="830580"/>
                </a:lnTo>
                <a:lnTo>
                  <a:pt x="3584448" y="0"/>
                </a:lnTo>
                <a:lnTo>
                  <a:pt x="0" y="0"/>
                </a:lnTo>
                <a:close/>
              </a:path>
            </a:pathLst>
          </a:custGeom>
          <a:solidFill>
            <a:srgbClr val="F2F2F2"/>
          </a:solidFill>
        </p:spPr>
        <p:txBody>
          <a:bodyPr wrap="square" lIns="0" tIns="0" rIns="0" bIns="0" rtlCol="0"/>
          <a:lstStyle/>
          <a:p/>
        </p:txBody>
      </p:sp>
      <p:sp>
        <p:nvSpPr>
          <p:cNvPr id="8" name="object 8"/>
          <p:cNvSpPr/>
          <p:nvPr/>
        </p:nvSpPr>
        <p:spPr>
          <a:xfrm>
            <a:off x="1522357" y="4553711"/>
            <a:ext cx="3611879" cy="859790"/>
          </a:xfrm>
          <a:custGeom>
            <a:avLst/>
            <a:gdLst/>
            <a:ahLst/>
            <a:cxnLst/>
            <a:rect l="l" t="t" r="r" b="b"/>
            <a:pathLst>
              <a:path w="3611879" h="859789">
                <a:moveTo>
                  <a:pt x="3611877" y="851916"/>
                </a:moveTo>
                <a:lnTo>
                  <a:pt x="3611877" y="6096"/>
                </a:lnTo>
                <a:lnTo>
                  <a:pt x="3605781" y="0"/>
                </a:lnTo>
                <a:lnTo>
                  <a:pt x="6092" y="0"/>
                </a:lnTo>
                <a:lnTo>
                  <a:pt x="0" y="6096"/>
                </a:lnTo>
                <a:lnTo>
                  <a:pt x="0" y="851916"/>
                </a:lnTo>
                <a:lnTo>
                  <a:pt x="6092" y="859536"/>
                </a:lnTo>
                <a:lnTo>
                  <a:pt x="13712" y="859536"/>
                </a:lnTo>
                <a:lnTo>
                  <a:pt x="13712" y="27432"/>
                </a:lnTo>
                <a:lnTo>
                  <a:pt x="28952" y="13716"/>
                </a:lnTo>
                <a:lnTo>
                  <a:pt x="28952" y="27432"/>
                </a:lnTo>
                <a:lnTo>
                  <a:pt x="3582921" y="27432"/>
                </a:lnTo>
                <a:lnTo>
                  <a:pt x="3582921" y="13716"/>
                </a:lnTo>
                <a:lnTo>
                  <a:pt x="3598161" y="27432"/>
                </a:lnTo>
                <a:lnTo>
                  <a:pt x="3598161" y="859536"/>
                </a:lnTo>
                <a:lnTo>
                  <a:pt x="3605781" y="859536"/>
                </a:lnTo>
                <a:lnTo>
                  <a:pt x="3611877" y="851916"/>
                </a:lnTo>
                <a:close/>
              </a:path>
              <a:path w="3611879" h="859789">
                <a:moveTo>
                  <a:pt x="28952" y="27432"/>
                </a:moveTo>
                <a:lnTo>
                  <a:pt x="28952" y="13716"/>
                </a:lnTo>
                <a:lnTo>
                  <a:pt x="13712" y="27432"/>
                </a:lnTo>
                <a:lnTo>
                  <a:pt x="28952" y="27432"/>
                </a:lnTo>
                <a:close/>
              </a:path>
              <a:path w="3611879" h="859789">
                <a:moveTo>
                  <a:pt x="28952" y="830580"/>
                </a:moveTo>
                <a:lnTo>
                  <a:pt x="28952" y="27432"/>
                </a:lnTo>
                <a:lnTo>
                  <a:pt x="13712" y="27432"/>
                </a:lnTo>
                <a:lnTo>
                  <a:pt x="13712" y="830580"/>
                </a:lnTo>
                <a:lnTo>
                  <a:pt x="28952" y="830580"/>
                </a:lnTo>
                <a:close/>
              </a:path>
              <a:path w="3611879" h="859789">
                <a:moveTo>
                  <a:pt x="3598161" y="830580"/>
                </a:moveTo>
                <a:lnTo>
                  <a:pt x="13712" y="830580"/>
                </a:lnTo>
                <a:lnTo>
                  <a:pt x="28952" y="844296"/>
                </a:lnTo>
                <a:lnTo>
                  <a:pt x="28952" y="859536"/>
                </a:lnTo>
                <a:lnTo>
                  <a:pt x="3582921" y="859536"/>
                </a:lnTo>
                <a:lnTo>
                  <a:pt x="3582921" y="844296"/>
                </a:lnTo>
                <a:lnTo>
                  <a:pt x="3598161" y="830580"/>
                </a:lnTo>
                <a:close/>
              </a:path>
              <a:path w="3611879" h="859789">
                <a:moveTo>
                  <a:pt x="28952" y="859536"/>
                </a:moveTo>
                <a:lnTo>
                  <a:pt x="28952" y="844296"/>
                </a:lnTo>
                <a:lnTo>
                  <a:pt x="13712" y="830580"/>
                </a:lnTo>
                <a:lnTo>
                  <a:pt x="13712" y="859536"/>
                </a:lnTo>
                <a:lnTo>
                  <a:pt x="28952" y="859536"/>
                </a:lnTo>
                <a:close/>
              </a:path>
              <a:path w="3611879" h="859789">
                <a:moveTo>
                  <a:pt x="3598161" y="27432"/>
                </a:moveTo>
                <a:lnTo>
                  <a:pt x="3582921" y="13716"/>
                </a:lnTo>
                <a:lnTo>
                  <a:pt x="3582921" y="27432"/>
                </a:lnTo>
                <a:lnTo>
                  <a:pt x="3598161" y="27432"/>
                </a:lnTo>
                <a:close/>
              </a:path>
              <a:path w="3611879" h="859789">
                <a:moveTo>
                  <a:pt x="3598161" y="830580"/>
                </a:moveTo>
                <a:lnTo>
                  <a:pt x="3598161" y="27432"/>
                </a:lnTo>
                <a:lnTo>
                  <a:pt x="3582921" y="27432"/>
                </a:lnTo>
                <a:lnTo>
                  <a:pt x="3582921" y="830580"/>
                </a:lnTo>
                <a:lnTo>
                  <a:pt x="3598161" y="830580"/>
                </a:lnTo>
                <a:close/>
              </a:path>
              <a:path w="3611879" h="859789">
                <a:moveTo>
                  <a:pt x="3598161" y="859536"/>
                </a:moveTo>
                <a:lnTo>
                  <a:pt x="3598161" y="830580"/>
                </a:lnTo>
                <a:lnTo>
                  <a:pt x="3582921" y="844296"/>
                </a:lnTo>
                <a:lnTo>
                  <a:pt x="3582921" y="859536"/>
                </a:lnTo>
                <a:lnTo>
                  <a:pt x="3598161" y="859536"/>
                </a:lnTo>
                <a:close/>
              </a:path>
            </a:pathLst>
          </a:custGeom>
          <a:solidFill>
            <a:srgbClr val="F15928"/>
          </a:solidFill>
        </p:spPr>
        <p:txBody>
          <a:bodyPr wrap="square" lIns="0" tIns="0" rIns="0" bIns="0" rtlCol="0"/>
          <a:lstStyle/>
          <a:p/>
        </p:txBody>
      </p:sp>
      <p:sp>
        <p:nvSpPr>
          <p:cNvPr id="9" name="object 9"/>
          <p:cNvSpPr txBox="1"/>
          <p:nvPr/>
        </p:nvSpPr>
        <p:spPr>
          <a:xfrm>
            <a:off x="1506613" y="1671319"/>
            <a:ext cx="4228465" cy="164211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Example:</a:t>
            </a:r>
            <a:endParaRPr sz="1600">
              <a:latin typeface="Arial"/>
              <a:cs typeface="Arial"/>
            </a:endParaRPr>
          </a:p>
          <a:p>
            <a:pPr marL="128270">
              <a:lnSpc>
                <a:spcPct val="100000"/>
              </a:lnSpc>
              <a:spcBef>
                <a:spcPts val="1210"/>
              </a:spcBef>
            </a:pPr>
            <a:r>
              <a:rPr dirty="0" sz="1600" spc="-5" b="1">
                <a:solidFill>
                  <a:srgbClr val="F15928"/>
                </a:solidFill>
                <a:latin typeface="Arial"/>
                <a:cs typeface="Arial"/>
              </a:rPr>
              <a:t># </a:t>
            </a:r>
            <a:r>
              <a:rPr dirty="0" sz="1600" spc="-10" b="1">
                <a:solidFill>
                  <a:srgbClr val="F15928"/>
                </a:solidFill>
                <a:latin typeface="Arial"/>
                <a:cs typeface="Arial"/>
              </a:rPr>
              <a:t>Open </a:t>
            </a:r>
            <a:r>
              <a:rPr dirty="0" sz="1600" spc="-5" b="1">
                <a:solidFill>
                  <a:srgbClr val="F15928"/>
                </a:solidFill>
                <a:latin typeface="Arial"/>
                <a:cs typeface="Arial"/>
              </a:rPr>
              <a:t>a</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128270" marR="704850">
              <a:lnSpc>
                <a:spcPct val="100000"/>
              </a:lnSpc>
            </a:pPr>
            <a:r>
              <a:rPr dirty="0" sz="1600" spc="-5">
                <a:solidFill>
                  <a:srgbClr val="001F5F"/>
                </a:solidFill>
                <a:latin typeface="Arial"/>
                <a:cs typeface="Arial"/>
              </a:rPr>
              <a:t>result = open("foo.txt", </a:t>
            </a:r>
            <a:r>
              <a:rPr dirty="0" sz="1600" spc="-10">
                <a:solidFill>
                  <a:srgbClr val="001F5F"/>
                </a:solidFill>
                <a:latin typeface="Arial"/>
                <a:cs typeface="Arial"/>
              </a:rPr>
              <a:t>"w")  </a:t>
            </a:r>
            <a:r>
              <a:rPr dirty="0" sz="1600" spc="-5">
                <a:solidFill>
                  <a:srgbClr val="001F5F"/>
                </a:solidFill>
                <a:latin typeface="Arial"/>
                <a:cs typeface="Arial"/>
              </a:rPr>
              <a:t>print("Name of the file: ", result.name)  print("Closed or not : ", result.closed)  print("Opening mode : ",</a:t>
            </a:r>
            <a:r>
              <a:rPr dirty="0" sz="1600" spc="35">
                <a:solidFill>
                  <a:srgbClr val="001F5F"/>
                </a:solidFill>
                <a:latin typeface="Arial"/>
                <a:cs typeface="Arial"/>
              </a:rPr>
              <a:t> </a:t>
            </a:r>
            <a:r>
              <a:rPr dirty="0" sz="1600" spc="-5">
                <a:solidFill>
                  <a:srgbClr val="001F5F"/>
                </a:solidFill>
                <a:latin typeface="Arial"/>
                <a:cs typeface="Arial"/>
              </a:rPr>
              <a:t>result.mode)</a:t>
            </a:r>
            <a:endParaRPr sz="1600">
              <a:latin typeface="Arial"/>
              <a:cs typeface="Arial"/>
            </a:endParaRPr>
          </a:p>
        </p:txBody>
      </p:sp>
      <p:sp>
        <p:nvSpPr>
          <p:cNvPr id="11" name="object 11"/>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0" name="object 10"/>
          <p:cNvSpPr txBox="1"/>
          <p:nvPr/>
        </p:nvSpPr>
        <p:spPr>
          <a:xfrm>
            <a:off x="1536070" y="4159400"/>
            <a:ext cx="3584575" cy="1193165"/>
          </a:xfrm>
          <a:prstGeom prst="rect">
            <a:avLst/>
          </a:prstGeom>
        </p:spPr>
        <p:txBody>
          <a:bodyPr wrap="square" lIns="0" tIns="108585" rIns="0" bIns="0" rtlCol="0" vert="horz">
            <a:spAutoFit/>
          </a:bodyPr>
          <a:lstStyle/>
          <a:p>
            <a:pPr marL="68580">
              <a:lnSpc>
                <a:spcPct val="100000"/>
              </a:lnSpc>
              <a:spcBef>
                <a:spcPts val="855"/>
              </a:spcBef>
            </a:pPr>
            <a:r>
              <a:rPr dirty="0" sz="1600" spc="-10" b="1" i="1">
                <a:solidFill>
                  <a:srgbClr val="6C6D70"/>
                </a:solidFill>
                <a:latin typeface="Arial"/>
                <a:cs typeface="Arial"/>
              </a:rPr>
              <a:t>Output:</a:t>
            </a:r>
            <a:endParaRPr sz="1600">
              <a:latin typeface="Arial"/>
              <a:cs typeface="Arial"/>
            </a:endParaRPr>
          </a:p>
          <a:p>
            <a:pPr marL="91440" marR="1337945">
              <a:lnSpc>
                <a:spcPct val="100000"/>
              </a:lnSpc>
              <a:spcBef>
                <a:spcPts val="755"/>
              </a:spcBef>
            </a:pPr>
            <a:r>
              <a:rPr dirty="0" sz="1600" spc="-5">
                <a:solidFill>
                  <a:srgbClr val="001F5F"/>
                </a:solidFill>
                <a:latin typeface="Arial"/>
                <a:cs typeface="Arial"/>
              </a:rPr>
              <a:t>Name of the file: foo.txt  Closed or not : False  Opening mode :</a:t>
            </a:r>
            <a:r>
              <a:rPr dirty="0" sz="1600" spc="10">
                <a:solidFill>
                  <a:srgbClr val="001F5F"/>
                </a:solidFill>
                <a:latin typeface="Arial"/>
                <a:cs typeface="Arial"/>
              </a:rPr>
              <a:t> </a:t>
            </a:r>
            <a:r>
              <a:rPr dirty="0" sz="1600" spc="-5">
                <a:solidFill>
                  <a:srgbClr val="001F5F"/>
                </a:solidFill>
                <a:latin typeface="Arial"/>
                <a:cs typeface="Arial"/>
              </a:rPr>
              <a:t>w</a:t>
            </a:r>
            <a:endParaRPr sz="1600">
              <a:latin typeface="Arial"/>
              <a:cs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772410" cy="452120"/>
          </a:xfrm>
          <a:prstGeom prst="rect"/>
        </p:spPr>
        <p:txBody>
          <a:bodyPr wrap="square" lIns="0" tIns="12065" rIns="0" bIns="0" rtlCol="0" vert="horz">
            <a:spAutoFit/>
          </a:bodyPr>
          <a:lstStyle/>
          <a:p>
            <a:pPr marL="12700">
              <a:lnSpc>
                <a:spcPct val="100000"/>
              </a:lnSpc>
              <a:spcBef>
                <a:spcPts val="95"/>
              </a:spcBef>
            </a:pPr>
            <a:r>
              <a:rPr dirty="0" spc="-5" i="1">
                <a:latin typeface="Arial"/>
                <a:cs typeface="Arial"/>
              </a:rPr>
              <a:t>close()</a:t>
            </a:r>
            <a:r>
              <a:rPr dirty="0" spc="-40" i="1">
                <a:latin typeface="Arial"/>
                <a:cs typeface="Arial"/>
              </a:rPr>
              <a:t> </a:t>
            </a:r>
            <a:r>
              <a:rPr dirty="0" spc="-5"/>
              <a:t>Function</a:t>
            </a:r>
          </a:p>
        </p:txBody>
      </p:sp>
      <p:sp>
        <p:nvSpPr>
          <p:cNvPr id="4" name="object 4"/>
          <p:cNvSpPr txBox="1"/>
          <p:nvPr/>
        </p:nvSpPr>
        <p:spPr>
          <a:xfrm>
            <a:off x="1084460" y="1459483"/>
            <a:ext cx="8295640" cy="62928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flushes any </a:t>
            </a:r>
            <a:r>
              <a:rPr dirty="0" sz="1800" spc="-10">
                <a:solidFill>
                  <a:srgbClr val="6C6D70"/>
                </a:solidFill>
                <a:latin typeface="Arial"/>
                <a:cs typeface="Arial"/>
              </a:rPr>
              <a:t>unwritten </a:t>
            </a:r>
            <a:r>
              <a:rPr dirty="0" sz="1800" spc="-5">
                <a:solidFill>
                  <a:srgbClr val="6C6D70"/>
                </a:solidFill>
                <a:latin typeface="Arial"/>
                <a:cs typeface="Arial"/>
              </a:rPr>
              <a:t>information and closes the file object, after </a:t>
            </a:r>
            <a:r>
              <a:rPr dirty="0" sz="1800" spc="-10">
                <a:solidFill>
                  <a:srgbClr val="6C6D70"/>
                </a:solidFill>
                <a:latin typeface="Arial"/>
                <a:cs typeface="Arial"/>
              </a:rPr>
              <a:t>which </a:t>
            </a:r>
            <a:r>
              <a:rPr dirty="0" sz="1800" spc="-5">
                <a:solidFill>
                  <a:srgbClr val="6C6D70"/>
                </a:solidFill>
                <a:latin typeface="Arial"/>
                <a:cs typeface="Arial"/>
              </a:rPr>
              <a:t>no more  </a:t>
            </a:r>
            <a:r>
              <a:rPr dirty="0" sz="1800" spc="-10">
                <a:solidFill>
                  <a:srgbClr val="6C6D70"/>
                </a:solidFill>
                <a:latin typeface="Arial"/>
                <a:cs typeface="Arial"/>
              </a:rPr>
              <a:t>writing </a:t>
            </a:r>
            <a:r>
              <a:rPr dirty="0" sz="1800" spc="-5">
                <a:solidFill>
                  <a:srgbClr val="6C6D70"/>
                </a:solidFill>
                <a:latin typeface="Arial"/>
                <a:cs typeface="Arial"/>
              </a:rPr>
              <a:t>can be</a:t>
            </a:r>
            <a:r>
              <a:rPr dirty="0" sz="1800" spc="55">
                <a:solidFill>
                  <a:srgbClr val="6C6D70"/>
                </a:solidFill>
                <a:latin typeface="Arial"/>
                <a:cs typeface="Arial"/>
              </a:rPr>
              <a:t> </a:t>
            </a:r>
            <a:r>
              <a:rPr dirty="0" sz="1800" spc="-5">
                <a:solidFill>
                  <a:srgbClr val="6C6D70"/>
                </a:solidFill>
                <a:latin typeface="Arial"/>
                <a:cs typeface="Arial"/>
              </a:rPr>
              <a:t>done.</a:t>
            </a:r>
            <a:endParaRPr sz="18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6</a:t>
            </a:r>
            <a:endParaRPr sz="1000">
              <a:latin typeface="Arial"/>
              <a:cs typeface="Arial"/>
            </a:endParaRPr>
          </a:p>
        </p:txBody>
      </p:sp>
      <p:sp>
        <p:nvSpPr>
          <p:cNvPr id="6" name="object 6"/>
          <p:cNvSpPr/>
          <p:nvPr/>
        </p:nvSpPr>
        <p:spPr>
          <a:xfrm>
            <a:off x="1158121" y="3223260"/>
            <a:ext cx="4191000" cy="1569720"/>
          </a:xfrm>
          <a:custGeom>
            <a:avLst/>
            <a:gdLst/>
            <a:ahLst/>
            <a:cxnLst/>
            <a:rect l="l" t="t" r="r" b="b"/>
            <a:pathLst>
              <a:path w="4191000" h="1569720">
                <a:moveTo>
                  <a:pt x="0" y="0"/>
                </a:moveTo>
                <a:lnTo>
                  <a:pt x="0" y="1569720"/>
                </a:lnTo>
                <a:lnTo>
                  <a:pt x="4191000" y="1569720"/>
                </a:lnTo>
                <a:lnTo>
                  <a:pt x="4191000" y="0"/>
                </a:lnTo>
                <a:lnTo>
                  <a:pt x="0" y="0"/>
                </a:lnTo>
                <a:close/>
              </a:path>
            </a:pathLst>
          </a:custGeom>
          <a:solidFill>
            <a:srgbClr val="D1ECF8"/>
          </a:solidFill>
        </p:spPr>
        <p:txBody>
          <a:bodyPr wrap="square" lIns="0" tIns="0" rIns="0" bIns="0" rtlCol="0"/>
          <a:lstStyle/>
          <a:p/>
        </p:txBody>
      </p:sp>
      <p:sp>
        <p:nvSpPr>
          <p:cNvPr id="7" name="object 7"/>
          <p:cNvSpPr/>
          <p:nvPr/>
        </p:nvSpPr>
        <p:spPr>
          <a:xfrm>
            <a:off x="1144405" y="3209544"/>
            <a:ext cx="4220210" cy="1598930"/>
          </a:xfrm>
          <a:custGeom>
            <a:avLst/>
            <a:gdLst/>
            <a:ahLst/>
            <a:cxnLst/>
            <a:rect l="l" t="t" r="r" b="b"/>
            <a:pathLst>
              <a:path w="4220210" h="1598929">
                <a:moveTo>
                  <a:pt x="4219953" y="1591056"/>
                </a:moveTo>
                <a:lnTo>
                  <a:pt x="4219953" y="6096"/>
                </a:lnTo>
                <a:lnTo>
                  <a:pt x="4212333" y="0"/>
                </a:lnTo>
                <a:lnTo>
                  <a:pt x="6096" y="0"/>
                </a:lnTo>
                <a:lnTo>
                  <a:pt x="0" y="6096"/>
                </a:lnTo>
                <a:lnTo>
                  <a:pt x="0" y="1591056"/>
                </a:lnTo>
                <a:lnTo>
                  <a:pt x="6096" y="1598676"/>
                </a:lnTo>
                <a:lnTo>
                  <a:pt x="13716" y="1598676"/>
                </a:lnTo>
                <a:lnTo>
                  <a:pt x="13716" y="28956"/>
                </a:lnTo>
                <a:lnTo>
                  <a:pt x="28956" y="13716"/>
                </a:lnTo>
                <a:lnTo>
                  <a:pt x="28956" y="28956"/>
                </a:lnTo>
                <a:lnTo>
                  <a:pt x="4190997" y="28956"/>
                </a:lnTo>
                <a:lnTo>
                  <a:pt x="4190997" y="13716"/>
                </a:lnTo>
                <a:lnTo>
                  <a:pt x="4204713" y="28956"/>
                </a:lnTo>
                <a:lnTo>
                  <a:pt x="4204713" y="1598676"/>
                </a:lnTo>
                <a:lnTo>
                  <a:pt x="4212333" y="1598676"/>
                </a:lnTo>
                <a:lnTo>
                  <a:pt x="4219953" y="1591056"/>
                </a:lnTo>
                <a:close/>
              </a:path>
              <a:path w="4220210" h="1598929">
                <a:moveTo>
                  <a:pt x="28956" y="28956"/>
                </a:moveTo>
                <a:lnTo>
                  <a:pt x="28956" y="13716"/>
                </a:lnTo>
                <a:lnTo>
                  <a:pt x="13716" y="28956"/>
                </a:lnTo>
                <a:lnTo>
                  <a:pt x="28956" y="28956"/>
                </a:lnTo>
                <a:close/>
              </a:path>
              <a:path w="4220210" h="1598929">
                <a:moveTo>
                  <a:pt x="28956" y="1569720"/>
                </a:moveTo>
                <a:lnTo>
                  <a:pt x="28956" y="28956"/>
                </a:lnTo>
                <a:lnTo>
                  <a:pt x="13716" y="28956"/>
                </a:lnTo>
                <a:lnTo>
                  <a:pt x="13716" y="1569720"/>
                </a:lnTo>
                <a:lnTo>
                  <a:pt x="28956" y="1569720"/>
                </a:lnTo>
                <a:close/>
              </a:path>
              <a:path w="4220210" h="1598929">
                <a:moveTo>
                  <a:pt x="4204713" y="1569720"/>
                </a:moveTo>
                <a:lnTo>
                  <a:pt x="13716" y="1569720"/>
                </a:lnTo>
                <a:lnTo>
                  <a:pt x="28956" y="1583436"/>
                </a:lnTo>
                <a:lnTo>
                  <a:pt x="28956" y="1598676"/>
                </a:lnTo>
                <a:lnTo>
                  <a:pt x="4190997" y="1598676"/>
                </a:lnTo>
                <a:lnTo>
                  <a:pt x="4190997" y="1583436"/>
                </a:lnTo>
                <a:lnTo>
                  <a:pt x="4204713" y="1569720"/>
                </a:lnTo>
                <a:close/>
              </a:path>
              <a:path w="4220210" h="1598929">
                <a:moveTo>
                  <a:pt x="28956" y="1598676"/>
                </a:moveTo>
                <a:lnTo>
                  <a:pt x="28956" y="1583436"/>
                </a:lnTo>
                <a:lnTo>
                  <a:pt x="13716" y="1569720"/>
                </a:lnTo>
                <a:lnTo>
                  <a:pt x="13716" y="1598676"/>
                </a:lnTo>
                <a:lnTo>
                  <a:pt x="28956" y="1598676"/>
                </a:lnTo>
                <a:close/>
              </a:path>
              <a:path w="4220210" h="1598929">
                <a:moveTo>
                  <a:pt x="4204713" y="28956"/>
                </a:moveTo>
                <a:lnTo>
                  <a:pt x="4190997" y="13716"/>
                </a:lnTo>
                <a:lnTo>
                  <a:pt x="4190997" y="28956"/>
                </a:lnTo>
                <a:lnTo>
                  <a:pt x="4204713" y="28956"/>
                </a:lnTo>
                <a:close/>
              </a:path>
              <a:path w="4220210" h="1598929">
                <a:moveTo>
                  <a:pt x="4204713" y="1569720"/>
                </a:moveTo>
                <a:lnTo>
                  <a:pt x="4204713" y="28956"/>
                </a:lnTo>
                <a:lnTo>
                  <a:pt x="4190997" y="28956"/>
                </a:lnTo>
                <a:lnTo>
                  <a:pt x="4190997" y="1569720"/>
                </a:lnTo>
                <a:lnTo>
                  <a:pt x="4204713" y="1569720"/>
                </a:lnTo>
                <a:close/>
              </a:path>
              <a:path w="4220210" h="1598929">
                <a:moveTo>
                  <a:pt x="4204713" y="1598676"/>
                </a:moveTo>
                <a:lnTo>
                  <a:pt x="4204713" y="1569720"/>
                </a:lnTo>
                <a:lnTo>
                  <a:pt x="4190997" y="1583436"/>
                </a:lnTo>
                <a:lnTo>
                  <a:pt x="4190997" y="1598676"/>
                </a:lnTo>
                <a:lnTo>
                  <a:pt x="4204713" y="1598676"/>
                </a:lnTo>
                <a:close/>
              </a:path>
            </a:pathLst>
          </a:custGeom>
          <a:solidFill>
            <a:srgbClr val="F15928"/>
          </a:solidFill>
        </p:spPr>
        <p:txBody>
          <a:bodyPr wrap="square" lIns="0" tIns="0" rIns="0" bIns="0" rtlCol="0"/>
          <a:lstStyle/>
          <a:p/>
        </p:txBody>
      </p:sp>
      <p:sp>
        <p:nvSpPr>
          <p:cNvPr id="8" name="object 8"/>
          <p:cNvSpPr/>
          <p:nvPr/>
        </p:nvSpPr>
        <p:spPr>
          <a:xfrm>
            <a:off x="1159645" y="5606796"/>
            <a:ext cx="3583304" cy="340360"/>
          </a:xfrm>
          <a:custGeom>
            <a:avLst/>
            <a:gdLst/>
            <a:ahLst/>
            <a:cxnLst/>
            <a:rect l="l" t="t" r="r" b="b"/>
            <a:pathLst>
              <a:path w="3583304" h="340360">
                <a:moveTo>
                  <a:pt x="0" y="0"/>
                </a:moveTo>
                <a:lnTo>
                  <a:pt x="0" y="339852"/>
                </a:lnTo>
                <a:lnTo>
                  <a:pt x="3582924" y="339852"/>
                </a:lnTo>
                <a:lnTo>
                  <a:pt x="3582924" y="0"/>
                </a:lnTo>
                <a:lnTo>
                  <a:pt x="0" y="0"/>
                </a:lnTo>
                <a:close/>
              </a:path>
            </a:pathLst>
          </a:custGeom>
          <a:solidFill>
            <a:srgbClr val="F2F2F2"/>
          </a:solidFill>
        </p:spPr>
        <p:txBody>
          <a:bodyPr wrap="square" lIns="0" tIns="0" rIns="0" bIns="0" rtlCol="0"/>
          <a:lstStyle/>
          <a:p/>
        </p:txBody>
      </p:sp>
      <p:sp>
        <p:nvSpPr>
          <p:cNvPr id="9" name="object 9"/>
          <p:cNvSpPr/>
          <p:nvPr/>
        </p:nvSpPr>
        <p:spPr>
          <a:xfrm>
            <a:off x="1145929" y="5593080"/>
            <a:ext cx="3610610" cy="367665"/>
          </a:xfrm>
          <a:custGeom>
            <a:avLst/>
            <a:gdLst/>
            <a:ahLst/>
            <a:cxnLst/>
            <a:rect l="l" t="t" r="r" b="b"/>
            <a:pathLst>
              <a:path w="3610610" h="367664">
                <a:moveTo>
                  <a:pt x="3610353" y="361188"/>
                </a:moveTo>
                <a:lnTo>
                  <a:pt x="3610353" y="6096"/>
                </a:lnTo>
                <a:lnTo>
                  <a:pt x="3604257" y="0"/>
                </a:lnTo>
                <a:lnTo>
                  <a:pt x="6096" y="0"/>
                </a:lnTo>
                <a:lnTo>
                  <a:pt x="0" y="6096"/>
                </a:lnTo>
                <a:lnTo>
                  <a:pt x="0" y="361188"/>
                </a:lnTo>
                <a:lnTo>
                  <a:pt x="6096" y="367284"/>
                </a:lnTo>
                <a:lnTo>
                  <a:pt x="13716" y="367284"/>
                </a:lnTo>
                <a:lnTo>
                  <a:pt x="13716" y="28956"/>
                </a:lnTo>
                <a:lnTo>
                  <a:pt x="27432" y="13716"/>
                </a:lnTo>
                <a:lnTo>
                  <a:pt x="27432" y="28956"/>
                </a:lnTo>
                <a:lnTo>
                  <a:pt x="3582921" y="28956"/>
                </a:lnTo>
                <a:lnTo>
                  <a:pt x="3582921" y="13716"/>
                </a:lnTo>
                <a:lnTo>
                  <a:pt x="3596637" y="28956"/>
                </a:lnTo>
                <a:lnTo>
                  <a:pt x="3596637" y="367284"/>
                </a:lnTo>
                <a:lnTo>
                  <a:pt x="3604257" y="367284"/>
                </a:lnTo>
                <a:lnTo>
                  <a:pt x="3610353" y="361188"/>
                </a:lnTo>
                <a:close/>
              </a:path>
              <a:path w="3610610" h="367664">
                <a:moveTo>
                  <a:pt x="27432" y="28956"/>
                </a:moveTo>
                <a:lnTo>
                  <a:pt x="27432" y="13716"/>
                </a:lnTo>
                <a:lnTo>
                  <a:pt x="13716" y="28956"/>
                </a:lnTo>
                <a:lnTo>
                  <a:pt x="27432" y="28956"/>
                </a:lnTo>
                <a:close/>
              </a:path>
              <a:path w="3610610" h="367664">
                <a:moveTo>
                  <a:pt x="27432" y="338328"/>
                </a:moveTo>
                <a:lnTo>
                  <a:pt x="27432" y="28956"/>
                </a:lnTo>
                <a:lnTo>
                  <a:pt x="13716" y="28956"/>
                </a:lnTo>
                <a:lnTo>
                  <a:pt x="13716" y="338328"/>
                </a:lnTo>
                <a:lnTo>
                  <a:pt x="27432" y="338328"/>
                </a:lnTo>
                <a:close/>
              </a:path>
              <a:path w="3610610" h="367664">
                <a:moveTo>
                  <a:pt x="3596637" y="338328"/>
                </a:moveTo>
                <a:lnTo>
                  <a:pt x="13716" y="338328"/>
                </a:lnTo>
                <a:lnTo>
                  <a:pt x="27432" y="353568"/>
                </a:lnTo>
                <a:lnTo>
                  <a:pt x="27432" y="367284"/>
                </a:lnTo>
                <a:lnTo>
                  <a:pt x="3582921" y="367284"/>
                </a:lnTo>
                <a:lnTo>
                  <a:pt x="3582921" y="353568"/>
                </a:lnTo>
                <a:lnTo>
                  <a:pt x="3596637" y="338328"/>
                </a:lnTo>
                <a:close/>
              </a:path>
              <a:path w="3610610" h="367664">
                <a:moveTo>
                  <a:pt x="27432" y="367284"/>
                </a:moveTo>
                <a:lnTo>
                  <a:pt x="27432" y="353568"/>
                </a:lnTo>
                <a:lnTo>
                  <a:pt x="13716" y="338328"/>
                </a:lnTo>
                <a:lnTo>
                  <a:pt x="13716" y="367284"/>
                </a:lnTo>
                <a:lnTo>
                  <a:pt x="27432" y="367284"/>
                </a:lnTo>
                <a:close/>
              </a:path>
              <a:path w="3610610" h="367664">
                <a:moveTo>
                  <a:pt x="3596637" y="28956"/>
                </a:moveTo>
                <a:lnTo>
                  <a:pt x="3582921" y="13716"/>
                </a:lnTo>
                <a:lnTo>
                  <a:pt x="3582921" y="28956"/>
                </a:lnTo>
                <a:lnTo>
                  <a:pt x="3596637" y="28956"/>
                </a:lnTo>
                <a:close/>
              </a:path>
              <a:path w="3610610" h="367664">
                <a:moveTo>
                  <a:pt x="3596637" y="338328"/>
                </a:moveTo>
                <a:lnTo>
                  <a:pt x="3596637" y="28956"/>
                </a:lnTo>
                <a:lnTo>
                  <a:pt x="3582921" y="28956"/>
                </a:lnTo>
                <a:lnTo>
                  <a:pt x="3582921" y="338328"/>
                </a:lnTo>
                <a:lnTo>
                  <a:pt x="3596637" y="338328"/>
                </a:lnTo>
                <a:close/>
              </a:path>
              <a:path w="3610610" h="367664">
                <a:moveTo>
                  <a:pt x="3596637" y="367284"/>
                </a:moveTo>
                <a:lnTo>
                  <a:pt x="3596637" y="338328"/>
                </a:lnTo>
                <a:lnTo>
                  <a:pt x="3582921" y="353568"/>
                </a:lnTo>
                <a:lnTo>
                  <a:pt x="3582921" y="367284"/>
                </a:lnTo>
                <a:lnTo>
                  <a:pt x="3596637" y="367284"/>
                </a:lnTo>
                <a:close/>
              </a:path>
            </a:pathLst>
          </a:custGeom>
          <a:solidFill>
            <a:srgbClr val="F15928"/>
          </a:solidFill>
        </p:spPr>
        <p:txBody>
          <a:bodyPr wrap="square" lIns="0" tIns="0" rIns="0" bIns="0" rtlCol="0"/>
          <a:lstStyle/>
          <a:p/>
        </p:txBody>
      </p:sp>
      <p:sp>
        <p:nvSpPr>
          <p:cNvPr id="10" name="object 10"/>
          <p:cNvSpPr/>
          <p:nvPr/>
        </p:nvSpPr>
        <p:spPr>
          <a:xfrm>
            <a:off x="3328294" y="2232660"/>
            <a:ext cx="2828925" cy="375285"/>
          </a:xfrm>
          <a:custGeom>
            <a:avLst/>
            <a:gdLst/>
            <a:ahLst/>
            <a:cxnLst/>
            <a:rect l="l" t="t" r="r" b="b"/>
            <a:pathLst>
              <a:path w="2828925" h="375285">
                <a:moveTo>
                  <a:pt x="2828544" y="4572"/>
                </a:moveTo>
                <a:lnTo>
                  <a:pt x="2828544" y="3048"/>
                </a:lnTo>
                <a:lnTo>
                  <a:pt x="2825496" y="0"/>
                </a:lnTo>
                <a:lnTo>
                  <a:pt x="3048" y="0"/>
                </a:lnTo>
                <a:lnTo>
                  <a:pt x="0" y="3048"/>
                </a:lnTo>
                <a:lnTo>
                  <a:pt x="0" y="4572"/>
                </a:lnTo>
                <a:lnTo>
                  <a:pt x="6095" y="5370"/>
                </a:lnTo>
                <a:lnTo>
                  <a:pt x="6095" y="4572"/>
                </a:lnTo>
                <a:lnTo>
                  <a:pt x="2828544" y="4572"/>
                </a:lnTo>
                <a:close/>
              </a:path>
              <a:path w="2828925" h="375285">
                <a:moveTo>
                  <a:pt x="2822447" y="374904"/>
                </a:moveTo>
                <a:lnTo>
                  <a:pt x="2822447" y="374106"/>
                </a:lnTo>
                <a:lnTo>
                  <a:pt x="6095" y="5370"/>
                </a:lnTo>
                <a:lnTo>
                  <a:pt x="6095" y="374904"/>
                </a:lnTo>
                <a:lnTo>
                  <a:pt x="2822447" y="374904"/>
                </a:lnTo>
                <a:close/>
              </a:path>
              <a:path w="2828925" h="375285">
                <a:moveTo>
                  <a:pt x="2828544" y="374904"/>
                </a:moveTo>
                <a:lnTo>
                  <a:pt x="2828544" y="4572"/>
                </a:lnTo>
                <a:lnTo>
                  <a:pt x="2822447" y="4572"/>
                </a:lnTo>
                <a:lnTo>
                  <a:pt x="2822447" y="9144"/>
                </a:lnTo>
                <a:lnTo>
                  <a:pt x="2822448" y="374106"/>
                </a:lnTo>
                <a:lnTo>
                  <a:pt x="2828544" y="374904"/>
                </a:lnTo>
                <a:close/>
              </a:path>
              <a:path w="2828925" h="375285">
                <a:moveTo>
                  <a:pt x="2822448" y="368808"/>
                </a:moveTo>
                <a:lnTo>
                  <a:pt x="2822448" y="9144"/>
                </a:lnTo>
                <a:lnTo>
                  <a:pt x="2822447" y="368808"/>
                </a:lnTo>
                <a:close/>
              </a:path>
            </a:pathLst>
          </a:custGeom>
          <a:solidFill>
            <a:srgbClr val="696B6E"/>
          </a:solidFill>
        </p:spPr>
        <p:txBody>
          <a:bodyPr wrap="square" lIns="0" tIns="0" rIns="0" bIns="0" rtlCol="0"/>
          <a:lstStyle/>
          <a:p/>
        </p:txBody>
      </p:sp>
      <p:sp>
        <p:nvSpPr>
          <p:cNvPr id="11" name="object 11"/>
          <p:cNvSpPr/>
          <p:nvPr/>
        </p:nvSpPr>
        <p:spPr>
          <a:xfrm>
            <a:off x="3334390" y="2237232"/>
            <a:ext cx="2816860" cy="370840"/>
          </a:xfrm>
          <a:custGeom>
            <a:avLst/>
            <a:gdLst/>
            <a:ahLst/>
            <a:cxnLst/>
            <a:rect l="l" t="t" r="r" b="b"/>
            <a:pathLst>
              <a:path w="2816860" h="370839">
                <a:moveTo>
                  <a:pt x="0" y="0"/>
                </a:moveTo>
                <a:lnTo>
                  <a:pt x="0" y="370332"/>
                </a:lnTo>
                <a:lnTo>
                  <a:pt x="2816352" y="370332"/>
                </a:lnTo>
                <a:lnTo>
                  <a:pt x="2816352" y="0"/>
                </a:lnTo>
                <a:lnTo>
                  <a:pt x="0" y="0"/>
                </a:lnTo>
                <a:close/>
              </a:path>
            </a:pathLst>
          </a:custGeom>
          <a:solidFill>
            <a:srgbClr val="F2F2F2"/>
          </a:solidFill>
        </p:spPr>
        <p:txBody>
          <a:bodyPr wrap="square" lIns="0" tIns="0" rIns="0" bIns="0" rtlCol="0"/>
          <a:lstStyle/>
          <a:p/>
        </p:txBody>
      </p:sp>
      <p:sp>
        <p:nvSpPr>
          <p:cNvPr id="12" name="object 12"/>
          <p:cNvSpPr/>
          <p:nvPr/>
        </p:nvSpPr>
        <p:spPr>
          <a:xfrm>
            <a:off x="3328294" y="2232660"/>
            <a:ext cx="2828925" cy="379730"/>
          </a:xfrm>
          <a:custGeom>
            <a:avLst/>
            <a:gdLst/>
            <a:ahLst/>
            <a:cxnLst/>
            <a:rect l="l" t="t" r="r" b="b"/>
            <a:pathLst>
              <a:path w="2828925" h="379730">
                <a:moveTo>
                  <a:pt x="2828544" y="376428"/>
                </a:moveTo>
                <a:lnTo>
                  <a:pt x="2828544" y="3048"/>
                </a:lnTo>
                <a:lnTo>
                  <a:pt x="2825496" y="0"/>
                </a:lnTo>
                <a:lnTo>
                  <a:pt x="3048" y="0"/>
                </a:lnTo>
                <a:lnTo>
                  <a:pt x="0" y="3048"/>
                </a:lnTo>
                <a:lnTo>
                  <a:pt x="0" y="376428"/>
                </a:lnTo>
                <a:lnTo>
                  <a:pt x="3048" y="379476"/>
                </a:lnTo>
                <a:lnTo>
                  <a:pt x="6096" y="379476"/>
                </a:lnTo>
                <a:lnTo>
                  <a:pt x="6096" y="9144"/>
                </a:lnTo>
                <a:lnTo>
                  <a:pt x="10668" y="4572"/>
                </a:lnTo>
                <a:lnTo>
                  <a:pt x="10668" y="9144"/>
                </a:lnTo>
                <a:lnTo>
                  <a:pt x="2817876" y="9144"/>
                </a:lnTo>
                <a:lnTo>
                  <a:pt x="2817876" y="4572"/>
                </a:lnTo>
                <a:lnTo>
                  <a:pt x="2822448" y="9144"/>
                </a:lnTo>
                <a:lnTo>
                  <a:pt x="2822448" y="379476"/>
                </a:lnTo>
                <a:lnTo>
                  <a:pt x="2825496" y="379476"/>
                </a:lnTo>
                <a:lnTo>
                  <a:pt x="2828544" y="376428"/>
                </a:lnTo>
                <a:close/>
              </a:path>
              <a:path w="2828925" h="379730">
                <a:moveTo>
                  <a:pt x="10668" y="9144"/>
                </a:moveTo>
                <a:lnTo>
                  <a:pt x="10668" y="4572"/>
                </a:lnTo>
                <a:lnTo>
                  <a:pt x="6096" y="9144"/>
                </a:lnTo>
                <a:lnTo>
                  <a:pt x="10668" y="9144"/>
                </a:lnTo>
                <a:close/>
              </a:path>
              <a:path w="2828925" h="379730">
                <a:moveTo>
                  <a:pt x="10668" y="368808"/>
                </a:moveTo>
                <a:lnTo>
                  <a:pt x="10668" y="9144"/>
                </a:lnTo>
                <a:lnTo>
                  <a:pt x="6096" y="9144"/>
                </a:lnTo>
                <a:lnTo>
                  <a:pt x="6096" y="368808"/>
                </a:lnTo>
                <a:lnTo>
                  <a:pt x="10668" y="368808"/>
                </a:lnTo>
                <a:close/>
              </a:path>
              <a:path w="2828925" h="379730">
                <a:moveTo>
                  <a:pt x="2822448" y="368808"/>
                </a:moveTo>
                <a:lnTo>
                  <a:pt x="6096" y="368808"/>
                </a:lnTo>
                <a:lnTo>
                  <a:pt x="10668" y="374904"/>
                </a:lnTo>
                <a:lnTo>
                  <a:pt x="10668" y="379476"/>
                </a:lnTo>
                <a:lnTo>
                  <a:pt x="2817876" y="379476"/>
                </a:lnTo>
                <a:lnTo>
                  <a:pt x="2817876" y="374904"/>
                </a:lnTo>
                <a:lnTo>
                  <a:pt x="2822448" y="368808"/>
                </a:lnTo>
                <a:close/>
              </a:path>
              <a:path w="2828925" h="379730">
                <a:moveTo>
                  <a:pt x="10668" y="379476"/>
                </a:moveTo>
                <a:lnTo>
                  <a:pt x="10668" y="374904"/>
                </a:lnTo>
                <a:lnTo>
                  <a:pt x="6096" y="368808"/>
                </a:lnTo>
                <a:lnTo>
                  <a:pt x="6096" y="379476"/>
                </a:lnTo>
                <a:lnTo>
                  <a:pt x="10668" y="379476"/>
                </a:lnTo>
                <a:close/>
              </a:path>
              <a:path w="2828925" h="379730">
                <a:moveTo>
                  <a:pt x="2822448" y="9144"/>
                </a:moveTo>
                <a:lnTo>
                  <a:pt x="2817876" y="4572"/>
                </a:lnTo>
                <a:lnTo>
                  <a:pt x="2817876" y="9144"/>
                </a:lnTo>
                <a:lnTo>
                  <a:pt x="2822448" y="9144"/>
                </a:lnTo>
                <a:close/>
              </a:path>
              <a:path w="2828925" h="379730">
                <a:moveTo>
                  <a:pt x="2822448" y="368808"/>
                </a:moveTo>
                <a:lnTo>
                  <a:pt x="2822448" y="9144"/>
                </a:lnTo>
                <a:lnTo>
                  <a:pt x="2817876" y="9144"/>
                </a:lnTo>
                <a:lnTo>
                  <a:pt x="2817876" y="368808"/>
                </a:lnTo>
                <a:lnTo>
                  <a:pt x="2822448" y="368808"/>
                </a:lnTo>
                <a:close/>
              </a:path>
              <a:path w="2828925" h="379730">
                <a:moveTo>
                  <a:pt x="2822448" y="379476"/>
                </a:moveTo>
                <a:lnTo>
                  <a:pt x="2822448" y="368808"/>
                </a:lnTo>
                <a:lnTo>
                  <a:pt x="2817876" y="374904"/>
                </a:lnTo>
                <a:lnTo>
                  <a:pt x="2817876" y="379476"/>
                </a:lnTo>
                <a:lnTo>
                  <a:pt x="2822448" y="379476"/>
                </a:lnTo>
                <a:close/>
              </a:path>
            </a:pathLst>
          </a:custGeom>
          <a:solidFill>
            <a:srgbClr val="696B6E"/>
          </a:solidFill>
        </p:spPr>
        <p:txBody>
          <a:bodyPr wrap="square" lIns="0" tIns="0" rIns="0" bIns="0" rtlCol="0"/>
          <a:lstStyle/>
          <a:p/>
        </p:txBody>
      </p:sp>
      <p:sp>
        <p:nvSpPr>
          <p:cNvPr id="13" name="object 13"/>
          <p:cNvSpPr txBox="1"/>
          <p:nvPr/>
        </p:nvSpPr>
        <p:spPr>
          <a:xfrm>
            <a:off x="3334390" y="2264155"/>
            <a:ext cx="2816860" cy="299720"/>
          </a:xfrm>
          <a:prstGeom prst="rect">
            <a:avLst/>
          </a:prstGeom>
        </p:spPr>
        <p:txBody>
          <a:bodyPr wrap="square" lIns="0" tIns="12700" rIns="0" bIns="0" rtlCol="0" vert="horz">
            <a:spAutoFit/>
          </a:bodyPr>
          <a:lstStyle/>
          <a:p>
            <a:pPr marL="714375">
              <a:lnSpc>
                <a:spcPct val="100000"/>
              </a:lnSpc>
              <a:spcBef>
                <a:spcPts val="100"/>
              </a:spcBef>
            </a:pPr>
            <a:r>
              <a:rPr dirty="0" sz="1800" spc="-5" b="1">
                <a:solidFill>
                  <a:srgbClr val="007BC3"/>
                </a:solidFill>
                <a:latin typeface="Arial"/>
                <a:cs typeface="Arial"/>
              </a:rPr>
              <a:t>fileObject.close()</a:t>
            </a:r>
            <a:endParaRPr sz="18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4" name="object 14"/>
          <p:cNvSpPr txBox="1"/>
          <p:nvPr/>
        </p:nvSpPr>
        <p:spPr>
          <a:xfrm>
            <a:off x="2407296" y="2265679"/>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5" name="object 15"/>
          <p:cNvSpPr txBox="1"/>
          <p:nvPr/>
        </p:nvSpPr>
        <p:spPr>
          <a:xfrm>
            <a:off x="1158121" y="2818281"/>
            <a:ext cx="4191000" cy="3086100"/>
          </a:xfrm>
          <a:prstGeom prst="rect">
            <a:avLst/>
          </a:prstGeom>
        </p:spPr>
        <p:txBody>
          <a:bodyPr wrap="square" lIns="0" tIns="107315" rIns="0" bIns="0" rtlCol="0" vert="horz">
            <a:spAutoFit/>
          </a:bodyPr>
          <a:lstStyle/>
          <a:p>
            <a:pPr marL="90805">
              <a:lnSpc>
                <a:spcPct val="100000"/>
              </a:lnSpc>
              <a:spcBef>
                <a:spcPts val="845"/>
              </a:spcBef>
            </a:pPr>
            <a:r>
              <a:rPr dirty="0" sz="1600" spc="-5" b="1" i="1">
                <a:solidFill>
                  <a:srgbClr val="6C6D70"/>
                </a:solidFill>
                <a:latin typeface="Arial"/>
                <a:cs typeface="Arial"/>
              </a:rPr>
              <a:t>Example:</a:t>
            </a:r>
            <a:endParaRPr sz="1600">
              <a:latin typeface="Arial"/>
              <a:cs typeface="Arial"/>
            </a:endParaRPr>
          </a:p>
          <a:p>
            <a:pPr marL="90805">
              <a:lnSpc>
                <a:spcPct val="100000"/>
              </a:lnSpc>
              <a:spcBef>
                <a:spcPts val="745"/>
              </a:spcBef>
            </a:pPr>
            <a:r>
              <a:rPr dirty="0" sz="1600" spc="-5" b="1">
                <a:solidFill>
                  <a:srgbClr val="F15928"/>
                </a:solidFill>
                <a:latin typeface="Arial"/>
                <a:cs typeface="Arial"/>
              </a:rPr>
              <a:t># </a:t>
            </a:r>
            <a:r>
              <a:rPr dirty="0" sz="1600" spc="-10" b="1">
                <a:solidFill>
                  <a:srgbClr val="F15928"/>
                </a:solidFill>
                <a:latin typeface="Arial"/>
                <a:cs typeface="Arial"/>
              </a:rPr>
              <a:t>Open </a:t>
            </a:r>
            <a:r>
              <a:rPr dirty="0" sz="1600" spc="-5" b="1">
                <a:solidFill>
                  <a:srgbClr val="F15928"/>
                </a:solidFill>
                <a:latin typeface="Arial"/>
                <a:cs typeface="Arial"/>
              </a:rPr>
              <a:t>a</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90805" marR="704850">
              <a:lnSpc>
                <a:spcPct val="100000"/>
              </a:lnSpc>
            </a:pPr>
            <a:r>
              <a:rPr dirty="0" sz="1600" spc="-5">
                <a:solidFill>
                  <a:srgbClr val="001F5F"/>
                </a:solidFill>
                <a:latin typeface="Arial"/>
                <a:cs typeface="Arial"/>
              </a:rPr>
              <a:t>result = open("foo.txt", </a:t>
            </a:r>
            <a:r>
              <a:rPr dirty="0" sz="1600" spc="-10">
                <a:solidFill>
                  <a:srgbClr val="001F5F"/>
                </a:solidFill>
                <a:latin typeface="Arial"/>
                <a:cs typeface="Arial"/>
              </a:rPr>
              <a:t>"w")  </a:t>
            </a:r>
            <a:r>
              <a:rPr dirty="0" sz="1600" spc="-5">
                <a:solidFill>
                  <a:srgbClr val="001F5F"/>
                </a:solidFill>
                <a:latin typeface="Arial"/>
                <a:cs typeface="Arial"/>
              </a:rPr>
              <a:t>print("Name of the file: ",</a:t>
            </a:r>
            <a:r>
              <a:rPr dirty="0" sz="1600" spc="55">
                <a:solidFill>
                  <a:srgbClr val="001F5F"/>
                </a:solidFill>
                <a:latin typeface="Arial"/>
                <a:cs typeface="Arial"/>
              </a:rPr>
              <a:t> </a:t>
            </a:r>
            <a:r>
              <a:rPr dirty="0" sz="1600" spc="-5">
                <a:solidFill>
                  <a:srgbClr val="001F5F"/>
                </a:solidFill>
                <a:latin typeface="Arial"/>
                <a:cs typeface="Arial"/>
              </a:rPr>
              <a:t>result.name)</a:t>
            </a:r>
            <a:endParaRPr sz="1600">
              <a:latin typeface="Arial"/>
              <a:cs typeface="Arial"/>
            </a:endParaRPr>
          </a:p>
          <a:p>
            <a:pPr>
              <a:lnSpc>
                <a:spcPct val="100000"/>
              </a:lnSpc>
              <a:spcBef>
                <a:spcPts val="20"/>
              </a:spcBef>
            </a:pPr>
            <a:endParaRPr sz="1650">
              <a:latin typeface="Times New Roman"/>
              <a:cs typeface="Times New Roman"/>
            </a:endParaRPr>
          </a:p>
          <a:p>
            <a:pPr marL="90805">
              <a:lnSpc>
                <a:spcPct val="100000"/>
              </a:lnSpc>
            </a:pPr>
            <a:r>
              <a:rPr dirty="0" sz="1600" spc="-5" b="1">
                <a:solidFill>
                  <a:srgbClr val="F15928"/>
                </a:solidFill>
                <a:latin typeface="Arial"/>
                <a:cs typeface="Arial"/>
              </a:rPr>
              <a:t># Close opened</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90805">
              <a:lnSpc>
                <a:spcPct val="100000"/>
              </a:lnSpc>
            </a:pPr>
            <a:r>
              <a:rPr dirty="0" sz="1600" spc="-5">
                <a:solidFill>
                  <a:srgbClr val="001F5F"/>
                </a:solidFill>
                <a:latin typeface="Arial"/>
                <a:cs typeface="Arial"/>
              </a:rPr>
              <a:t>result.close()</a:t>
            </a:r>
            <a:endParaRPr sz="1600">
              <a:latin typeface="Arial"/>
              <a:cs typeface="Arial"/>
            </a:endParaRPr>
          </a:p>
          <a:p>
            <a:pPr>
              <a:lnSpc>
                <a:spcPct val="100000"/>
              </a:lnSpc>
            </a:pPr>
            <a:endParaRPr sz="1800">
              <a:latin typeface="Times New Roman"/>
              <a:cs typeface="Times New Roman"/>
            </a:endParaRPr>
          </a:p>
          <a:p>
            <a:pPr>
              <a:lnSpc>
                <a:spcPct val="100000"/>
              </a:lnSpc>
              <a:spcBef>
                <a:spcPts val="25"/>
              </a:spcBef>
            </a:pPr>
            <a:endParaRPr sz="1850">
              <a:latin typeface="Times New Roman"/>
              <a:cs typeface="Times New Roman"/>
            </a:endParaRPr>
          </a:p>
          <a:p>
            <a:pPr marL="66675">
              <a:lnSpc>
                <a:spcPct val="100000"/>
              </a:lnSpc>
            </a:pPr>
            <a:r>
              <a:rPr dirty="0" sz="1600" spc="-10" b="1" i="1">
                <a:solidFill>
                  <a:srgbClr val="6C6D70"/>
                </a:solidFill>
                <a:latin typeface="Arial"/>
                <a:cs typeface="Arial"/>
              </a:rPr>
              <a:t>Output:</a:t>
            </a:r>
            <a:endParaRPr sz="1600">
              <a:latin typeface="Arial"/>
              <a:cs typeface="Arial"/>
            </a:endParaRPr>
          </a:p>
          <a:p>
            <a:pPr marL="92710">
              <a:lnSpc>
                <a:spcPct val="100000"/>
              </a:lnSpc>
              <a:spcBef>
                <a:spcPts val="1100"/>
              </a:spcBef>
            </a:pPr>
            <a:r>
              <a:rPr dirty="0" sz="1600" spc="-5">
                <a:solidFill>
                  <a:srgbClr val="001F5F"/>
                </a:solidFill>
                <a:latin typeface="Arial"/>
                <a:cs typeface="Arial"/>
              </a:rPr>
              <a:t>Name of the file:</a:t>
            </a:r>
            <a:r>
              <a:rPr dirty="0" sz="1600" spc="35">
                <a:solidFill>
                  <a:srgbClr val="001F5F"/>
                </a:solidFill>
                <a:latin typeface="Arial"/>
                <a:cs typeface="Arial"/>
              </a:rPr>
              <a:t> </a:t>
            </a:r>
            <a:r>
              <a:rPr dirty="0" sz="1600" spc="-5">
                <a:solidFill>
                  <a:srgbClr val="001F5F"/>
                </a:solidFill>
                <a:latin typeface="Arial"/>
                <a:cs typeface="Arial"/>
              </a:rPr>
              <a:t>foo.txt</a:t>
            </a:r>
            <a:endParaRPr sz="1600">
              <a:latin typeface="Arial"/>
              <a:cs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452370" cy="452120"/>
          </a:xfrm>
          <a:prstGeom prst="rect"/>
        </p:spPr>
        <p:txBody>
          <a:bodyPr wrap="square" lIns="0" tIns="12065" rIns="0" bIns="0" rtlCol="0" vert="horz">
            <a:spAutoFit/>
          </a:bodyPr>
          <a:lstStyle/>
          <a:p>
            <a:pPr marL="12700">
              <a:lnSpc>
                <a:spcPct val="100000"/>
              </a:lnSpc>
              <a:spcBef>
                <a:spcPts val="95"/>
              </a:spcBef>
            </a:pPr>
            <a:r>
              <a:rPr dirty="0" spc="-5" i="1">
                <a:latin typeface="Arial"/>
                <a:cs typeface="Arial"/>
              </a:rPr>
              <a:t>write</a:t>
            </a:r>
            <a:r>
              <a:rPr dirty="0" spc="-75" i="1">
                <a:latin typeface="Arial"/>
                <a:cs typeface="Arial"/>
              </a:rPr>
              <a:t> </a:t>
            </a:r>
            <a:r>
              <a:rPr dirty="0" spc="-5"/>
              <a:t>Function</a:t>
            </a:r>
          </a:p>
        </p:txBody>
      </p:sp>
      <p:sp>
        <p:nvSpPr>
          <p:cNvPr id="4" name="object 4"/>
          <p:cNvSpPr txBox="1"/>
          <p:nvPr/>
        </p:nvSpPr>
        <p:spPr>
          <a:xfrm>
            <a:off x="1084460" y="1486915"/>
            <a:ext cx="6489700" cy="120840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Writes </a:t>
            </a:r>
            <a:r>
              <a:rPr dirty="0" sz="1800" spc="-5">
                <a:solidFill>
                  <a:srgbClr val="6C6D70"/>
                </a:solidFill>
                <a:latin typeface="Arial"/>
                <a:cs typeface="Arial"/>
              </a:rPr>
              <a:t>any string </a:t>
            </a:r>
            <a:r>
              <a:rPr dirty="0" sz="1800">
                <a:solidFill>
                  <a:srgbClr val="6C6D70"/>
                </a:solidFill>
                <a:latin typeface="Arial"/>
                <a:cs typeface="Arial"/>
              </a:rPr>
              <a:t>to </a:t>
            </a:r>
            <a:r>
              <a:rPr dirty="0" sz="1800" spc="-5">
                <a:solidFill>
                  <a:srgbClr val="6C6D70"/>
                </a:solidFill>
                <a:latin typeface="Arial"/>
                <a:cs typeface="Arial"/>
              </a:rPr>
              <a:t>an open</a:t>
            </a:r>
            <a:r>
              <a:rPr dirty="0" sz="1800" spc="30">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Strings can have binary data or text</a:t>
            </a:r>
            <a:r>
              <a:rPr dirty="0" sz="1800" spc="50">
                <a:solidFill>
                  <a:srgbClr val="6C6D70"/>
                </a:solidFill>
                <a:latin typeface="Arial"/>
                <a:cs typeface="Arial"/>
              </a:rPr>
              <a:t> </a:t>
            </a:r>
            <a:r>
              <a:rPr dirty="0" sz="1800" spc="-5">
                <a:solidFill>
                  <a:srgbClr val="6C6D70"/>
                </a:solidFill>
                <a:latin typeface="Arial"/>
                <a:cs typeface="Arial"/>
              </a:rPr>
              <a:t>data.</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Does not add </a:t>
            </a:r>
            <a:r>
              <a:rPr dirty="0" sz="1800">
                <a:solidFill>
                  <a:srgbClr val="6C6D70"/>
                </a:solidFill>
                <a:latin typeface="Arial"/>
                <a:cs typeface="Arial"/>
              </a:rPr>
              <a:t>a </a:t>
            </a:r>
            <a:r>
              <a:rPr dirty="0" sz="1800" spc="-10">
                <a:solidFill>
                  <a:srgbClr val="6C6D70"/>
                </a:solidFill>
                <a:latin typeface="Arial"/>
                <a:cs typeface="Arial"/>
              </a:rPr>
              <a:t>newline </a:t>
            </a:r>
            <a:r>
              <a:rPr dirty="0" sz="1800" spc="-5">
                <a:solidFill>
                  <a:srgbClr val="6C6D70"/>
                </a:solidFill>
                <a:latin typeface="Arial"/>
                <a:cs typeface="Arial"/>
              </a:rPr>
              <a:t>character ('\n') </a:t>
            </a:r>
            <a:r>
              <a:rPr dirty="0" sz="1800">
                <a:solidFill>
                  <a:srgbClr val="6C6D70"/>
                </a:solidFill>
                <a:latin typeface="Arial"/>
                <a:cs typeface="Arial"/>
              </a:rPr>
              <a:t>to </a:t>
            </a:r>
            <a:r>
              <a:rPr dirty="0" sz="1800" spc="-5">
                <a:solidFill>
                  <a:srgbClr val="6C6D70"/>
                </a:solidFill>
                <a:latin typeface="Arial"/>
                <a:cs typeface="Arial"/>
              </a:rPr>
              <a:t>the end of the</a:t>
            </a:r>
            <a:r>
              <a:rPr dirty="0" sz="1800" spc="100">
                <a:solidFill>
                  <a:srgbClr val="6C6D70"/>
                </a:solidFill>
                <a:latin typeface="Arial"/>
                <a:cs typeface="Arial"/>
              </a:rPr>
              <a:t> </a:t>
            </a:r>
            <a:r>
              <a:rPr dirty="0" sz="1800" spc="-5">
                <a:solidFill>
                  <a:srgbClr val="6C6D70"/>
                </a:solidFill>
                <a:latin typeface="Arial"/>
                <a:cs typeface="Arial"/>
              </a:rPr>
              <a:t>string</a:t>
            </a:r>
            <a:endParaRPr sz="18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7</a:t>
            </a:r>
            <a:endParaRPr sz="1000">
              <a:latin typeface="Arial"/>
              <a:cs typeface="Arial"/>
            </a:endParaRPr>
          </a:p>
        </p:txBody>
      </p:sp>
      <p:sp>
        <p:nvSpPr>
          <p:cNvPr id="6" name="object 6"/>
          <p:cNvSpPr/>
          <p:nvPr/>
        </p:nvSpPr>
        <p:spPr>
          <a:xfrm>
            <a:off x="1145929" y="3432048"/>
            <a:ext cx="6629400" cy="1568450"/>
          </a:xfrm>
          <a:custGeom>
            <a:avLst/>
            <a:gdLst/>
            <a:ahLst/>
            <a:cxnLst/>
            <a:rect l="l" t="t" r="r" b="b"/>
            <a:pathLst>
              <a:path w="6629400" h="1568450">
                <a:moveTo>
                  <a:pt x="0" y="0"/>
                </a:moveTo>
                <a:lnTo>
                  <a:pt x="0" y="1568196"/>
                </a:lnTo>
                <a:lnTo>
                  <a:pt x="6629400" y="1568196"/>
                </a:lnTo>
                <a:lnTo>
                  <a:pt x="6629400" y="0"/>
                </a:lnTo>
                <a:lnTo>
                  <a:pt x="0" y="0"/>
                </a:lnTo>
                <a:close/>
              </a:path>
            </a:pathLst>
          </a:custGeom>
          <a:solidFill>
            <a:srgbClr val="D1ECF8"/>
          </a:solidFill>
        </p:spPr>
        <p:txBody>
          <a:bodyPr wrap="square" lIns="0" tIns="0" rIns="0" bIns="0" rtlCol="0"/>
          <a:lstStyle/>
          <a:p/>
        </p:txBody>
      </p:sp>
      <p:sp>
        <p:nvSpPr>
          <p:cNvPr id="7" name="object 7"/>
          <p:cNvSpPr/>
          <p:nvPr/>
        </p:nvSpPr>
        <p:spPr>
          <a:xfrm>
            <a:off x="1130689" y="3416808"/>
            <a:ext cx="6658609" cy="1598930"/>
          </a:xfrm>
          <a:custGeom>
            <a:avLst/>
            <a:gdLst/>
            <a:ahLst/>
            <a:cxnLst/>
            <a:rect l="l" t="t" r="r" b="b"/>
            <a:pathLst>
              <a:path w="6658609" h="1598929">
                <a:moveTo>
                  <a:pt x="6658353" y="1592580"/>
                </a:moveTo>
                <a:lnTo>
                  <a:pt x="6658353" y="6096"/>
                </a:lnTo>
                <a:lnTo>
                  <a:pt x="6652257" y="0"/>
                </a:lnTo>
                <a:lnTo>
                  <a:pt x="7620" y="0"/>
                </a:lnTo>
                <a:lnTo>
                  <a:pt x="0" y="6096"/>
                </a:lnTo>
                <a:lnTo>
                  <a:pt x="0" y="1592580"/>
                </a:lnTo>
                <a:lnTo>
                  <a:pt x="7620" y="1598676"/>
                </a:lnTo>
                <a:lnTo>
                  <a:pt x="15240" y="1598676"/>
                </a:lnTo>
                <a:lnTo>
                  <a:pt x="15240" y="28956"/>
                </a:lnTo>
                <a:lnTo>
                  <a:pt x="28956" y="15240"/>
                </a:lnTo>
                <a:lnTo>
                  <a:pt x="28956" y="28956"/>
                </a:lnTo>
                <a:lnTo>
                  <a:pt x="6629397" y="28956"/>
                </a:lnTo>
                <a:lnTo>
                  <a:pt x="6629397" y="15240"/>
                </a:lnTo>
                <a:lnTo>
                  <a:pt x="6644637" y="28956"/>
                </a:lnTo>
                <a:lnTo>
                  <a:pt x="6644637" y="1598676"/>
                </a:lnTo>
                <a:lnTo>
                  <a:pt x="6652257" y="1598676"/>
                </a:lnTo>
                <a:lnTo>
                  <a:pt x="6658353" y="1592580"/>
                </a:lnTo>
                <a:close/>
              </a:path>
              <a:path w="6658609" h="1598929">
                <a:moveTo>
                  <a:pt x="28956" y="28956"/>
                </a:moveTo>
                <a:lnTo>
                  <a:pt x="28956" y="15240"/>
                </a:lnTo>
                <a:lnTo>
                  <a:pt x="15240" y="28956"/>
                </a:lnTo>
                <a:lnTo>
                  <a:pt x="28956" y="28956"/>
                </a:lnTo>
                <a:close/>
              </a:path>
              <a:path w="6658609" h="1598929">
                <a:moveTo>
                  <a:pt x="28956" y="1569720"/>
                </a:moveTo>
                <a:lnTo>
                  <a:pt x="28956" y="28956"/>
                </a:lnTo>
                <a:lnTo>
                  <a:pt x="15240" y="28956"/>
                </a:lnTo>
                <a:lnTo>
                  <a:pt x="15240" y="1569720"/>
                </a:lnTo>
                <a:lnTo>
                  <a:pt x="28956" y="1569720"/>
                </a:lnTo>
                <a:close/>
              </a:path>
              <a:path w="6658609" h="1598929">
                <a:moveTo>
                  <a:pt x="6644637" y="1569720"/>
                </a:moveTo>
                <a:lnTo>
                  <a:pt x="15240" y="1569720"/>
                </a:lnTo>
                <a:lnTo>
                  <a:pt x="28956" y="1583436"/>
                </a:lnTo>
                <a:lnTo>
                  <a:pt x="28956" y="1598676"/>
                </a:lnTo>
                <a:lnTo>
                  <a:pt x="6629397" y="1598676"/>
                </a:lnTo>
                <a:lnTo>
                  <a:pt x="6629397" y="1583436"/>
                </a:lnTo>
                <a:lnTo>
                  <a:pt x="6644637" y="1569720"/>
                </a:lnTo>
                <a:close/>
              </a:path>
              <a:path w="6658609" h="1598929">
                <a:moveTo>
                  <a:pt x="28956" y="1598676"/>
                </a:moveTo>
                <a:lnTo>
                  <a:pt x="28956" y="1583436"/>
                </a:lnTo>
                <a:lnTo>
                  <a:pt x="15240" y="1569720"/>
                </a:lnTo>
                <a:lnTo>
                  <a:pt x="15240" y="1598676"/>
                </a:lnTo>
                <a:lnTo>
                  <a:pt x="28956" y="1598676"/>
                </a:lnTo>
                <a:close/>
              </a:path>
              <a:path w="6658609" h="1598929">
                <a:moveTo>
                  <a:pt x="6644637" y="28956"/>
                </a:moveTo>
                <a:lnTo>
                  <a:pt x="6629397" y="15240"/>
                </a:lnTo>
                <a:lnTo>
                  <a:pt x="6629397" y="28956"/>
                </a:lnTo>
                <a:lnTo>
                  <a:pt x="6644637" y="28956"/>
                </a:lnTo>
                <a:close/>
              </a:path>
              <a:path w="6658609" h="1598929">
                <a:moveTo>
                  <a:pt x="6644637" y="1569720"/>
                </a:moveTo>
                <a:lnTo>
                  <a:pt x="6644637" y="28956"/>
                </a:lnTo>
                <a:lnTo>
                  <a:pt x="6629397" y="28956"/>
                </a:lnTo>
                <a:lnTo>
                  <a:pt x="6629397" y="1569720"/>
                </a:lnTo>
                <a:lnTo>
                  <a:pt x="6644637" y="1569720"/>
                </a:lnTo>
                <a:close/>
              </a:path>
              <a:path w="6658609" h="1598929">
                <a:moveTo>
                  <a:pt x="6644637" y="1598676"/>
                </a:moveTo>
                <a:lnTo>
                  <a:pt x="6644637" y="1569720"/>
                </a:lnTo>
                <a:lnTo>
                  <a:pt x="6629397" y="1583436"/>
                </a:lnTo>
                <a:lnTo>
                  <a:pt x="6629397" y="1598676"/>
                </a:lnTo>
                <a:lnTo>
                  <a:pt x="6644637" y="1598676"/>
                </a:lnTo>
                <a:close/>
              </a:path>
            </a:pathLst>
          </a:custGeom>
          <a:solidFill>
            <a:srgbClr val="F15928"/>
          </a:solidFill>
        </p:spPr>
        <p:txBody>
          <a:bodyPr wrap="square" lIns="0" tIns="0" rIns="0" bIns="0" rtlCol="0"/>
          <a:lstStyle/>
          <a:p/>
        </p:txBody>
      </p:sp>
      <p:sp>
        <p:nvSpPr>
          <p:cNvPr id="8" name="object 8"/>
          <p:cNvSpPr/>
          <p:nvPr/>
        </p:nvSpPr>
        <p:spPr>
          <a:xfrm>
            <a:off x="1155073" y="5643372"/>
            <a:ext cx="3733800" cy="836930"/>
          </a:xfrm>
          <a:custGeom>
            <a:avLst/>
            <a:gdLst/>
            <a:ahLst/>
            <a:cxnLst/>
            <a:rect l="l" t="t" r="r" b="b"/>
            <a:pathLst>
              <a:path w="3733800" h="836929">
                <a:moveTo>
                  <a:pt x="0" y="0"/>
                </a:moveTo>
                <a:lnTo>
                  <a:pt x="0" y="836676"/>
                </a:lnTo>
                <a:lnTo>
                  <a:pt x="3733800" y="836676"/>
                </a:lnTo>
                <a:lnTo>
                  <a:pt x="3733800" y="0"/>
                </a:lnTo>
                <a:lnTo>
                  <a:pt x="0" y="0"/>
                </a:lnTo>
                <a:close/>
              </a:path>
            </a:pathLst>
          </a:custGeom>
          <a:solidFill>
            <a:srgbClr val="F2F2F2"/>
          </a:solidFill>
        </p:spPr>
        <p:txBody>
          <a:bodyPr wrap="square" lIns="0" tIns="0" rIns="0" bIns="0" rtlCol="0"/>
          <a:lstStyle/>
          <a:p/>
        </p:txBody>
      </p:sp>
      <p:sp>
        <p:nvSpPr>
          <p:cNvPr id="9" name="object 9"/>
          <p:cNvSpPr/>
          <p:nvPr/>
        </p:nvSpPr>
        <p:spPr>
          <a:xfrm>
            <a:off x="1141357" y="5628132"/>
            <a:ext cx="3763010" cy="866140"/>
          </a:xfrm>
          <a:custGeom>
            <a:avLst/>
            <a:gdLst/>
            <a:ahLst/>
            <a:cxnLst/>
            <a:rect l="l" t="t" r="r" b="b"/>
            <a:pathLst>
              <a:path w="3763010" h="866139">
                <a:moveTo>
                  <a:pt x="3762753" y="859536"/>
                </a:moveTo>
                <a:lnTo>
                  <a:pt x="3762753" y="7620"/>
                </a:lnTo>
                <a:lnTo>
                  <a:pt x="3756657" y="0"/>
                </a:lnTo>
                <a:lnTo>
                  <a:pt x="6096" y="0"/>
                </a:lnTo>
                <a:lnTo>
                  <a:pt x="0" y="7620"/>
                </a:lnTo>
                <a:lnTo>
                  <a:pt x="0" y="859536"/>
                </a:lnTo>
                <a:lnTo>
                  <a:pt x="6096" y="865632"/>
                </a:lnTo>
                <a:lnTo>
                  <a:pt x="13716" y="865632"/>
                </a:lnTo>
                <a:lnTo>
                  <a:pt x="13716" y="28956"/>
                </a:lnTo>
                <a:lnTo>
                  <a:pt x="28956" y="15240"/>
                </a:lnTo>
                <a:lnTo>
                  <a:pt x="28956" y="28956"/>
                </a:lnTo>
                <a:lnTo>
                  <a:pt x="3733797" y="28956"/>
                </a:lnTo>
                <a:lnTo>
                  <a:pt x="3733797" y="15240"/>
                </a:lnTo>
                <a:lnTo>
                  <a:pt x="3747513" y="28956"/>
                </a:lnTo>
                <a:lnTo>
                  <a:pt x="3747513" y="865632"/>
                </a:lnTo>
                <a:lnTo>
                  <a:pt x="3756657" y="865632"/>
                </a:lnTo>
                <a:lnTo>
                  <a:pt x="3762753" y="859536"/>
                </a:lnTo>
                <a:close/>
              </a:path>
              <a:path w="3763010" h="866139">
                <a:moveTo>
                  <a:pt x="28956" y="28956"/>
                </a:moveTo>
                <a:lnTo>
                  <a:pt x="28956" y="15240"/>
                </a:lnTo>
                <a:lnTo>
                  <a:pt x="13716" y="28956"/>
                </a:lnTo>
                <a:lnTo>
                  <a:pt x="28956" y="28956"/>
                </a:lnTo>
                <a:close/>
              </a:path>
              <a:path w="3763010" h="866139">
                <a:moveTo>
                  <a:pt x="28956" y="838200"/>
                </a:moveTo>
                <a:lnTo>
                  <a:pt x="28956" y="28956"/>
                </a:lnTo>
                <a:lnTo>
                  <a:pt x="13716" y="28956"/>
                </a:lnTo>
                <a:lnTo>
                  <a:pt x="13716" y="838200"/>
                </a:lnTo>
                <a:lnTo>
                  <a:pt x="28956" y="838200"/>
                </a:lnTo>
                <a:close/>
              </a:path>
              <a:path w="3763010" h="866139">
                <a:moveTo>
                  <a:pt x="3747513" y="838200"/>
                </a:moveTo>
                <a:lnTo>
                  <a:pt x="13716" y="838200"/>
                </a:lnTo>
                <a:lnTo>
                  <a:pt x="28956" y="851916"/>
                </a:lnTo>
                <a:lnTo>
                  <a:pt x="28956" y="865632"/>
                </a:lnTo>
                <a:lnTo>
                  <a:pt x="3733797" y="865632"/>
                </a:lnTo>
                <a:lnTo>
                  <a:pt x="3733797" y="851916"/>
                </a:lnTo>
                <a:lnTo>
                  <a:pt x="3747513" y="838200"/>
                </a:lnTo>
                <a:close/>
              </a:path>
              <a:path w="3763010" h="866139">
                <a:moveTo>
                  <a:pt x="28956" y="865632"/>
                </a:moveTo>
                <a:lnTo>
                  <a:pt x="28956" y="851916"/>
                </a:lnTo>
                <a:lnTo>
                  <a:pt x="13716" y="838200"/>
                </a:lnTo>
                <a:lnTo>
                  <a:pt x="13716" y="865632"/>
                </a:lnTo>
                <a:lnTo>
                  <a:pt x="28956" y="865632"/>
                </a:lnTo>
                <a:close/>
              </a:path>
              <a:path w="3763010" h="866139">
                <a:moveTo>
                  <a:pt x="3747513" y="28956"/>
                </a:moveTo>
                <a:lnTo>
                  <a:pt x="3733797" y="15240"/>
                </a:lnTo>
                <a:lnTo>
                  <a:pt x="3733797" y="28956"/>
                </a:lnTo>
                <a:lnTo>
                  <a:pt x="3747513" y="28956"/>
                </a:lnTo>
                <a:close/>
              </a:path>
              <a:path w="3763010" h="866139">
                <a:moveTo>
                  <a:pt x="3747513" y="838200"/>
                </a:moveTo>
                <a:lnTo>
                  <a:pt x="3747513" y="28956"/>
                </a:lnTo>
                <a:lnTo>
                  <a:pt x="3733797" y="28956"/>
                </a:lnTo>
                <a:lnTo>
                  <a:pt x="3733797" y="838200"/>
                </a:lnTo>
                <a:lnTo>
                  <a:pt x="3747513" y="838200"/>
                </a:lnTo>
                <a:close/>
              </a:path>
              <a:path w="3763010" h="866139">
                <a:moveTo>
                  <a:pt x="3747513" y="865632"/>
                </a:moveTo>
                <a:lnTo>
                  <a:pt x="3747513" y="838200"/>
                </a:lnTo>
                <a:lnTo>
                  <a:pt x="3733797" y="851916"/>
                </a:lnTo>
                <a:lnTo>
                  <a:pt x="3733797" y="865632"/>
                </a:lnTo>
                <a:lnTo>
                  <a:pt x="3747513" y="865632"/>
                </a:lnTo>
                <a:close/>
              </a:path>
            </a:pathLst>
          </a:custGeom>
          <a:solidFill>
            <a:srgbClr val="F15928"/>
          </a:solidFill>
        </p:spPr>
        <p:txBody>
          <a:bodyPr wrap="square" lIns="0" tIns="0" rIns="0" bIns="0" rtlCol="0"/>
          <a:lstStyle/>
          <a:p/>
        </p:txBody>
      </p:sp>
      <p:sp>
        <p:nvSpPr>
          <p:cNvPr id="10" name="object 10"/>
          <p:cNvSpPr/>
          <p:nvPr/>
        </p:nvSpPr>
        <p:spPr>
          <a:xfrm>
            <a:off x="3265810" y="2851404"/>
            <a:ext cx="3248025" cy="375285"/>
          </a:xfrm>
          <a:custGeom>
            <a:avLst/>
            <a:gdLst/>
            <a:ahLst/>
            <a:cxnLst/>
            <a:rect l="l" t="t" r="r" b="b"/>
            <a:pathLst>
              <a:path w="3248025" h="375285">
                <a:moveTo>
                  <a:pt x="3247644" y="4572"/>
                </a:moveTo>
                <a:lnTo>
                  <a:pt x="3247644" y="3048"/>
                </a:lnTo>
                <a:lnTo>
                  <a:pt x="3244596" y="0"/>
                </a:lnTo>
                <a:lnTo>
                  <a:pt x="3048" y="0"/>
                </a:lnTo>
                <a:lnTo>
                  <a:pt x="0" y="3048"/>
                </a:lnTo>
                <a:lnTo>
                  <a:pt x="0" y="4572"/>
                </a:lnTo>
                <a:lnTo>
                  <a:pt x="6095" y="5267"/>
                </a:lnTo>
                <a:lnTo>
                  <a:pt x="6095" y="4572"/>
                </a:lnTo>
                <a:lnTo>
                  <a:pt x="3247644" y="4572"/>
                </a:lnTo>
                <a:close/>
              </a:path>
              <a:path w="3248025" h="375285">
                <a:moveTo>
                  <a:pt x="3241547" y="374904"/>
                </a:moveTo>
                <a:lnTo>
                  <a:pt x="3241547" y="374209"/>
                </a:lnTo>
                <a:lnTo>
                  <a:pt x="6095" y="5267"/>
                </a:lnTo>
                <a:lnTo>
                  <a:pt x="6095" y="374904"/>
                </a:lnTo>
                <a:lnTo>
                  <a:pt x="3241547" y="374904"/>
                </a:lnTo>
                <a:close/>
              </a:path>
              <a:path w="3248025" h="375285">
                <a:moveTo>
                  <a:pt x="3247644" y="374904"/>
                </a:moveTo>
                <a:lnTo>
                  <a:pt x="3247644" y="4572"/>
                </a:lnTo>
                <a:lnTo>
                  <a:pt x="3241547" y="4572"/>
                </a:lnTo>
                <a:lnTo>
                  <a:pt x="3241547" y="10668"/>
                </a:lnTo>
                <a:lnTo>
                  <a:pt x="3241548" y="374209"/>
                </a:lnTo>
                <a:lnTo>
                  <a:pt x="3247644" y="374904"/>
                </a:lnTo>
                <a:close/>
              </a:path>
            </a:pathLst>
          </a:custGeom>
          <a:solidFill>
            <a:srgbClr val="696B6E"/>
          </a:solidFill>
        </p:spPr>
        <p:txBody>
          <a:bodyPr wrap="square" lIns="0" tIns="0" rIns="0" bIns="0" rtlCol="0"/>
          <a:lstStyle/>
          <a:p/>
        </p:txBody>
      </p:sp>
      <p:sp>
        <p:nvSpPr>
          <p:cNvPr id="11" name="object 11"/>
          <p:cNvSpPr/>
          <p:nvPr/>
        </p:nvSpPr>
        <p:spPr>
          <a:xfrm>
            <a:off x="3271906" y="2855976"/>
            <a:ext cx="3235960" cy="370840"/>
          </a:xfrm>
          <a:custGeom>
            <a:avLst/>
            <a:gdLst/>
            <a:ahLst/>
            <a:cxnLst/>
            <a:rect l="l" t="t" r="r" b="b"/>
            <a:pathLst>
              <a:path w="3235959" h="370839">
                <a:moveTo>
                  <a:pt x="0" y="0"/>
                </a:moveTo>
                <a:lnTo>
                  <a:pt x="0" y="370332"/>
                </a:lnTo>
                <a:lnTo>
                  <a:pt x="3235452" y="370332"/>
                </a:lnTo>
                <a:lnTo>
                  <a:pt x="3235452" y="0"/>
                </a:lnTo>
                <a:lnTo>
                  <a:pt x="0" y="0"/>
                </a:lnTo>
                <a:close/>
              </a:path>
            </a:pathLst>
          </a:custGeom>
          <a:solidFill>
            <a:srgbClr val="F2F2F2"/>
          </a:solidFill>
        </p:spPr>
        <p:txBody>
          <a:bodyPr wrap="square" lIns="0" tIns="0" rIns="0" bIns="0" rtlCol="0"/>
          <a:lstStyle/>
          <a:p/>
        </p:txBody>
      </p:sp>
      <p:sp>
        <p:nvSpPr>
          <p:cNvPr id="12" name="object 12"/>
          <p:cNvSpPr/>
          <p:nvPr/>
        </p:nvSpPr>
        <p:spPr>
          <a:xfrm>
            <a:off x="3265810" y="2851404"/>
            <a:ext cx="3248025" cy="379730"/>
          </a:xfrm>
          <a:custGeom>
            <a:avLst/>
            <a:gdLst/>
            <a:ahLst/>
            <a:cxnLst/>
            <a:rect l="l" t="t" r="r" b="b"/>
            <a:pathLst>
              <a:path w="3248025" h="379730">
                <a:moveTo>
                  <a:pt x="3247644" y="376428"/>
                </a:moveTo>
                <a:lnTo>
                  <a:pt x="3247644" y="3048"/>
                </a:lnTo>
                <a:lnTo>
                  <a:pt x="3244596" y="0"/>
                </a:lnTo>
                <a:lnTo>
                  <a:pt x="3048" y="0"/>
                </a:lnTo>
                <a:lnTo>
                  <a:pt x="0" y="3048"/>
                </a:lnTo>
                <a:lnTo>
                  <a:pt x="0" y="376428"/>
                </a:lnTo>
                <a:lnTo>
                  <a:pt x="3048" y="379476"/>
                </a:lnTo>
                <a:lnTo>
                  <a:pt x="6096" y="379476"/>
                </a:lnTo>
                <a:lnTo>
                  <a:pt x="6096" y="10668"/>
                </a:lnTo>
                <a:lnTo>
                  <a:pt x="10668" y="4572"/>
                </a:lnTo>
                <a:lnTo>
                  <a:pt x="10668" y="10668"/>
                </a:lnTo>
                <a:lnTo>
                  <a:pt x="3236976" y="10668"/>
                </a:lnTo>
                <a:lnTo>
                  <a:pt x="3236976" y="4572"/>
                </a:lnTo>
                <a:lnTo>
                  <a:pt x="3241548" y="10668"/>
                </a:lnTo>
                <a:lnTo>
                  <a:pt x="3241548" y="379476"/>
                </a:lnTo>
                <a:lnTo>
                  <a:pt x="3244596" y="379476"/>
                </a:lnTo>
                <a:lnTo>
                  <a:pt x="3247644" y="376428"/>
                </a:lnTo>
                <a:close/>
              </a:path>
              <a:path w="3248025" h="379730">
                <a:moveTo>
                  <a:pt x="10668" y="10668"/>
                </a:moveTo>
                <a:lnTo>
                  <a:pt x="10668" y="4572"/>
                </a:lnTo>
                <a:lnTo>
                  <a:pt x="6096" y="10668"/>
                </a:lnTo>
                <a:lnTo>
                  <a:pt x="10668" y="10668"/>
                </a:lnTo>
                <a:close/>
              </a:path>
              <a:path w="3248025" h="379730">
                <a:moveTo>
                  <a:pt x="10668" y="370332"/>
                </a:moveTo>
                <a:lnTo>
                  <a:pt x="10668" y="10668"/>
                </a:lnTo>
                <a:lnTo>
                  <a:pt x="6096" y="10668"/>
                </a:lnTo>
                <a:lnTo>
                  <a:pt x="6096" y="370332"/>
                </a:lnTo>
                <a:lnTo>
                  <a:pt x="10668" y="370332"/>
                </a:lnTo>
                <a:close/>
              </a:path>
              <a:path w="3248025" h="379730">
                <a:moveTo>
                  <a:pt x="3241548" y="370332"/>
                </a:moveTo>
                <a:lnTo>
                  <a:pt x="6096" y="370332"/>
                </a:lnTo>
                <a:lnTo>
                  <a:pt x="10668" y="374904"/>
                </a:lnTo>
                <a:lnTo>
                  <a:pt x="10668" y="379476"/>
                </a:lnTo>
                <a:lnTo>
                  <a:pt x="3236976" y="379476"/>
                </a:lnTo>
                <a:lnTo>
                  <a:pt x="3236976" y="374904"/>
                </a:lnTo>
                <a:lnTo>
                  <a:pt x="3241548" y="370332"/>
                </a:lnTo>
                <a:close/>
              </a:path>
              <a:path w="3248025" h="379730">
                <a:moveTo>
                  <a:pt x="10668" y="379476"/>
                </a:moveTo>
                <a:lnTo>
                  <a:pt x="10668" y="374904"/>
                </a:lnTo>
                <a:lnTo>
                  <a:pt x="6096" y="370332"/>
                </a:lnTo>
                <a:lnTo>
                  <a:pt x="6096" y="379476"/>
                </a:lnTo>
                <a:lnTo>
                  <a:pt x="10668" y="379476"/>
                </a:lnTo>
                <a:close/>
              </a:path>
              <a:path w="3248025" h="379730">
                <a:moveTo>
                  <a:pt x="3241548" y="10668"/>
                </a:moveTo>
                <a:lnTo>
                  <a:pt x="3236976" y="4572"/>
                </a:lnTo>
                <a:lnTo>
                  <a:pt x="3236976" y="10668"/>
                </a:lnTo>
                <a:lnTo>
                  <a:pt x="3241548" y="10668"/>
                </a:lnTo>
                <a:close/>
              </a:path>
              <a:path w="3248025" h="379730">
                <a:moveTo>
                  <a:pt x="3241548" y="370332"/>
                </a:moveTo>
                <a:lnTo>
                  <a:pt x="3241548" y="10668"/>
                </a:lnTo>
                <a:lnTo>
                  <a:pt x="3236976" y="10668"/>
                </a:lnTo>
                <a:lnTo>
                  <a:pt x="3236976" y="370332"/>
                </a:lnTo>
                <a:lnTo>
                  <a:pt x="3241548" y="370332"/>
                </a:lnTo>
                <a:close/>
              </a:path>
              <a:path w="3248025" h="379730">
                <a:moveTo>
                  <a:pt x="3241548" y="379476"/>
                </a:moveTo>
                <a:lnTo>
                  <a:pt x="3241548" y="370332"/>
                </a:lnTo>
                <a:lnTo>
                  <a:pt x="3236976" y="374904"/>
                </a:lnTo>
                <a:lnTo>
                  <a:pt x="3236976" y="379476"/>
                </a:lnTo>
                <a:lnTo>
                  <a:pt x="3241548" y="379476"/>
                </a:lnTo>
                <a:close/>
              </a:path>
            </a:pathLst>
          </a:custGeom>
          <a:solidFill>
            <a:srgbClr val="696B6E"/>
          </a:solidFill>
        </p:spPr>
        <p:txBody>
          <a:bodyPr wrap="square" lIns="0" tIns="0" rIns="0" bIns="0" rtlCol="0"/>
          <a:lstStyle/>
          <a:p/>
        </p:txBody>
      </p:sp>
      <p:sp>
        <p:nvSpPr>
          <p:cNvPr id="13" name="object 13"/>
          <p:cNvSpPr txBox="1"/>
          <p:nvPr/>
        </p:nvSpPr>
        <p:spPr>
          <a:xfrm>
            <a:off x="3271906" y="2882898"/>
            <a:ext cx="3235960" cy="299720"/>
          </a:xfrm>
          <a:prstGeom prst="rect">
            <a:avLst/>
          </a:prstGeom>
        </p:spPr>
        <p:txBody>
          <a:bodyPr wrap="square" lIns="0" tIns="12700" rIns="0" bIns="0" rtlCol="0" vert="horz">
            <a:spAutoFit/>
          </a:bodyPr>
          <a:lstStyle/>
          <a:p>
            <a:pPr marL="546735">
              <a:lnSpc>
                <a:spcPct val="100000"/>
              </a:lnSpc>
              <a:spcBef>
                <a:spcPts val="100"/>
              </a:spcBef>
            </a:pPr>
            <a:r>
              <a:rPr dirty="0" sz="1800" spc="-5" b="1">
                <a:solidFill>
                  <a:srgbClr val="007BC3"/>
                </a:solidFill>
                <a:latin typeface="Arial"/>
                <a:cs typeface="Arial"/>
              </a:rPr>
              <a:t>fileObject.write(string)</a:t>
            </a:r>
            <a:endParaRPr sz="1800">
              <a:latin typeface="Arial"/>
              <a:cs typeface="Arial"/>
            </a:endParaRPr>
          </a:p>
        </p:txBody>
      </p:sp>
      <p:sp>
        <p:nvSpPr>
          <p:cNvPr id="17" name="object 1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4" name="object 14"/>
          <p:cNvSpPr txBox="1"/>
          <p:nvPr/>
        </p:nvSpPr>
        <p:spPr>
          <a:xfrm>
            <a:off x="2424060" y="2936238"/>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5" name="object 15"/>
          <p:cNvSpPr txBox="1"/>
          <p:nvPr/>
        </p:nvSpPr>
        <p:spPr>
          <a:xfrm>
            <a:off x="1180472" y="3090162"/>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6" name="object 16"/>
          <p:cNvSpPr txBox="1"/>
          <p:nvPr/>
        </p:nvSpPr>
        <p:spPr>
          <a:xfrm>
            <a:off x="1145929" y="3458970"/>
            <a:ext cx="6629400" cy="2967990"/>
          </a:xfrm>
          <a:prstGeom prst="rect">
            <a:avLst/>
          </a:prstGeom>
        </p:spPr>
        <p:txBody>
          <a:bodyPr wrap="square" lIns="0" tIns="12065" rIns="0" bIns="0" rtlCol="0" vert="horz">
            <a:spAutoFit/>
          </a:bodyPr>
          <a:lstStyle/>
          <a:p>
            <a:pPr marL="89535">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Open </a:t>
            </a:r>
            <a:r>
              <a:rPr dirty="0" sz="1600" spc="-5" b="1">
                <a:solidFill>
                  <a:srgbClr val="F15928"/>
                </a:solidFill>
                <a:latin typeface="Arial"/>
                <a:cs typeface="Arial"/>
              </a:rPr>
              <a:t>a</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89535">
              <a:lnSpc>
                <a:spcPct val="100000"/>
              </a:lnSpc>
            </a:pPr>
            <a:r>
              <a:rPr dirty="0" sz="1600" spc="-5">
                <a:solidFill>
                  <a:srgbClr val="001F5F"/>
                </a:solidFill>
                <a:latin typeface="Arial"/>
                <a:cs typeface="Arial"/>
              </a:rPr>
              <a:t>result = open("foo.txt",</a:t>
            </a:r>
            <a:r>
              <a:rPr dirty="0" sz="1600" spc="55">
                <a:solidFill>
                  <a:srgbClr val="001F5F"/>
                </a:solidFill>
                <a:latin typeface="Arial"/>
                <a:cs typeface="Arial"/>
              </a:rPr>
              <a:t> </a:t>
            </a:r>
            <a:r>
              <a:rPr dirty="0" sz="1600" spc="-10">
                <a:solidFill>
                  <a:srgbClr val="001F5F"/>
                </a:solidFill>
                <a:latin typeface="Arial"/>
                <a:cs typeface="Arial"/>
              </a:rPr>
              <a:t>"w")</a:t>
            </a:r>
            <a:endParaRPr sz="1600">
              <a:latin typeface="Arial"/>
              <a:cs typeface="Arial"/>
            </a:endParaRPr>
          </a:p>
          <a:p>
            <a:pPr marL="89535">
              <a:lnSpc>
                <a:spcPct val="100000"/>
              </a:lnSpc>
            </a:pPr>
            <a:r>
              <a:rPr dirty="0" sz="1600" spc="-5">
                <a:solidFill>
                  <a:srgbClr val="001F5F"/>
                </a:solidFill>
                <a:latin typeface="Arial"/>
                <a:cs typeface="Arial"/>
              </a:rPr>
              <a:t>result.write( </a:t>
            </a:r>
            <a:r>
              <a:rPr dirty="0" sz="1600" spc="-10">
                <a:solidFill>
                  <a:srgbClr val="001F5F"/>
                </a:solidFill>
                <a:latin typeface="Arial"/>
                <a:cs typeface="Arial"/>
              </a:rPr>
              <a:t>"Python </a:t>
            </a:r>
            <a:r>
              <a:rPr dirty="0" sz="1600" spc="-5">
                <a:solidFill>
                  <a:srgbClr val="001F5F"/>
                </a:solidFill>
                <a:latin typeface="Arial"/>
                <a:cs typeface="Arial"/>
              </a:rPr>
              <a:t>is a great </a:t>
            </a:r>
            <a:r>
              <a:rPr dirty="0" sz="1600" spc="-15">
                <a:solidFill>
                  <a:srgbClr val="001F5F"/>
                </a:solidFill>
                <a:latin typeface="Arial"/>
                <a:cs typeface="Arial"/>
              </a:rPr>
              <a:t>language.\nYeah </a:t>
            </a:r>
            <a:r>
              <a:rPr dirty="0" sz="1600" spc="-5">
                <a:solidFill>
                  <a:srgbClr val="001F5F"/>
                </a:solidFill>
                <a:latin typeface="Arial"/>
                <a:cs typeface="Arial"/>
              </a:rPr>
              <a:t>its</a:t>
            </a:r>
            <a:r>
              <a:rPr dirty="0" sz="1600" spc="135">
                <a:solidFill>
                  <a:srgbClr val="001F5F"/>
                </a:solidFill>
                <a:latin typeface="Arial"/>
                <a:cs typeface="Arial"/>
              </a:rPr>
              <a:t> </a:t>
            </a:r>
            <a:r>
              <a:rPr dirty="0" sz="1600" spc="-5">
                <a:solidFill>
                  <a:srgbClr val="001F5F"/>
                </a:solidFill>
                <a:latin typeface="Arial"/>
                <a:cs typeface="Arial"/>
              </a:rPr>
              <a:t>great!!\n");</a:t>
            </a:r>
            <a:endParaRPr sz="1600">
              <a:latin typeface="Arial"/>
              <a:cs typeface="Arial"/>
            </a:endParaRPr>
          </a:p>
          <a:p>
            <a:pPr>
              <a:lnSpc>
                <a:spcPct val="100000"/>
              </a:lnSpc>
              <a:spcBef>
                <a:spcPts val="20"/>
              </a:spcBef>
            </a:pPr>
            <a:endParaRPr sz="1650">
              <a:latin typeface="Times New Roman"/>
              <a:cs typeface="Times New Roman"/>
            </a:endParaRPr>
          </a:p>
          <a:p>
            <a:pPr marL="89535">
              <a:lnSpc>
                <a:spcPct val="100000"/>
              </a:lnSpc>
            </a:pPr>
            <a:r>
              <a:rPr dirty="0" sz="1600" spc="-5" b="1">
                <a:solidFill>
                  <a:srgbClr val="F15928"/>
                </a:solidFill>
                <a:latin typeface="Arial"/>
                <a:cs typeface="Arial"/>
              </a:rPr>
              <a:t># Close opened</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89535">
              <a:lnSpc>
                <a:spcPct val="100000"/>
              </a:lnSpc>
            </a:pPr>
            <a:r>
              <a:rPr dirty="0" sz="1600" spc="-5">
                <a:solidFill>
                  <a:srgbClr val="001F5F"/>
                </a:solidFill>
                <a:latin typeface="Arial"/>
                <a:cs typeface="Arial"/>
              </a:rPr>
              <a:t>result.close()</a:t>
            </a:r>
            <a:endParaRPr sz="1600">
              <a:latin typeface="Arial"/>
              <a:cs typeface="Arial"/>
            </a:endParaRPr>
          </a:p>
          <a:p>
            <a:pPr>
              <a:lnSpc>
                <a:spcPct val="100000"/>
              </a:lnSpc>
            </a:pPr>
            <a:endParaRPr sz="1800">
              <a:latin typeface="Times New Roman"/>
              <a:cs typeface="Times New Roman"/>
            </a:endParaRPr>
          </a:p>
          <a:p>
            <a:pPr marL="89535">
              <a:lnSpc>
                <a:spcPct val="100000"/>
              </a:lnSpc>
              <a:spcBef>
                <a:spcPts val="1435"/>
              </a:spcBef>
            </a:pPr>
            <a:r>
              <a:rPr dirty="0" sz="1600" spc="-10" b="1" i="1">
                <a:solidFill>
                  <a:srgbClr val="6C6D70"/>
                </a:solidFill>
                <a:latin typeface="Arial"/>
                <a:cs typeface="Arial"/>
              </a:rPr>
              <a:t>Output:</a:t>
            </a:r>
            <a:endParaRPr sz="1600">
              <a:latin typeface="Arial"/>
              <a:cs typeface="Arial"/>
            </a:endParaRPr>
          </a:p>
          <a:p>
            <a:pPr marL="100330" marR="4045585">
              <a:lnSpc>
                <a:spcPct val="100000"/>
              </a:lnSpc>
              <a:spcBef>
                <a:spcPts val="465"/>
              </a:spcBef>
            </a:pPr>
            <a:r>
              <a:rPr dirty="0" sz="1600" spc="-5">
                <a:solidFill>
                  <a:srgbClr val="001F5F"/>
                </a:solidFill>
                <a:latin typeface="Arial"/>
                <a:cs typeface="Arial"/>
              </a:rPr>
              <a:t>Contents of file foo.txt:  </a:t>
            </a:r>
            <a:r>
              <a:rPr dirty="0" sz="1600" spc="-10">
                <a:solidFill>
                  <a:srgbClr val="001F5F"/>
                </a:solidFill>
                <a:latin typeface="Arial"/>
                <a:cs typeface="Arial"/>
              </a:rPr>
              <a:t>Python </a:t>
            </a:r>
            <a:r>
              <a:rPr dirty="0" sz="1600" spc="-5">
                <a:solidFill>
                  <a:srgbClr val="001F5F"/>
                </a:solidFill>
                <a:latin typeface="Arial"/>
                <a:cs typeface="Arial"/>
              </a:rPr>
              <a:t>is a great language.  </a:t>
            </a:r>
            <a:r>
              <a:rPr dirty="0" sz="1600" spc="-45">
                <a:solidFill>
                  <a:srgbClr val="001F5F"/>
                </a:solidFill>
                <a:latin typeface="Arial"/>
                <a:cs typeface="Arial"/>
              </a:rPr>
              <a:t>Yeah </a:t>
            </a:r>
            <a:r>
              <a:rPr dirty="0" sz="1600" spc="-5">
                <a:solidFill>
                  <a:srgbClr val="001F5F"/>
                </a:solidFill>
                <a:latin typeface="Arial"/>
                <a:cs typeface="Arial"/>
              </a:rPr>
              <a:t>its</a:t>
            </a:r>
            <a:r>
              <a:rPr dirty="0" sz="1600" spc="50">
                <a:solidFill>
                  <a:srgbClr val="001F5F"/>
                </a:solidFill>
                <a:latin typeface="Arial"/>
                <a:cs typeface="Arial"/>
              </a:rPr>
              <a:t> </a:t>
            </a:r>
            <a:r>
              <a:rPr dirty="0" sz="1600" spc="-10">
                <a:solidFill>
                  <a:srgbClr val="001F5F"/>
                </a:solidFill>
                <a:latin typeface="Arial"/>
                <a:cs typeface="Arial"/>
              </a:rPr>
              <a:t>great!!</a:t>
            </a:r>
            <a:endParaRPr sz="160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51872" y="612139"/>
            <a:ext cx="2374265" cy="452120"/>
          </a:xfrm>
          <a:prstGeom prst="rect"/>
        </p:spPr>
        <p:txBody>
          <a:bodyPr wrap="square" lIns="0" tIns="12065" rIns="0" bIns="0" rtlCol="0" vert="horz">
            <a:spAutoFit/>
          </a:bodyPr>
          <a:lstStyle/>
          <a:p>
            <a:pPr marL="12700">
              <a:lnSpc>
                <a:spcPct val="100000"/>
              </a:lnSpc>
              <a:spcBef>
                <a:spcPts val="95"/>
              </a:spcBef>
            </a:pPr>
            <a:r>
              <a:rPr dirty="0" spc="-5" i="1">
                <a:latin typeface="Arial"/>
                <a:cs typeface="Arial"/>
              </a:rPr>
              <a:t>read</a:t>
            </a:r>
            <a:r>
              <a:rPr dirty="0" spc="-70" i="1">
                <a:latin typeface="Arial"/>
                <a:cs typeface="Arial"/>
              </a:rPr>
              <a:t> </a:t>
            </a:r>
            <a:r>
              <a:rPr dirty="0" spc="-5"/>
              <a:t>Function</a:t>
            </a:r>
          </a:p>
        </p:txBody>
      </p:sp>
      <p:sp>
        <p:nvSpPr>
          <p:cNvPr id="4" name="object 4"/>
          <p:cNvSpPr txBox="1"/>
          <p:nvPr/>
        </p:nvSpPr>
        <p:spPr>
          <a:xfrm>
            <a:off x="1020452" y="1137919"/>
            <a:ext cx="3557904"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Reads </a:t>
            </a:r>
            <a:r>
              <a:rPr dirty="0" sz="1800">
                <a:solidFill>
                  <a:srgbClr val="6C6D70"/>
                </a:solidFill>
                <a:latin typeface="Arial"/>
                <a:cs typeface="Arial"/>
              </a:rPr>
              <a:t>a </a:t>
            </a:r>
            <a:r>
              <a:rPr dirty="0" sz="1800" spc="-5">
                <a:solidFill>
                  <a:srgbClr val="6C6D70"/>
                </a:solidFill>
                <a:latin typeface="Arial"/>
                <a:cs typeface="Arial"/>
              </a:rPr>
              <a:t>string from an open</a:t>
            </a:r>
            <a:r>
              <a:rPr dirty="0" sz="1800" spc="-10">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p:txBody>
      </p:sp>
      <p:sp>
        <p:nvSpPr>
          <p:cNvPr id="5" name="object 5"/>
          <p:cNvSpPr txBox="1"/>
          <p:nvPr/>
        </p:nvSpPr>
        <p:spPr>
          <a:xfrm>
            <a:off x="9332345"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10</a:t>
            </a:r>
            <a:r>
              <a:rPr dirty="0" sz="1000" spc="-5" b="1">
                <a:solidFill>
                  <a:srgbClr val="6C6D70"/>
                </a:solidFill>
                <a:latin typeface="Arial"/>
                <a:cs typeface="Arial"/>
              </a:rPr>
              <a:t>8</a:t>
            </a:r>
            <a:endParaRPr sz="1000">
              <a:latin typeface="Arial"/>
              <a:cs typeface="Arial"/>
            </a:endParaRPr>
          </a:p>
        </p:txBody>
      </p:sp>
      <p:sp>
        <p:nvSpPr>
          <p:cNvPr id="6" name="object 6"/>
          <p:cNvSpPr/>
          <p:nvPr/>
        </p:nvSpPr>
        <p:spPr>
          <a:xfrm>
            <a:off x="1155073" y="3608832"/>
            <a:ext cx="6096000" cy="1885314"/>
          </a:xfrm>
          <a:custGeom>
            <a:avLst/>
            <a:gdLst/>
            <a:ahLst/>
            <a:cxnLst/>
            <a:rect l="l" t="t" r="r" b="b"/>
            <a:pathLst>
              <a:path w="6096000" h="1885314">
                <a:moveTo>
                  <a:pt x="0" y="0"/>
                </a:moveTo>
                <a:lnTo>
                  <a:pt x="0" y="1885188"/>
                </a:lnTo>
                <a:lnTo>
                  <a:pt x="6096000" y="1885188"/>
                </a:lnTo>
                <a:lnTo>
                  <a:pt x="6096000" y="0"/>
                </a:lnTo>
                <a:lnTo>
                  <a:pt x="0" y="0"/>
                </a:lnTo>
                <a:close/>
              </a:path>
            </a:pathLst>
          </a:custGeom>
          <a:solidFill>
            <a:srgbClr val="D1ECF8"/>
          </a:solidFill>
        </p:spPr>
        <p:txBody>
          <a:bodyPr wrap="square" lIns="0" tIns="0" rIns="0" bIns="0" rtlCol="0"/>
          <a:lstStyle/>
          <a:p/>
        </p:txBody>
      </p:sp>
      <p:sp>
        <p:nvSpPr>
          <p:cNvPr id="7" name="object 7"/>
          <p:cNvSpPr/>
          <p:nvPr/>
        </p:nvSpPr>
        <p:spPr>
          <a:xfrm>
            <a:off x="1141357" y="3595116"/>
            <a:ext cx="6125210" cy="1914525"/>
          </a:xfrm>
          <a:custGeom>
            <a:avLst/>
            <a:gdLst/>
            <a:ahLst/>
            <a:cxnLst/>
            <a:rect l="l" t="t" r="r" b="b"/>
            <a:pathLst>
              <a:path w="6125209" h="1914525">
                <a:moveTo>
                  <a:pt x="6124953" y="1908048"/>
                </a:moveTo>
                <a:lnTo>
                  <a:pt x="6124953" y="6096"/>
                </a:lnTo>
                <a:lnTo>
                  <a:pt x="6118857" y="0"/>
                </a:lnTo>
                <a:lnTo>
                  <a:pt x="6096" y="0"/>
                </a:lnTo>
                <a:lnTo>
                  <a:pt x="0" y="6096"/>
                </a:lnTo>
                <a:lnTo>
                  <a:pt x="0" y="1908048"/>
                </a:lnTo>
                <a:lnTo>
                  <a:pt x="6096" y="1914144"/>
                </a:lnTo>
                <a:lnTo>
                  <a:pt x="13716" y="1914144"/>
                </a:lnTo>
                <a:lnTo>
                  <a:pt x="13716" y="28956"/>
                </a:lnTo>
                <a:lnTo>
                  <a:pt x="28956" y="13716"/>
                </a:lnTo>
                <a:lnTo>
                  <a:pt x="28956" y="28956"/>
                </a:lnTo>
                <a:lnTo>
                  <a:pt x="6095997" y="28956"/>
                </a:lnTo>
                <a:lnTo>
                  <a:pt x="6095997" y="13716"/>
                </a:lnTo>
                <a:lnTo>
                  <a:pt x="6109713" y="28956"/>
                </a:lnTo>
                <a:lnTo>
                  <a:pt x="6109713" y="1914144"/>
                </a:lnTo>
                <a:lnTo>
                  <a:pt x="6118857" y="1914144"/>
                </a:lnTo>
                <a:lnTo>
                  <a:pt x="6124953" y="1908048"/>
                </a:lnTo>
                <a:close/>
              </a:path>
              <a:path w="6125209" h="1914525">
                <a:moveTo>
                  <a:pt x="28956" y="28956"/>
                </a:moveTo>
                <a:lnTo>
                  <a:pt x="28956" y="13716"/>
                </a:lnTo>
                <a:lnTo>
                  <a:pt x="13716" y="28956"/>
                </a:lnTo>
                <a:lnTo>
                  <a:pt x="28956" y="28956"/>
                </a:lnTo>
                <a:close/>
              </a:path>
              <a:path w="6125209" h="1914525">
                <a:moveTo>
                  <a:pt x="28956" y="1885188"/>
                </a:moveTo>
                <a:lnTo>
                  <a:pt x="28956" y="28956"/>
                </a:lnTo>
                <a:lnTo>
                  <a:pt x="13716" y="28956"/>
                </a:lnTo>
                <a:lnTo>
                  <a:pt x="13716" y="1885188"/>
                </a:lnTo>
                <a:lnTo>
                  <a:pt x="28956" y="1885188"/>
                </a:lnTo>
                <a:close/>
              </a:path>
              <a:path w="6125209" h="1914525">
                <a:moveTo>
                  <a:pt x="6109713" y="1885188"/>
                </a:moveTo>
                <a:lnTo>
                  <a:pt x="13716" y="1885188"/>
                </a:lnTo>
                <a:lnTo>
                  <a:pt x="28956" y="1898904"/>
                </a:lnTo>
                <a:lnTo>
                  <a:pt x="28956" y="1914144"/>
                </a:lnTo>
                <a:lnTo>
                  <a:pt x="6095997" y="1914144"/>
                </a:lnTo>
                <a:lnTo>
                  <a:pt x="6095997" y="1898904"/>
                </a:lnTo>
                <a:lnTo>
                  <a:pt x="6109713" y="1885188"/>
                </a:lnTo>
                <a:close/>
              </a:path>
              <a:path w="6125209" h="1914525">
                <a:moveTo>
                  <a:pt x="28956" y="1914144"/>
                </a:moveTo>
                <a:lnTo>
                  <a:pt x="28956" y="1898904"/>
                </a:lnTo>
                <a:lnTo>
                  <a:pt x="13716" y="1885188"/>
                </a:lnTo>
                <a:lnTo>
                  <a:pt x="13716" y="1914144"/>
                </a:lnTo>
                <a:lnTo>
                  <a:pt x="28956" y="1914144"/>
                </a:lnTo>
                <a:close/>
              </a:path>
              <a:path w="6125209" h="1914525">
                <a:moveTo>
                  <a:pt x="6109713" y="28956"/>
                </a:moveTo>
                <a:lnTo>
                  <a:pt x="6095997" y="13716"/>
                </a:lnTo>
                <a:lnTo>
                  <a:pt x="6095997" y="28956"/>
                </a:lnTo>
                <a:lnTo>
                  <a:pt x="6109713" y="28956"/>
                </a:lnTo>
                <a:close/>
              </a:path>
              <a:path w="6125209" h="1914525">
                <a:moveTo>
                  <a:pt x="6109713" y="1885188"/>
                </a:moveTo>
                <a:lnTo>
                  <a:pt x="6109713" y="28956"/>
                </a:lnTo>
                <a:lnTo>
                  <a:pt x="6095997" y="28956"/>
                </a:lnTo>
                <a:lnTo>
                  <a:pt x="6095997" y="1885188"/>
                </a:lnTo>
                <a:lnTo>
                  <a:pt x="6109713" y="1885188"/>
                </a:lnTo>
                <a:close/>
              </a:path>
              <a:path w="6125209" h="1914525">
                <a:moveTo>
                  <a:pt x="6109713" y="1914144"/>
                </a:moveTo>
                <a:lnTo>
                  <a:pt x="6109713" y="1885188"/>
                </a:lnTo>
                <a:lnTo>
                  <a:pt x="6095997" y="1898904"/>
                </a:lnTo>
                <a:lnTo>
                  <a:pt x="6095997" y="1914144"/>
                </a:lnTo>
                <a:lnTo>
                  <a:pt x="6109713" y="1914144"/>
                </a:lnTo>
                <a:close/>
              </a:path>
            </a:pathLst>
          </a:custGeom>
          <a:solidFill>
            <a:srgbClr val="F15928"/>
          </a:solidFill>
        </p:spPr>
        <p:txBody>
          <a:bodyPr wrap="square" lIns="0" tIns="0" rIns="0" bIns="0" rtlCol="0"/>
          <a:lstStyle/>
          <a:p/>
        </p:txBody>
      </p:sp>
      <p:sp>
        <p:nvSpPr>
          <p:cNvPr id="8" name="object 8"/>
          <p:cNvSpPr/>
          <p:nvPr/>
        </p:nvSpPr>
        <p:spPr>
          <a:xfrm>
            <a:off x="1155073" y="5974080"/>
            <a:ext cx="3584575" cy="338455"/>
          </a:xfrm>
          <a:custGeom>
            <a:avLst/>
            <a:gdLst/>
            <a:ahLst/>
            <a:cxnLst/>
            <a:rect l="l" t="t" r="r" b="b"/>
            <a:pathLst>
              <a:path w="3584575" h="338454">
                <a:moveTo>
                  <a:pt x="0" y="0"/>
                </a:moveTo>
                <a:lnTo>
                  <a:pt x="0" y="338328"/>
                </a:lnTo>
                <a:lnTo>
                  <a:pt x="3584448" y="338328"/>
                </a:lnTo>
                <a:lnTo>
                  <a:pt x="3584448" y="0"/>
                </a:lnTo>
                <a:lnTo>
                  <a:pt x="0" y="0"/>
                </a:lnTo>
                <a:close/>
              </a:path>
            </a:pathLst>
          </a:custGeom>
          <a:solidFill>
            <a:srgbClr val="D1ECF8"/>
          </a:solidFill>
        </p:spPr>
        <p:txBody>
          <a:bodyPr wrap="square" lIns="0" tIns="0" rIns="0" bIns="0" rtlCol="0"/>
          <a:lstStyle/>
          <a:p/>
        </p:txBody>
      </p:sp>
      <p:sp>
        <p:nvSpPr>
          <p:cNvPr id="9" name="object 9"/>
          <p:cNvSpPr/>
          <p:nvPr/>
        </p:nvSpPr>
        <p:spPr>
          <a:xfrm>
            <a:off x="1141357" y="5960364"/>
            <a:ext cx="3611879" cy="367665"/>
          </a:xfrm>
          <a:custGeom>
            <a:avLst/>
            <a:gdLst/>
            <a:ahLst/>
            <a:cxnLst/>
            <a:rect l="l" t="t" r="r" b="b"/>
            <a:pathLst>
              <a:path w="3611879" h="367664">
                <a:moveTo>
                  <a:pt x="3611877" y="359664"/>
                </a:moveTo>
                <a:lnTo>
                  <a:pt x="3611877" y="6096"/>
                </a:lnTo>
                <a:lnTo>
                  <a:pt x="3605781" y="0"/>
                </a:lnTo>
                <a:lnTo>
                  <a:pt x="6096" y="0"/>
                </a:lnTo>
                <a:lnTo>
                  <a:pt x="0" y="6096"/>
                </a:lnTo>
                <a:lnTo>
                  <a:pt x="0" y="359664"/>
                </a:lnTo>
                <a:lnTo>
                  <a:pt x="6096" y="367284"/>
                </a:lnTo>
                <a:lnTo>
                  <a:pt x="13716" y="367284"/>
                </a:lnTo>
                <a:lnTo>
                  <a:pt x="13716" y="27432"/>
                </a:lnTo>
                <a:lnTo>
                  <a:pt x="28956" y="13716"/>
                </a:lnTo>
                <a:lnTo>
                  <a:pt x="28956" y="27432"/>
                </a:lnTo>
                <a:lnTo>
                  <a:pt x="3582921" y="27432"/>
                </a:lnTo>
                <a:lnTo>
                  <a:pt x="3582921" y="13716"/>
                </a:lnTo>
                <a:lnTo>
                  <a:pt x="3598161" y="27432"/>
                </a:lnTo>
                <a:lnTo>
                  <a:pt x="3598161" y="367284"/>
                </a:lnTo>
                <a:lnTo>
                  <a:pt x="3605781" y="367284"/>
                </a:lnTo>
                <a:lnTo>
                  <a:pt x="3611877" y="359664"/>
                </a:lnTo>
                <a:close/>
              </a:path>
              <a:path w="3611879" h="367664">
                <a:moveTo>
                  <a:pt x="28956" y="27432"/>
                </a:moveTo>
                <a:lnTo>
                  <a:pt x="28956" y="13716"/>
                </a:lnTo>
                <a:lnTo>
                  <a:pt x="13716" y="27432"/>
                </a:lnTo>
                <a:lnTo>
                  <a:pt x="28956" y="27432"/>
                </a:lnTo>
                <a:close/>
              </a:path>
              <a:path w="3611879" h="367664">
                <a:moveTo>
                  <a:pt x="28956" y="338328"/>
                </a:moveTo>
                <a:lnTo>
                  <a:pt x="28956" y="27432"/>
                </a:lnTo>
                <a:lnTo>
                  <a:pt x="13716" y="27432"/>
                </a:lnTo>
                <a:lnTo>
                  <a:pt x="13716" y="338328"/>
                </a:lnTo>
                <a:lnTo>
                  <a:pt x="28956" y="338328"/>
                </a:lnTo>
                <a:close/>
              </a:path>
              <a:path w="3611879" h="367664">
                <a:moveTo>
                  <a:pt x="3598161" y="338328"/>
                </a:moveTo>
                <a:lnTo>
                  <a:pt x="13716" y="338328"/>
                </a:lnTo>
                <a:lnTo>
                  <a:pt x="28956" y="352044"/>
                </a:lnTo>
                <a:lnTo>
                  <a:pt x="28956" y="367284"/>
                </a:lnTo>
                <a:lnTo>
                  <a:pt x="3582921" y="367284"/>
                </a:lnTo>
                <a:lnTo>
                  <a:pt x="3582921" y="352044"/>
                </a:lnTo>
                <a:lnTo>
                  <a:pt x="3598161" y="338328"/>
                </a:lnTo>
                <a:close/>
              </a:path>
              <a:path w="3611879" h="367664">
                <a:moveTo>
                  <a:pt x="28956" y="367284"/>
                </a:moveTo>
                <a:lnTo>
                  <a:pt x="28956" y="352044"/>
                </a:lnTo>
                <a:lnTo>
                  <a:pt x="13716" y="338328"/>
                </a:lnTo>
                <a:lnTo>
                  <a:pt x="13716" y="367284"/>
                </a:lnTo>
                <a:lnTo>
                  <a:pt x="28956" y="367284"/>
                </a:lnTo>
                <a:close/>
              </a:path>
              <a:path w="3611879" h="367664">
                <a:moveTo>
                  <a:pt x="3598161" y="27432"/>
                </a:moveTo>
                <a:lnTo>
                  <a:pt x="3582921" y="13716"/>
                </a:lnTo>
                <a:lnTo>
                  <a:pt x="3582921" y="27432"/>
                </a:lnTo>
                <a:lnTo>
                  <a:pt x="3598161" y="27432"/>
                </a:lnTo>
                <a:close/>
              </a:path>
              <a:path w="3611879" h="367664">
                <a:moveTo>
                  <a:pt x="3598161" y="338328"/>
                </a:moveTo>
                <a:lnTo>
                  <a:pt x="3598161" y="27432"/>
                </a:lnTo>
                <a:lnTo>
                  <a:pt x="3582921" y="27432"/>
                </a:lnTo>
                <a:lnTo>
                  <a:pt x="3582921" y="338328"/>
                </a:lnTo>
                <a:lnTo>
                  <a:pt x="3598161" y="338328"/>
                </a:lnTo>
                <a:close/>
              </a:path>
              <a:path w="3611879" h="367664">
                <a:moveTo>
                  <a:pt x="3598161" y="367284"/>
                </a:moveTo>
                <a:lnTo>
                  <a:pt x="3598161" y="338328"/>
                </a:lnTo>
                <a:lnTo>
                  <a:pt x="3582921" y="352044"/>
                </a:lnTo>
                <a:lnTo>
                  <a:pt x="3582921" y="367284"/>
                </a:lnTo>
                <a:lnTo>
                  <a:pt x="3598161" y="367284"/>
                </a:lnTo>
                <a:close/>
              </a:path>
            </a:pathLst>
          </a:custGeom>
          <a:solidFill>
            <a:srgbClr val="F15928"/>
          </a:solidFill>
        </p:spPr>
        <p:txBody>
          <a:bodyPr wrap="square" lIns="0" tIns="0" rIns="0" bIns="0" rtlCol="0"/>
          <a:lstStyle/>
          <a:p/>
        </p:txBody>
      </p:sp>
      <p:sp>
        <p:nvSpPr>
          <p:cNvPr id="10" name="object 10"/>
          <p:cNvSpPr/>
          <p:nvPr/>
        </p:nvSpPr>
        <p:spPr>
          <a:xfrm>
            <a:off x="3657478" y="1546860"/>
            <a:ext cx="3240405" cy="375285"/>
          </a:xfrm>
          <a:custGeom>
            <a:avLst/>
            <a:gdLst/>
            <a:ahLst/>
            <a:cxnLst/>
            <a:rect l="l" t="t" r="r" b="b"/>
            <a:pathLst>
              <a:path w="3240404" h="375285">
                <a:moveTo>
                  <a:pt x="3240024" y="4572"/>
                </a:moveTo>
                <a:lnTo>
                  <a:pt x="3240024" y="3048"/>
                </a:lnTo>
                <a:lnTo>
                  <a:pt x="3238500" y="0"/>
                </a:lnTo>
                <a:lnTo>
                  <a:pt x="1524" y="0"/>
                </a:lnTo>
                <a:lnTo>
                  <a:pt x="0" y="3048"/>
                </a:lnTo>
                <a:lnTo>
                  <a:pt x="0" y="4572"/>
                </a:lnTo>
                <a:lnTo>
                  <a:pt x="4571" y="5094"/>
                </a:lnTo>
                <a:lnTo>
                  <a:pt x="4571" y="4572"/>
                </a:lnTo>
                <a:lnTo>
                  <a:pt x="3240024" y="4572"/>
                </a:lnTo>
                <a:close/>
              </a:path>
              <a:path w="3240404" h="375285">
                <a:moveTo>
                  <a:pt x="3235451" y="374904"/>
                </a:moveTo>
                <a:lnTo>
                  <a:pt x="3235451" y="374381"/>
                </a:lnTo>
                <a:lnTo>
                  <a:pt x="4571" y="5094"/>
                </a:lnTo>
                <a:lnTo>
                  <a:pt x="4571" y="374904"/>
                </a:lnTo>
                <a:lnTo>
                  <a:pt x="3235451" y="374904"/>
                </a:lnTo>
                <a:close/>
              </a:path>
              <a:path w="3240404" h="375285">
                <a:moveTo>
                  <a:pt x="3240024" y="374904"/>
                </a:moveTo>
                <a:lnTo>
                  <a:pt x="3240024" y="4572"/>
                </a:lnTo>
                <a:lnTo>
                  <a:pt x="3235451" y="4572"/>
                </a:lnTo>
                <a:lnTo>
                  <a:pt x="3235451" y="10668"/>
                </a:lnTo>
                <a:lnTo>
                  <a:pt x="3235452" y="374381"/>
                </a:lnTo>
                <a:lnTo>
                  <a:pt x="3240024" y="374904"/>
                </a:lnTo>
                <a:close/>
              </a:path>
            </a:pathLst>
          </a:custGeom>
          <a:solidFill>
            <a:srgbClr val="696B6E"/>
          </a:solidFill>
        </p:spPr>
        <p:txBody>
          <a:bodyPr wrap="square" lIns="0" tIns="0" rIns="0" bIns="0" rtlCol="0"/>
          <a:lstStyle/>
          <a:p/>
        </p:txBody>
      </p:sp>
      <p:sp>
        <p:nvSpPr>
          <p:cNvPr id="11" name="object 11"/>
          <p:cNvSpPr/>
          <p:nvPr/>
        </p:nvSpPr>
        <p:spPr>
          <a:xfrm>
            <a:off x="3662050" y="1551432"/>
            <a:ext cx="3230880" cy="370840"/>
          </a:xfrm>
          <a:custGeom>
            <a:avLst/>
            <a:gdLst/>
            <a:ahLst/>
            <a:cxnLst/>
            <a:rect l="l" t="t" r="r" b="b"/>
            <a:pathLst>
              <a:path w="3230879" h="370839">
                <a:moveTo>
                  <a:pt x="0" y="0"/>
                </a:moveTo>
                <a:lnTo>
                  <a:pt x="0" y="370332"/>
                </a:lnTo>
                <a:lnTo>
                  <a:pt x="3230880" y="370332"/>
                </a:lnTo>
                <a:lnTo>
                  <a:pt x="3230880" y="0"/>
                </a:lnTo>
                <a:lnTo>
                  <a:pt x="0" y="0"/>
                </a:lnTo>
                <a:close/>
              </a:path>
            </a:pathLst>
          </a:custGeom>
          <a:solidFill>
            <a:srgbClr val="F2F2F2"/>
          </a:solidFill>
        </p:spPr>
        <p:txBody>
          <a:bodyPr wrap="square" lIns="0" tIns="0" rIns="0" bIns="0" rtlCol="0"/>
          <a:lstStyle/>
          <a:p/>
        </p:txBody>
      </p:sp>
      <p:sp>
        <p:nvSpPr>
          <p:cNvPr id="12" name="object 12"/>
          <p:cNvSpPr/>
          <p:nvPr/>
        </p:nvSpPr>
        <p:spPr>
          <a:xfrm>
            <a:off x="3657478" y="1546860"/>
            <a:ext cx="3240405" cy="379730"/>
          </a:xfrm>
          <a:custGeom>
            <a:avLst/>
            <a:gdLst/>
            <a:ahLst/>
            <a:cxnLst/>
            <a:rect l="l" t="t" r="r" b="b"/>
            <a:pathLst>
              <a:path w="3240404" h="379730">
                <a:moveTo>
                  <a:pt x="3240024" y="376428"/>
                </a:moveTo>
                <a:lnTo>
                  <a:pt x="3240024" y="3048"/>
                </a:lnTo>
                <a:lnTo>
                  <a:pt x="3238500" y="0"/>
                </a:lnTo>
                <a:lnTo>
                  <a:pt x="1524" y="0"/>
                </a:lnTo>
                <a:lnTo>
                  <a:pt x="0" y="3048"/>
                </a:lnTo>
                <a:lnTo>
                  <a:pt x="0" y="376428"/>
                </a:lnTo>
                <a:lnTo>
                  <a:pt x="1524" y="379476"/>
                </a:lnTo>
                <a:lnTo>
                  <a:pt x="4572" y="379476"/>
                </a:lnTo>
                <a:lnTo>
                  <a:pt x="4572" y="10668"/>
                </a:lnTo>
                <a:lnTo>
                  <a:pt x="9144" y="4572"/>
                </a:lnTo>
                <a:lnTo>
                  <a:pt x="9144" y="10668"/>
                </a:lnTo>
                <a:lnTo>
                  <a:pt x="3230880" y="10668"/>
                </a:lnTo>
                <a:lnTo>
                  <a:pt x="3230880" y="4572"/>
                </a:lnTo>
                <a:lnTo>
                  <a:pt x="3235452" y="10668"/>
                </a:lnTo>
                <a:lnTo>
                  <a:pt x="3235452" y="379476"/>
                </a:lnTo>
                <a:lnTo>
                  <a:pt x="3238500" y="379476"/>
                </a:lnTo>
                <a:lnTo>
                  <a:pt x="3240024" y="376428"/>
                </a:lnTo>
                <a:close/>
              </a:path>
              <a:path w="3240404" h="379730">
                <a:moveTo>
                  <a:pt x="9144" y="10668"/>
                </a:moveTo>
                <a:lnTo>
                  <a:pt x="9144" y="4572"/>
                </a:lnTo>
                <a:lnTo>
                  <a:pt x="4572" y="10668"/>
                </a:lnTo>
                <a:lnTo>
                  <a:pt x="9144" y="10668"/>
                </a:lnTo>
                <a:close/>
              </a:path>
              <a:path w="3240404" h="379730">
                <a:moveTo>
                  <a:pt x="9144" y="370332"/>
                </a:moveTo>
                <a:lnTo>
                  <a:pt x="9144" y="10668"/>
                </a:lnTo>
                <a:lnTo>
                  <a:pt x="4572" y="10668"/>
                </a:lnTo>
                <a:lnTo>
                  <a:pt x="4572" y="370332"/>
                </a:lnTo>
                <a:lnTo>
                  <a:pt x="9144" y="370332"/>
                </a:lnTo>
                <a:close/>
              </a:path>
              <a:path w="3240404" h="379730">
                <a:moveTo>
                  <a:pt x="3235452" y="370332"/>
                </a:moveTo>
                <a:lnTo>
                  <a:pt x="4572" y="370332"/>
                </a:lnTo>
                <a:lnTo>
                  <a:pt x="9144" y="374904"/>
                </a:lnTo>
                <a:lnTo>
                  <a:pt x="9144" y="379476"/>
                </a:lnTo>
                <a:lnTo>
                  <a:pt x="3230880" y="379476"/>
                </a:lnTo>
                <a:lnTo>
                  <a:pt x="3230880" y="374904"/>
                </a:lnTo>
                <a:lnTo>
                  <a:pt x="3235452" y="370332"/>
                </a:lnTo>
                <a:close/>
              </a:path>
              <a:path w="3240404" h="379730">
                <a:moveTo>
                  <a:pt x="9144" y="379476"/>
                </a:moveTo>
                <a:lnTo>
                  <a:pt x="9144" y="374904"/>
                </a:lnTo>
                <a:lnTo>
                  <a:pt x="4572" y="370332"/>
                </a:lnTo>
                <a:lnTo>
                  <a:pt x="4572" y="379476"/>
                </a:lnTo>
                <a:lnTo>
                  <a:pt x="9144" y="379476"/>
                </a:lnTo>
                <a:close/>
              </a:path>
              <a:path w="3240404" h="379730">
                <a:moveTo>
                  <a:pt x="3235452" y="10668"/>
                </a:moveTo>
                <a:lnTo>
                  <a:pt x="3230880" y="4572"/>
                </a:lnTo>
                <a:lnTo>
                  <a:pt x="3230880" y="10668"/>
                </a:lnTo>
                <a:lnTo>
                  <a:pt x="3235452" y="10668"/>
                </a:lnTo>
                <a:close/>
              </a:path>
              <a:path w="3240404" h="379730">
                <a:moveTo>
                  <a:pt x="3235452" y="370332"/>
                </a:moveTo>
                <a:lnTo>
                  <a:pt x="3235452" y="10668"/>
                </a:lnTo>
                <a:lnTo>
                  <a:pt x="3230880" y="10668"/>
                </a:lnTo>
                <a:lnTo>
                  <a:pt x="3230880" y="370332"/>
                </a:lnTo>
                <a:lnTo>
                  <a:pt x="3235452" y="370332"/>
                </a:lnTo>
                <a:close/>
              </a:path>
              <a:path w="3240404" h="379730">
                <a:moveTo>
                  <a:pt x="3235452" y="379476"/>
                </a:moveTo>
                <a:lnTo>
                  <a:pt x="3235452" y="370332"/>
                </a:lnTo>
                <a:lnTo>
                  <a:pt x="3230880" y="374904"/>
                </a:lnTo>
                <a:lnTo>
                  <a:pt x="3230880" y="379476"/>
                </a:lnTo>
                <a:lnTo>
                  <a:pt x="3235452" y="379476"/>
                </a:lnTo>
                <a:close/>
              </a:path>
            </a:pathLst>
          </a:custGeom>
          <a:solidFill>
            <a:srgbClr val="696B6E"/>
          </a:solidFill>
        </p:spPr>
        <p:txBody>
          <a:bodyPr wrap="square" lIns="0" tIns="0" rIns="0" bIns="0" rtlCol="0"/>
          <a:lstStyle/>
          <a:p/>
        </p:txBody>
      </p:sp>
      <p:sp>
        <p:nvSpPr>
          <p:cNvPr id="13" name="object 13"/>
          <p:cNvSpPr txBox="1"/>
          <p:nvPr/>
        </p:nvSpPr>
        <p:spPr>
          <a:xfrm>
            <a:off x="3662050" y="1578355"/>
            <a:ext cx="3230880" cy="299720"/>
          </a:xfrm>
          <a:prstGeom prst="rect">
            <a:avLst/>
          </a:prstGeom>
        </p:spPr>
        <p:txBody>
          <a:bodyPr wrap="square" lIns="0" tIns="12700" rIns="0" bIns="0" rtlCol="0" vert="horz">
            <a:spAutoFit/>
          </a:bodyPr>
          <a:lstStyle/>
          <a:p>
            <a:pPr marL="546735">
              <a:lnSpc>
                <a:spcPct val="100000"/>
              </a:lnSpc>
              <a:spcBef>
                <a:spcPts val="100"/>
              </a:spcBef>
            </a:pPr>
            <a:r>
              <a:rPr dirty="0" sz="1800" spc="-5" b="1">
                <a:solidFill>
                  <a:srgbClr val="007BC3"/>
                </a:solidFill>
                <a:latin typeface="Arial"/>
                <a:cs typeface="Arial"/>
              </a:rPr>
              <a:t>fileObject.read([count])</a:t>
            </a:r>
            <a:endParaRPr sz="18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4" name="object 14"/>
          <p:cNvSpPr txBox="1"/>
          <p:nvPr/>
        </p:nvSpPr>
        <p:spPr>
          <a:xfrm>
            <a:off x="2779152" y="1595119"/>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5" name="object 15"/>
          <p:cNvSpPr txBox="1"/>
          <p:nvPr/>
        </p:nvSpPr>
        <p:spPr>
          <a:xfrm>
            <a:off x="1020452" y="2046223"/>
            <a:ext cx="8334375" cy="422529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Parameter ‘count’ is the number of </a:t>
            </a:r>
            <a:r>
              <a:rPr dirty="0" sz="1800" spc="-10">
                <a:solidFill>
                  <a:srgbClr val="6C6D70"/>
                </a:solidFill>
                <a:latin typeface="Arial"/>
                <a:cs typeface="Arial"/>
              </a:rPr>
              <a:t>bytes </a:t>
            </a:r>
            <a:r>
              <a:rPr dirty="0" sz="1800">
                <a:solidFill>
                  <a:srgbClr val="6C6D70"/>
                </a:solidFill>
                <a:latin typeface="Arial"/>
                <a:cs typeface="Arial"/>
              </a:rPr>
              <a:t>to </a:t>
            </a:r>
            <a:r>
              <a:rPr dirty="0" sz="1800" spc="-5">
                <a:solidFill>
                  <a:srgbClr val="6C6D70"/>
                </a:solidFill>
                <a:latin typeface="Arial"/>
                <a:cs typeface="Arial"/>
              </a:rPr>
              <a:t>be read from the opened</a:t>
            </a:r>
            <a:r>
              <a:rPr dirty="0" sz="1800" spc="75">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a:p>
            <a:pPr marL="243840" marR="5080" indent="-231140">
              <a:lnSpc>
                <a:spcPct val="110000"/>
              </a:lnSpc>
              <a:spcBef>
                <a:spcPts val="1200"/>
              </a:spcBef>
              <a:buClr>
                <a:srgbClr val="007BC3"/>
              </a:buClr>
              <a:buChar char="•"/>
              <a:tabLst>
                <a:tab pos="243840" algn="l"/>
                <a:tab pos="244475" algn="l"/>
              </a:tabLst>
            </a:pPr>
            <a:r>
              <a:rPr dirty="0" sz="1800">
                <a:solidFill>
                  <a:srgbClr val="6C6D70"/>
                </a:solidFill>
                <a:latin typeface="Arial"/>
                <a:cs typeface="Arial"/>
              </a:rPr>
              <a:t>It </a:t>
            </a:r>
            <a:r>
              <a:rPr dirty="0" sz="1800" spc="-5">
                <a:solidFill>
                  <a:srgbClr val="6C6D70"/>
                </a:solidFill>
                <a:latin typeface="Arial"/>
                <a:cs typeface="Arial"/>
              </a:rPr>
              <a:t>starts reading from the beginning of the file and if count is missing, then it tries  </a:t>
            </a:r>
            <a:r>
              <a:rPr dirty="0" sz="1800">
                <a:solidFill>
                  <a:srgbClr val="6C6D70"/>
                </a:solidFill>
                <a:latin typeface="Arial"/>
                <a:cs typeface="Arial"/>
              </a:rPr>
              <a:t>to </a:t>
            </a:r>
            <a:r>
              <a:rPr dirty="0" sz="1800" spc="-5">
                <a:solidFill>
                  <a:srgbClr val="6C6D70"/>
                </a:solidFill>
                <a:latin typeface="Arial"/>
                <a:cs typeface="Arial"/>
              </a:rPr>
              <a:t>read as much as possible, </a:t>
            </a:r>
            <a:r>
              <a:rPr dirty="0" sz="1800" spc="-10">
                <a:solidFill>
                  <a:srgbClr val="6C6D70"/>
                </a:solidFill>
                <a:latin typeface="Arial"/>
                <a:cs typeface="Arial"/>
              </a:rPr>
              <a:t>maybe </a:t>
            </a:r>
            <a:r>
              <a:rPr dirty="0" sz="1800" spc="-5">
                <a:solidFill>
                  <a:srgbClr val="6C6D70"/>
                </a:solidFill>
                <a:latin typeface="Arial"/>
                <a:cs typeface="Arial"/>
              </a:rPr>
              <a:t>until the end of</a:t>
            </a:r>
            <a:r>
              <a:rPr dirty="0" sz="1800" spc="100">
                <a:solidFill>
                  <a:srgbClr val="6C6D70"/>
                </a:solidFill>
                <a:latin typeface="Arial"/>
                <a:cs typeface="Arial"/>
              </a:rPr>
              <a:t> </a:t>
            </a:r>
            <a:r>
              <a:rPr dirty="0" sz="1800" spc="-5">
                <a:solidFill>
                  <a:srgbClr val="6C6D70"/>
                </a:solidFill>
                <a:latin typeface="Arial"/>
                <a:cs typeface="Arial"/>
              </a:rPr>
              <a:t>file.</a:t>
            </a:r>
            <a:endParaRPr sz="1800">
              <a:latin typeface="Arial"/>
              <a:cs typeface="Arial"/>
            </a:endParaRPr>
          </a:p>
          <a:p>
            <a:pPr marL="167640">
              <a:lnSpc>
                <a:spcPct val="100000"/>
              </a:lnSpc>
              <a:spcBef>
                <a:spcPts val="1425"/>
              </a:spcBef>
            </a:pPr>
            <a:r>
              <a:rPr dirty="0" sz="1600" spc="-5" b="1" i="1">
                <a:solidFill>
                  <a:srgbClr val="6C6D70"/>
                </a:solidFill>
                <a:latin typeface="Arial"/>
                <a:cs typeface="Arial"/>
              </a:rPr>
              <a:t>Example:</a:t>
            </a:r>
            <a:endParaRPr sz="1600">
              <a:latin typeface="Arial"/>
              <a:cs typeface="Arial"/>
            </a:endParaRPr>
          </a:p>
          <a:p>
            <a:pPr marL="225425">
              <a:lnSpc>
                <a:spcPct val="100000"/>
              </a:lnSpc>
              <a:spcBef>
                <a:spcPts val="1065"/>
              </a:spcBef>
            </a:pPr>
            <a:r>
              <a:rPr dirty="0" sz="1600" spc="-5" b="1">
                <a:solidFill>
                  <a:srgbClr val="F15928"/>
                </a:solidFill>
                <a:latin typeface="Arial"/>
                <a:cs typeface="Arial"/>
              </a:rPr>
              <a:t># </a:t>
            </a:r>
            <a:r>
              <a:rPr dirty="0" sz="1600" spc="-10" b="1">
                <a:solidFill>
                  <a:srgbClr val="F15928"/>
                </a:solidFill>
                <a:latin typeface="Arial"/>
                <a:cs typeface="Arial"/>
              </a:rPr>
              <a:t>Open </a:t>
            </a:r>
            <a:r>
              <a:rPr dirty="0" sz="1600" spc="-5" b="1">
                <a:solidFill>
                  <a:srgbClr val="F15928"/>
                </a:solidFill>
                <a:latin typeface="Arial"/>
                <a:cs typeface="Arial"/>
              </a:rPr>
              <a:t>a</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225425" marR="5641975">
              <a:lnSpc>
                <a:spcPct val="100000"/>
              </a:lnSpc>
            </a:pPr>
            <a:r>
              <a:rPr dirty="0" sz="1600" spc="-5">
                <a:solidFill>
                  <a:srgbClr val="001F5F"/>
                </a:solidFill>
                <a:latin typeface="Arial"/>
                <a:cs typeface="Arial"/>
              </a:rPr>
              <a:t>result = open("foo.txt", "r+")  sentence = result.read(10);</a:t>
            </a:r>
            <a:endParaRPr sz="1600">
              <a:latin typeface="Arial"/>
              <a:cs typeface="Arial"/>
            </a:endParaRPr>
          </a:p>
          <a:p>
            <a:pPr marL="225425">
              <a:lnSpc>
                <a:spcPct val="100000"/>
              </a:lnSpc>
              <a:spcBef>
                <a:spcPts val="5"/>
              </a:spcBef>
            </a:pPr>
            <a:r>
              <a:rPr dirty="0" sz="1600" spc="-5">
                <a:solidFill>
                  <a:srgbClr val="001F5F"/>
                </a:solidFill>
                <a:latin typeface="Arial"/>
                <a:cs typeface="Arial"/>
              </a:rPr>
              <a:t>print ("Read String is : ",</a:t>
            </a:r>
            <a:r>
              <a:rPr dirty="0" sz="1600" spc="40">
                <a:solidFill>
                  <a:srgbClr val="001F5F"/>
                </a:solidFill>
                <a:latin typeface="Arial"/>
                <a:cs typeface="Arial"/>
              </a:rPr>
              <a:t> </a:t>
            </a:r>
            <a:r>
              <a:rPr dirty="0" sz="1600" spc="-5">
                <a:solidFill>
                  <a:srgbClr val="001F5F"/>
                </a:solidFill>
                <a:latin typeface="Arial"/>
                <a:cs typeface="Arial"/>
              </a:rPr>
              <a:t>sentence)</a:t>
            </a:r>
            <a:endParaRPr sz="1600">
              <a:latin typeface="Arial"/>
              <a:cs typeface="Arial"/>
            </a:endParaRPr>
          </a:p>
          <a:p>
            <a:pPr>
              <a:lnSpc>
                <a:spcPct val="100000"/>
              </a:lnSpc>
              <a:spcBef>
                <a:spcPts val="20"/>
              </a:spcBef>
            </a:pPr>
            <a:endParaRPr sz="1650">
              <a:latin typeface="Times New Roman"/>
              <a:cs typeface="Times New Roman"/>
            </a:endParaRPr>
          </a:p>
          <a:p>
            <a:pPr marL="225425">
              <a:lnSpc>
                <a:spcPct val="100000"/>
              </a:lnSpc>
            </a:pPr>
            <a:r>
              <a:rPr dirty="0" sz="1600" spc="-5" b="1">
                <a:solidFill>
                  <a:srgbClr val="F15928"/>
                </a:solidFill>
                <a:latin typeface="Arial"/>
                <a:cs typeface="Arial"/>
              </a:rPr>
              <a:t># Close opened</a:t>
            </a:r>
            <a:r>
              <a:rPr dirty="0" sz="1600" spc="25" b="1">
                <a:solidFill>
                  <a:srgbClr val="F15928"/>
                </a:solidFill>
                <a:latin typeface="Arial"/>
                <a:cs typeface="Arial"/>
              </a:rPr>
              <a:t> </a:t>
            </a:r>
            <a:r>
              <a:rPr dirty="0" sz="1600" spc="-5" b="1">
                <a:solidFill>
                  <a:srgbClr val="F15928"/>
                </a:solidFill>
                <a:latin typeface="Arial"/>
                <a:cs typeface="Arial"/>
              </a:rPr>
              <a:t>file</a:t>
            </a:r>
            <a:endParaRPr sz="1600">
              <a:latin typeface="Arial"/>
              <a:cs typeface="Arial"/>
            </a:endParaRPr>
          </a:p>
          <a:p>
            <a:pPr marL="225425">
              <a:lnSpc>
                <a:spcPct val="100000"/>
              </a:lnSpc>
            </a:pPr>
            <a:r>
              <a:rPr dirty="0" sz="1600" spc="-5">
                <a:solidFill>
                  <a:srgbClr val="001F5F"/>
                </a:solidFill>
                <a:latin typeface="Arial"/>
                <a:cs typeface="Arial"/>
              </a:rPr>
              <a:t>result.close()</a:t>
            </a:r>
            <a:endParaRPr sz="1600">
              <a:latin typeface="Arial"/>
              <a:cs typeface="Arial"/>
            </a:endParaRPr>
          </a:p>
          <a:p>
            <a:pPr>
              <a:lnSpc>
                <a:spcPct val="100000"/>
              </a:lnSpc>
            </a:pPr>
            <a:endParaRPr sz="1900">
              <a:latin typeface="Times New Roman"/>
              <a:cs typeface="Times New Roman"/>
            </a:endParaRPr>
          </a:p>
          <a:p>
            <a:pPr marL="163195">
              <a:lnSpc>
                <a:spcPct val="100000"/>
              </a:lnSpc>
            </a:pPr>
            <a:r>
              <a:rPr dirty="0" sz="1600" spc="-10" b="1" i="1">
                <a:solidFill>
                  <a:srgbClr val="6C6D70"/>
                </a:solidFill>
                <a:latin typeface="Arial"/>
                <a:cs typeface="Arial"/>
              </a:rPr>
              <a:t>Output:</a:t>
            </a:r>
            <a:endParaRPr sz="1600">
              <a:latin typeface="Arial"/>
              <a:cs typeface="Arial"/>
            </a:endParaRPr>
          </a:p>
          <a:p>
            <a:pPr marL="225425">
              <a:lnSpc>
                <a:spcPct val="100000"/>
              </a:lnSpc>
              <a:spcBef>
                <a:spcPts val="1075"/>
              </a:spcBef>
            </a:pPr>
            <a:r>
              <a:rPr dirty="0" sz="1600" spc="-5">
                <a:solidFill>
                  <a:srgbClr val="001F5F"/>
                </a:solidFill>
                <a:latin typeface="Arial"/>
                <a:cs typeface="Arial"/>
              </a:rPr>
              <a:t>Read String is : </a:t>
            </a:r>
            <a:r>
              <a:rPr dirty="0" sz="1600" spc="-10">
                <a:solidFill>
                  <a:srgbClr val="001F5F"/>
                </a:solidFill>
                <a:latin typeface="Arial"/>
                <a:cs typeface="Arial"/>
              </a:rPr>
              <a:t>Python</a:t>
            </a:r>
            <a:r>
              <a:rPr dirty="0" sz="1600" spc="55">
                <a:solidFill>
                  <a:srgbClr val="001F5F"/>
                </a:solidFill>
                <a:latin typeface="Arial"/>
                <a:cs typeface="Arial"/>
              </a:rPr>
              <a:t> </a:t>
            </a:r>
            <a:r>
              <a:rPr dirty="0" sz="1600" spc="-5">
                <a:solidFill>
                  <a:srgbClr val="001F5F"/>
                </a:solidFill>
                <a:latin typeface="Arial"/>
                <a:cs typeface="Arial"/>
              </a:rPr>
              <a:t>is</a:t>
            </a:r>
            <a:endParaRPr sz="1600">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904" y="799591"/>
            <a:ext cx="8227695" cy="696595"/>
          </a:xfrm>
          <a:prstGeom prst="rect"/>
        </p:spPr>
        <p:txBody>
          <a:bodyPr wrap="square" lIns="0" tIns="12700" rIns="0" bIns="0" rtlCol="0" vert="horz">
            <a:spAutoFit/>
          </a:bodyPr>
          <a:lstStyle/>
          <a:p>
            <a:pPr marL="12700">
              <a:lnSpc>
                <a:spcPct val="100000"/>
              </a:lnSpc>
              <a:spcBef>
                <a:spcPts val="100"/>
              </a:spcBef>
            </a:pPr>
            <a:r>
              <a:rPr dirty="0" sz="4400">
                <a:solidFill>
                  <a:srgbClr val="FFFFFF"/>
                </a:solidFill>
              </a:rPr>
              <a:t>Errors </a:t>
            </a:r>
            <a:r>
              <a:rPr dirty="0" sz="4400" spc="-5">
                <a:solidFill>
                  <a:srgbClr val="FFFFFF"/>
                </a:solidFill>
              </a:rPr>
              <a:t>and Exception</a:t>
            </a:r>
            <a:r>
              <a:rPr dirty="0" sz="4400" spc="-35">
                <a:solidFill>
                  <a:srgbClr val="FFFFFF"/>
                </a:solidFill>
              </a:rPr>
              <a:t> </a:t>
            </a:r>
            <a:r>
              <a:rPr dirty="0" sz="4400" spc="-5">
                <a:solidFill>
                  <a:srgbClr val="FFFFFF"/>
                </a:solidFill>
              </a:rPr>
              <a:t>Handling</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716530" cy="452120"/>
          </a:xfrm>
          <a:prstGeom prst="rect"/>
        </p:spPr>
        <p:txBody>
          <a:bodyPr wrap="square" lIns="0" tIns="12065" rIns="0" bIns="0" rtlCol="0" vert="horz">
            <a:spAutoFit/>
          </a:bodyPr>
          <a:lstStyle/>
          <a:p>
            <a:pPr marL="12700">
              <a:lnSpc>
                <a:spcPct val="100000"/>
              </a:lnSpc>
              <a:spcBef>
                <a:spcPts val="95"/>
              </a:spcBef>
            </a:pPr>
            <a:r>
              <a:rPr dirty="0" spc="-10"/>
              <a:t>Python </a:t>
            </a:r>
            <a:r>
              <a:rPr dirty="0" spc="-5"/>
              <a:t>v/s</a:t>
            </a:r>
            <a:r>
              <a:rPr dirty="0" spc="5"/>
              <a:t> </a:t>
            </a:r>
            <a:r>
              <a:rPr dirty="0" spc="-5"/>
              <a:t>Java</a:t>
            </a: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1</a:t>
            </a:r>
            <a:endParaRPr sz="1000">
              <a:latin typeface="Arial"/>
              <a:cs typeface="Arial"/>
            </a:endParaRPr>
          </a:p>
        </p:txBody>
      </p:sp>
      <p:graphicFrame>
        <p:nvGraphicFramePr>
          <p:cNvPr id="5" name="object 5"/>
          <p:cNvGraphicFramePr>
            <a:graphicFrameLocks noGrp="1"/>
          </p:cNvGraphicFramePr>
          <p:nvPr/>
        </p:nvGraphicFramePr>
        <p:xfrm>
          <a:off x="1224923" y="2323845"/>
          <a:ext cx="7470140" cy="2637155"/>
        </p:xfrm>
        <a:graphic>
          <a:graphicData uri="http://schemas.openxmlformats.org/drawingml/2006/table">
            <a:tbl>
              <a:tblPr firstRow="1" bandRow="1">
                <a:tableStyleId>{2D5ABB26-0587-4C30-8999-92F81FD0307C}</a:tableStyleId>
              </a:tblPr>
              <a:tblGrid>
                <a:gridCol w="4419600"/>
                <a:gridCol w="3031490"/>
              </a:tblGrid>
              <a:tr h="368300">
                <a:tc>
                  <a:txBody>
                    <a:bodyPr/>
                    <a:lstStyle/>
                    <a:p>
                      <a:pPr algn="ctr" marL="10160">
                        <a:lnSpc>
                          <a:spcPct val="100000"/>
                        </a:lnSpc>
                        <a:spcBef>
                          <a:spcPts val="310"/>
                        </a:spcBef>
                      </a:pPr>
                      <a:r>
                        <a:rPr dirty="0" sz="1800" spc="-15" b="1">
                          <a:solidFill>
                            <a:srgbClr val="FFFFFF"/>
                          </a:solidFill>
                          <a:latin typeface="Arial"/>
                          <a:cs typeface="Arial"/>
                        </a:rPr>
                        <a:t>Java</a:t>
                      </a:r>
                      <a:r>
                        <a:rPr dirty="0" sz="1800" spc="35" b="1">
                          <a:solidFill>
                            <a:srgbClr val="FFFFFF"/>
                          </a:solidFill>
                          <a:latin typeface="Arial"/>
                          <a:cs typeface="Arial"/>
                        </a:rPr>
                        <a:t> </a:t>
                      </a:r>
                      <a:r>
                        <a:rPr dirty="0" sz="1800" spc="-5" b="1">
                          <a:solidFill>
                            <a:srgbClr val="FFFFFF"/>
                          </a:solidFill>
                          <a:latin typeface="Arial"/>
                          <a:cs typeface="Arial"/>
                        </a:rPr>
                        <a:t>Code</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marL="816610">
                        <a:lnSpc>
                          <a:spcPct val="100000"/>
                        </a:lnSpc>
                        <a:spcBef>
                          <a:spcPts val="310"/>
                        </a:spcBef>
                      </a:pPr>
                      <a:r>
                        <a:rPr dirty="0" sz="1800" spc="-5" b="1">
                          <a:solidFill>
                            <a:srgbClr val="FFFFFF"/>
                          </a:solidFill>
                          <a:latin typeface="Arial"/>
                          <a:cs typeface="Arial"/>
                        </a:rPr>
                        <a:t>Python Code</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2254885">
                <a:tc>
                  <a:txBody>
                    <a:bodyPr/>
                    <a:lstStyle/>
                    <a:p>
                      <a:pPr marL="114300">
                        <a:lnSpc>
                          <a:spcPct val="100000"/>
                        </a:lnSpc>
                        <a:spcBef>
                          <a:spcPts val="300"/>
                        </a:spcBef>
                      </a:pPr>
                      <a:r>
                        <a:rPr dirty="0" sz="1800" spc="-5">
                          <a:solidFill>
                            <a:srgbClr val="6C6D70"/>
                          </a:solidFill>
                          <a:latin typeface="Arial"/>
                          <a:cs typeface="Arial"/>
                        </a:rPr>
                        <a:t>public class</a:t>
                      </a:r>
                      <a:r>
                        <a:rPr dirty="0" sz="1800" spc="25">
                          <a:solidFill>
                            <a:srgbClr val="6C6D70"/>
                          </a:solidFill>
                          <a:latin typeface="Arial"/>
                          <a:cs typeface="Arial"/>
                        </a:rPr>
                        <a:t> </a:t>
                      </a:r>
                      <a:r>
                        <a:rPr dirty="0" sz="1800" spc="-10">
                          <a:solidFill>
                            <a:srgbClr val="6C6D70"/>
                          </a:solidFill>
                          <a:latin typeface="Arial"/>
                          <a:cs typeface="Arial"/>
                        </a:rPr>
                        <a:t>HelloWorld</a:t>
                      </a:r>
                      <a:endParaRPr sz="1800">
                        <a:latin typeface="Arial"/>
                        <a:cs typeface="Arial"/>
                      </a:endParaRPr>
                    </a:p>
                    <a:p>
                      <a:pPr marL="114300">
                        <a:lnSpc>
                          <a:spcPct val="100000"/>
                        </a:lnSpc>
                      </a:pPr>
                      <a:r>
                        <a:rPr dirty="0" sz="1800">
                          <a:solidFill>
                            <a:srgbClr val="6C6D70"/>
                          </a:solidFill>
                          <a:latin typeface="Arial"/>
                          <a:cs typeface="Arial"/>
                        </a:rPr>
                        <a:t>{</a:t>
                      </a:r>
                      <a:endParaRPr sz="1800">
                        <a:latin typeface="Arial"/>
                        <a:cs typeface="Arial"/>
                      </a:endParaRPr>
                    </a:p>
                    <a:p>
                      <a:pPr marL="368935">
                        <a:lnSpc>
                          <a:spcPct val="100000"/>
                        </a:lnSpc>
                      </a:pPr>
                      <a:r>
                        <a:rPr dirty="0" sz="1800" spc="-5">
                          <a:solidFill>
                            <a:srgbClr val="6C6D70"/>
                          </a:solidFill>
                          <a:latin typeface="Arial"/>
                          <a:cs typeface="Arial"/>
                        </a:rPr>
                        <a:t>public static void main(String args </a:t>
                      </a:r>
                      <a:r>
                        <a:rPr dirty="0" sz="1800">
                          <a:solidFill>
                            <a:srgbClr val="6C6D70"/>
                          </a:solidFill>
                          <a:latin typeface="Arial"/>
                          <a:cs typeface="Arial"/>
                        </a:rPr>
                        <a:t>[]</a:t>
                      </a:r>
                      <a:r>
                        <a:rPr dirty="0" sz="1800" spc="25">
                          <a:solidFill>
                            <a:srgbClr val="6C6D70"/>
                          </a:solidFill>
                          <a:latin typeface="Arial"/>
                          <a:cs typeface="Arial"/>
                        </a:rPr>
                        <a:t> </a:t>
                      </a:r>
                      <a:r>
                        <a:rPr dirty="0" sz="1800">
                          <a:solidFill>
                            <a:srgbClr val="6C6D70"/>
                          </a:solidFill>
                          <a:latin typeface="Arial"/>
                          <a:cs typeface="Arial"/>
                        </a:rPr>
                        <a:t>)</a:t>
                      </a:r>
                      <a:endParaRPr sz="1800">
                        <a:latin typeface="Arial"/>
                        <a:cs typeface="Arial"/>
                      </a:endParaRPr>
                    </a:p>
                    <a:p>
                      <a:pPr marL="368935">
                        <a:lnSpc>
                          <a:spcPct val="100000"/>
                        </a:lnSpc>
                      </a:pPr>
                      <a:r>
                        <a:rPr dirty="0" sz="1800">
                          <a:solidFill>
                            <a:srgbClr val="6C6D70"/>
                          </a:solidFill>
                          <a:latin typeface="Arial"/>
                          <a:cs typeface="Arial"/>
                        </a:rPr>
                        <a:t>{</a:t>
                      </a:r>
                      <a:endParaRPr sz="1800">
                        <a:latin typeface="Arial"/>
                        <a:cs typeface="Arial"/>
                      </a:endParaRPr>
                    </a:p>
                    <a:p>
                      <a:pPr marL="621665">
                        <a:lnSpc>
                          <a:spcPct val="100000"/>
                        </a:lnSpc>
                      </a:pPr>
                      <a:r>
                        <a:rPr dirty="0" sz="1800" spc="-5">
                          <a:solidFill>
                            <a:srgbClr val="6C6D70"/>
                          </a:solidFill>
                          <a:latin typeface="Arial"/>
                          <a:cs typeface="Arial"/>
                        </a:rPr>
                        <a:t>System.out.println (“Hello</a:t>
                      </a:r>
                      <a:r>
                        <a:rPr dirty="0" sz="1800" spc="30">
                          <a:solidFill>
                            <a:srgbClr val="6C6D70"/>
                          </a:solidFill>
                          <a:latin typeface="Arial"/>
                          <a:cs typeface="Arial"/>
                        </a:rPr>
                        <a:t> </a:t>
                      </a:r>
                      <a:r>
                        <a:rPr dirty="0" sz="1800" spc="-15">
                          <a:solidFill>
                            <a:srgbClr val="6C6D70"/>
                          </a:solidFill>
                          <a:latin typeface="Arial"/>
                          <a:cs typeface="Arial"/>
                        </a:rPr>
                        <a:t>World!”)</a:t>
                      </a:r>
                      <a:endParaRPr sz="1800">
                        <a:latin typeface="Arial"/>
                        <a:cs typeface="Arial"/>
                      </a:endParaRPr>
                    </a:p>
                    <a:p>
                      <a:pPr marL="368935">
                        <a:lnSpc>
                          <a:spcPct val="100000"/>
                        </a:lnSpc>
                      </a:pPr>
                      <a:r>
                        <a:rPr dirty="0" sz="1800">
                          <a:solidFill>
                            <a:srgbClr val="6C6D70"/>
                          </a:solidFill>
                          <a:latin typeface="Arial"/>
                          <a:cs typeface="Arial"/>
                        </a:rPr>
                        <a:t>}</a:t>
                      </a:r>
                      <a:endParaRPr sz="1800">
                        <a:latin typeface="Arial"/>
                        <a:cs typeface="Arial"/>
                      </a:endParaRPr>
                    </a:p>
                    <a:p>
                      <a:pPr marL="114300">
                        <a:lnSpc>
                          <a:spcPct val="100000"/>
                        </a:lnSpc>
                      </a:pPr>
                      <a:r>
                        <a:rPr dirty="0" sz="1800">
                          <a:solidFill>
                            <a:srgbClr val="6C6D70"/>
                          </a:solidFill>
                          <a:latin typeface="Arial"/>
                          <a:cs typeface="Arial"/>
                        </a:rPr>
                        <a: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114300">
                        <a:lnSpc>
                          <a:spcPct val="100000"/>
                        </a:lnSpc>
                        <a:spcBef>
                          <a:spcPts val="300"/>
                        </a:spcBef>
                      </a:pPr>
                      <a:r>
                        <a:rPr dirty="0" sz="1800" spc="-5">
                          <a:solidFill>
                            <a:srgbClr val="6C6D70"/>
                          </a:solidFill>
                          <a:latin typeface="Arial"/>
                          <a:cs typeface="Arial"/>
                        </a:rPr>
                        <a:t>print (“Hello</a:t>
                      </a:r>
                      <a:r>
                        <a:rPr dirty="0" sz="1800" spc="15">
                          <a:solidFill>
                            <a:srgbClr val="6C6D70"/>
                          </a:solidFill>
                          <a:latin typeface="Arial"/>
                          <a:cs typeface="Arial"/>
                        </a:rPr>
                        <a:t> </a:t>
                      </a:r>
                      <a:r>
                        <a:rPr dirty="0" sz="1800" spc="-15">
                          <a:solidFill>
                            <a:srgbClr val="6C6D70"/>
                          </a:solidFill>
                          <a:latin typeface="Arial"/>
                          <a:cs typeface="Arial"/>
                        </a:rPr>
                        <a:t>World!”)</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6" name="object 6"/>
          <p:cNvSpPr txBox="1"/>
          <p:nvPr/>
        </p:nvSpPr>
        <p:spPr>
          <a:xfrm>
            <a:off x="1233817" y="1799335"/>
            <a:ext cx="398208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Arial"/>
                <a:cs typeface="Arial"/>
              </a:rPr>
              <a:t>A </a:t>
            </a:r>
            <a:r>
              <a:rPr dirty="0" sz="1800" spc="-5">
                <a:solidFill>
                  <a:srgbClr val="6C6D70"/>
                </a:solidFill>
                <a:latin typeface="Arial"/>
                <a:cs typeface="Arial"/>
              </a:rPr>
              <a:t>simple Program </a:t>
            </a:r>
            <a:r>
              <a:rPr dirty="0" sz="1800">
                <a:solidFill>
                  <a:srgbClr val="6C6D70"/>
                </a:solidFill>
                <a:latin typeface="Arial"/>
                <a:cs typeface="Arial"/>
              </a:rPr>
              <a:t>to </a:t>
            </a:r>
            <a:r>
              <a:rPr dirty="0" sz="1800" spc="-5">
                <a:solidFill>
                  <a:srgbClr val="6C6D70"/>
                </a:solidFill>
                <a:latin typeface="Arial"/>
                <a:cs typeface="Arial"/>
              </a:rPr>
              <a:t>print “Hello</a:t>
            </a:r>
            <a:r>
              <a:rPr dirty="0" sz="1800" spc="-95">
                <a:solidFill>
                  <a:srgbClr val="6C6D70"/>
                </a:solidFill>
                <a:latin typeface="Arial"/>
                <a:cs typeface="Arial"/>
              </a:rPr>
              <a:t> </a:t>
            </a:r>
            <a:r>
              <a:rPr dirty="0" sz="1800" spc="-10">
                <a:solidFill>
                  <a:srgbClr val="6C6D70"/>
                </a:solidFill>
                <a:latin typeface="Arial"/>
                <a:cs typeface="Arial"/>
              </a:rPr>
              <a:t>World”</a:t>
            </a:r>
            <a:endParaRPr sz="1800">
              <a:latin typeface="Arial"/>
              <a:cs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19868" y="624331"/>
            <a:ext cx="5201285" cy="452120"/>
          </a:xfrm>
          <a:prstGeom prst="rect"/>
        </p:spPr>
        <p:txBody>
          <a:bodyPr wrap="square" lIns="0" tIns="12065" rIns="0" bIns="0" rtlCol="0" vert="horz">
            <a:spAutoFit/>
          </a:bodyPr>
          <a:lstStyle/>
          <a:p>
            <a:pPr marL="12700">
              <a:lnSpc>
                <a:spcPct val="100000"/>
              </a:lnSpc>
              <a:spcBef>
                <a:spcPts val="95"/>
              </a:spcBef>
            </a:pPr>
            <a:r>
              <a:rPr dirty="0" spc="-5"/>
              <a:t>Errors and Exception</a:t>
            </a:r>
            <a:r>
              <a:rPr dirty="0" spc="-10"/>
              <a:t> </a:t>
            </a:r>
            <a:r>
              <a:rPr dirty="0" spc="-5"/>
              <a:t>handling</a:t>
            </a: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941204" y="1294891"/>
            <a:ext cx="6059170" cy="75438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Used </a:t>
            </a:r>
            <a:r>
              <a:rPr dirty="0" sz="1800">
                <a:solidFill>
                  <a:srgbClr val="6C6D70"/>
                </a:solidFill>
                <a:latin typeface="Arial"/>
                <a:cs typeface="Arial"/>
              </a:rPr>
              <a:t>to </a:t>
            </a:r>
            <a:r>
              <a:rPr dirty="0" sz="1800" spc="-5">
                <a:solidFill>
                  <a:srgbClr val="6C6D70"/>
                </a:solidFill>
                <a:latin typeface="Arial"/>
                <a:cs typeface="Arial"/>
              </a:rPr>
              <a:t>handle any unexpected error in </a:t>
            </a:r>
            <a:r>
              <a:rPr dirty="0" sz="1800" spc="-10">
                <a:solidFill>
                  <a:srgbClr val="6C6D70"/>
                </a:solidFill>
                <a:latin typeface="Arial"/>
                <a:cs typeface="Arial"/>
              </a:rPr>
              <a:t>Python</a:t>
            </a:r>
            <a:r>
              <a:rPr dirty="0" sz="1800" spc="80">
                <a:solidFill>
                  <a:srgbClr val="6C6D70"/>
                </a:solidFill>
                <a:latin typeface="Arial"/>
                <a:cs typeface="Arial"/>
              </a:rPr>
              <a:t> </a:t>
            </a:r>
            <a:r>
              <a:rPr dirty="0" sz="1800" spc="-5">
                <a:solidFill>
                  <a:srgbClr val="6C6D70"/>
                </a:solidFill>
                <a:latin typeface="Arial"/>
                <a:cs typeface="Arial"/>
              </a:rPr>
              <a:t>programs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Few Standard</a:t>
            </a:r>
            <a:r>
              <a:rPr dirty="0" sz="1800" spc="5">
                <a:solidFill>
                  <a:srgbClr val="6C6D70"/>
                </a:solidFill>
                <a:latin typeface="Arial"/>
                <a:cs typeface="Arial"/>
              </a:rPr>
              <a:t> </a:t>
            </a:r>
            <a:r>
              <a:rPr dirty="0" sz="1800" spc="-5">
                <a:solidFill>
                  <a:srgbClr val="6C6D70"/>
                </a:solidFill>
                <a:latin typeface="Arial"/>
                <a:cs typeface="Arial"/>
              </a:rPr>
              <a:t>Exceptions:</a:t>
            </a:r>
            <a:endParaRPr sz="1800">
              <a:latin typeface="Arial"/>
              <a:cs typeface="Arial"/>
            </a:endParaRPr>
          </a:p>
        </p:txBody>
      </p:sp>
      <p:sp>
        <p:nvSpPr>
          <p:cNvPr id="5" name="object 5"/>
          <p:cNvSpPr txBox="1"/>
          <p:nvPr/>
        </p:nvSpPr>
        <p:spPr>
          <a:xfrm>
            <a:off x="9332345"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0</a:t>
            </a:r>
            <a:endParaRPr sz="1000">
              <a:latin typeface="Arial"/>
              <a:cs typeface="Arial"/>
            </a:endParaRPr>
          </a:p>
        </p:txBody>
      </p:sp>
      <p:graphicFrame>
        <p:nvGraphicFramePr>
          <p:cNvPr id="6" name="object 6"/>
          <p:cNvGraphicFramePr>
            <a:graphicFrameLocks noGrp="1"/>
          </p:cNvGraphicFramePr>
          <p:nvPr/>
        </p:nvGraphicFramePr>
        <p:xfrm>
          <a:off x="1072523" y="2171445"/>
          <a:ext cx="8629650" cy="4347210"/>
        </p:xfrm>
        <a:graphic>
          <a:graphicData uri="http://schemas.openxmlformats.org/drawingml/2006/table">
            <a:tbl>
              <a:tblPr firstRow="1" bandRow="1">
                <a:tableStyleId>{2D5ABB26-0587-4C30-8999-92F81FD0307C}</a:tableStyleId>
              </a:tblPr>
              <a:tblGrid>
                <a:gridCol w="1964689"/>
                <a:gridCol w="6646544"/>
              </a:tblGrid>
              <a:tr h="371475">
                <a:tc>
                  <a:txBody>
                    <a:bodyPr/>
                    <a:lstStyle/>
                    <a:p>
                      <a:pPr marL="97155">
                        <a:lnSpc>
                          <a:spcPct val="100000"/>
                        </a:lnSpc>
                        <a:spcBef>
                          <a:spcPts val="320"/>
                        </a:spcBef>
                      </a:pPr>
                      <a:r>
                        <a:rPr dirty="0" sz="1600" spc="-5" b="1">
                          <a:solidFill>
                            <a:srgbClr val="FFFFFF"/>
                          </a:solidFill>
                          <a:latin typeface="Arial"/>
                          <a:cs typeface="Arial"/>
                        </a:rPr>
                        <a:t>Exception</a:t>
                      </a:r>
                      <a:r>
                        <a:rPr dirty="0" sz="1600" spc="0" b="1">
                          <a:solidFill>
                            <a:srgbClr val="FFFFFF"/>
                          </a:solidFill>
                          <a:latin typeface="Arial"/>
                          <a:cs typeface="Arial"/>
                        </a:rPr>
                        <a:t> </a:t>
                      </a:r>
                      <a:r>
                        <a:rPr dirty="0" sz="1600" spc="-10" b="1">
                          <a:solidFill>
                            <a:srgbClr val="FFFFFF"/>
                          </a:solidFill>
                          <a:latin typeface="Arial"/>
                          <a:cs typeface="Arial"/>
                        </a:rPr>
                        <a:t>Name</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7155">
                        <a:lnSpc>
                          <a:spcPct val="100000"/>
                        </a:lnSpc>
                        <a:spcBef>
                          <a:spcPts val="320"/>
                        </a:spcBef>
                      </a:pPr>
                      <a:r>
                        <a:rPr dirty="0" sz="1600" spc="-5" b="1">
                          <a:solidFill>
                            <a:srgbClr val="FFFFFF"/>
                          </a:solidFill>
                          <a:latin typeface="Arial"/>
                          <a:cs typeface="Arial"/>
                        </a:rPr>
                        <a:t>Description</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370205">
                <a:tc>
                  <a:txBody>
                    <a:bodyPr/>
                    <a:lstStyle/>
                    <a:p>
                      <a:pPr marL="97155">
                        <a:lnSpc>
                          <a:spcPct val="100000"/>
                        </a:lnSpc>
                        <a:spcBef>
                          <a:spcPts val="305"/>
                        </a:spcBef>
                      </a:pPr>
                      <a:r>
                        <a:rPr dirty="0" sz="1600" spc="-5">
                          <a:solidFill>
                            <a:srgbClr val="6C6D70"/>
                          </a:solidFill>
                          <a:latin typeface="Arial"/>
                          <a:cs typeface="Arial"/>
                        </a:rPr>
                        <a:t>Exception</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05"/>
                        </a:spcBef>
                      </a:pPr>
                      <a:r>
                        <a:rPr dirty="0" sz="1600" spc="-5">
                          <a:solidFill>
                            <a:srgbClr val="6C6D70"/>
                          </a:solidFill>
                          <a:latin typeface="Arial"/>
                          <a:cs typeface="Arial"/>
                        </a:rPr>
                        <a:t>Base class for all</a:t>
                      </a:r>
                      <a:r>
                        <a:rPr dirty="0" sz="1600">
                          <a:solidFill>
                            <a:srgbClr val="6C6D70"/>
                          </a:solidFill>
                          <a:latin typeface="Arial"/>
                          <a:cs typeface="Arial"/>
                        </a:rPr>
                        <a:t> </a:t>
                      </a:r>
                      <a:r>
                        <a:rPr dirty="0" sz="1600" spc="-5">
                          <a:solidFill>
                            <a:srgbClr val="6C6D70"/>
                          </a:solidFill>
                          <a:latin typeface="Arial"/>
                          <a:cs typeface="Arial"/>
                        </a:rPr>
                        <a:t>exceptions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20"/>
                        </a:spcBef>
                      </a:pPr>
                      <a:r>
                        <a:rPr dirty="0" sz="1600" spc="-5">
                          <a:solidFill>
                            <a:srgbClr val="6C6D70"/>
                          </a:solidFill>
                          <a:latin typeface="Arial"/>
                          <a:cs typeface="Arial"/>
                        </a:rPr>
                        <a:t>Arithmetic Error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20"/>
                        </a:spcBef>
                      </a:pPr>
                      <a:r>
                        <a:rPr dirty="0" sz="1600" spc="-5">
                          <a:solidFill>
                            <a:srgbClr val="6C6D70"/>
                          </a:solidFill>
                          <a:latin typeface="Arial"/>
                          <a:cs typeface="Arial"/>
                        </a:rPr>
                        <a:t>Base class for all errors that occur for numeric</a:t>
                      </a:r>
                      <a:r>
                        <a:rPr dirty="0" sz="1600" spc="100">
                          <a:solidFill>
                            <a:srgbClr val="6C6D70"/>
                          </a:solidFill>
                          <a:latin typeface="Arial"/>
                          <a:cs typeface="Arial"/>
                        </a:rPr>
                        <a:t> </a:t>
                      </a:r>
                      <a:r>
                        <a:rPr dirty="0" sz="1600" spc="-5">
                          <a:solidFill>
                            <a:srgbClr val="6C6D70"/>
                          </a:solidFill>
                          <a:latin typeface="Arial"/>
                          <a:cs typeface="Arial"/>
                        </a:rPr>
                        <a:t>calculation</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155">
                        <a:lnSpc>
                          <a:spcPct val="100000"/>
                        </a:lnSpc>
                        <a:spcBef>
                          <a:spcPts val="320"/>
                        </a:spcBef>
                      </a:pPr>
                      <a:r>
                        <a:rPr dirty="0" sz="1600" spc="-5">
                          <a:solidFill>
                            <a:srgbClr val="6C6D70"/>
                          </a:solidFill>
                          <a:latin typeface="Arial"/>
                          <a:cs typeface="Arial"/>
                        </a:rPr>
                        <a:t>Floating Point</a:t>
                      </a:r>
                      <a:r>
                        <a:rPr dirty="0" sz="1600" spc="-35">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20"/>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a floating point calculation</a:t>
                      </a:r>
                      <a:r>
                        <a:rPr dirty="0" sz="1600">
                          <a:solidFill>
                            <a:srgbClr val="6C6D70"/>
                          </a:solidFill>
                          <a:latin typeface="Arial"/>
                          <a:cs typeface="Arial"/>
                        </a:rPr>
                        <a:t> </a:t>
                      </a:r>
                      <a:r>
                        <a:rPr dirty="0" sz="1600" spc="-5">
                          <a:solidFill>
                            <a:srgbClr val="6C6D70"/>
                          </a:solidFill>
                          <a:latin typeface="Arial"/>
                          <a:cs typeface="Arial"/>
                        </a:rPr>
                        <a:t>fails.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7155">
                        <a:lnSpc>
                          <a:spcPct val="100000"/>
                        </a:lnSpc>
                        <a:spcBef>
                          <a:spcPts val="305"/>
                        </a:spcBef>
                      </a:pPr>
                      <a:r>
                        <a:rPr dirty="0" sz="1600" spc="-5">
                          <a:solidFill>
                            <a:srgbClr val="6C6D70"/>
                          </a:solidFill>
                          <a:latin typeface="Arial"/>
                          <a:cs typeface="Arial"/>
                        </a:rPr>
                        <a:t>Zero Division</a:t>
                      </a:r>
                      <a:r>
                        <a:rPr dirty="0" sz="1600" spc="-30">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marR="535305">
                        <a:lnSpc>
                          <a:spcPct val="100000"/>
                        </a:lnSpc>
                        <a:spcBef>
                          <a:spcPts val="305"/>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division or modulo </a:t>
                      </a:r>
                      <a:r>
                        <a:rPr dirty="0" sz="1600" spc="-10">
                          <a:solidFill>
                            <a:srgbClr val="6C6D70"/>
                          </a:solidFill>
                          <a:latin typeface="Arial"/>
                          <a:cs typeface="Arial"/>
                        </a:rPr>
                        <a:t>by </a:t>
                      </a:r>
                      <a:r>
                        <a:rPr dirty="0" sz="1600" spc="-5">
                          <a:solidFill>
                            <a:srgbClr val="6C6D70"/>
                          </a:solidFill>
                          <a:latin typeface="Arial"/>
                          <a:cs typeface="Arial"/>
                        </a:rPr>
                        <a:t>zero takes place for all numeric  </a:t>
                      </a:r>
                      <a:r>
                        <a:rPr dirty="0" sz="1600" spc="-10">
                          <a:solidFill>
                            <a:srgbClr val="6C6D70"/>
                          </a:solidFill>
                          <a:latin typeface="Arial"/>
                          <a:cs typeface="Arial"/>
                        </a:rPr>
                        <a:t>types.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7155">
                        <a:lnSpc>
                          <a:spcPct val="100000"/>
                        </a:lnSpc>
                        <a:spcBef>
                          <a:spcPts val="305"/>
                        </a:spcBef>
                      </a:pPr>
                      <a:r>
                        <a:rPr dirty="0" sz="1600" spc="-5">
                          <a:solidFill>
                            <a:srgbClr val="6C6D70"/>
                          </a:solidFill>
                          <a:latin typeface="Arial"/>
                          <a:cs typeface="Arial"/>
                        </a:rPr>
                        <a:t>IO</a:t>
                      </a:r>
                      <a:r>
                        <a:rPr dirty="0" sz="1600" spc="5">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marR="247650" indent="-635">
                        <a:lnSpc>
                          <a:spcPct val="100000"/>
                        </a:lnSpc>
                        <a:spcBef>
                          <a:spcPts val="305"/>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an input / output operation fails, such as print() or open()  functions </a:t>
                      </a:r>
                      <a:r>
                        <a:rPr dirty="0" sz="1600" spc="-10">
                          <a:solidFill>
                            <a:srgbClr val="6C6D70"/>
                          </a:solidFill>
                          <a:latin typeface="Arial"/>
                          <a:cs typeface="Arial"/>
                        </a:rPr>
                        <a:t>when trying </a:t>
                      </a:r>
                      <a:r>
                        <a:rPr dirty="0" sz="1600" spc="-5">
                          <a:solidFill>
                            <a:srgbClr val="6C6D70"/>
                          </a:solidFill>
                          <a:latin typeface="Arial"/>
                          <a:cs typeface="Arial"/>
                        </a:rPr>
                        <a:t>to open a file that does not</a:t>
                      </a:r>
                      <a:r>
                        <a:rPr dirty="0" sz="1600" spc="135">
                          <a:solidFill>
                            <a:srgbClr val="6C6D70"/>
                          </a:solidFill>
                          <a:latin typeface="Arial"/>
                          <a:cs typeface="Arial"/>
                        </a:rPr>
                        <a:t> </a:t>
                      </a:r>
                      <a:r>
                        <a:rPr dirty="0" sz="1600" spc="-5">
                          <a:solidFill>
                            <a:srgbClr val="6C6D70"/>
                          </a:solidFill>
                          <a:latin typeface="Arial"/>
                          <a:cs typeface="Arial"/>
                        </a:rPr>
                        <a:t>exist.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05"/>
                        </a:spcBef>
                      </a:pPr>
                      <a:r>
                        <a:rPr dirty="0" sz="1600" spc="-10">
                          <a:solidFill>
                            <a:srgbClr val="6C6D70"/>
                          </a:solidFill>
                          <a:latin typeface="Arial"/>
                          <a:cs typeface="Arial"/>
                        </a:rPr>
                        <a:t>Syntax</a:t>
                      </a:r>
                      <a:r>
                        <a:rPr dirty="0" sz="1600" spc="15">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05"/>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there is a error on </a:t>
                      </a:r>
                      <a:r>
                        <a:rPr dirty="0" sz="1600" spc="-10">
                          <a:solidFill>
                            <a:srgbClr val="6C6D70"/>
                          </a:solidFill>
                          <a:latin typeface="Arial"/>
                          <a:cs typeface="Arial"/>
                        </a:rPr>
                        <a:t>Python</a:t>
                      </a:r>
                      <a:r>
                        <a:rPr dirty="0" sz="1600" spc="100">
                          <a:solidFill>
                            <a:srgbClr val="6C6D70"/>
                          </a:solidFill>
                          <a:latin typeface="Arial"/>
                          <a:cs typeface="Arial"/>
                        </a:rPr>
                        <a:t> </a:t>
                      </a:r>
                      <a:r>
                        <a:rPr dirty="0" sz="1600" spc="-10">
                          <a:solidFill>
                            <a:srgbClr val="6C6D70"/>
                          </a:solidFill>
                          <a:latin typeface="Arial"/>
                          <a:cs typeface="Arial"/>
                        </a:rPr>
                        <a:t>syntax</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20"/>
                        </a:spcBef>
                      </a:pPr>
                      <a:r>
                        <a:rPr dirty="0" sz="1600" spc="-5">
                          <a:solidFill>
                            <a:srgbClr val="6C6D70"/>
                          </a:solidFill>
                          <a:latin typeface="Arial"/>
                          <a:cs typeface="Arial"/>
                        </a:rPr>
                        <a:t>Indentation</a:t>
                      </a:r>
                      <a:r>
                        <a:rPr dirty="0" sz="1600">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20"/>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indentation is not specified</a:t>
                      </a:r>
                      <a:r>
                        <a:rPr dirty="0" sz="1600" spc="5">
                          <a:solidFill>
                            <a:srgbClr val="6C6D70"/>
                          </a:solidFill>
                          <a:latin typeface="Arial"/>
                          <a:cs typeface="Arial"/>
                        </a:rPr>
                        <a:t> </a:t>
                      </a:r>
                      <a:r>
                        <a:rPr dirty="0" sz="1600" spc="-5">
                          <a:solidFill>
                            <a:srgbClr val="6C6D70"/>
                          </a:solidFill>
                          <a:latin typeface="Arial"/>
                          <a:cs typeface="Arial"/>
                        </a:rPr>
                        <a:t>properly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7155">
                        <a:lnSpc>
                          <a:spcPct val="100000"/>
                        </a:lnSpc>
                        <a:spcBef>
                          <a:spcPts val="320"/>
                        </a:spcBef>
                      </a:pPr>
                      <a:r>
                        <a:rPr dirty="0" sz="1600" spc="-30">
                          <a:solidFill>
                            <a:srgbClr val="6C6D70"/>
                          </a:solidFill>
                          <a:latin typeface="Arial"/>
                          <a:cs typeface="Arial"/>
                        </a:rPr>
                        <a:t>Value</a:t>
                      </a:r>
                      <a:r>
                        <a:rPr dirty="0" sz="1600" spc="-20">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marR="882650">
                        <a:lnSpc>
                          <a:spcPct val="100000"/>
                        </a:lnSpc>
                        <a:spcBef>
                          <a:spcPts val="320"/>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built-in-function for a data </a:t>
                      </a:r>
                      <a:r>
                        <a:rPr dirty="0" sz="1600" spc="-10">
                          <a:solidFill>
                            <a:srgbClr val="6C6D70"/>
                          </a:solidFill>
                          <a:latin typeface="Arial"/>
                          <a:cs typeface="Arial"/>
                        </a:rPr>
                        <a:t>type </a:t>
                      </a:r>
                      <a:r>
                        <a:rPr dirty="0" sz="1600" spc="-5">
                          <a:solidFill>
                            <a:srgbClr val="6C6D70"/>
                          </a:solidFill>
                          <a:latin typeface="Arial"/>
                          <a:cs typeface="Arial"/>
                        </a:rPr>
                        <a:t>has a valid </a:t>
                      </a:r>
                      <a:r>
                        <a:rPr dirty="0" sz="1600" spc="-10">
                          <a:solidFill>
                            <a:srgbClr val="6C6D70"/>
                          </a:solidFill>
                          <a:latin typeface="Arial"/>
                          <a:cs typeface="Arial"/>
                        </a:rPr>
                        <a:t>type </a:t>
                      </a:r>
                      <a:r>
                        <a:rPr dirty="0" sz="1600" spc="-5">
                          <a:solidFill>
                            <a:srgbClr val="6C6D70"/>
                          </a:solidFill>
                          <a:latin typeface="Arial"/>
                          <a:cs typeface="Arial"/>
                        </a:rPr>
                        <a:t>of  arguments, but the arguments have invalid values</a:t>
                      </a:r>
                      <a:r>
                        <a:rPr dirty="0" sz="1600" spc="90">
                          <a:solidFill>
                            <a:srgbClr val="6C6D70"/>
                          </a:solidFill>
                          <a:latin typeface="Arial"/>
                          <a:cs typeface="Arial"/>
                        </a:rPr>
                        <a:t> </a:t>
                      </a:r>
                      <a:r>
                        <a:rPr dirty="0" sz="1600" spc="-5">
                          <a:solidFill>
                            <a:srgbClr val="6C6D70"/>
                          </a:solidFill>
                          <a:latin typeface="Arial"/>
                          <a:cs typeface="Arial"/>
                        </a:rPr>
                        <a:t>specified</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155">
                        <a:lnSpc>
                          <a:spcPct val="100000"/>
                        </a:lnSpc>
                        <a:spcBef>
                          <a:spcPts val="320"/>
                        </a:spcBef>
                      </a:pPr>
                      <a:r>
                        <a:rPr dirty="0" sz="1600" spc="-5">
                          <a:solidFill>
                            <a:srgbClr val="6C6D70"/>
                          </a:solidFill>
                          <a:latin typeface="Arial"/>
                          <a:cs typeface="Arial"/>
                        </a:rPr>
                        <a:t>Runtime</a:t>
                      </a:r>
                      <a:r>
                        <a:rPr dirty="0" sz="1600" spc="-10">
                          <a:solidFill>
                            <a:srgbClr val="6C6D70"/>
                          </a:solidFill>
                          <a:latin typeface="Arial"/>
                          <a:cs typeface="Arial"/>
                        </a:rPr>
                        <a:t> </a:t>
                      </a:r>
                      <a:r>
                        <a:rPr dirty="0" sz="1600" spc="-5">
                          <a:solidFill>
                            <a:srgbClr val="6C6D70"/>
                          </a:solidFill>
                          <a:latin typeface="Arial"/>
                          <a:cs typeface="Arial"/>
                        </a:rPr>
                        <a:t>Error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20"/>
                        </a:spcBef>
                      </a:pPr>
                      <a:r>
                        <a:rPr dirty="0" sz="1600" spc="-5">
                          <a:solidFill>
                            <a:srgbClr val="6C6D70"/>
                          </a:solidFill>
                          <a:latin typeface="Arial"/>
                          <a:cs typeface="Arial"/>
                        </a:rPr>
                        <a:t>Raised </a:t>
                      </a:r>
                      <a:r>
                        <a:rPr dirty="0" sz="1600" spc="-10">
                          <a:solidFill>
                            <a:srgbClr val="6C6D70"/>
                          </a:solidFill>
                          <a:latin typeface="Arial"/>
                          <a:cs typeface="Arial"/>
                        </a:rPr>
                        <a:t>when </a:t>
                      </a:r>
                      <a:r>
                        <a:rPr dirty="0" sz="1600" spc="-5">
                          <a:solidFill>
                            <a:srgbClr val="6C6D70"/>
                          </a:solidFill>
                          <a:latin typeface="Arial"/>
                          <a:cs typeface="Arial"/>
                        </a:rPr>
                        <a:t>a generated error does not fall into any</a:t>
                      </a:r>
                      <a:r>
                        <a:rPr dirty="0" sz="1600" spc="114">
                          <a:solidFill>
                            <a:srgbClr val="6C6D70"/>
                          </a:solidFill>
                          <a:latin typeface="Arial"/>
                          <a:cs typeface="Arial"/>
                        </a:rPr>
                        <a:t> </a:t>
                      </a:r>
                      <a:r>
                        <a:rPr dirty="0" sz="1600" spc="-5">
                          <a:solidFill>
                            <a:srgbClr val="6C6D70"/>
                          </a:solidFill>
                          <a:latin typeface="Arial"/>
                          <a:cs typeface="Arial"/>
                        </a:rPr>
                        <a:t>category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858895" cy="452120"/>
          </a:xfrm>
          <a:prstGeom prst="rect"/>
        </p:spPr>
        <p:txBody>
          <a:bodyPr wrap="square" lIns="0" tIns="12065" rIns="0" bIns="0" rtlCol="0" vert="horz">
            <a:spAutoFit/>
          </a:bodyPr>
          <a:lstStyle/>
          <a:p>
            <a:pPr marL="12700">
              <a:lnSpc>
                <a:spcPct val="100000"/>
              </a:lnSpc>
              <a:spcBef>
                <a:spcPts val="95"/>
              </a:spcBef>
            </a:pPr>
            <a:r>
              <a:rPr dirty="0" spc="-5"/>
              <a:t>Handling an</a:t>
            </a:r>
            <a:r>
              <a:rPr dirty="0" spc="-25"/>
              <a:t> </a:t>
            </a:r>
            <a:r>
              <a:rPr dirty="0" spc="-5"/>
              <a:t>Exception</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59483"/>
            <a:ext cx="8473440" cy="461518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Exception is an event, </a:t>
            </a:r>
            <a:r>
              <a:rPr dirty="0" sz="1800" spc="-10">
                <a:solidFill>
                  <a:srgbClr val="6C6D70"/>
                </a:solidFill>
                <a:latin typeface="Arial"/>
                <a:cs typeface="Arial"/>
              </a:rPr>
              <a:t>which </a:t>
            </a:r>
            <a:r>
              <a:rPr dirty="0" sz="1800" spc="-5">
                <a:solidFill>
                  <a:srgbClr val="6C6D70"/>
                </a:solidFill>
                <a:latin typeface="Arial"/>
                <a:cs typeface="Arial"/>
              </a:rPr>
              <a:t>occurs during the execution of program and disrupts  the normal flow of </a:t>
            </a:r>
            <a:r>
              <a:rPr dirty="0" sz="1800" spc="-10">
                <a:solidFill>
                  <a:srgbClr val="6C6D70"/>
                </a:solidFill>
                <a:latin typeface="Arial"/>
                <a:cs typeface="Arial"/>
              </a:rPr>
              <a:t>program’s</a:t>
            </a:r>
            <a:r>
              <a:rPr dirty="0" sz="1800" spc="50">
                <a:solidFill>
                  <a:srgbClr val="6C6D70"/>
                </a:solidFill>
                <a:latin typeface="Arial"/>
                <a:cs typeface="Arial"/>
              </a:rPr>
              <a:t> </a:t>
            </a:r>
            <a:r>
              <a:rPr dirty="0" sz="1800" spc="-5">
                <a:solidFill>
                  <a:srgbClr val="6C6D70"/>
                </a:solidFill>
                <a:latin typeface="Arial"/>
                <a:cs typeface="Arial"/>
              </a:rPr>
              <a:t>instructions.</a:t>
            </a:r>
            <a:endParaRPr sz="1800">
              <a:latin typeface="Arial"/>
              <a:cs typeface="Arial"/>
            </a:endParaRPr>
          </a:p>
          <a:p>
            <a:pPr marL="243840" marR="414020" indent="-231140">
              <a:lnSpc>
                <a:spcPct val="110000"/>
              </a:lnSpc>
              <a:spcBef>
                <a:spcPts val="1200"/>
              </a:spcBef>
              <a:buClr>
                <a:srgbClr val="007BC3"/>
              </a:buClr>
              <a:buChar char="•"/>
              <a:tabLst>
                <a:tab pos="243840" algn="l"/>
                <a:tab pos="244475" algn="l"/>
              </a:tabLst>
            </a:pPr>
            <a:r>
              <a:rPr dirty="0" sz="1800" spc="-5">
                <a:solidFill>
                  <a:srgbClr val="6C6D70"/>
                </a:solidFill>
                <a:latin typeface="Arial"/>
                <a:cs typeface="Arial"/>
              </a:rPr>
              <a:t>When </a:t>
            </a:r>
            <a:r>
              <a:rPr dirty="0" sz="1800">
                <a:solidFill>
                  <a:srgbClr val="6C6D70"/>
                </a:solidFill>
                <a:latin typeface="Arial"/>
                <a:cs typeface="Arial"/>
              </a:rPr>
              <a:t>a </a:t>
            </a:r>
            <a:r>
              <a:rPr dirty="0" sz="1800" spc="-10">
                <a:solidFill>
                  <a:srgbClr val="6C6D70"/>
                </a:solidFill>
                <a:latin typeface="Arial"/>
                <a:cs typeface="Arial"/>
              </a:rPr>
              <a:t>Python </a:t>
            </a:r>
            <a:r>
              <a:rPr dirty="0" sz="1800" spc="-5">
                <a:solidFill>
                  <a:srgbClr val="6C6D70"/>
                </a:solidFill>
                <a:latin typeface="Arial"/>
                <a:cs typeface="Arial"/>
              </a:rPr>
              <a:t>script raises an exception, it must either handle the exception  immediately </a:t>
            </a:r>
            <a:r>
              <a:rPr dirty="0" sz="1800" spc="-10">
                <a:solidFill>
                  <a:srgbClr val="6C6D70"/>
                </a:solidFill>
                <a:latin typeface="Arial"/>
                <a:cs typeface="Arial"/>
              </a:rPr>
              <a:t>otherwise </a:t>
            </a:r>
            <a:r>
              <a:rPr dirty="0" sz="1800" spc="-5">
                <a:solidFill>
                  <a:srgbClr val="6C6D70"/>
                </a:solidFill>
                <a:latin typeface="Arial"/>
                <a:cs typeface="Arial"/>
              </a:rPr>
              <a:t>it terminates and</a:t>
            </a:r>
            <a:r>
              <a:rPr dirty="0" sz="1800" spc="100">
                <a:solidFill>
                  <a:srgbClr val="6C6D70"/>
                </a:solidFill>
                <a:latin typeface="Arial"/>
                <a:cs typeface="Arial"/>
              </a:rPr>
              <a:t> </a:t>
            </a:r>
            <a:r>
              <a:rPr dirty="0" sz="1800" spc="-5">
                <a:solidFill>
                  <a:srgbClr val="6C6D70"/>
                </a:solidFill>
                <a:latin typeface="Arial"/>
                <a:cs typeface="Arial"/>
              </a:rPr>
              <a:t>quits.</a:t>
            </a:r>
            <a:endParaRPr sz="1800">
              <a:latin typeface="Arial"/>
              <a:cs typeface="Arial"/>
            </a:endParaRPr>
          </a:p>
          <a:p>
            <a:pPr marL="243840" marR="246379" indent="-231140">
              <a:lnSpc>
                <a:spcPct val="110000"/>
              </a:lnSpc>
              <a:spcBef>
                <a:spcPts val="1200"/>
              </a:spcBef>
              <a:buClr>
                <a:srgbClr val="007BC3"/>
              </a:buClr>
              <a:buChar char="•"/>
              <a:tabLst>
                <a:tab pos="243840" algn="l"/>
                <a:tab pos="244475" algn="l"/>
              </a:tabLst>
            </a:pPr>
            <a:r>
              <a:rPr dirty="0" sz="1800">
                <a:solidFill>
                  <a:srgbClr val="6C6D70"/>
                </a:solidFill>
                <a:latin typeface="Arial"/>
                <a:cs typeface="Arial"/>
              </a:rPr>
              <a:t>If </a:t>
            </a:r>
            <a:r>
              <a:rPr dirty="0" sz="1800" spc="-10">
                <a:solidFill>
                  <a:srgbClr val="6C6D70"/>
                </a:solidFill>
                <a:latin typeface="Arial"/>
                <a:cs typeface="Arial"/>
              </a:rPr>
              <a:t>you </a:t>
            </a:r>
            <a:r>
              <a:rPr dirty="0" sz="1800" spc="-5">
                <a:solidFill>
                  <a:srgbClr val="6C6D70"/>
                </a:solidFill>
                <a:latin typeface="Arial"/>
                <a:cs typeface="Arial"/>
              </a:rPr>
              <a:t>have some suspicious code that may raise an exception, </a:t>
            </a:r>
            <a:r>
              <a:rPr dirty="0" sz="1800" spc="-10">
                <a:solidFill>
                  <a:srgbClr val="6C6D70"/>
                </a:solidFill>
                <a:latin typeface="Arial"/>
                <a:cs typeface="Arial"/>
              </a:rPr>
              <a:t>you </a:t>
            </a:r>
            <a:r>
              <a:rPr dirty="0" sz="1800" spc="-5">
                <a:solidFill>
                  <a:srgbClr val="6C6D70"/>
                </a:solidFill>
                <a:latin typeface="Arial"/>
                <a:cs typeface="Arial"/>
              </a:rPr>
              <a:t>can defend  </a:t>
            </a:r>
            <a:r>
              <a:rPr dirty="0" sz="1800" spc="-10">
                <a:solidFill>
                  <a:srgbClr val="6C6D70"/>
                </a:solidFill>
                <a:latin typeface="Arial"/>
                <a:cs typeface="Arial"/>
              </a:rPr>
              <a:t>your </a:t>
            </a:r>
            <a:r>
              <a:rPr dirty="0" sz="1800" spc="-5">
                <a:solidFill>
                  <a:srgbClr val="6C6D70"/>
                </a:solidFill>
                <a:latin typeface="Arial"/>
                <a:cs typeface="Arial"/>
              </a:rPr>
              <a:t>program by placing the suspicious code in </a:t>
            </a:r>
            <a:r>
              <a:rPr dirty="0" sz="1800">
                <a:solidFill>
                  <a:srgbClr val="6C6D70"/>
                </a:solidFill>
                <a:latin typeface="Arial"/>
                <a:cs typeface="Arial"/>
              </a:rPr>
              <a:t>a </a:t>
            </a:r>
            <a:r>
              <a:rPr dirty="0" sz="1800" spc="-5" b="1" i="1">
                <a:solidFill>
                  <a:srgbClr val="6C6D70"/>
                </a:solidFill>
                <a:latin typeface="Arial"/>
                <a:cs typeface="Arial"/>
              </a:rPr>
              <a:t>try:</a:t>
            </a:r>
            <a:r>
              <a:rPr dirty="0" sz="1800" spc="114" b="1" i="1">
                <a:solidFill>
                  <a:srgbClr val="6C6D70"/>
                </a:solidFill>
                <a:latin typeface="Arial"/>
                <a:cs typeface="Arial"/>
              </a:rPr>
              <a:t> </a:t>
            </a:r>
            <a:r>
              <a:rPr dirty="0" sz="1800" spc="-5">
                <a:solidFill>
                  <a:srgbClr val="6C6D70"/>
                </a:solidFill>
                <a:latin typeface="Arial"/>
                <a:cs typeface="Arial"/>
              </a:rPr>
              <a:t>block.</a:t>
            </a:r>
            <a:endParaRPr sz="1800">
              <a:latin typeface="Arial"/>
              <a:cs typeface="Arial"/>
            </a:endParaRPr>
          </a:p>
          <a:p>
            <a:pPr marL="243840" marR="360680" indent="-231140">
              <a:lnSpc>
                <a:spcPct val="110000"/>
              </a:lnSpc>
              <a:spcBef>
                <a:spcPts val="1200"/>
              </a:spcBef>
              <a:buClr>
                <a:srgbClr val="007BC3"/>
              </a:buClr>
              <a:buChar char="•"/>
              <a:tabLst>
                <a:tab pos="243840" algn="l"/>
                <a:tab pos="244475" algn="l"/>
              </a:tabLst>
            </a:pPr>
            <a:r>
              <a:rPr dirty="0" sz="1800" spc="-5">
                <a:solidFill>
                  <a:srgbClr val="6C6D70"/>
                </a:solidFill>
                <a:latin typeface="Arial"/>
                <a:cs typeface="Arial"/>
              </a:rPr>
              <a:t>After the </a:t>
            </a:r>
            <a:r>
              <a:rPr dirty="0" sz="1800" spc="-5" b="1" i="1">
                <a:solidFill>
                  <a:srgbClr val="6C6D70"/>
                </a:solidFill>
                <a:latin typeface="Arial"/>
                <a:cs typeface="Arial"/>
              </a:rPr>
              <a:t>try: </a:t>
            </a:r>
            <a:r>
              <a:rPr dirty="0" sz="1800" spc="-5">
                <a:solidFill>
                  <a:srgbClr val="6C6D70"/>
                </a:solidFill>
                <a:latin typeface="Arial"/>
                <a:cs typeface="Arial"/>
              </a:rPr>
              <a:t>block, include an </a:t>
            </a:r>
            <a:r>
              <a:rPr dirty="0" sz="1800" spc="-5" b="1" i="1">
                <a:solidFill>
                  <a:srgbClr val="6C6D70"/>
                </a:solidFill>
                <a:latin typeface="Arial"/>
                <a:cs typeface="Arial"/>
              </a:rPr>
              <a:t>except: </a:t>
            </a:r>
            <a:r>
              <a:rPr dirty="0" sz="1800" spc="-5">
                <a:solidFill>
                  <a:srgbClr val="6C6D70"/>
                </a:solidFill>
                <a:latin typeface="Arial"/>
                <a:cs typeface="Arial"/>
              </a:rPr>
              <a:t>statement, </a:t>
            </a:r>
            <a:r>
              <a:rPr dirty="0" sz="1800" spc="-10">
                <a:solidFill>
                  <a:srgbClr val="6C6D70"/>
                </a:solidFill>
                <a:latin typeface="Arial"/>
                <a:cs typeface="Arial"/>
              </a:rPr>
              <a:t>followed </a:t>
            </a:r>
            <a:r>
              <a:rPr dirty="0" sz="1800" spc="-5">
                <a:solidFill>
                  <a:srgbClr val="6C6D70"/>
                </a:solidFill>
                <a:latin typeface="Arial"/>
                <a:cs typeface="Arial"/>
              </a:rPr>
              <a:t>by </a:t>
            </a:r>
            <a:r>
              <a:rPr dirty="0" sz="1800">
                <a:solidFill>
                  <a:srgbClr val="6C6D70"/>
                </a:solidFill>
                <a:latin typeface="Arial"/>
                <a:cs typeface="Arial"/>
              </a:rPr>
              <a:t>a </a:t>
            </a:r>
            <a:r>
              <a:rPr dirty="0" sz="1800" spc="-5">
                <a:solidFill>
                  <a:srgbClr val="6C6D70"/>
                </a:solidFill>
                <a:latin typeface="Arial"/>
                <a:cs typeface="Arial"/>
              </a:rPr>
              <a:t>block of code  </a:t>
            </a:r>
            <a:r>
              <a:rPr dirty="0" sz="1800" spc="-10">
                <a:solidFill>
                  <a:srgbClr val="6C6D70"/>
                </a:solidFill>
                <a:latin typeface="Arial"/>
                <a:cs typeface="Arial"/>
              </a:rPr>
              <a:t>which </a:t>
            </a:r>
            <a:r>
              <a:rPr dirty="0" sz="1800" spc="-5">
                <a:solidFill>
                  <a:srgbClr val="6C6D70"/>
                </a:solidFill>
                <a:latin typeface="Arial"/>
                <a:cs typeface="Arial"/>
              </a:rPr>
              <a:t>handles the problem as elegantly as</a:t>
            </a:r>
            <a:r>
              <a:rPr dirty="0" sz="1800" spc="125">
                <a:solidFill>
                  <a:srgbClr val="6C6D70"/>
                </a:solidFill>
                <a:latin typeface="Arial"/>
                <a:cs typeface="Arial"/>
              </a:rPr>
              <a:t> </a:t>
            </a:r>
            <a:r>
              <a:rPr dirty="0" sz="1800" spc="-5">
                <a:solidFill>
                  <a:srgbClr val="6C6D70"/>
                </a:solidFill>
                <a:latin typeface="Arial"/>
                <a:cs typeface="Arial"/>
              </a:rPr>
              <a:t>possible.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Different </a:t>
            </a:r>
            <a:r>
              <a:rPr dirty="0" sz="1800" spc="-20">
                <a:solidFill>
                  <a:srgbClr val="6C6D70"/>
                </a:solidFill>
                <a:latin typeface="Arial"/>
                <a:cs typeface="Arial"/>
              </a:rPr>
              <a:t>ways </a:t>
            </a:r>
            <a:r>
              <a:rPr dirty="0" sz="1800" spc="-5">
                <a:solidFill>
                  <a:srgbClr val="6C6D70"/>
                </a:solidFill>
                <a:latin typeface="Arial"/>
                <a:cs typeface="Arial"/>
              </a:rPr>
              <a:t>of Exception Handling in </a:t>
            </a:r>
            <a:r>
              <a:rPr dirty="0" sz="1800" spc="-10">
                <a:solidFill>
                  <a:srgbClr val="6C6D70"/>
                </a:solidFill>
                <a:latin typeface="Arial"/>
                <a:cs typeface="Arial"/>
              </a:rPr>
              <a:t>Python</a:t>
            </a:r>
            <a:r>
              <a:rPr dirty="0" sz="1800" spc="185">
                <a:solidFill>
                  <a:srgbClr val="6C6D70"/>
                </a:solidFill>
                <a:latin typeface="Arial"/>
                <a:cs typeface="Arial"/>
              </a:rPr>
              <a:t> </a:t>
            </a:r>
            <a:r>
              <a:rPr dirty="0" sz="1800" spc="-5">
                <a:solidFill>
                  <a:srgbClr val="6C6D70"/>
                </a:solidFill>
                <a:latin typeface="Arial"/>
                <a:cs typeface="Arial"/>
              </a:rPr>
              <a:t>are:</a:t>
            </a:r>
            <a:endParaRPr sz="1800">
              <a:latin typeface="Arial"/>
              <a:cs typeface="Arial"/>
            </a:endParaRPr>
          </a:p>
          <a:p>
            <a:pPr lvl="1" marL="469900" indent="-226060">
              <a:lnSpc>
                <a:spcPct val="100000"/>
              </a:lnSpc>
              <a:spcBef>
                <a:spcPts val="1410"/>
              </a:spcBef>
              <a:buClr>
                <a:srgbClr val="007BC3"/>
              </a:buClr>
              <a:buFont typeface="Arial"/>
              <a:buChar char="–"/>
              <a:tabLst>
                <a:tab pos="470534" algn="l"/>
              </a:tabLst>
            </a:pPr>
            <a:r>
              <a:rPr dirty="0" sz="1600" spc="-5" b="1" i="1">
                <a:solidFill>
                  <a:srgbClr val="6C6D70"/>
                </a:solidFill>
                <a:latin typeface="Arial"/>
                <a:cs typeface="Arial"/>
              </a:rPr>
              <a:t>try….except…else</a:t>
            </a:r>
            <a:endParaRPr sz="1600">
              <a:latin typeface="Arial"/>
              <a:cs typeface="Arial"/>
            </a:endParaRPr>
          </a:p>
          <a:p>
            <a:pPr lvl="1" marL="469900" indent="-226060">
              <a:lnSpc>
                <a:spcPct val="100000"/>
              </a:lnSpc>
              <a:spcBef>
                <a:spcPts val="1390"/>
              </a:spcBef>
              <a:buClr>
                <a:srgbClr val="007BC3"/>
              </a:buClr>
              <a:buFont typeface="Arial"/>
              <a:buChar char="–"/>
              <a:tabLst>
                <a:tab pos="470534" algn="l"/>
              </a:tabLst>
            </a:pPr>
            <a:r>
              <a:rPr dirty="0" sz="1600" spc="-5" b="1" i="1">
                <a:solidFill>
                  <a:srgbClr val="6C6D70"/>
                </a:solidFill>
                <a:latin typeface="Arial"/>
                <a:cs typeface="Arial"/>
              </a:rPr>
              <a:t>try…except</a:t>
            </a:r>
            <a:endParaRPr sz="1600">
              <a:latin typeface="Arial"/>
              <a:cs typeface="Arial"/>
            </a:endParaRPr>
          </a:p>
          <a:p>
            <a:pPr lvl="1" marL="469900" indent="-226060">
              <a:lnSpc>
                <a:spcPct val="100000"/>
              </a:lnSpc>
              <a:spcBef>
                <a:spcPts val="1390"/>
              </a:spcBef>
              <a:buClr>
                <a:srgbClr val="007BC3"/>
              </a:buClr>
              <a:buFont typeface="Arial"/>
              <a:buChar char="–"/>
              <a:tabLst>
                <a:tab pos="470534" algn="l"/>
              </a:tabLst>
            </a:pPr>
            <a:r>
              <a:rPr dirty="0" sz="1600" spc="-5" b="1" i="1">
                <a:solidFill>
                  <a:srgbClr val="6C6D70"/>
                </a:solidFill>
                <a:latin typeface="Arial"/>
                <a:cs typeface="Arial"/>
              </a:rPr>
              <a:t>try…finally</a:t>
            </a:r>
            <a:endParaRPr sz="16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1</a:t>
            </a:r>
            <a:endParaRPr sz="1000">
              <a:latin typeface="Arial"/>
              <a:cs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1204" y="613663"/>
            <a:ext cx="4213225" cy="452120"/>
          </a:xfrm>
          <a:prstGeom prst="rect"/>
        </p:spPr>
        <p:txBody>
          <a:bodyPr wrap="square" lIns="0" tIns="12065" rIns="0" bIns="0" rtlCol="0" vert="horz">
            <a:spAutoFit/>
          </a:bodyPr>
          <a:lstStyle/>
          <a:p>
            <a:pPr marL="12700">
              <a:lnSpc>
                <a:spcPct val="100000"/>
              </a:lnSpc>
              <a:spcBef>
                <a:spcPts val="95"/>
              </a:spcBef>
            </a:pPr>
            <a:r>
              <a:rPr dirty="0" spc="-5"/>
              <a:t>Handling an</a:t>
            </a:r>
            <a:r>
              <a:rPr dirty="0" spc="-30"/>
              <a:t> </a:t>
            </a:r>
            <a:r>
              <a:rPr dirty="0" spc="-5"/>
              <a:t>Exception…</a:t>
            </a:r>
          </a:p>
        </p:txBody>
      </p:sp>
      <p:sp>
        <p:nvSpPr>
          <p:cNvPr id="4" name="object 4"/>
          <p:cNvSpPr txBox="1"/>
          <p:nvPr/>
        </p:nvSpPr>
        <p:spPr>
          <a:xfrm>
            <a:off x="941204" y="1166875"/>
            <a:ext cx="7984490" cy="15646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try…except…else</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A single try statement can have multiple except</a:t>
            </a:r>
            <a:r>
              <a:rPr dirty="0" sz="1600" spc="-30">
                <a:solidFill>
                  <a:srgbClr val="6C6D70"/>
                </a:solidFill>
                <a:latin typeface="Arial"/>
                <a:cs typeface="Arial"/>
              </a:rPr>
              <a:t> </a:t>
            </a:r>
            <a:r>
              <a:rPr dirty="0" sz="1600" spc="-5">
                <a:solidFill>
                  <a:srgbClr val="6C6D70"/>
                </a:solidFill>
                <a:latin typeface="Arial"/>
                <a:cs typeface="Arial"/>
              </a:rPr>
              <a:t>statements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Useful </a:t>
            </a:r>
            <a:r>
              <a:rPr dirty="0" sz="1600" spc="-10">
                <a:solidFill>
                  <a:srgbClr val="6C6D70"/>
                </a:solidFill>
                <a:latin typeface="Arial"/>
                <a:cs typeface="Arial"/>
              </a:rPr>
              <a:t>when </a:t>
            </a:r>
            <a:r>
              <a:rPr dirty="0" sz="1600" spc="-15">
                <a:solidFill>
                  <a:srgbClr val="6C6D70"/>
                </a:solidFill>
                <a:latin typeface="Arial"/>
                <a:cs typeface="Arial"/>
              </a:rPr>
              <a:t>we </a:t>
            </a:r>
            <a:r>
              <a:rPr dirty="0" sz="1600" spc="-5">
                <a:solidFill>
                  <a:srgbClr val="6C6D70"/>
                </a:solidFill>
                <a:latin typeface="Arial"/>
                <a:cs typeface="Arial"/>
              </a:rPr>
              <a:t>have a try block that may throw </a:t>
            </a:r>
            <a:r>
              <a:rPr dirty="0" sz="1600" spc="-10">
                <a:solidFill>
                  <a:srgbClr val="6C6D70"/>
                </a:solidFill>
                <a:latin typeface="Arial"/>
                <a:cs typeface="Arial"/>
              </a:rPr>
              <a:t>different types </a:t>
            </a:r>
            <a:r>
              <a:rPr dirty="0" sz="1600" spc="-5">
                <a:solidFill>
                  <a:srgbClr val="6C6D70"/>
                </a:solidFill>
                <a:latin typeface="Arial"/>
                <a:cs typeface="Arial"/>
              </a:rPr>
              <a:t>of</a:t>
            </a:r>
            <a:r>
              <a:rPr dirty="0" sz="1600" spc="265">
                <a:solidFill>
                  <a:srgbClr val="6C6D70"/>
                </a:solidFill>
                <a:latin typeface="Arial"/>
                <a:cs typeface="Arial"/>
              </a:rPr>
              <a:t> </a:t>
            </a:r>
            <a:r>
              <a:rPr dirty="0" sz="1600" spc="-5">
                <a:solidFill>
                  <a:srgbClr val="6C6D70"/>
                </a:solidFill>
                <a:latin typeface="Arial"/>
                <a:cs typeface="Arial"/>
              </a:rPr>
              <a:t>exceptions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Code in else-block executes if the code in the </a:t>
            </a:r>
            <a:r>
              <a:rPr dirty="0" sz="1600" spc="-10">
                <a:solidFill>
                  <a:srgbClr val="6C6D70"/>
                </a:solidFill>
                <a:latin typeface="Arial"/>
                <a:cs typeface="Arial"/>
              </a:rPr>
              <a:t>try: </a:t>
            </a:r>
            <a:r>
              <a:rPr dirty="0" sz="1600" spc="-5">
                <a:solidFill>
                  <a:srgbClr val="6C6D70"/>
                </a:solidFill>
                <a:latin typeface="Arial"/>
                <a:cs typeface="Arial"/>
              </a:rPr>
              <a:t>block does not raise an</a:t>
            </a:r>
            <a:r>
              <a:rPr dirty="0" sz="1600" spc="250">
                <a:solidFill>
                  <a:srgbClr val="6C6D70"/>
                </a:solidFill>
                <a:latin typeface="Arial"/>
                <a:cs typeface="Arial"/>
              </a:rPr>
              <a:t> </a:t>
            </a:r>
            <a:r>
              <a:rPr dirty="0" sz="1600" spc="-5">
                <a:solidFill>
                  <a:srgbClr val="6C6D70"/>
                </a:solidFill>
                <a:latin typeface="Arial"/>
                <a:cs typeface="Arial"/>
              </a:rPr>
              <a:t>exception</a:t>
            </a:r>
            <a:endParaRPr sz="16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2</a:t>
            </a:r>
            <a:endParaRPr sz="1000">
              <a:latin typeface="Arial"/>
              <a:cs typeface="Arial"/>
            </a:endParaRPr>
          </a:p>
        </p:txBody>
      </p:sp>
      <p:sp>
        <p:nvSpPr>
          <p:cNvPr id="6" name="object 6"/>
          <p:cNvSpPr/>
          <p:nvPr/>
        </p:nvSpPr>
        <p:spPr>
          <a:xfrm>
            <a:off x="1068205" y="2935224"/>
            <a:ext cx="3942715" cy="3545204"/>
          </a:xfrm>
          <a:custGeom>
            <a:avLst/>
            <a:gdLst/>
            <a:ahLst/>
            <a:cxnLst/>
            <a:rect l="l" t="t" r="r" b="b"/>
            <a:pathLst>
              <a:path w="3942715" h="3545204">
                <a:moveTo>
                  <a:pt x="3942585" y="4572"/>
                </a:moveTo>
                <a:lnTo>
                  <a:pt x="3942585" y="3048"/>
                </a:lnTo>
                <a:lnTo>
                  <a:pt x="3939537" y="0"/>
                </a:lnTo>
                <a:lnTo>
                  <a:pt x="3048" y="0"/>
                </a:lnTo>
                <a:lnTo>
                  <a:pt x="0" y="3048"/>
                </a:lnTo>
                <a:lnTo>
                  <a:pt x="0" y="4572"/>
                </a:lnTo>
                <a:lnTo>
                  <a:pt x="4571" y="8677"/>
                </a:lnTo>
                <a:lnTo>
                  <a:pt x="4571" y="4572"/>
                </a:lnTo>
                <a:lnTo>
                  <a:pt x="3942585" y="4572"/>
                </a:lnTo>
                <a:close/>
              </a:path>
              <a:path w="3942715" h="3545204">
                <a:moveTo>
                  <a:pt x="3938012" y="3544824"/>
                </a:moveTo>
                <a:lnTo>
                  <a:pt x="3938012" y="3540718"/>
                </a:lnTo>
                <a:lnTo>
                  <a:pt x="4571" y="8677"/>
                </a:lnTo>
                <a:lnTo>
                  <a:pt x="4571" y="3544824"/>
                </a:lnTo>
                <a:lnTo>
                  <a:pt x="3938012" y="3544824"/>
                </a:lnTo>
                <a:close/>
              </a:path>
              <a:path w="3942715" h="3545204">
                <a:moveTo>
                  <a:pt x="3942585" y="3544824"/>
                </a:moveTo>
                <a:lnTo>
                  <a:pt x="3942585" y="4572"/>
                </a:lnTo>
                <a:lnTo>
                  <a:pt x="3938012" y="4572"/>
                </a:lnTo>
                <a:lnTo>
                  <a:pt x="3938012" y="10668"/>
                </a:lnTo>
                <a:lnTo>
                  <a:pt x="3938013" y="3540718"/>
                </a:lnTo>
                <a:lnTo>
                  <a:pt x="3942585" y="3544824"/>
                </a:lnTo>
                <a:close/>
              </a:path>
            </a:pathLst>
          </a:custGeom>
          <a:solidFill>
            <a:srgbClr val="696B6E"/>
          </a:solidFill>
        </p:spPr>
        <p:txBody>
          <a:bodyPr wrap="square" lIns="0" tIns="0" rIns="0" bIns="0" rtlCol="0"/>
          <a:lstStyle/>
          <a:p/>
        </p:txBody>
      </p:sp>
      <p:sp>
        <p:nvSpPr>
          <p:cNvPr id="7" name="object 7"/>
          <p:cNvSpPr/>
          <p:nvPr/>
        </p:nvSpPr>
        <p:spPr>
          <a:xfrm>
            <a:off x="1072777" y="2939796"/>
            <a:ext cx="3933825" cy="3540760"/>
          </a:xfrm>
          <a:custGeom>
            <a:avLst/>
            <a:gdLst/>
            <a:ahLst/>
            <a:cxnLst/>
            <a:rect l="l" t="t" r="r" b="b"/>
            <a:pathLst>
              <a:path w="3933825" h="3540760">
                <a:moveTo>
                  <a:pt x="0" y="0"/>
                </a:moveTo>
                <a:lnTo>
                  <a:pt x="0" y="3540252"/>
                </a:lnTo>
                <a:lnTo>
                  <a:pt x="3933444" y="3540252"/>
                </a:lnTo>
                <a:lnTo>
                  <a:pt x="3933444" y="0"/>
                </a:lnTo>
                <a:lnTo>
                  <a:pt x="0" y="0"/>
                </a:lnTo>
                <a:close/>
              </a:path>
            </a:pathLst>
          </a:custGeom>
          <a:solidFill>
            <a:srgbClr val="F2F2F2"/>
          </a:solidFill>
        </p:spPr>
        <p:txBody>
          <a:bodyPr wrap="square" lIns="0" tIns="0" rIns="0" bIns="0" rtlCol="0"/>
          <a:lstStyle/>
          <a:p/>
        </p:txBody>
      </p:sp>
      <p:sp>
        <p:nvSpPr>
          <p:cNvPr id="8" name="object 8"/>
          <p:cNvSpPr/>
          <p:nvPr/>
        </p:nvSpPr>
        <p:spPr>
          <a:xfrm>
            <a:off x="1068205" y="2935224"/>
            <a:ext cx="3942715" cy="3549650"/>
          </a:xfrm>
          <a:custGeom>
            <a:avLst/>
            <a:gdLst/>
            <a:ahLst/>
            <a:cxnLst/>
            <a:rect l="l" t="t" r="r" b="b"/>
            <a:pathLst>
              <a:path w="3942715" h="3549650">
                <a:moveTo>
                  <a:pt x="3942585" y="3547872"/>
                </a:moveTo>
                <a:lnTo>
                  <a:pt x="3942585" y="3048"/>
                </a:lnTo>
                <a:lnTo>
                  <a:pt x="3939537" y="0"/>
                </a:lnTo>
                <a:lnTo>
                  <a:pt x="3048" y="0"/>
                </a:lnTo>
                <a:lnTo>
                  <a:pt x="0" y="3048"/>
                </a:lnTo>
                <a:lnTo>
                  <a:pt x="0" y="3547872"/>
                </a:lnTo>
                <a:lnTo>
                  <a:pt x="3048" y="3549396"/>
                </a:lnTo>
                <a:lnTo>
                  <a:pt x="4572" y="3549396"/>
                </a:lnTo>
                <a:lnTo>
                  <a:pt x="4572" y="10668"/>
                </a:lnTo>
                <a:lnTo>
                  <a:pt x="10668" y="4572"/>
                </a:lnTo>
                <a:lnTo>
                  <a:pt x="10668" y="10668"/>
                </a:lnTo>
                <a:lnTo>
                  <a:pt x="3933441" y="10668"/>
                </a:lnTo>
                <a:lnTo>
                  <a:pt x="3933441" y="4572"/>
                </a:lnTo>
                <a:lnTo>
                  <a:pt x="3938013" y="10668"/>
                </a:lnTo>
                <a:lnTo>
                  <a:pt x="3938013" y="3549396"/>
                </a:lnTo>
                <a:lnTo>
                  <a:pt x="3939537" y="3549396"/>
                </a:lnTo>
                <a:lnTo>
                  <a:pt x="3942585" y="3547872"/>
                </a:lnTo>
                <a:close/>
              </a:path>
              <a:path w="3942715" h="3549650">
                <a:moveTo>
                  <a:pt x="10668" y="10668"/>
                </a:moveTo>
                <a:lnTo>
                  <a:pt x="10668" y="4572"/>
                </a:lnTo>
                <a:lnTo>
                  <a:pt x="4572" y="10668"/>
                </a:lnTo>
                <a:lnTo>
                  <a:pt x="10668" y="10668"/>
                </a:lnTo>
                <a:close/>
              </a:path>
              <a:path w="3942715" h="3549650">
                <a:moveTo>
                  <a:pt x="10668" y="3540252"/>
                </a:moveTo>
                <a:lnTo>
                  <a:pt x="10668" y="10668"/>
                </a:lnTo>
                <a:lnTo>
                  <a:pt x="4572" y="10668"/>
                </a:lnTo>
                <a:lnTo>
                  <a:pt x="4572" y="3540252"/>
                </a:lnTo>
                <a:lnTo>
                  <a:pt x="10668" y="3540252"/>
                </a:lnTo>
                <a:close/>
              </a:path>
              <a:path w="3942715" h="3549650">
                <a:moveTo>
                  <a:pt x="3938013" y="3540252"/>
                </a:moveTo>
                <a:lnTo>
                  <a:pt x="4572" y="3540252"/>
                </a:lnTo>
                <a:lnTo>
                  <a:pt x="10668" y="3544824"/>
                </a:lnTo>
                <a:lnTo>
                  <a:pt x="10668" y="3549396"/>
                </a:lnTo>
                <a:lnTo>
                  <a:pt x="3933441" y="3549396"/>
                </a:lnTo>
                <a:lnTo>
                  <a:pt x="3933441" y="3544824"/>
                </a:lnTo>
                <a:lnTo>
                  <a:pt x="3938013" y="3540252"/>
                </a:lnTo>
                <a:close/>
              </a:path>
              <a:path w="3942715" h="3549650">
                <a:moveTo>
                  <a:pt x="10668" y="3549396"/>
                </a:moveTo>
                <a:lnTo>
                  <a:pt x="10668" y="3544824"/>
                </a:lnTo>
                <a:lnTo>
                  <a:pt x="4572" y="3540252"/>
                </a:lnTo>
                <a:lnTo>
                  <a:pt x="4572" y="3549396"/>
                </a:lnTo>
                <a:lnTo>
                  <a:pt x="10668" y="3549396"/>
                </a:lnTo>
                <a:close/>
              </a:path>
              <a:path w="3942715" h="3549650">
                <a:moveTo>
                  <a:pt x="3938013" y="10668"/>
                </a:moveTo>
                <a:lnTo>
                  <a:pt x="3933441" y="4572"/>
                </a:lnTo>
                <a:lnTo>
                  <a:pt x="3933441" y="10668"/>
                </a:lnTo>
                <a:lnTo>
                  <a:pt x="3938013" y="10668"/>
                </a:lnTo>
                <a:close/>
              </a:path>
              <a:path w="3942715" h="3549650">
                <a:moveTo>
                  <a:pt x="3938013" y="3540252"/>
                </a:moveTo>
                <a:lnTo>
                  <a:pt x="3938013" y="10668"/>
                </a:lnTo>
                <a:lnTo>
                  <a:pt x="3933441" y="10668"/>
                </a:lnTo>
                <a:lnTo>
                  <a:pt x="3933441" y="3540252"/>
                </a:lnTo>
                <a:lnTo>
                  <a:pt x="3938013" y="3540252"/>
                </a:lnTo>
                <a:close/>
              </a:path>
              <a:path w="3942715" h="3549650">
                <a:moveTo>
                  <a:pt x="3938013" y="3549396"/>
                </a:moveTo>
                <a:lnTo>
                  <a:pt x="3938013" y="3540252"/>
                </a:lnTo>
                <a:lnTo>
                  <a:pt x="3933441" y="3544824"/>
                </a:lnTo>
                <a:lnTo>
                  <a:pt x="3933441" y="3549396"/>
                </a:lnTo>
                <a:lnTo>
                  <a:pt x="3938013" y="3549396"/>
                </a:lnTo>
                <a:close/>
              </a:path>
            </a:pathLst>
          </a:custGeom>
          <a:solidFill>
            <a:srgbClr val="696B6E"/>
          </a:solidFill>
        </p:spPr>
        <p:txBody>
          <a:bodyPr wrap="square" lIns="0" tIns="0" rIns="0" bIns="0" rtlCol="0"/>
          <a:lstStyle/>
          <a:p/>
        </p:txBody>
      </p:sp>
      <p:sp>
        <p:nvSpPr>
          <p:cNvPr id="9" name="object 9"/>
          <p:cNvSpPr txBox="1"/>
          <p:nvPr/>
        </p:nvSpPr>
        <p:spPr>
          <a:xfrm>
            <a:off x="1072777" y="2968242"/>
            <a:ext cx="3933825" cy="3439160"/>
          </a:xfrm>
          <a:prstGeom prst="rect">
            <a:avLst/>
          </a:prstGeom>
        </p:spPr>
        <p:txBody>
          <a:bodyPr wrap="square" lIns="0" tIns="12065" rIns="0" bIns="0" rtlCol="0" vert="horz">
            <a:spAutoFit/>
          </a:bodyPr>
          <a:lstStyle/>
          <a:p>
            <a:pPr marL="90805">
              <a:lnSpc>
                <a:spcPct val="100000"/>
              </a:lnSpc>
              <a:spcBef>
                <a:spcPts val="95"/>
              </a:spcBef>
            </a:pPr>
            <a:r>
              <a:rPr dirty="0" sz="1600" spc="-5" b="1" i="1">
                <a:solidFill>
                  <a:srgbClr val="007BC3"/>
                </a:solidFill>
                <a:latin typeface="Arial"/>
                <a:cs typeface="Arial"/>
              </a:rPr>
              <a:t>Syntax:</a:t>
            </a:r>
            <a:endParaRPr sz="1600">
              <a:latin typeface="Arial"/>
              <a:cs typeface="Arial"/>
            </a:endParaRPr>
          </a:p>
          <a:p>
            <a:pPr marL="90805">
              <a:lnSpc>
                <a:spcPct val="100000"/>
              </a:lnSpc>
            </a:pPr>
            <a:r>
              <a:rPr dirty="0" sz="1600" spc="-10">
                <a:solidFill>
                  <a:srgbClr val="007BC3"/>
                </a:solidFill>
                <a:latin typeface="Arial"/>
                <a:cs typeface="Arial"/>
              </a:rPr>
              <a:t>try:</a:t>
            </a:r>
            <a:endParaRPr sz="1600">
              <a:latin typeface="Arial"/>
              <a:cs typeface="Arial"/>
            </a:endParaRPr>
          </a:p>
          <a:p>
            <a:pPr marL="258445">
              <a:lnSpc>
                <a:spcPct val="100000"/>
              </a:lnSpc>
            </a:pPr>
            <a:r>
              <a:rPr dirty="0" sz="1600" spc="-60">
                <a:solidFill>
                  <a:srgbClr val="007BC3"/>
                </a:solidFill>
                <a:latin typeface="Arial"/>
                <a:cs typeface="Arial"/>
              </a:rPr>
              <a:t>You </a:t>
            </a:r>
            <a:r>
              <a:rPr dirty="0" sz="1600" spc="-5">
                <a:solidFill>
                  <a:srgbClr val="007BC3"/>
                </a:solidFill>
                <a:latin typeface="Arial"/>
                <a:cs typeface="Arial"/>
              </a:rPr>
              <a:t>do </a:t>
            </a:r>
            <a:r>
              <a:rPr dirty="0" sz="1600" spc="-10">
                <a:solidFill>
                  <a:srgbClr val="007BC3"/>
                </a:solidFill>
                <a:latin typeface="Arial"/>
                <a:cs typeface="Arial"/>
              </a:rPr>
              <a:t>your </a:t>
            </a:r>
            <a:r>
              <a:rPr dirty="0" sz="1600" spc="-5">
                <a:solidFill>
                  <a:srgbClr val="007BC3"/>
                </a:solidFill>
                <a:latin typeface="Arial"/>
                <a:cs typeface="Arial"/>
              </a:rPr>
              <a:t>operations</a:t>
            </a:r>
            <a:r>
              <a:rPr dirty="0" sz="1600" spc="110">
                <a:solidFill>
                  <a:srgbClr val="007BC3"/>
                </a:solidFill>
                <a:latin typeface="Arial"/>
                <a:cs typeface="Arial"/>
              </a:rPr>
              <a:t> </a:t>
            </a:r>
            <a:r>
              <a:rPr dirty="0" sz="1600" spc="-5">
                <a:solidFill>
                  <a:srgbClr val="007BC3"/>
                </a:solidFill>
                <a:latin typeface="Arial"/>
                <a:cs typeface="Arial"/>
              </a:rPr>
              <a:t>here;</a:t>
            </a:r>
            <a:endParaRPr sz="1600">
              <a:latin typeface="Arial"/>
              <a:cs typeface="Arial"/>
            </a:endParaRPr>
          </a:p>
          <a:p>
            <a:pPr marL="261620">
              <a:lnSpc>
                <a:spcPct val="100000"/>
              </a:lnSpc>
            </a:pPr>
            <a:r>
              <a:rPr dirty="0" sz="1600">
                <a:solidFill>
                  <a:srgbClr val="007BC3"/>
                </a:solidFill>
                <a:latin typeface="Arial"/>
                <a:cs typeface="Arial"/>
              </a:rPr>
              <a:t>......................</a:t>
            </a:r>
            <a:endParaRPr sz="1600">
              <a:latin typeface="Arial"/>
              <a:cs typeface="Arial"/>
            </a:endParaRPr>
          </a:p>
          <a:p>
            <a:pPr marL="90805">
              <a:lnSpc>
                <a:spcPct val="100000"/>
              </a:lnSpc>
            </a:pPr>
            <a:r>
              <a:rPr dirty="0" sz="1600" spc="-5">
                <a:solidFill>
                  <a:srgbClr val="007BC3"/>
                </a:solidFill>
                <a:latin typeface="Arial"/>
                <a:cs typeface="Arial"/>
              </a:rPr>
              <a:t>except</a:t>
            </a:r>
            <a:r>
              <a:rPr dirty="0" sz="1600" spc="0">
                <a:solidFill>
                  <a:srgbClr val="007BC3"/>
                </a:solidFill>
                <a:latin typeface="Arial"/>
                <a:cs typeface="Arial"/>
              </a:rPr>
              <a:t> </a:t>
            </a:r>
            <a:r>
              <a:rPr dirty="0" sz="1600" spc="-5">
                <a:solidFill>
                  <a:srgbClr val="007BC3"/>
                </a:solidFill>
                <a:latin typeface="Arial"/>
                <a:cs typeface="Arial"/>
              </a:rPr>
              <a:t>ExceptionA:</a:t>
            </a:r>
            <a:endParaRPr sz="1600">
              <a:latin typeface="Arial"/>
              <a:cs typeface="Arial"/>
            </a:endParaRPr>
          </a:p>
          <a:p>
            <a:pPr marL="90805" marR="90170" indent="170180">
              <a:lnSpc>
                <a:spcPct val="100000"/>
              </a:lnSpc>
            </a:pPr>
            <a:r>
              <a:rPr dirty="0" sz="1600" spc="-5">
                <a:solidFill>
                  <a:srgbClr val="007BC3"/>
                </a:solidFill>
                <a:latin typeface="Arial"/>
                <a:cs typeface="Arial"/>
              </a:rPr>
              <a:t>If there is ExceptionA, then execute this  block.</a:t>
            </a:r>
            <a:endParaRPr sz="1600">
              <a:latin typeface="Arial"/>
              <a:cs typeface="Arial"/>
            </a:endParaRPr>
          </a:p>
          <a:p>
            <a:pPr marL="90805">
              <a:lnSpc>
                <a:spcPct val="100000"/>
              </a:lnSpc>
            </a:pPr>
            <a:r>
              <a:rPr dirty="0" sz="1600" spc="-5">
                <a:solidFill>
                  <a:srgbClr val="007BC3"/>
                </a:solidFill>
                <a:latin typeface="Arial"/>
                <a:cs typeface="Arial"/>
              </a:rPr>
              <a:t>except</a:t>
            </a:r>
            <a:r>
              <a:rPr dirty="0" sz="1600" spc="0">
                <a:solidFill>
                  <a:srgbClr val="007BC3"/>
                </a:solidFill>
                <a:latin typeface="Arial"/>
                <a:cs typeface="Arial"/>
              </a:rPr>
              <a:t> </a:t>
            </a:r>
            <a:r>
              <a:rPr dirty="0" sz="1600" spc="-5">
                <a:solidFill>
                  <a:srgbClr val="007BC3"/>
                </a:solidFill>
                <a:latin typeface="Arial"/>
                <a:cs typeface="Arial"/>
              </a:rPr>
              <a:t>ExceptionB:</a:t>
            </a:r>
            <a:endParaRPr sz="1600">
              <a:latin typeface="Arial"/>
              <a:cs typeface="Arial"/>
            </a:endParaRPr>
          </a:p>
          <a:p>
            <a:pPr marL="90805" marR="90170" indent="170180">
              <a:lnSpc>
                <a:spcPct val="100000"/>
              </a:lnSpc>
            </a:pPr>
            <a:r>
              <a:rPr dirty="0" sz="1600" spc="-5">
                <a:solidFill>
                  <a:srgbClr val="007BC3"/>
                </a:solidFill>
                <a:latin typeface="Arial"/>
                <a:cs typeface="Arial"/>
              </a:rPr>
              <a:t>If there is ExceptionB, then execute this  block.</a:t>
            </a:r>
            <a:endParaRPr sz="1600">
              <a:latin typeface="Arial"/>
              <a:cs typeface="Arial"/>
            </a:endParaRPr>
          </a:p>
          <a:p>
            <a:pPr marL="261620">
              <a:lnSpc>
                <a:spcPct val="100000"/>
              </a:lnSpc>
            </a:pPr>
            <a:r>
              <a:rPr dirty="0" sz="1600">
                <a:solidFill>
                  <a:srgbClr val="007BC3"/>
                </a:solidFill>
                <a:latin typeface="Arial"/>
                <a:cs typeface="Arial"/>
              </a:rPr>
              <a:t>......................</a:t>
            </a:r>
            <a:endParaRPr sz="1600">
              <a:latin typeface="Arial"/>
              <a:cs typeface="Arial"/>
            </a:endParaRPr>
          </a:p>
          <a:p>
            <a:pPr marL="90805">
              <a:lnSpc>
                <a:spcPct val="100000"/>
              </a:lnSpc>
            </a:pPr>
            <a:r>
              <a:rPr dirty="0" sz="1600" spc="-5">
                <a:solidFill>
                  <a:srgbClr val="007BC3"/>
                </a:solidFill>
                <a:latin typeface="Arial"/>
                <a:cs typeface="Arial"/>
              </a:rPr>
              <a:t>else:</a:t>
            </a:r>
            <a:endParaRPr sz="1600">
              <a:latin typeface="Arial"/>
              <a:cs typeface="Arial"/>
            </a:endParaRPr>
          </a:p>
          <a:p>
            <a:pPr marL="90805" marR="395605" indent="170180">
              <a:lnSpc>
                <a:spcPct val="100000"/>
              </a:lnSpc>
            </a:pPr>
            <a:r>
              <a:rPr dirty="0" sz="1600" spc="-5">
                <a:solidFill>
                  <a:srgbClr val="007BC3"/>
                </a:solidFill>
                <a:latin typeface="Arial"/>
                <a:cs typeface="Arial"/>
              </a:rPr>
              <a:t>If there is no exception then execute  this</a:t>
            </a:r>
            <a:r>
              <a:rPr dirty="0" sz="1600">
                <a:solidFill>
                  <a:srgbClr val="007BC3"/>
                </a:solidFill>
                <a:latin typeface="Arial"/>
                <a:cs typeface="Arial"/>
              </a:rPr>
              <a:t> </a:t>
            </a:r>
            <a:r>
              <a:rPr dirty="0" sz="1600" spc="-5">
                <a:solidFill>
                  <a:srgbClr val="007BC3"/>
                </a:solidFill>
                <a:latin typeface="Arial"/>
                <a:cs typeface="Arial"/>
              </a:rPr>
              <a:t>block</a:t>
            </a:r>
            <a:endParaRPr sz="1600">
              <a:latin typeface="Arial"/>
              <a:cs typeface="Arial"/>
            </a:endParaRPr>
          </a:p>
        </p:txBody>
      </p:sp>
      <p:sp>
        <p:nvSpPr>
          <p:cNvPr id="10" name="object 10"/>
          <p:cNvSpPr/>
          <p:nvPr/>
        </p:nvSpPr>
        <p:spPr>
          <a:xfrm>
            <a:off x="5422270" y="2959608"/>
            <a:ext cx="4247515" cy="3520440"/>
          </a:xfrm>
          <a:custGeom>
            <a:avLst/>
            <a:gdLst/>
            <a:ahLst/>
            <a:cxnLst/>
            <a:rect l="l" t="t" r="r" b="b"/>
            <a:pathLst>
              <a:path w="4247515" h="3520440">
                <a:moveTo>
                  <a:pt x="0" y="0"/>
                </a:moveTo>
                <a:lnTo>
                  <a:pt x="0" y="3520440"/>
                </a:lnTo>
                <a:lnTo>
                  <a:pt x="4247388" y="3520440"/>
                </a:lnTo>
                <a:lnTo>
                  <a:pt x="4247388" y="0"/>
                </a:lnTo>
                <a:lnTo>
                  <a:pt x="0" y="0"/>
                </a:lnTo>
                <a:close/>
              </a:path>
            </a:pathLst>
          </a:custGeom>
          <a:solidFill>
            <a:srgbClr val="D1ECF8"/>
          </a:solidFill>
        </p:spPr>
        <p:txBody>
          <a:bodyPr wrap="square" lIns="0" tIns="0" rIns="0" bIns="0" rtlCol="0"/>
          <a:lstStyle/>
          <a:p/>
        </p:txBody>
      </p:sp>
      <p:sp>
        <p:nvSpPr>
          <p:cNvPr id="11" name="object 11"/>
          <p:cNvSpPr/>
          <p:nvPr/>
        </p:nvSpPr>
        <p:spPr>
          <a:xfrm>
            <a:off x="5408554" y="2945892"/>
            <a:ext cx="4274820" cy="3548379"/>
          </a:xfrm>
          <a:custGeom>
            <a:avLst/>
            <a:gdLst/>
            <a:ahLst/>
            <a:cxnLst/>
            <a:rect l="l" t="t" r="r" b="b"/>
            <a:pathLst>
              <a:path w="4274820" h="3548379">
                <a:moveTo>
                  <a:pt x="4274820" y="3541776"/>
                </a:moveTo>
                <a:lnTo>
                  <a:pt x="4274820" y="6096"/>
                </a:lnTo>
                <a:lnTo>
                  <a:pt x="4268724" y="0"/>
                </a:lnTo>
                <a:lnTo>
                  <a:pt x="6096" y="0"/>
                </a:lnTo>
                <a:lnTo>
                  <a:pt x="0" y="6096"/>
                </a:lnTo>
                <a:lnTo>
                  <a:pt x="0" y="3541776"/>
                </a:lnTo>
                <a:lnTo>
                  <a:pt x="6096" y="3547872"/>
                </a:lnTo>
                <a:lnTo>
                  <a:pt x="13716" y="3547872"/>
                </a:lnTo>
                <a:lnTo>
                  <a:pt x="13716" y="28956"/>
                </a:lnTo>
                <a:lnTo>
                  <a:pt x="28956" y="13716"/>
                </a:lnTo>
                <a:lnTo>
                  <a:pt x="28956" y="28956"/>
                </a:lnTo>
                <a:lnTo>
                  <a:pt x="4247388" y="28956"/>
                </a:lnTo>
                <a:lnTo>
                  <a:pt x="4247388" y="13716"/>
                </a:lnTo>
                <a:lnTo>
                  <a:pt x="4261104" y="28956"/>
                </a:lnTo>
                <a:lnTo>
                  <a:pt x="4261104" y="3547872"/>
                </a:lnTo>
                <a:lnTo>
                  <a:pt x="4268724" y="3547872"/>
                </a:lnTo>
                <a:lnTo>
                  <a:pt x="4274820" y="3541776"/>
                </a:lnTo>
                <a:close/>
              </a:path>
              <a:path w="4274820" h="3548379">
                <a:moveTo>
                  <a:pt x="28956" y="28956"/>
                </a:moveTo>
                <a:lnTo>
                  <a:pt x="28956" y="13716"/>
                </a:lnTo>
                <a:lnTo>
                  <a:pt x="13716" y="28956"/>
                </a:lnTo>
                <a:lnTo>
                  <a:pt x="28956" y="28956"/>
                </a:lnTo>
                <a:close/>
              </a:path>
              <a:path w="4274820" h="3548379">
                <a:moveTo>
                  <a:pt x="28956" y="3520440"/>
                </a:moveTo>
                <a:lnTo>
                  <a:pt x="28956" y="28956"/>
                </a:lnTo>
                <a:lnTo>
                  <a:pt x="13716" y="28956"/>
                </a:lnTo>
                <a:lnTo>
                  <a:pt x="13716" y="3520440"/>
                </a:lnTo>
                <a:lnTo>
                  <a:pt x="28956" y="3520440"/>
                </a:lnTo>
                <a:close/>
              </a:path>
              <a:path w="4274820" h="3548379">
                <a:moveTo>
                  <a:pt x="4261104" y="3520440"/>
                </a:moveTo>
                <a:lnTo>
                  <a:pt x="13716" y="3520440"/>
                </a:lnTo>
                <a:lnTo>
                  <a:pt x="28956" y="3534156"/>
                </a:lnTo>
                <a:lnTo>
                  <a:pt x="28956" y="3547872"/>
                </a:lnTo>
                <a:lnTo>
                  <a:pt x="4247388" y="3547872"/>
                </a:lnTo>
                <a:lnTo>
                  <a:pt x="4247388" y="3534156"/>
                </a:lnTo>
                <a:lnTo>
                  <a:pt x="4261104" y="3520440"/>
                </a:lnTo>
                <a:close/>
              </a:path>
              <a:path w="4274820" h="3548379">
                <a:moveTo>
                  <a:pt x="28956" y="3547872"/>
                </a:moveTo>
                <a:lnTo>
                  <a:pt x="28956" y="3534156"/>
                </a:lnTo>
                <a:lnTo>
                  <a:pt x="13716" y="3520440"/>
                </a:lnTo>
                <a:lnTo>
                  <a:pt x="13716" y="3547872"/>
                </a:lnTo>
                <a:lnTo>
                  <a:pt x="28956" y="3547872"/>
                </a:lnTo>
                <a:close/>
              </a:path>
              <a:path w="4274820" h="3548379">
                <a:moveTo>
                  <a:pt x="4261104" y="28956"/>
                </a:moveTo>
                <a:lnTo>
                  <a:pt x="4247388" y="13716"/>
                </a:lnTo>
                <a:lnTo>
                  <a:pt x="4247388" y="28956"/>
                </a:lnTo>
                <a:lnTo>
                  <a:pt x="4261104" y="28956"/>
                </a:lnTo>
                <a:close/>
              </a:path>
              <a:path w="4274820" h="3548379">
                <a:moveTo>
                  <a:pt x="4261104" y="3520440"/>
                </a:moveTo>
                <a:lnTo>
                  <a:pt x="4261104" y="28956"/>
                </a:lnTo>
                <a:lnTo>
                  <a:pt x="4247388" y="28956"/>
                </a:lnTo>
                <a:lnTo>
                  <a:pt x="4247388" y="3520440"/>
                </a:lnTo>
                <a:lnTo>
                  <a:pt x="4261104" y="3520440"/>
                </a:lnTo>
                <a:close/>
              </a:path>
              <a:path w="4274820" h="3548379">
                <a:moveTo>
                  <a:pt x="4261104" y="3547872"/>
                </a:moveTo>
                <a:lnTo>
                  <a:pt x="4261104" y="3520440"/>
                </a:lnTo>
                <a:lnTo>
                  <a:pt x="4247388" y="3534156"/>
                </a:lnTo>
                <a:lnTo>
                  <a:pt x="4247388" y="3547872"/>
                </a:lnTo>
                <a:lnTo>
                  <a:pt x="4261104" y="3547872"/>
                </a:lnTo>
                <a:close/>
              </a:path>
            </a:pathLst>
          </a:custGeom>
          <a:solidFill>
            <a:srgbClr val="F15928"/>
          </a:solidFill>
        </p:spPr>
        <p:txBody>
          <a:bodyPr wrap="square" lIns="0" tIns="0" rIns="0" bIns="0" rtlCol="0"/>
          <a:lstStyle/>
          <a:p/>
        </p:txBody>
      </p:sp>
      <p:sp>
        <p:nvSpPr>
          <p:cNvPr id="12" name="object 12"/>
          <p:cNvSpPr txBox="1"/>
          <p:nvPr/>
        </p:nvSpPr>
        <p:spPr>
          <a:xfrm>
            <a:off x="5501015" y="2988054"/>
            <a:ext cx="4046854" cy="221996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F15928"/>
                </a:solidFill>
                <a:latin typeface="Arial"/>
                <a:cs typeface="Arial"/>
              </a:rPr>
              <a:t>Example:</a:t>
            </a:r>
            <a:endParaRPr sz="1600">
              <a:latin typeface="Arial"/>
              <a:cs typeface="Arial"/>
            </a:endParaRPr>
          </a:p>
          <a:p>
            <a:pPr marL="12700">
              <a:lnSpc>
                <a:spcPct val="100000"/>
              </a:lnSpc>
            </a:pPr>
            <a:r>
              <a:rPr dirty="0" sz="1600" spc="-10">
                <a:solidFill>
                  <a:srgbClr val="001F5F"/>
                </a:solidFill>
                <a:latin typeface="Arial"/>
                <a:cs typeface="Arial"/>
              </a:rPr>
              <a:t>try:</a:t>
            </a:r>
            <a:endParaRPr sz="1600">
              <a:latin typeface="Arial"/>
              <a:cs typeface="Arial"/>
            </a:endParaRPr>
          </a:p>
          <a:p>
            <a:pPr marL="240665" marR="1243965">
              <a:lnSpc>
                <a:spcPct val="100000"/>
              </a:lnSpc>
            </a:pPr>
            <a:r>
              <a:rPr dirty="0" sz="1600" spc="-5">
                <a:solidFill>
                  <a:srgbClr val="001F5F"/>
                </a:solidFill>
                <a:latin typeface="Arial"/>
                <a:cs typeface="Arial"/>
              </a:rPr>
              <a:t>fh = open("testfile", </a:t>
            </a:r>
            <a:r>
              <a:rPr dirty="0" sz="1600" spc="-10">
                <a:solidFill>
                  <a:srgbClr val="001F5F"/>
                </a:solidFill>
                <a:latin typeface="Arial"/>
                <a:cs typeface="Arial"/>
              </a:rPr>
              <a:t>"w")  </a:t>
            </a:r>
            <a:r>
              <a:rPr dirty="0" sz="1600" spc="-5">
                <a:solidFill>
                  <a:srgbClr val="001F5F"/>
                </a:solidFill>
                <a:latin typeface="Arial"/>
                <a:cs typeface="Arial"/>
              </a:rPr>
              <a:t>fh.write("This is my test</a:t>
            </a:r>
            <a:r>
              <a:rPr dirty="0" sz="1600" spc="50">
                <a:solidFill>
                  <a:srgbClr val="001F5F"/>
                </a:solidFill>
                <a:latin typeface="Arial"/>
                <a:cs typeface="Arial"/>
              </a:rPr>
              <a:t> </a:t>
            </a:r>
            <a:r>
              <a:rPr dirty="0" sz="1600" spc="-5">
                <a:solidFill>
                  <a:srgbClr val="001F5F"/>
                </a:solidFill>
                <a:latin typeface="Arial"/>
                <a:cs typeface="Arial"/>
              </a:rPr>
              <a:t>file")</a:t>
            </a:r>
            <a:endParaRPr sz="1600">
              <a:latin typeface="Arial"/>
              <a:cs typeface="Arial"/>
            </a:endParaRPr>
          </a:p>
          <a:p>
            <a:pPr marL="12700">
              <a:lnSpc>
                <a:spcPct val="100000"/>
              </a:lnSpc>
            </a:pPr>
            <a:r>
              <a:rPr dirty="0" sz="1600" spc="-5">
                <a:solidFill>
                  <a:srgbClr val="001F5F"/>
                </a:solidFill>
                <a:latin typeface="Arial"/>
                <a:cs typeface="Arial"/>
              </a:rPr>
              <a:t>except</a:t>
            </a:r>
            <a:r>
              <a:rPr dirty="0" sz="1600" spc="0">
                <a:solidFill>
                  <a:srgbClr val="001F5F"/>
                </a:solidFill>
                <a:latin typeface="Arial"/>
                <a:cs typeface="Arial"/>
              </a:rPr>
              <a:t> </a:t>
            </a:r>
            <a:r>
              <a:rPr dirty="0" sz="1600" spc="-5">
                <a:solidFill>
                  <a:srgbClr val="001F5F"/>
                </a:solidFill>
                <a:latin typeface="Arial"/>
                <a:cs typeface="Arial"/>
              </a:rPr>
              <a:t>IOError:</a:t>
            </a:r>
            <a:endParaRPr sz="1600">
              <a:latin typeface="Arial"/>
              <a:cs typeface="Arial"/>
            </a:endParaRPr>
          </a:p>
          <a:p>
            <a:pPr marL="12700" marR="166370" indent="228600">
              <a:lnSpc>
                <a:spcPct val="100000"/>
              </a:lnSpc>
            </a:pPr>
            <a:r>
              <a:rPr dirty="0" sz="1600" spc="-5">
                <a:solidFill>
                  <a:srgbClr val="001F5F"/>
                </a:solidFill>
                <a:latin typeface="Arial"/>
                <a:cs typeface="Arial"/>
              </a:rPr>
              <a:t>print ("Error: can\'t find file or read data")  else:</a:t>
            </a:r>
            <a:endParaRPr sz="1600">
              <a:latin typeface="Arial"/>
              <a:cs typeface="Arial"/>
            </a:endParaRPr>
          </a:p>
          <a:p>
            <a:pPr marL="240665" marR="5080">
              <a:lnSpc>
                <a:spcPct val="100000"/>
              </a:lnSpc>
            </a:pPr>
            <a:r>
              <a:rPr dirty="0" sz="1600" spc="-5">
                <a:solidFill>
                  <a:srgbClr val="001F5F"/>
                </a:solidFill>
                <a:latin typeface="Arial"/>
                <a:cs typeface="Arial"/>
              </a:rPr>
              <a:t>print </a:t>
            </a:r>
            <a:r>
              <a:rPr dirty="0" sz="1600" spc="-10">
                <a:solidFill>
                  <a:srgbClr val="001F5F"/>
                </a:solidFill>
                <a:latin typeface="Arial"/>
                <a:cs typeface="Arial"/>
              </a:rPr>
              <a:t>("Written </a:t>
            </a:r>
            <a:r>
              <a:rPr dirty="0" sz="1600" spc="-5">
                <a:solidFill>
                  <a:srgbClr val="001F5F"/>
                </a:solidFill>
                <a:latin typeface="Arial"/>
                <a:cs typeface="Arial"/>
              </a:rPr>
              <a:t>content to file successfully")  fh.close()</a:t>
            </a:r>
            <a:endParaRPr sz="1600">
              <a:latin typeface="Arial"/>
              <a:cs typeface="Arial"/>
            </a:endParaRPr>
          </a:p>
        </p:txBody>
      </p:sp>
      <p:sp>
        <p:nvSpPr>
          <p:cNvPr id="13" name="object 13"/>
          <p:cNvSpPr txBox="1"/>
          <p:nvPr/>
        </p:nvSpPr>
        <p:spPr>
          <a:xfrm>
            <a:off x="5501015" y="5914133"/>
            <a:ext cx="3088005" cy="513080"/>
          </a:xfrm>
          <a:prstGeom prst="rect">
            <a:avLst/>
          </a:prstGeom>
        </p:spPr>
        <p:txBody>
          <a:bodyPr wrap="square" lIns="0" tIns="12065" rIns="0" bIns="0" rtlCol="0" vert="horz">
            <a:spAutoFit/>
          </a:bodyPr>
          <a:lstStyle/>
          <a:p>
            <a:pPr marL="12700">
              <a:lnSpc>
                <a:spcPct val="100000"/>
              </a:lnSpc>
              <a:spcBef>
                <a:spcPts val="95"/>
              </a:spcBef>
            </a:pPr>
            <a:r>
              <a:rPr dirty="0" sz="1600" spc="-10" b="1" i="1">
                <a:solidFill>
                  <a:srgbClr val="F15928"/>
                </a:solidFill>
                <a:latin typeface="Arial"/>
                <a:cs typeface="Arial"/>
              </a:rPr>
              <a:t>Output:</a:t>
            </a:r>
            <a:endParaRPr sz="1600">
              <a:latin typeface="Arial"/>
              <a:cs typeface="Arial"/>
            </a:endParaRPr>
          </a:p>
          <a:p>
            <a:pPr marL="12700">
              <a:lnSpc>
                <a:spcPct val="100000"/>
              </a:lnSpc>
            </a:pPr>
            <a:r>
              <a:rPr dirty="0" sz="1600" spc="-10">
                <a:solidFill>
                  <a:srgbClr val="001F5F"/>
                </a:solidFill>
                <a:latin typeface="Arial"/>
                <a:cs typeface="Arial"/>
              </a:rPr>
              <a:t>Written </a:t>
            </a:r>
            <a:r>
              <a:rPr dirty="0" sz="1600" spc="-5">
                <a:solidFill>
                  <a:srgbClr val="001F5F"/>
                </a:solidFill>
                <a:latin typeface="Arial"/>
                <a:cs typeface="Arial"/>
              </a:rPr>
              <a:t>content to file</a:t>
            </a:r>
            <a:r>
              <a:rPr dirty="0" sz="1600" spc="90">
                <a:solidFill>
                  <a:srgbClr val="001F5F"/>
                </a:solidFill>
                <a:latin typeface="Arial"/>
                <a:cs typeface="Arial"/>
              </a:rPr>
              <a:t> </a:t>
            </a:r>
            <a:r>
              <a:rPr dirty="0" sz="1600" spc="-5">
                <a:solidFill>
                  <a:srgbClr val="001F5F"/>
                </a:solidFill>
                <a:latin typeface="Arial"/>
                <a:cs typeface="Arial"/>
              </a:rPr>
              <a:t>successfully</a:t>
            </a:r>
            <a:endParaRPr sz="1600">
              <a:latin typeface="Arial"/>
              <a:cs typeface="Arial"/>
            </a:endParaRPr>
          </a:p>
        </p:txBody>
      </p:sp>
      <p:sp>
        <p:nvSpPr>
          <p:cNvPr id="14" name="object 14"/>
          <p:cNvSpPr/>
          <p:nvPr/>
        </p:nvSpPr>
        <p:spPr>
          <a:xfrm>
            <a:off x="7022612" y="586449"/>
            <a:ext cx="2820670" cy="3109595"/>
          </a:xfrm>
          <a:custGeom>
            <a:avLst/>
            <a:gdLst/>
            <a:ahLst/>
            <a:cxnLst/>
            <a:rect l="l" t="t" r="r" b="b"/>
            <a:pathLst>
              <a:path w="2820670" h="3109595">
                <a:moveTo>
                  <a:pt x="2820630" y="573183"/>
                </a:moveTo>
                <a:lnTo>
                  <a:pt x="2811393" y="517762"/>
                </a:lnTo>
                <a:lnTo>
                  <a:pt x="2789673" y="463399"/>
                </a:lnTo>
                <a:lnTo>
                  <a:pt x="2755917" y="410427"/>
                </a:lnTo>
                <a:lnTo>
                  <a:pt x="2710574" y="359177"/>
                </a:lnTo>
                <a:lnTo>
                  <a:pt x="2654091" y="309981"/>
                </a:lnTo>
                <a:lnTo>
                  <a:pt x="2621813" y="286257"/>
                </a:lnTo>
                <a:lnTo>
                  <a:pt x="2586917" y="263171"/>
                </a:lnTo>
                <a:lnTo>
                  <a:pt x="2549460" y="240764"/>
                </a:lnTo>
                <a:lnTo>
                  <a:pt x="2509498" y="219078"/>
                </a:lnTo>
                <a:lnTo>
                  <a:pt x="2467088" y="198154"/>
                </a:lnTo>
                <a:lnTo>
                  <a:pt x="2422284" y="178034"/>
                </a:lnTo>
                <a:lnTo>
                  <a:pt x="2375143" y="158759"/>
                </a:lnTo>
                <a:lnTo>
                  <a:pt x="2325721" y="140371"/>
                </a:lnTo>
                <a:lnTo>
                  <a:pt x="2274074" y="122912"/>
                </a:lnTo>
                <a:lnTo>
                  <a:pt x="2220257" y="106421"/>
                </a:lnTo>
                <a:lnTo>
                  <a:pt x="2164328" y="90943"/>
                </a:lnTo>
                <a:lnTo>
                  <a:pt x="2106341" y="76516"/>
                </a:lnTo>
                <a:lnTo>
                  <a:pt x="2046354" y="63184"/>
                </a:lnTo>
                <a:lnTo>
                  <a:pt x="1984420" y="50988"/>
                </a:lnTo>
                <a:lnTo>
                  <a:pt x="1920598" y="39968"/>
                </a:lnTo>
                <a:lnTo>
                  <a:pt x="1854942" y="30167"/>
                </a:lnTo>
                <a:lnTo>
                  <a:pt x="1787510" y="21626"/>
                </a:lnTo>
                <a:lnTo>
                  <a:pt x="1728268" y="15323"/>
                </a:lnTo>
                <a:lnTo>
                  <a:pt x="1668978" y="10119"/>
                </a:lnTo>
                <a:lnTo>
                  <a:pt x="1609704" y="6000"/>
                </a:lnTo>
                <a:lnTo>
                  <a:pt x="1550511" y="2950"/>
                </a:lnTo>
                <a:lnTo>
                  <a:pt x="1491465" y="955"/>
                </a:lnTo>
                <a:lnTo>
                  <a:pt x="1432631" y="0"/>
                </a:lnTo>
                <a:lnTo>
                  <a:pt x="1374074" y="68"/>
                </a:lnTo>
                <a:lnTo>
                  <a:pt x="1315859" y="1147"/>
                </a:lnTo>
                <a:lnTo>
                  <a:pt x="1258052" y="3220"/>
                </a:lnTo>
                <a:lnTo>
                  <a:pt x="1200716" y="6272"/>
                </a:lnTo>
                <a:lnTo>
                  <a:pt x="1143919" y="10289"/>
                </a:lnTo>
                <a:lnTo>
                  <a:pt x="1087724" y="15255"/>
                </a:lnTo>
                <a:lnTo>
                  <a:pt x="1031606" y="21230"/>
                </a:lnTo>
                <a:lnTo>
                  <a:pt x="977403" y="27977"/>
                </a:lnTo>
                <a:lnTo>
                  <a:pt x="923407" y="35702"/>
                </a:lnTo>
                <a:lnTo>
                  <a:pt x="870274" y="44316"/>
                </a:lnTo>
                <a:lnTo>
                  <a:pt x="818071" y="53805"/>
                </a:lnTo>
                <a:lnTo>
                  <a:pt x="766860" y="64154"/>
                </a:lnTo>
                <a:lnTo>
                  <a:pt x="716709" y="75347"/>
                </a:lnTo>
                <a:lnTo>
                  <a:pt x="667682" y="87370"/>
                </a:lnTo>
                <a:lnTo>
                  <a:pt x="619844" y="100207"/>
                </a:lnTo>
                <a:lnTo>
                  <a:pt x="573260" y="113844"/>
                </a:lnTo>
                <a:lnTo>
                  <a:pt x="527995" y="128266"/>
                </a:lnTo>
                <a:lnTo>
                  <a:pt x="484116" y="143457"/>
                </a:lnTo>
                <a:lnTo>
                  <a:pt x="441686" y="159402"/>
                </a:lnTo>
                <a:lnTo>
                  <a:pt x="400771" y="176087"/>
                </a:lnTo>
                <a:lnTo>
                  <a:pt x="361436" y="193497"/>
                </a:lnTo>
                <a:lnTo>
                  <a:pt x="323746" y="211616"/>
                </a:lnTo>
                <a:lnTo>
                  <a:pt x="287767" y="230430"/>
                </a:lnTo>
                <a:lnTo>
                  <a:pt x="253563" y="249923"/>
                </a:lnTo>
                <a:lnTo>
                  <a:pt x="221200" y="270081"/>
                </a:lnTo>
                <a:lnTo>
                  <a:pt x="162257" y="312330"/>
                </a:lnTo>
                <a:lnTo>
                  <a:pt x="111459" y="357058"/>
                </a:lnTo>
                <a:lnTo>
                  <a:pt x="69327" y="404144"/>
                </a:lnTo>
                <a:lnTo>
                  <a:pt x="34468" y="456955"/>
                </a:lnTo>
                <a:lnTo>
                  <a:pt x="10537" y="513783"/>
                </a:lnTo>
                <a:lnTo>
                  <a:pt x="206" y="570325"/>
                </a:lnTo>
                <a:lnTo>
                  <a:pt x="0" y="598387"/>
                </a:lnTo>
                <a:lnTo>
                  <a:pt x="3024" y="626254"/>
                </a:lnTo>
                <a:lnTo>
                  <a:pt x="18543" y="681245"/>
                </a:lnTo>
                <a:lnTo>
                  <a:pt x="46311" y="734971"/>
                </a:lnTo>
                <a:lnTo>
                  <a:pt x="85880" y="787108"/>
                </a:lnTo>
                <a:lnTo>
                  <a:pt x="136799" y="837329"/>
                </a:lnTo>
                <a:lnTo>
                  <a:pt x="166374" y="861620"/>
                </a:lnTo>
                <a:lnTo>
                  <a:pt x="198618" y="885309"/>
                </a:lnTo>
                <a:lnTo>
                  <a:pt x="233475" y="908357"/>
                </a:lnTo>
                <a:lnTo>
                  <a:pt x="270888" y="930723"/>
                </a:lnTo>
                <a:lnTo>
                  <a:pt x="310801" y="952365"/>
                </a:lnTo>
                <a:lnTo>
                  <a:pt x="353159" y="973244"/>
                </a:lnTo>
                <a:lnTo>
                  <a:pt x="397904" y="993317"/>
                </a:lnTo>
                <a:lnTo>
                  <a:pt x="444980" y="1012546"/>
                </a:lnTo>
                <a:lnTo>
                  <a:pt x="494332" y="1030889"/>
                </a:lnTo>
                <a:lnTo>
                  <a:pt x="545903" y="1048305"/>
                </a:lnTo>
                <a:lnTo>
                  <a:pt x="599636" y="1064753"/>
                </a:lnTo>
                <a:lnTo>
                  <a:pt x="655476" y="1080194"/>
                </a:lnTo>
                <a:lnTo>
                  <a:pt x="713367" y="1094585"/>
                </a:lnTo>
                <a:lnTo>
                  <a:pt x="773251" y="1107888"/>
                </a:lnTo>
                <a:lnTo>
                  <a:pt x="835074" y="1120059"/>
                </a:lnTo>
                <a:lnTo>
                  <a:pt x="898778" y="1131060"/>
                </a:lnTo>
                <a:lnTo>
                  <a:pt x="964307" y="1140850"/>
                </a:lnTo>
                <a:lnTo>
                  <a:pt x="1031606" y="1149386"/>
                </a:lnTo>
                <a:lnTo>
                  <a:pt x="1031606" y="2791035"/>
                </a:lnTo>
                <a:lnTo>
                  <a:pt x="1568054" y="1167674"/>
                </a:lnTo>
                <a:lnTo>
                  <a:pt x="1631141" y="1164053"/>
                </a:lnTo>
                <a:lnTo>
                  <a:pt x="1693358" y="1159302"/>
                </a:lnTo>
                <a:lnTo>
                  <a:pt x="1754638" y="1153444"/>
                </a:lnTo>
                <a:lnTo>
                  <a:pt x="1814913" y="1146503"/>
                </a:lnTo>
                <a:lnTo>
                  <a:pt x="1874116" y="1138503"/>
                </a:lnTo>
                <a:lnTo>
                  <a:pt x="1932179" y="1129468"/>
                </a:lnTo>
                <a:lnTo>
                  <a:pt x="1989035" y="1119420"/>
                </a:lnTo>
                <a:lnTo>
                  <a:pt x="2044617" y="1108385"/>
                </a:lnTo>
                <a:lnTo>
                  <a:pt x="2098857" y="1096385"/>
                </a:lnTo>
                <a:lnTo>
                  <a:pt x="2151688" y="1083444"/>
                </a:lnTo>
                <a:lnTo>
                  <a:pt x="2203043" y="1069587"/>
                </a:lnTo>
                <a:lnTo>
                  <a:pt x="2252854" y="1054836"/>
                </a:lnTo>
                <a:lnTo>
                  <a:pt x="2301054" y="1039215"/>
                </a:lnTo>
                <a:lnTo>
                  <a:pt x="2347576" y="1022748"/>
                </a:lnTo>
                <a:lnTo>
                  <a:pt x="2392352" y="1005459"/>
                </a:lnTo>
                <a:lnTo>
                  <a:pt x="2435314" y="987372"/>
                </a:lnTo>
                <a:lnTo>
                  <a:pt x="2476396" y="968509"/>
                </a:lnTo>
                <a:lnTo>
                  <a:pt x="2515530" y="948896"/>
                </a:lnTo>
                <a:lnTo>
                  <a:pt x="2552649" y="928555"/>
                </a:lnTo>
                <a:lnTo>
                  <a:pt x="2587685" y="907510"/>
                </a:lnTo>
                <a:lnTo>
                  <a:pt x="2620571" y="885785"/>
                </a:lnTo>
                <a:lnTo>
                  <a:pt x="2679624" y="840389"/>
                </a:lnTo>
                <a:lnTo>
                  <a:pt x="2729268" y="792557"/>
                </a:lnTo>
                <a:lnTo>
                  <a:pt x="2768966" y="742478"/>
                </a:lnTo>
                <a:lnTo>
                  <a:pt x="2799865" y="685873"/>
                </a:lnTo>
                <a:lnTo>
                  <a:pt x="2816937" y="629330"/>
                </a:lnTo>
                <a:lnTo>
                  <a:pt x="2820428" y="601186"/>
                </a:lnTo>
                <a:lnTo>
                  <a:pt x="2820630" y="573183"/>
                </a:lnTo>
                <a:close/>
              </a:path>
              <a:path w="2820670" h="3109595">
                <a:moveTo>
                  <a:pt x="1031606" y="2791035"/>
                </a:moveTo>
                <a:lnTo>
                  <a:pt x="1031606" y="1149386"/>
                </a:lnTo>
                <a:lnTo>
                  <a:pt x="926450" y="3109250"/>
                </a:lnTo>
                <a:lnTo>
                  <a:pt x="1031606" y="2791035"/>
                </a:lnTo>
                <a:close/>
              </a:path>
            </a:pathLst>
          </a:custGeom>
          <a:solidFill>
            <a:srgbClr val="007BC3"/>
          </a:solidFill>
        </p:spPr>
        <p:txBody>
          <a:bodyPr wrap="square" lIns="0" tIns="0" rIns="0" bIns="0" rtlCol="0"/>
          <a:lstStyle/>
          <a:p/>
        </p:txBody>
      </p:sp>
      <p:sp>
        <p:nvSpPr>
          <p:cNvPr id="15" name="object 15"/>
          <p:cNvSpPr txBox="1"/>
          <p:nvPr/>
        </p:nvSpPr>
        <p:spPr>
          <a:xfrm>
            <a:off x="7535554" y="726439"/>
            <a:ext cx="1794510" cy="879475"/>
          </a:xfrm>
          <a:prstGeom prst="rect">
            <a:avLst/>
          </a:prstGeom>
        </p:spPr>
        <p:txBody>
          <a:bodyPr wrap="square" lIns="0" tIns="13335" rIns="0" bIns="0" rtlCol="0" vert="horz">
            <a:spAutoFit/>
          </a:bodyPr>
          <a:lstStyle/>
          <a:p>
            <a:pPr algn="just" marL="12700" marR="5080" indent="48260">
              <a:lnSpc>
                <a:spcPct val="100000"/>
              </a:lnSpc>
              <a:spcBef>
                <a:spcPts val="105"/>
              </a:spcBef>
            </a:pPr>
            <a:r>
              <a:rPr dirty="0" sz="1400" spc="-20">
                <a:solidFill>
                  <a:srgbClr val="FFFFFF"/>
                </a:solidFill>
                <a:latin typeface="Arial"/>
                <a:cs typeface="Arial"/>
              </a:rPr>
              <a:t>Try </a:t>
            </a:r>
            <a:r>
              <a:rPr dirty="0" sz="1400">
                <a:solidFill>
                  <a:srgbClr val="FFFFFF"/>
                </a:solidFill>
                <a:latin typeface="Arial"/>
                <a:cs typeface="Arial"/>
              </a:rPr>
              <a:t>to </a:t>
            </a:r>
            <a:r>
              <a:rPr dirty="0" sz="1400" spc="-5">
                <a:solidFill>
                  <a:srgbClr val="FFFFFF"/>
                </a:solidFill>
                <a:latin typeface="Arial"/>
                <a:cs typeface="Arial"/>
              </a:rPr>
              <a:t>open </a:t>
            </a:r>
            <a:r>
              <a:rPr dirty="0" sz="1400">
                <a:solidFill>
                  <a:srgbClr val="FFFFFF"/>
                </a:solidFill>
                <a:latin typeface="Arial"/>
                <a:cs typeface="Arial"/>
              </a:rPr>
              <a:t>the </a:t>
            </a:r>
            <a:r>
              <a:rPr dirty="0" sz="1400" spc="-5">
                <a:solidFill>
                  <a:srgbClr val="FFFFFF"/>
                </a:solidFill>
                <a:latin typeface="Arial"/>
                <a:cs typeface="Arial"/>
              </a:rPr>
              <a:t>same  </a:t>
            </a:r>
            <a:r>
              <a:rPr dirty="0" sz="1400">
                <a:solidFill>
                  <a:srgbClr val="FFFFFF"/>
                </a:solidFill>
                <a:latin typeface="Arial"/>
                <a:cs typeface="Arial"/>
              </a:rPr>
              <a:t>file </a:t>
            </a:r>
            <a:r>
              <a:rPr dirty="0" sz="1400" spc="-10">
                <a:solidFill>
                  <a:srgbClr val="FFFFFF"/>
                </a:solidFill>
                <a:latin typeface="Arial"/>
                <a:cs typeface="Arial"/>
              </a:rPr>
              <a:t>when you </a:t>
            </a:r>
            <a:r>
              <a:rPr dirty="0" sz="1400" spc="-5">
                <a:solidFill>
                  <a:srgbClr val="FFFFFF"/>
                </a:solidFill>
                <a:latin typeface="Arial"/>
                <a:cs typeface="Arial"/>
              </a:rPr>
              <a:t>do not  </a:t>
            </a:r>
            <a:r>
              <a:rPr dirty="0" sz="1400" spc="-10">
                <a:solidFill>
                  <a:srgbClr val="FFFFFF"/>
                </a:solidFill>
                <a:latin typeface="Arial"/>
                <a:cs typeface="Arial"/>
              </a:rPr>
              <a:t>have </a:t>
            </a:r>
            <a:r>
              <a:rPr dirty="0" sz="1400" spc="-5">
                <a:solidFill>
                  <a:srgbClr val="FFFFFF"/>
                </a:solidFill>
                <a:latin typeface="Arial"/>
                <a:cs typeface="Arial"/>
              </a:rPr>
              <a:t>write permission,  </a:t>
            </a:r>
            <a:r>
              <a:rPr dirty="0" sz="1400">
                <a:solidFill>
                  <a:srgbClr val="FFFFFF"/>
                </a:solidFill>
                <a:latin typeface="Arial"/>
                <a:cs typeface="Arial"/>
              </a:rPr>
              <a:t>it raises </a:t>
            </a:r>
            <a:r>
              <a:rPr dirty="0" sz="1400" spc="-5">
                <a:solidFill>
                  <a:srgbClr val="FFFFFF"/>
                </a:solidFill>
                <a:latin typeface="Arial"/>
                <a:cs typeface="Arial"/>
              </a:rPr>
              <a:t>an</a:t>
            </a:r>
            <a:r>
              <a:rPr dirty="0" sz="1400" spc="-80">
                <a:solidFill>
                  <a:srgbClr val="FFFFFF"/>
                </a:solidFill>
                <a:latin typeface="Arial"/>
                <a:cs typeface="Arial"/>
              </a:rPr>
              <a:t> </a:t>
            </a:r>
            <a:r>
              <a:rPr dirty="0" sz="1400" spc="-5">
                <a:solidFill>
                  <a:srgbClr val="FFFFFF"/>
                </a:solidFill>
                <a:latin typeface="Arial"/>
                <a:cs typeface="Arial"/>
              </a:rPr>
              <a:t>exception</a:t>
            </a:r>
            <a:endParaRPr sz="14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1204" y="641095"/>
            <a:ext cx="4213225" cy="452120"/>
          </a:xfrm>
          <a:prstGeom prst="rect"/>
        </p:spPr>
        <p:txBody>
          <a:bodyPr wrap="square" lIns="0" tIns="12065" rIns="0" bIns="0" rtlCol="0" vert="horz">
            <a:spAutoFit/>
          </a:bodyPr>
          <a:lstStyle/>
          <a:p>
            <a:pPr marL="12700">
              <a:lnSpc>
                <a:spcPct val="100000"/>
              </a:lnSpc>
              <a:spcBef>
                <a:spcPts val="95"/>
              </a:spcBef>
            </a:pPr>
            <a:r>
              <a:rPr dirty="0" spc="-5"/>
              <a:t>Handling an</a:t>
            </a:r>
            <a:r>
              <a:rPr dirty="0" spc="-30"/>
              <a:t> </a:t>
            </a:r>
            <a:r>
              <a:rPr dirty="0" spc="-5"/>
              <a:t>Exception…</a:t>
            </a:r>
          </a:p>
        </p:txBody>
      </p:sp>
      <p:sp>
        <p:nvSpPr>
          <p:cNvPr id="4" name="object 4"/>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3</a:t>
            </a:r>
            <a:endParaRPr sz="1000">
              <a:latin typeface="Arial"/>
              <a:cs typeface="Arial"/>
            </a:endParaRPr>
          </a:p>
        </p:txBody>
      </p:sp>
      <p:sp>
        <p:nvSpPr>
          <p:cNvPr id="5" name="object 5"/>
          <p:cNvSpPr/>
          <p:nvPr/>
        </p:nvSpPr>
        <p:spPr>
          <a:xfrm>
            <a:off x="996577" y="4965192"/>
            <a:ext cx="4091940" cy="0"/>
          </a:xfrm>
          <a:custGeom>
            <a:avLst/>
            <a:gdLst/>
            <a:ahLst/>
            <a:cxnLst/>
            <a:rect l="l" t="t" r="r" b="b"/>
            <a:pathLst>
              <a:path w="4091940" h="0">
                <a:moveTo>
                  <a:pt x="4091936" y="0"/>
                </a:moveTo>
                <a:lnTo>
                  <a:pt x="0" y="0"/>
                </a:lnTo>
              </a:path>
            </a:pathLst>
          </a:custGeom>
          <a:ln w="2831591">
            <a:solidFill>
              <a:srgbClr val="F2F2F2"/>
            </a:solidFill>
          </a:ln>
        </p:spPr>
        <p:txBody>
          <a:bodyPr wrap="square" lIns="0" tIns="0" rIns="0" bIns="0" rtlCol="0"/>
          <a:lstStyle/>
          <a:p/>
        </p:txBody>
      </p:sp>
      <p:sp>
        <p:nvSpPr>
          <p:cNvPr id="6" name="object 6"/>
          <p:cNvSpPr/>
          <p:nvPr/>
        </p:nvSpPr>
        <p:spPr>
          <a:xfrm>
            <a:off x="992005" y="3544823"/>
            <a:ext cx="4101465" cy="2836545"/>
          </a:xfrm>
          <a:custGeom>
            <a:avLst/>
            <a:gdLst/>
            <a:ahLst/>
            <a:cxnLst/>
            <a:rect l="l" t="t" r="r" b="b"/>
            <a:pathLst>
              <a:path w="4101465" h="2836545">
                <a:moveTo>
                  <a:pt x="4101081" y="4572"/>
                </a:moveTo>
                <a:lnTo>
                  <a:pt x="4101081" y="1524"/>
                </a:lnTo>
                <a:lnTo>
                  <a:pt x="4098033" y="0"/>
                </a:lnTo>
                <a:lnTo>
                  <a:pt x="3048" y="0"/>
                </a:lnTo>
                <a:lnTo>
                  <a:pt x="0" y="1524"/>
                </a:lnTo>
                <a:lnTo>
                  <a:pt x="0" y="4572"/>
                </a:lnTo>
                <a:lnTo>
                  <a:pt x="4571" y="7728"/>
                </a:lnTo>
                <a:lnTo>
                  <a:pt x="4571" y="4572"/>
                </a:lnTo>
                <a:lnTo>
                  <a:pt x="4101081" y="4572"/>
                </a:lnTo>
                <a:close/>
              </a:path>
              <a:path w="4101465" h="2836545">
                <a:moveTo>
                  <a:pt x="4096508" y="2836164"/>
                </a:moveTo>
                <a:lnTo>
                  <a:pt x="4096508" y="2833007"/>
                </a:lnTo>
                <a:lnTo>
                  <a:pt x="4571" y="7728"/>
                </a:lnTo>
                <a:lnTo>
                  <a:pt x="4571" y="2836164"/>
                </a:lnTo>
                <a:lnTo>
                  <a:pt x="4096508" y="2836164"/>
                </a:lnTo>
                <a:close/>
              </a:path>
              <a:path w="4101465" h="2836545">
                <a:moveTo>
                  <a:pt x="4101081" y="2836164"/>
                </a:moveTo>
                <a:lnTo>
                  <a:pt x="4101081" y="4572"/>
                </a:lnTo>
                <a:lnTo>
                  <a:pt x="4096508" y="4572"/>
                </a:lnTo>
                <a:lnTo>
                  <a:pt x="4096508" y="9144"/>
                </a:lnTo>
                <a:lnTo>
                  <a:pt x="4096509" y="2833007"/>
                </a:lnTo>
                <a:lnTo>
                  <a:pt x="4101081" y="2836164"/>
                </a:lnTo>
                <a:close/>
              </a:path>
            </a:pathLst>
          </a:custGeom>
          <a:solidFill>
            <a:srgbClr val="696B6E"/>
          </a:solidFill>
        </p:spPr>
        <p:txBody>
          <a:bodyPr wrap="square" lIns="0" tIns="0" rIns="0" bIns="0" rtlCol="0"/>
          <a:lstStyle/>
          <a:p/>
        </p:txBody>
      </p:sp>
      <p:sp>
        <p:nvSpPr>
          <p:cNvPr id="7" name="object 7"/>
          <p:cNvSpPr/>
          <p:nvPr/>
        </p:nvSpPr>
        <p:spPr>
          <a:xfrm>
            <a:off x="996577" y="3549396"/>
            <a:ext cx="4091940" cy="2832100"/>
          </a:xfrm>
          <a:custGeom>
            <a:avLst/>
            <a:gdLst/>
            <a:ahLst/>
            <a:cxnLst/>
            <a:rect l="l" t="t" r="r" b="b"/>
            <a:pathLst>
              <a:path w="4091940" h="2832100">
                <a:moveTo>
                  <a:pt x="0" y="0"/>
                </a:moveTo>
                <a:lnTo>
                  <a:pt x="0" y="2831592"/>
                </a:lnTo>
                <a:lnTo>
                  <a:pt x="4091940" y="2831592"/>
                </a:lnTo>
                <a:lnTo>
                  <a:pt x="4091940" y="0"/>
                </a:lnTo>
                <a:lnTo>
                  <a:pt x="0" y="0"/>
                </a:lnTo>
                <a:close/>
              </a:path>
            </a:pathLst>
          </a:custGeom>
          <a:solidFill>
            <a:srgbClr val="F2F2F2"/>
          </a:solidFill>
        </p:spPr>
        <p:txBody>
          <a:bodyPr wrap="square" lIns="0" tIns="0" rIns="0" bIns="0" rtlCol="0"/>
          <a:lstStyle/>
          <a:p/>
        </p:txBody>
      </p:sp>
      <p:sp>
        <p:nvSpPr>
          <p:cNvPr id="8" name="object 8"/>
          <p:cNvSpPr/>
          <p:nvPr/>
        </p:nvSpPr>
        <p:spPr>
          <a:xfrm>
            <a:off x="992005" y="3544823"/>
            <a:ext cx="4101465" cy="2840990"/>
          </a:xfrm>
          <a:custGeom>
            <a:avLst/>
            <a:gdLst/>
            <a:ahLst/>
            <a:cxnLst/>
            <a:rect l="l" t="t" r="r" b="b"/>
            <a:pathLst>
              <a:path w="4101465" h="2840990">
                <a:moveTo>
                  <a:pt x="4101081" y="2839212"/>
                </a:moveTo>
                <a:lnTo>
                  <a:pt x="4101081" y="1524"/>
                </a:lnTo>
                <a:lnTo>
                  <a:pt x="4098033" y="0"/>
                </a:lnTo>
                <a:lnTo>
                  <a:pt x="3048" y="0"/>
                </a:lnTo>
                <a:lnTo>
                  <a:pt x="0" y="1524"/>
                </a:lnTo>
                <a:lnTo>
                  <a:pt x="0" y="2839212"/>
                </a:lnTo>
                <a:lnTo>
                  <a:pt x="3048" y="2840736"/>
                </a:lnTo>
                <a:lnTo>
                  <a:pt x="4572" y="2840736"/>
                </a:lnTo>
                <a:lnTo>
                  <a:pt x="4572" y="9144"/>
                </a:lnTo>
                <a:lnTo>
                  <a:pt x="9144" y="4572"/>
                </a:lnTo>
                <a:lnTo>
                  <a:pt x="9144" y="9144"/>
                </a:lnTo>
                <a:lnTo>
                  <a:pt x="4091937" y="9144"/>
                </a:lnTo>
                <a:lnTo>
                  <a:pt x="4091937" y="4572"/>
                </a:lnTo>
                <a:lnTo>
                  <a:pt x="4096509" y="9144"/>
                </a:lnTo>
                <a:lnTo>
                  <a:pt x="4096509" y="2840736"/>
                </a:lnTo>
                <a:lnTo>
                  <a:pt x="4098033" y="2840736"/>
                </a:lnTo>
                <a:lnTo>
                  <a:pt x="4101081" y="2839212"/>
                </a:lnTo>
                <a:close/>
              </a:path>
              <a:path w="4101465" h="2840990">
                <a:moveTo>
                  <a:pt x="9144" y="9144"/>
                </a:moveTo>
                <a:lnTo>
                  <a:pt x="9144" y="4572"/>
                </a:lnTo>
                <a:lnTo>
                  <a:pt x="4572" y="9144"/>
                </a:lnTo>
                <a:lnTo>
                  <a:pt x="9144" y="9144"/>
                </a:lnTo>
                <a:close/>
              </a:path>
              <a:path w="4101465" h="2840990">
                <a:moveTo>
                  <a:pt x="9144" y="2831592"/>
                </a:moveTo>
                <a:lnTo>
                  <a:pt x="9144" y="9144"/>
                </a:lnTo>
                <a:lnTo>
                  <a:pt x="4572" y="9144"/>
                </a:lnTo>
                <a:lnTo>
                  <a:pt x="4572" y="2831592"/>
                </a:lnTo>
                <a:lnTo>
                  <a:pt x="9144" y="2831592"/>
                </a:lnTo>
                <a:close/>
              </a:path>
              <a:path w="4101465" h="2840990">
                <a:moveTo>
                  <a:pt x="4096509" y="2831592"/>
                </a:moveTo>
                <a:lnTo>
                  <a:pt x="4572" y="2831592"/>
                </a:lnTo>
                <a:lnTo>
                  <a:pt x="9144" y="2836164"/>
                </a:lnTo>
                <a:lnTo>
                  <a:pt x="9144" y="2840736"/>
                </a:lnTo>
                <a:lnTo>
                  <a:pt x="4091937" y="2840736"/>
                </a:lnTo>
                <a:lnTo>
                  <a:pt x="4091937" y="2836164"/>
                </a:lnTo>
                <a:lnTo>
                  <a:pt x="4096509" y="2831592"/>
                </a:lnTo>
                <a:close/>
              </a:path>
              <a:path w="4101465" h="2840990">
                <a:moveTo>
                  <a:pt x="9144" y="2840736"/>
                </a:moveTo>
                <a:lnTo>
                  <a:pt x="9144" y="2836164"/>
                </a:lnTo>
                <a:lnTo>
                  <a:pt x="4572" y="2831592"/>
                </a:lnTo>
                <a:lnTo>
                  <a:pt x="4572" y="2840736"/>
                </a:lnTo>
                <a:lnTo>
                  <a:pt x="9144" y="2840736"/>
                </a:lnTo>
                <a:close/>
              </a:path>
              <a:path w="4101465" h="2840990">
                <a:moveTo>
                  <a:pt x="4096509" y="9144"/>
                </a:moveTo>
                <a:lnTo>
                  <a:pt x="4091937" y="4572"/>
                </a:lnTo>
                <a:lnTo>
                  <a:pt x="4091937" y="9144"/>
                </a:lnTo>
                <a:lnTo>
                  <a:pt x="4096509" y="9144"/>
                </a:lnTo>
                <a:close/>
              </a:path>
              <a:path w="4101465" h="2840990">
                <a:moveTo>
                  <a:pt x="4096509" y="2831592"/>
                </a:moveTo>
                <a:lnTo>
                  <a:pt x="4096509" y="9144"/>
                </a:lnTo>
                <a:lnTo>
                  <a:pt x="4091937" y="9144"/>
                </a:lnTo>
                <a:lnTo>
                  <a:pt x="4091937" y="2831592"/>
                </a:lnTo>
                <a:lnTo>
                  <a:pt x="4096509" y="2831592"/>
                </a:lnTo>
                <a:close/>
              </a:path>
              <a:path w="4101465" h="2840990">
                <a:moveTo>
                  <a:pt x="4096509" y="2840736"/>
                </a:moveTo>
                <a:lnTo>
                  <a:pt x="4096509" y="2831592"/>
                </a:lnTo>
                <a:lnTo>
                  <a:pt x="4091937" y="2836164"/>
                </a:lnTo>
                <a:lnTo>
                  <a:pt x="4091937" y="2840736"/>
                </a:lnTo>
                <a:lnTo>
                  <a:pt x="4096509" y="2840736"/>
                </a:lnTo>
                <a:close/>
              </a:path>
            </a:pathLst>
          </a:custGeom>
          <a:solidFill>
            <a:srgbClr val="696B6E"/>
          </a:solidFill>
        </p:spPr>
        <p:txBody>
          <a:bodyPr wrap="square" lIns="0" tIns="0" rIns="0" bIns="0" rtlCol="0"/>
          <a:lstStyle/>
          <a:p/>
        </p:txBody>
      </p:sp>
      <p:sp>
        <p:nvSpPr>
          <p:cNvPr id="9" name="object 9"/>
          <p:cNvSpPr txBox="1"/>
          <p:nvPr/>
        </p:nvSpPr>
        <p:spPr>
          <a:xfrm>
            <a:off x="996577" y="3577842"/>
            <a:ext cx="4091940" cy="2707640"/>
          </a:xfrm>
          <a:prstGeom prst="rect">
            <a:avLst/>
          </a:prstGeom>
        </p:spPr>
        <p:txBody>
          <a:bodyPr wrap="square" lIns="0" tIns="12065" rIns="0" bIns="0" rtlCol="0" vert="horz">
            <a:spAutoFit/>
          </a:bodyPr>
          <a:lstStyle/>
          <a:p>
            <a:pPr marL="90805">
              <a:lnSpc>
                <a:spcPct val="100000"/>
              </a:lnSpc>
              <a:spcBef>
                <a:spcPts val="95"/>
              </a:spcBef>
            </a:pPr>
            <a:r>
              <a:rPr dirty="0" sz="1600" spc="-5" b="1" i="1">
                <a:solidFill>
                  <a:srgbClr val="007BC3"/>
                </a:solidFill>
                <a:latin typeface="Arial"/>
                <a:cs typeface="Arial"/>
              </a:rPr>
              <a:t>Syntax:</a:t>
            </a:r>
            <a:endParaRPr sz="1600">
              <a:latin typeface="Arial"/>
              <a:cs typeface="Arial"/>
            </a:endParaRPr>
          </a:p>
          <a:p>
            <a:pPr marL="90805">
              <a:lnSpc>
                <a:spcPct val="100000"/>
              </a:lnSpc>
            </a:pPr>
            <a:r>
              <a:rPr dirty="0" sz="1600" spc="-10">
                <a:solidFill>
                  <a:srgbClr val="007BC3"/>
                </a:solidFill>
                <a:latin typeface="Arial"/>
                <a:cs typeface="Arial"/>
              </a:rPr>
              <a:t>try:</a:t>
            </a:r>
            <a:endParaRPr sz="1600">
              <a:latin typeface="Arial"/>
              <a:cs typeface="Arial"/>
            </a:endParaRPr>
          </a:p>
          <a:p>
            <a:pPr marL="90805">
              <a:lnSpc>
                <a:spcPct val="100000"/>
              </a:lnSpc>
            </a:pPr>
            <a:r>
              <a:rPr dirty="0" sz="1600" spc="-60">
                <a:solidFill>
                  <a:srgbClr val="007BC3"/>
                </a:solidFill>
                <a:latin typeface="Arial"/>
                <a:cs typeface="Arial"/>
              </a:rPr>
              <a:t>You </a:t>
            </a:r>
            <a:r>
              <a:rPr dirty="0" sz="1600" spc="-5">
                <a:solidFill>
                  <a:srgbClr val="007BC3"/>
                </a:solidFill>
                <a:latin typeface="Arial"/>
                <a:cs typeface="Arial"/>
              </a:rPr>
              <a:t>do </a:t>
            </a:r>
            <a:r>
              <a:rPr dirty="0" sz="1600" spc="-10">
                <a:solidFill>
                  <a:srgbClr val="007BC3"/>
                </a:solidFill>
                <a:latin typeface="Arial"/>
                <a:cs typeface="Arial"/>
              </a:rPr>
              <a:t>your </a:t>
            </a:r>
            <a:r>
              <a:rPr dirty="0" sz="1600" spc="-5">
                <a:solidFill>
                  <a:srgbClr val="007BC3"/>
                </a:solidFill>
                <a:latin typeface="Arial"/>
                <a:cs typeface="Arial"/>
              </a:rPr>
              <a:t>operations</a:t>
            </a:r>
            <a:r>
              <a:rPr dirty="0" sz="1600" spc="114">
                <a:solidFill>
                  <a:srgbClr val="007BC3"/>
                </a:solidFill>
                <a:latin typeface="Arial"/>
                <a:cs typeface="Arial"/>
              </a:rPr>
              <a:t> </a:t>
            </a:r>
            <a:r>
              <a:rPr dirty="0" sz="1600" spc="-5">
                <a:solidFill>
                  <a:srgbClr val="007BC3"/>
                </a:solidFill>
                <a:latin typeface="Arial"/>
                <a:cs typeface="Arial"/>
              </a:rPr>
              <a:t>here;</a:t>
            </a:r>
            <a:endParaRPr sz="1600">
              <a:latin typeface="Arial"/>
              <a:cs typeface="Arial"/>
            </a:endParaRPr>
          </a:p>
          <a:p>
            <a:pPr marL="261620">
              <a:lnSpc>
                <a:spcPct val="100000"/>
              </a:lnSpc>
            </a:pPr>
            <a:r>
              <a:rPr dirty="0" sz="1600">
                <a:solidFill>
                  <a:srgbClr val="007BC3"/>
                </a:solidFill>
                <a:latin typeface="Arial"/>
                <a:cs typeface="Arial"/>
              </a:rPr>
              <a:t>......................</a:t>
            </a:r>
            <a:endParaRPr sz="1600">
              <a:latin typeface="Arial"/>
              <a:cs typeface="Arial"/>
            </a:endParaRPr>
          </a:p>
          <a:p>
            <a:pPr marL="90805">
              <a:lnSpc>
                <a:spcPct val="100000"/>
              </a:lnSpc>
            </a:pPr>
            <a:r>
              <a:rPr dirty="0" sz="1600" spc="-5">
                <a:solidFill>
                  <a:srgbClr val="007BC3"/>
                </a:solidFill>
                <a:latin typeface="Arial"/>
                <a:cs typeface="Arial"/>
              </a:rPr>
              <a:t>except</a:t>
            </a:r>
            <a:r>
              <a:rPr dirty="0" sz="1600" spc="0">
                <a:solidFill>
                  <a:srgbClr val="007BC3"/>
                </a:solidFill>
                <a:latin typeface="Arial"/>
                <a:cs typeface="Arial"/>
              </a:rPr>
              <a:t> </a:t>
            </a:r>
            <a:r>
              <a:rPr dirty="0" sz="1600" spc="-5">
                <a:solidFill>
                  <a:srgbClr val="007BC3"/>
                </a:solidFill>
                <a:latin typeface="Arial"/>
                <a:cs typeface="Arial"/>
              </a:rPr>
              <a:t>ExceptionA:</a:t>
            </a:r>
            <a:endParaRPr sz="1600">
              <a:latin typeface="Arial"/>
              <a:cs typeface="Arial"/>
            </a:endParaRPr>
          </a:p>
          <a:p>
            <a:pPr marL="90805" marR="248920" indent="170180">
              <a:lnSpc>
                <a:spcPct val="100000"/>
              </a:lnSpc>
            </a:pPr>
            <a:r>
              <a:rPr dirty="0" sz="1600" spc="-5">
                <a:solidFill>
                  <a:srgbClr val="007BC3"/>
                </a:solidFill>
                <a:latin typeface="Arial"/>
                <a:cs typeface="Arial"/>
              </a:rPr>
              <a:t>If there is ExceptionA, then execute this  block.</a:t>
            </a:r>
            <a:endParaRPr sz="1600">
              <a:latin typeface="Arial"/>
              <a:cs typeface="Arial"/>
            </a:endParaRPr>
          </a:p>
          <a:p>
            <a:pPr marL="90805">
              <a:lnSpc>
                <a:spcPct val="100000"/>
              </a:lnSpc>
            </a:pPr>
            <a:r>
              <a:rPr dirty="0" sz="1600" spc="-5">
                <a:solidFill>
                  <a:srgbClr val="007BC3"/>
                </a:solidFill>
                <a:latin typeface="Arial"/>
                <a:cs typeface="Arial"/>
              </a:rPr>
              <a:t>except</a:t>
            </a:r>
            <a:r>
              <a:rPr dirty="0" sz="1600" spc="0">
                <a:solidFill>
                  <a:srgbClr val="007BC3"/>
                </a:solidFill>
                <a:latin typeface="Arial"/>
                <a:cs typeface="Arial"/>
              </a:rPr>
              <a:t> </a:t>
            </a:r>
            <a:r>
              <a:rPr dirty="0" sz="1600" spc="-5">
                <a:solidFill>
                  <a:srgbClr val="007BC3"/>
                </a:solidFill>
                <a:latin typeface="Arial"/>
                <a:cs typeface="Arial"/>
              </a:rPr>
              <a:t>ExceptionB:</a:t>
            </a:r>
            <a:endParaRPr sz="1600">
              <a:latin typeface="Arial"/>
              <a:cs typeface="Arial"/>
            </a:endParaRPr>
          </a:p>
          <a:p>
            <a:pPr marL="90805" marR="248920" indent="170180">
              <a:lnSpc>
                <a:spcPct val="100000"/>
              </a:lnSpc>
            </a:pPr>
            <a:r>
              <a:rPr dirty="0" sz="1600" spc="-5">
                <a:solidFill>
                  <a:srgbClr val="007BC3"/>
                </a:solidFill>
                <a:latin typeface="Arial"/>
                <a:cs typeface="Arial"/>
              </a:rPr>
              <a:t>If there is ExceptionB, then execute this  block.</a:t>
            </a:r>
            <a:endParaRPr sz="1600">
              <a:latin typeface="Arial"/>
              <a:cs typeface="Arial"/>
            </a:endParaRPr>
          </a:p>
          <a:p>
            <a:pPr marL="261620">
              <a:lnSpc>
                <a:spcPct val="100000"/>
              </a:lnSpc>
            </a:pPr>
            <a:r>
              <a:rPr dirty="0" sz="1600">
                <a:solidFill>
                  <a:srgbClr val="007BC3"/>
                </a:solidFill>
                <a:latin typeface="Arial"/>
                <a:cs typeface="Arial"/>
              </a:rPr>
              <a:t>......................</a:t>
            </a:r>
            <a:endParaRPr sz="1600">
              <a:latin typeface="Arial"/>
              <a:cs typeface="Arial"/>
            </a:endParaRPr>
          </a:p>
        </p:txBody>
      </p:sp>
      <p:sp>
        <p:nvSpPr>
          <p:cNvPr id="10" name="object 10"/>
          <p:cNvSpPr/>
          <p:nvPr/>
        </p:nvSpPr>
        <p:spPr>
          <a:xfrm>
            <a:off x="5336926" y="3564636"/>
            <a:ext cx="4211320" cy="2801620"/>
          </a:xfrm>
          <a:custGeom>
            <a:avLst/>
            <a:gdLst/>
            <a:ahLst/>
            <a:cxnLst/>
            <a:rect l="l" t="t" r="r" b="b"/>
            <a:pathLst>
              <a:path w="4211320" h="2801620">
                <a:moveTo>
                  <a:pt x="0" y="0"/>
                </a:moveTo>
                <a:lnTo>
                  <a:pt x="0" y="2801112"/>
                </a:lnTo>
                <a:lnTo>
                  <a:pt x="4210812" y="2801112"/>
                </a:lnTo>
                <a:lnTo>
                  <a:pt x="4210812" y="0"/>
                </a:lnTo>
                <a:lnTo>
                  <a:pt x="0" y="0"/>
                </a:lnTo>
                <a:close/>
              </a:path>
            </a:pathLst>
          </a:custGeom>
          <a:solidFill>
            <a:srgbClr val="D1ECF8"/>
          </a:solidFill>
        </p:spPr>
        <p:txBody>
          <a:bodyPr wrap="square" lIns="0" tIns="0" rIns="0" bIns="0" rtlCol="0"/>
          <a:lstStyle/>
          <a:p/>
        </p:txBody>
      </p:sp>
      <p:sp>
        <p:nvSpPr>
          <p:cNvPr id="11" name="object 11"/>
          <p:cNvSpPr/>
          <p:nvPr/>
        </p:nvSpPr>
        <p:spPr>
          <a:xfrm>
            <a:off x="5323210" y="3550920"/>
            <a:ext cx="4238625" cy="2828925"/>
          </a:xfrm>
          <a:custGeom>
            <a:avLst/>
            <a:gdLst/>
            <a:ahLst/>
            <a:cxnLst/>
            <a:rect l="l" t="t" r="r" b="b"/>
            <a:pathLst>
              <a:path w="4238625" h="2828925">
                <a:moveTo>
                  <a:pt x="4238244" y="2822448"/>
                </a:moveTo>
                <a:lnTo>
                  <a:pt x="4238244" y="6096"/>
                </a:lnTo>
                <a:lnTo>
                  <a:pt x="4232148" y="0"/>
                </a:lnTo>
                <a:lnTo>
                  <a:pt x="6096" y="0"/>
                </a:lnTo>
                <a:lnTo>
                  <a:pt x="0" y="6096"/>
                </a:lnTo>
                <a:lnTo>
                  <a:pt x="0" y="2822448"/>
                </a:lnTo>
                <a:lnTo>
                  <a:pt x="6096" y="2828544"/>
                </a:lnTo>
                <a:lnTo>
                  <a:pt x="13716" y="2828544"/>
                </a:lnTo>
                <a:lnTo>
                  <a:pt x="13716" y="28956"/>
                </a:lnTo>
                <a:lnTo>
                  <a:pt x="27432" y="13716"/>
                </a:lnTo>
                <a:lnTo>
                  <a:pt x="27432" y="28956"/>
                </a:lnTo>
                <a:lnTo>
                  <a:pt x="4209288" y="28956"/>
                </a:lnTo>
                <a:lnTo>
                  <a:pt x="4209288" y="13716"/>
                </a:lnTo>
                <a:lnTo>
                  <a:pt x="4224528" y="28956"/>
                </a:lnTo>
                <a:lnTo>
                  <a:pt x="4224528" y="2828544"/>
                </a:lnTo>
                <a:lnTo>
                  <a:pt x="4232148" y="2828544"/>
                </a:lnTo>
                <a:lnTo>
                  <a:pt x="4238244" y="2822448"/>
                </a:lnTo>
                <a:close/>
              </a:path>
              <a:path w="4238625" h="2828925">
                <a:moveTo>
                  <a:pt x="27432" y="28956"/>
                </a:moveTo>
                <a:lnTo>
                  <a:pt x="27432" y="13716"/>
                </a:lnTo>
                <a:lnTo>
                  <a:pt x="13716" y="28956"/>
                </a:lnTo>
                <a:lnTo>
                  <a:pt x="27432" y="28956"/>
                </a:lnTo>
                <a:close/>
              </a:path>
              <a:path w="4238625" h="2828925">
                <a:moveTo>
                  <a:pt x="27432" y="2801112"/>
                </a:moveTo>
                <a:lnTo>
                  <a:pt x="27432" y="28956"/>
                </a:lnTo>
                <a:lnTo>
                  <a:pt x="13716" y="28956"/>
                </a:lnTo>
                <a:lnTo>
                  <a:pt x="13716" y="2801112"/>
                </a:lnTo>
                <a:lnTo>
                  <a:pt x="27432" y="2801112"/>
                </a:lnTo>
                <a:close/>
              </a:path>
              <a:path w="4238625" h="2828925">
                <a:moveTo>
                  <a:pt x="4224528" y="2801112"/>
                </a:moveTo>
                <a:lnTo>
                  <a:pt x="13716" y="2801112"/>
                </a:lnTo>
                <a:lnTo>
                  <a:pt x="27432" y="2814828"/>
                </a:lnTo>
                <a:lnTo>
                  <a:pt x="27432" y="2828544"/>
                </a:lnTo>
                <a:lnTo>
                  <a:pt x="4209288" y="2828544"/>
                </a:lnTo>
                <a:lnTo>
                  <a:pt x="4209288" y="2814828"/>
                </a:lnTo>
                <a:lnTo>
                  <a:pt x="4224528" y="2801112"/>
                </a:lnTo>
                <a:close/>
              </a:path>
              <a:path w="4238625" h="2828925">
                <a:moveTo>
                  <a:pt x="27432" y="2828544"/>
                </a:moveTo>
                <a:lnTo>
                  <a:pt x="27432" y="2814828"/>
                </a:lnTo>
                <a:lnTo>
                  <a:pt x="13716" y="2801112"/>
                </a:lnTo>
                <a:lnTo>
                  <a:pt x="13716" y="2828544"/>
                </a:lnTo>
                <a:lnTo>
                  <a:pt x="27432" y="2828544"/>
                </a:lnTo>
                <a:close/>
              </a:path>
              <a:path w="4238625" h="2828925">
                <a:moveTo>
                  <a:pt x="4224528" y="28956"/>
                </a:moveTo>
                <a:lnTo>
                  <a:pt x="4209288" y="13716"/>
                </a:lnTo>
                <a:lnTo>
                  <a:pt x="4209288" y="28956"/>
                </a:lnTo>
                <a:lnTo>
                  <a:pt x="4224528" y="28956"/>
                </a:lnTo>
                <a:close/>
              </a:path>
              <a:path w="4238625" h="2828925">
                <a:moveTo>
                  <a:pt x="4224528" y="2801112"/>
                </a:moveTo>
                <a:lnTo>
                  <a:pt x="4224528" y="28956"/>
                </a:lnTo>
                <a:lnTo>
                  <a:pt x="4209288" y="28956"/>
                </a:lnTo>
                <a:lnTo>
                  <a:pt x="4209288" y="2801112"/>
                </a:lnTo>
                <a:lnTo>
                  <a:pt x="4224528" y="2801112"/>
                </a:lnTo>
                <a:close/>
              </a:path>
              <a:path w="4238625" h="2828925">
                <a:moveTo>
                  <a:pt x="4224528" y="2828544"/>
                </a:moveTo>
                <a:lnTo>
                  <a:pt x="4224528" y="2801112"/>
                </a:lnTo>
                <a:lnTo>
                  <a:pt x="4209288" y="2814828"/>
                </a:lnTo>
                <a:lnTo>
                  <a:pt x="4209288" y="2828544"/>
                </a:lnTo>
                <a:lnTo>
                  <a:pt x="4224528" y="2828544"/>
                </a:lnTo>
                <a:close/>
              </a:path>
            </a:pathLst>
          </a:custGeom>
          <a:solidFill>
            <a:srgbClr val="F15928"/>
          </a:solidFill>
        </p:spPr>
        <p:txBody>
          <a:bodyPr wrap="square" lIns="0" tIns="0" rIns="0" bIns="0" rtlCol="0"/>
          <a:lstStyle/>
          <a:p/>
        </p:txBody>
      </p:sp>
      <p:sp>
        <p:nvSpPr>
          <p:cNvPr id="12" name="object 12"/>
          <p:cNvSpPr txBox="1"/>
          <p:nvPr/>
        </p:nvSpPr>
        <p:spPr>
          <a:xfrm>
            <a:off x="5415671" y="3593082"/>
            <a:ext cx="927100" cy="51308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F15928"/>
                </a:solidFill>
                <a:latin typeface="Arial"/>
                <a:cs typeface="Arial"/>
              </a:rPr>
              <a:t>Exa</a:t>
            </a:r>
            <a:r>
              <a:rPr dirty="0" sz="1600" spc="-10" b="1" i="1">
                <a:solidFill>
                  <a:srgbClr val="F15928"/>
                </a:solidFill>
                <a:latin typeface="Arial"/>
                <a:cs typeface="Arial"/>
              </a:rPr>
              <a:t>mp</a:t>
            </a:r>
            <a:r>
              <a:rPr dirty="0" sz="1600" spc="-5" b="1" i="1">
                <a:solidFill>
                  <a:srgbClr val="F15928"/>
                </a:solidFill>
                <a:latin typeface="Arial"/>
                <a:cs typeface="Arial"/>
              </a:rPr>
              <a:t>le:</a:t>
            </a:r>
            <a:endParaRPr sz="1600">
              <a:latin typeface="Arial"/>
              <a:cs typeface="Arial"/>
            </a:endParaRPr>
          </a:p>
          <a:p>
            <a:pPr marL="12700">
              <a:lnSpc>
                <a:spcPct val="100000"/>
              </a:lnSpc>
            </a:pPr>
            <a:r>
              <a:rPr dirty="0" sz="1600" spc="-10">
                <a:solidFill>
                  <a:srgbClr val="001F5F"/>
                </a:solidFill>
                <a:latin typeface="Arial"/>
                <a:cs typeface="Arial"/>
              </a:rPr>
              <a:t>try:</a:t>
            </a:r>
            <a:endParaRPr sz="1600">
              <a:latin typeface="Arial"/>
              <a:cs typeface="Arial"/>
            </a:endParaRPr>
          </a:p>
        </p:txBody>
      </p:sp>
      <p:sp>
        <p:nvSpPr>
          <p:cNvPr id="13" name="object 13"/>
          <p:cNvSpPr txBox="1"/>
          <p:nvPr/>
        </p:nvSpPr>
        <p:spPr>
          <a:xfrm>
            <a:off x="5415671" y="4080762"/>
            <a:ext cx="3907790" cy="1244600"/>
          </a:xfrm>
          <a:prstGeom prst="rect">
            <a:avLst/>
          </a:prstGeom>
        </p:spPr>
        <p:txBody>
          <a:bodyPr wrap="square" lIns="0" tIns="12065" rIns="0" bIns="0" rtlCol="0" vert="horz">
            <a:spAutoFit/>
          </a:bodyPr>
          <a:lstStyle/>
          <a:p>
            <a:pPr marL="240665">
              <a:lnSpc>
                <a:spcPct val="100000"/>
              </a:lnSpc>
              <a:spcBef>
                <a:spcPts val="95"/>
              </a:spcBef>
            </a:pPr>
            <a:r>
              <a:rPr dirty="0" sz="1600" spc="-5">
                <a:solidFill>
                  <a:srgbClr val="001F5F"/>
                </a:solidFill>
                <a:latin typeface="Arial"/>
                <a:cs typeface="Arial"/>
              </a:rPr>
              <a:t>fh = open("testfile",</a:t>
            </a:r>
            <a:r>
              <a:rPr dirty="0" sz="1600" spc="25">
                <a:solidFill>
                  <a:srgbClr val="001F5F"/>
                </a:solidFill>
                <a:latin typeface="Arial"/>
                <a:cs typeface="Arial"/>
              </a:rPr>
              <a:t> </a:t>
            </a:r>
            <a:r>
              <a:rPr dirty="0" sz="1600" spc="-10">
                <a:solidFill>
                  <a:srgbClr val="001F5F"/>
                </a:solidFill>
                <a:latin typeface="Arial"/>
                <a:cs typeface="Arial"/>
              </a:rPr>
              <a:t>"w")</a:t>
            </a:r>
            <a:endParaRPr sz="1600">
              <a:latin typeface="Arial"/>
              <a:cs typeface="Arial"/>
            </a:endParaRPr>
          </a:p>
          <a:p>
            <a:pPr marL="12700" marR="25400" indent="228600">
              <a:lnSpc>
                <a:spcPct val="100000"/>
              </a:lnSpc>
            </a:pPr>
            <a:r>
              <a:rPr dirty="0" sz="1600" spc="-5">
                <a:solidFill>
                  <a:srgbClr val="001F5F"/>
                </a:solidFill>
                <a:latin typeface="Arial"/>
                <a:cs typeface="Arial"/>
              </a:rPr>
              <a:t>fh.write("This is my test file for exception  </a:t>
            </a:r>
            <a:r>
              <a:rPr dirty="0" sz="1600" spc="-10">
                <a:solidFill>
                  <a:srgbClr val="001F5F"/>
                </a:solidFill>
                <a:latin typeface="Arial"/>
                <a:cs typeface="Arial"/>
              </a:rPr>
              <a:t>handling!!")</a:t>
            </a:r>
            <a:endParaRPr sz="1600">
              <a:latin typeface="Arial"/>
              <a:cs typeface="Arial"/>
            </a:endParaRPr>
          </a:p>
          <a:p>
            <a:pPr marL="12700">
              <a:lnSpc>
                <a:spcPct val="100000"/>
              </a:lnSpc>
            </a:pPr>
            <a:r>
              <a:rPr dirty="0" sz="1600" spc="-5">
                <a:solidFill>
                  <a:srgbClr val="001F5F"/>
                </a:solidFill>
                <a:latin typeface="Arial"/>
                <a:cs typeface="Arial"/>
              </a:rPr>
              <a:t>except</a:t>
            </a:r>
            <a:r>
              <a:rPr dirty="0" sz="1600" spc="0">
                <a:solidFill>
                  <a:srgbClr val="001F5F"/>
                </a:solidFill>
                <a:latin typeface="Arial"/>
                <a:cs typeface="Arial"/>
              </a:rPr>
              <a:t> </a:t>
            </a:r>
            <a:r>
              <a:rPr dirty="0" sz="1600" spc="-5">
                <a:solidFill>
                  <a:srgbClr val="001F5F"/>
                </a:solidFill>
                <a:latin typeface="Arial"/>
                <a:cs typeface="Arial"/>
              </a:rPr>
              <a:t>IOError:</a:t>
            </a:r>
            <a:endParaRPr sz="1600">
              <a:latin typeface="Arial"/>
              <a:cs typeface="Arial"/>
            </a:endParaRPr>
          </a:p>
          <a:p>
            <a:pPr marL="240665">
              <a:lnSpc>
                <a:spcPct val="100000"/>
              </a:lnSpc>
            </a:pPr>
            <a:r>
              <a:rPr dirty="0" sz="1600" spc="-5">
                <a:solidFill>
                  <a:srgbClr val="001F5F"/>
                </a:solidFill>
                <a:latin typeface="Arial"/>
                <a:cs typeface="Arial"/>
              </a:rPr>
              <a:t>print ("Error: can\'t find file or </a:t>
            </a:r>
            <a:r>
              <a:rPr dirty="0" sz="1600" spc="-10">
                <a:solidFill>
                  <a:srgbClr val="001F5F"/>
                </a:solidFill>
                <a:latin typeface="Arial"/>
                <a:cs typeface="Arial"/>
              </a:rPr>
              <a:t>write</a:t>
            </a:r>
            <a:r>
              <a:rPr dirty="0" sz="1600" spc="125">
                <a:solidFill>
                  <a:srgbClr val="001F5F"/>
                </a:solidFill>
                <a:latin typeface="Arial"/>
                <a:cs typeface="Arial"/>
              </a:rPr>
              <a:t> </a:t>
            </a:r>
            <a:r>
              <a:rPr dirty="0" sz="1600" spc="-5">
                <a:solidFill>
                  <a:srgbClr val="001F5F"/>
                </a:solidFill>
                <a:latin typeface="Arial"/>
                <a:cs typeface="Arial"/>
              </a:rPr>
              <a:t>data")</a:t>
            </a:r>
            <a:endParaRPr sz="1600">
              <a:latin typeface="Arial"/>
              <a:cs typeface="Arial"/>
            </a:endParaRPr>
          </a:p>
        </p:txBody>
      </p:sp>
      <p:sp>
        <p:nvSpPr>
          <p:cNvPr id="14" name="object 14"/>
          <p:cNvSpPr txBox="1"/>
          <p:nvPr/>
        </p:nvSpPr>
        <p:spPr>
          <a:xfrm>
            <a:off x="5415671" y="5787641"/>
            <a:ext cx="2891155" cy="513080"/>
          </a:xfrm>
          <a:prstGeom prst="rect">
            <a:avLst/>
          </a:prstGeom>
        </p:spPr>
        <p:txBody>
          <a:bodyPr wrap="square" lIns="0" tIns="12065" rIns="0" bIns="0" rtlCol="0" vert="horz">
            <a:spAutoFit/>
          </a:bodyPr>
          <a:lstStyle/>
          <a:p>
            <a:pPr marL="12700">
              <a:lnSpc>
                <a:spcPct val="100000"/>
              </a:lnSpc>
              <a:spcBef>
                <a:spcPts val="95"/>
              </a:spcBef>
            </a:pPr>
            <a:r>
              <a:rPr dirty="0" sz="1600" spc="-10" b="1" i="1">
                <a:solidFill>
                  <a:srgbClr val="F15928"/>
                </a:solidFill>
                <a:latin typeface="Arial"/>
                <a:cs typeface="Arial"/>
              </a:rPr>
              <a:t>Output:</a:t>
            </a:r>
            <a:endParaRPr sz="1600">
              <a:latin typeface="Arial"/>
              <a:cs typeface="Arial"/>
            </a:endParaRPr>
          </a:p>
          <a:p>
            <a:pPr marL="12700">
              <a:lnSpc>
                <a:spcPct val="100000"/>
              </a:lnSpc>
            </a:pPr>
            <a:r>
              <a:rPr dirty="0" sz="1600" spc="-5">
                <a:solidFill>
                  <a:srgbClr val="001F5F"/>
                </a:solidFill>
                <a:latin typeface="Arial"/>
                <a:cs typeface="Arial"/>
              </a:rPr>
              <a:t>Error: can't find file or </a:t>
            </a:r>
            <a:r>
              <a:rPr dirty="0" sz="1600" spc="-10">
                <a:solidFill>
                  <a:srgbClr val="001F5F"/>
                </a:solidFill>
                <a:latin typeface="Arial"/>
                <a:cs typeface="Arial"/>
              </a:rPr>
              <a:t>write</a:t>
            </a:r>
            <a:r>
              <a:rPr dirty="0" sz="1600" spc="75">
                <a:solidFill>
                  <a:srgbClr val="001F5F"/>
                </a:solidFill>
                <a:latin typeface="Arial"/>
                <a:cs typeface="Arial"/>
              </a:rPr>
              <a:t> </a:t>
            </a:r>
            <a:r>
              <a:rPr dirty="0" sz="1600" spc="-5">
                <a:solidFill>
                  <a:srgbClr val="001F5F"/>
                </a:solidFill>
                <a:latin typeface="Arial"/>
                <a:cs typeface="Arial"/>
              </a:rPr>
              <a:t>data</a:t>
            </a:r>
            <a:endParaRPr sz="1600">
              <a:latin typeface="Arial"/>
              <a:cs typeface="Arial"/>
            </a:endParaRPr>
          </a:p>
        </p:txBody>
      </p:sp>
      <p:sp>
        <p:nvSpPr>
          <p:cNvPr id="15" name="object 15"/>
          <p:cNvSpPr/>
          <p:nvPr/>
        </p:nvSpPr>
        <p:spPr>
          <a:xfrm>
            <a:off x="7023207" y="2788204"/>
            <a:ext cx="2820035" cy="1372870"/>
          </a:xfrm>
          <a:custGeom>
            <a:avLst/>
            <a:gdLst/>
            <a:ahLst/>
            <a:cxnLst/>
            <a:rect l="l" t="t" r="r" b="b"/>
            <a:pathLst>
              <a:path w="2820034" h="1372870">
                <a:moveTo>
                  <a:pt x="2819448" y="580690"/>
                </a:moveTo>
                <a:lnTo>
                  <a:pt x="2811283" y="522697"/>
                </a:lnTo>
                <a:lnTo>
                  <a:pt x="2789456" y="465396"/>
                </a:lnTo>
                <a:lnTo>
                  <a:pt x="2754168" y="409235"/>
                </a:lnTo>
                <a:lnTo>
                  <a:pt x="2705620" y="354660"/>
                </a:lnTo>
                <a:lnTo>
                  <a:pt x="2676436" y="328107"/>
                </a:lnTo>
                <a:lnTo>
                  <a:pt x="2644014" y="302118"/>
                </a:lnTo>
                <a:lnTo>
                  <a:pt x="2608376" y="276750"/>
                </a:lnTo>
                <a:lnTo>
                  <a:pt x="2569550" y="252057"/>
                </a:lnTo>
                <a:lnTo>
                  <a:pt x="2527560" y="228096"/>
                </a:lnTo>
                <a:lnTo>
                  <a:pt x="2482431" y="204922"/>
                </a:lnTo>
                <a:lnTo>
                  <a:pt x="2434188" y="182592"/>
                </a:lnTo>
                <a:lnTo>
                  <a:pt x="2382857" y="161161"/>
                </a:lnTo>
                <a:lnTo>
                  <a:pt x="2328463" y="140685"/>
                </a:lnTo>
                <a:lnTo>
                  <a:pt x="2271031" y="121221"/>
                </a:lnTo>
                <a:lnTo>
                  <a:pt x="2210586" y="102823"/>
                </a:lnTo>
                <a:lnTo>
                  <a:pt x="2163227" y="89887"/>
                </a:lnTo>
                <a:lnTo>
                  <a:pt x="2115084" y="77839"/>
                </a:lnTo>
                <a:lnTo>
                  <a:pt x="2066215" y="66674"/>
                </a:lnTo>
                <a:lnTo>
                  <a:pt x="2016678" y="56387"/>
                </a:lnTo>
                <a:lnTo>
                  <a:pt x="1966532" y="46976"/>
                </a:lnTo>
                <a:lnTo>
                  <a:pt x="1915836" y="38435"/>
                </a:lnTo>
                <a:lnTo>
                  <a:pt x="1864647" y="30759"/>
                </a:lnTo>
                <a:lnTo>
                  <a:pt x="1813025" y="23945"/>
                </a:lnTo>
                <a:lnTo>
                  <a:pt x="1761028" y="17988"/>
                </a:lnTo>
                <a:lnTo>
                  <a:pt x="1708714" y="12884"/>
                </a:lnTo>
                <a:lnTo>
                  <a:pt x="1656142" y="8628"/>
                </a:lnTo>
                <a:lnTo>
                  <a:pt x="1603371" y="5216"/>
                </a:lnTo>
                <a:lnTo>
                  <a:pt x="1550328" y="2639"/>
                </a:lnTo>
                <a:lnTo>
                  <a:pt x="1497463" y="906"/>
                </a:lnTo>
                <a:lnTo>
                  <a:pt x="1444444" y="0"/>
                </a:lnTo>
                <a:lnTo>
                  <a:pt x="1383435" y="32"/>
                </a:lnTo>
                <a:lnTo>
                  <a:pt x="1338568" y="661"/>
                </a:lnTo>
                <a:lnTo>
                  <a:pt x="1285828" y="2221"/>
                </a:lnTo>
                <a:lnTo>
                  <a:pt x="1233298" y="4594"/>
                </a:lnTo>
                <a:lnTo>
                  <a:pt x="1181037" y="7776"/>
                </a:lnTo>
                <a:lnTo>
                  <a:pt x="1129103" y="11762"/>
                </a:lnTo>
                <a:lnTo>
                  <a:pt x="1077554" y="16549"/>
                </a:lnTo>
                <a:lnTo>
                  <a:pt x="1026449" y="22131"/>
                </a:lnTo>
                <a:lnTo>
                  <a:pt x="975847" y="28505"/>
                </a:lnTo>
                <a:lnTo>
                  <a:pt x="925806" y="35665"/>
                </a:lnTo>
                <a:lnTo>
                  <a:pt x="876384" y="43609"/>
                </a:lnTo>
                <a:lnTo>
                  <a:pt x="827641" y="52330"/>
                </a:lnTo>
                <a:lnTo>
                  <a:pt x="779634" y="61826"/>
                </a:lnTo>
                <a:lnTo>
                  <a:pt x="732422" y="72091"/>
                </a:lnTo>
                <a:lnTo>
                  <a:pt x="686064" y="83121"/>
                </a:lnTo>
                <a:lnTo>
                  <a:pt x="640618" y="94912"/>
                </a:lnTo>
                <a:lnTo>
                  <a:pt x="596143" y="107459"/>
                </a:lnTo>
                <a:lnTo>
                  <a:pt x="552697" y="120759"/>
                </a:lnTo>
                <a:lnTo>
                  <a:pt x="510338" y="134806"/>
                </a:lnTo>
                <a:lnTo>
                  <a:pt x="469126" y="149596"/>
                </a:lnTo>
                <a:lnTo>
                  <a:pt x="429118" y="165125"/>
                </a:lnTo>
                <a:lnTo>
                  <a:pt x="390374" y="181388"/>
                </a:lnTo>
                <a:lnTo>
                  <a:pt x="352951" y="198382"/>
                </a:lnTo>
                <a:lnTo>
                  <a:pt x="316908" y="216101"/>
                </a:lnTo>
                <a:lnTo>
                  <a:pt x="282304" y="234542"/>
                </a:lnTo>
                <a:lnTo>
                  <a:pt x="249198" y="253699"/>
                </a:lnTo>
                <a:lnTo>
                  <a:pt x="208307" y="279666"/>
                </a:lnTo>
                <a:lnTo>
                  <a:pt x="171160" y="306203"/>
                </a:lnTo>
                <a:lnTo>
                  <a:pt x="137729" y="333255"/>
                </a:lnTo>
                <a:lnTo>
                  <a:pt x="107992" y="360763"/>
                </a:lnTo>
                <a:lnTo>
                  <a:pt x="81922" y="388671"/>
                </a:lnTo>
                <a:lnTo>
                  <a:pt x="40682" y="445457"/>
                </a:lnTo>
                <a:lnTo>
                  <a:pt x="13810" y="503156"/>
                </a:lnTo>
                <a:lnTo>
                  <a:pt x="1103" y="561313"/>
                </a:lnTo>
                <a:lnTo>
                  <a:pt x="0" y="590419"/>
                </a:lnTo>
                <a:lnTo>
                  <a:pt x="2361" y="619469"/>
                </a:lnTo>
                <a:lnTo>
                  <a:pt x="17383" y="677168"/>
                </a:lnTo>
                <a:lnTo>
                  <a:pt x="45966" y="733954"/>
                </a:lnTo>
                <a:lnTo>
                  <a:pt x="87909" y="789370"/>
                </a:lnTo>
                <a:lnTo>
                  <a:pt x="143011" y="842959"/>
                </a:lnTo>
                <a:lnTo>
                  <a:pt x="175434" y="868926"/>
                </a:lnTo>
                <a:lnTo>
                  <a:pt x="211071" y="894265"/>
                </a:lnTo>
                <a:lnTo>
                  <a:pt x="249898" y="918918"/>
                </a:lnTo>
                <a:lnTo>
                  <a:pt x="291888" y="942830"/>
                </a:lnTo>
                <a:lnTo>
                  <a:pt x="337017" y="965942"/>
                </a:lnTo>
                <a:lnTo>
                  <a:pt x="385259" y="988197"/>
                </a:lnTo>
                <a:lnTo>
                  <a:pt x="436590" y="1009540"/>
                </a:lnTo>
                <a:lnTo>
                  <a:pt x="490984" y="1029912"/>
                </a:lnTo>
                <a:lnTo>
                  <a:pt x="548417" y="1049256"/>
                </a:lnTo>
                <a:lnTo>
                  <a:pt x="608862" y="1067515"/>
                </a:lnTo>
                <a:lnTo>
                  <a:pt x="608862" y="1362203"/>
                </a:lnTo>
                <a:lnTo>
                  <a:pt x="1102638" y="1157431"/>
                </a:lnTo>
                <a:lnTo>
                  <a:pt x="1158777" y="1162127"/>
                </a:lnTo>
                <a:lnTo>
                  <a:pt x="1214987" y="1165857"/>
                </a:lnTo>
                <a:lnTo>
                  <a:pt x="1271208" y="1168631"/>
                </a:lnTo>
                <a:lnTo>
                  <a:pt x="1327377" y="1170460"/>
                </a:lnTo>
                <a:lnTo>
                  <a:pt x="1383435" y="1171352"/>
                </a:lnTo>
                <a:lnTo>
                  <a:pt x="1444444" y="1171230"/>
                </a:lnTo>
                <a:lnTo>
                  <a:pt x="1494971" y="1170368"/>
                </a:lnTo>
                <a:lnTo>
                  <a:pt x="1550458" y="1168504"/>
                </a:lnTo>
                <a:lnTo>
                  <a:pt x="1605329" y="1165757"/>
                </a:lnTo>
                <a:lnTo>
                  <a:pt x="1659914" y="1162116"/>
                </a:lnTo>
                <a:lnTo>
                  <a:pt x="1714021" y="1157598"/>
                </a:lnTo>
                <a:lnTo>
                  <a:pt x="1767590" y="1152213"/>
                </a:lnTo>
                <a:lnTo>
                  <a:pt x="1820559" y="1145970"/>
                </a:lnTo>
                <a:lnTo>
                  <a:pt x="1872867" y="1138880"/>
                </a:lnTo>
                <a:lnTo>
                  <a:pt x="1924455" y="1130952"/>
                </a:lnTo>
                <a:lnTo>
                  <a:pt x="1975260" y="1122195"/>
                </a:lnTo>
                <a:lnTo>
                  <a:pt x="2025222" y="1112621"/>
                </a:lnTo>
                <a:lnTo>
                  <a:pt x="2074279" y="1102238"/>
                </a:lnTo>
                <a:lnTo>
                  <a:pt x="2122372" y="1091057"/>
                </a:lnTo>
                <a:lnTo>
                  <a:pt x="2169438" y="1079086"/>
                </a:lnTo>
                <a:lnTo>
                  <a:pt x="2215417" y="1066337"/>
                </a:lnTo>
                <a:lnTo>
                  <a:pt x="2260248" y="1052819"/>
                </a:lnTo>
                <a:lnTo>
                  <a:pt x="2303870" y="1038541"/>
                </a:lnTo>
                <a:lnTo>
                  <a:pt x="2346222" y="1023514"/>
                </a:lnTo>
                <a:lnTo>
                  <a:pt x="2387243" y="1007748"/>
                </a:lnTo>
                <a:lnTo>
                  <a:pt x="2426872" y="991251"/>
                </a:lnTo>
                <a:lnTo>
                  <a:pt x="2465048" y="974035"/>
                </a:lnTo>
                <a:lnTo>
                  <a:pt x="2501711" y="956108"/>
                </a:lnTo>
                <a:lnTo>
                  <a:pt x="2536798" y="937481"/>
                </a:lnTo>
                <a:lnTo>
                  <a:pt x="2570250" y="918163"/>
                </a:lnTo>
                <a:lnTo>
                  <a:pt x="2611140" y="892058"/>
                </a:lnTo>
                <a:lnTo>
                  <a:pt x="2648288" y="865400"/>
                </a:lnTo>
                <a:lnTo>
                  <a:pt x="2681718" y="838245"/>
                </a:lnTo>
                <a:lnTo>
                  <a:pt x="2711456" y="810649"/>
                </a:lnTo>
                <a:lnTo>
                  <a:pt x="2737526" y="782667"/>
                </a:lnTo>
                <a:lnTo>
                  <a:pt x="2778766" y="725769"/>
                </a:lnTo>
                <a:lnTo>
                  <a:pt x="2805638" y="668000"/>
                </a:lnTo>
                <a:lnTo>
                  <a:pt x="2818344" y="609807"/>
                </a:lnTo>
                <a:lnTo>
                  <a:pt x="2819448" y="580690"/>
                </a:lnTo>
                <a:close/>
              </a:path>
              <a:path w="2820034" h="1372870">
                <a:moveTo>
                  <a:pt x="608862" y="1362203"/>
                </a:moveTo>
                <a:lnTo>
                  <a:pt x="608862" y="1067515"/>
                </a:lnTo>
                <a:lnTo>
                  <a:pt x="584478" y="1372315"/>
                </a:lnTo>
                <a:lnTo>
                  <a:pt x="608862" y="1362203"/>
                </a:lnTo>
                <a:close/>
              </a:path>
            </a:pathLst>
          </a:custGeom>
          <a:solidFill>
            <a:srgbClr val="007BC3"/>
          </a:solidFill>
        </p:spPr>
        <p:txBody>
          <a:bodyPr wrap="square" lIns="0" tIns="0" rIns="0" bIns="0" rtlCol="0"/>
          <a:lstStyle/>
          <a:p/>
        </p:txBody>
      </p:sp>
      <p:sp>
        <p:nvSpPr>
          <p:cNvPr id="16" name="object 16"/>
          <p:cNvSpPr txBox="1">
            <a:spLocks noGrp="1"/>
          </p:cNvSpPr>
          <p:nvPr>
            <p:ph type="body" idx="1"/>
          </p:nvPr>
        </p:nvSpPr>
        <p:spPr>
          <a:prstGeom prst="rect"/>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pc="-5"/>
              <a:t>try…except..</a:t>
            </a: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Catches all exceptions that</a:t>
            </a:r>
            <a:r>
              <a:rPr dirty="0" sz="1600" spc="25">
                <a:solidFill>
                  <a:srgbClr val="6C6D70"/>
                </a:solidFill>
                <a:latin typeface="Arial"/>
                <a:cs typeface="Arial"/>
              </a:rPr>
              <a:t> </a:t>
            </a:r>
            <a:r>
              <a:rPr dirty="0" sz="1600" spc="-5">
                <a:solidFill>
                  <a:srgbClr val="6C6D70"/>
                </a:solidFill>
                <a:latin typeface="Arial"/>
                <a:cs typeface="Arial"/>
              </a:rPr>
              <a:t>occur</a:t>
            </a:r>
            <a:endParaRPr sz="1600">
              <a:latin typeface="Arial"/>
              <a:cs typeface="Arial"/>
            </a:endParaRPr>
          </a:p>
          <a:p>
            <a:pPr lvl="1" marL="469900" marR="160020" indent="-226060">
              <a:lnSpc>
                <a:spcPct val="110000"/>
              </a:lnSpc>
              <a:spcBef>
                <a:spcPts val="1195"/>
              </a:spcBef>
              <a:buClr>
                <a:srgbClr val="007BC3"/>
              </a:buClr>
              <a:buChar char="–"/>
              <a:tabLst>
                <a:tab pos="470534" algn="l"/>
              </a:tabLst>
            </a:pPr>
            <a:r>
              <a:rPr dirty="0" sz="1600" spc="-5">
                <a:solidFill>
                  <a:srgbClr val="6C6D70"/>
                </a:solidFill>
                <a:latin typeface="Arial"/>
                <a:cs typeface="Arial"/>
              </a:rPr>
              <a:t>It is not considered as good programming practice though it catches all exceptions as it  does help the programmer in identifying the root cause of the problem that may</a:t>
            </a:r>
            <a:r>
              <a:rPr dirty="0" sz="1600" spc="254">
                <a:solidFill>
                  <a:srgbClr val="6C6D70"/>
                </a:solidFill>
                <a:latin typeface="Arial"/>
                <a:cs typeface="Arial"/>
              </a:rPr>
              <a:t> </a:t>
            </a:r>
            <a:r>
              <a:rPr dirty="0" sz="1600" spc="-20">
                <a:solidFill>
                  <a:srgbClr val="6C6D70"/>
                </a:solidFill>
                <a:latin typeface="Arial"/>
                <a:cs typeface="Arial"/>
              </a:rPr>
              <a:t>occur.</a:t>
            </a:r>
            <a:endParaRPr sz="1600">
              <a:latin typeface="Arial"/>
              <a:cs typeface="Arial"/>
            </a:endParaRPr>
          </a:p>
          <a:p>
            <a:pPr>
              <a:lnSpc>
                <a:spcPct val="100000"/>
              </a:lnSpc>
              <a:spcBef>
                <a:spcPts val="35"/>
              </a:spcBef>
            </a:pPr>
            <a:endParaRPr sz="1650">
              <a:latin typeface="Times New Roman"/>
              <a:cs typeface="Times New Roman"/>
            </a:endParaRPr>
          </a:p>
          <a:p>
            <a:pPr algn="just" marL="6711950" marR="5080" indent="46990">
              <a:lnSpc>
                <a:spcPct val="100000"/>
              </a:lnSpc>
              <a:spcBef>
                <a:spcPts val="5"/>
              </a:spcBef>
            </a:pPr>
            <a:r>
              <a:rPr dirty="0" sz="1400" spc="-20" b="0" i="0">
                <a:solidFill>
                  <a:srgbClr val="FFFFFF"/>
                </a:solidFill>
                <a:latin typeface="Arial"/>
                <a:cs typeface="Arial"/>
              </a:rPr>
              <a:t>Try </a:t>
            </a:r>
            <a:r>
              <a:rPr dirty="0" sz="1400" b="0" i="0">
                <a:solidFill>
                  <a:srgbClr val="FFFFFF"/>
                </a:solidFill>
                <a:latin typeface="Arial"/>
                <a:cs typeface="Arial"/>
              </a:rPr>
              <a:t>to </a:t>
            </a:r>
            <a:r>
              <a:rPr dirty="0" sz="1400" spc="-5" b="0" i="0">
                <a:solidFill>
                  <a:srgbClr val="FFFFFF"/>
                </a:solidFill>
                <a:latin typeface="Arial"/>
                <a:cs typeface="Arial"/>
              </a:rPr>
              <a:t>write </a:t>
            </a:r>
            <a:r>
              <a:rPr dirty="0" sz="1400" b="0" i="0">
                <a:solidFill>
                  <a:srgbClr val="FFFFFF"/>
                </a:solidFill>
                <a:latin typeface="Arial"/>
                <a:cs typeface="Arial"/>
              </a:rPr>
              <a:t>to the file  </a:t>
            </a:r>
            <a:r>
              <a:rPr dirty="0" sz="1400" spc="-10" b="0" i="0">
                <a:solidFill>
                  <a:srgbClr val="FFFFFF"/>
                </a:solidFill>
                <a:latin typeface="Arial"/>
                <a:cs typeface="Arial"/>
              </a:rPr>
              <a:t>when you </a:t>
            </a:r>
            <a:r>
              <a:rPr dirty="0" sz="1400" spc="-5" b="0" i="0">
                <a:solidFill>
                  <a:srgbClr val="FFFFFF"/>
                </a:solidFill>
                <a:latin typeface="Arial"/>
                <a:cs typeface="Arial"/>
              </a:rPr>
              <a:t>do not </a:t>
            </a:r>
            <a:r>
              <a:rPr dirty="0" sz="1400" spc="-10" b="0" i="0">
                <a:solidFill>
                  <a:srgbClr val="FFFFFF"/>
                </a:solidFill>
                <a:latin typeface="Arial"/>
                <a:cs typeface="Arial"/>
              </a:rPr>
              <a:t>have  </a:t>
            </a:r>
            <a:r>
              <a:rPr dirty="0" sz="1400" spc="-5" b="0" i="0">
                <a:solidFill>
                  <a:srgbClr val="FFFFFF"/>
                </a:solidFill>
                <a:latin typeface="Arial"/>
                <a:cs typeface="Arial"/>
              </a:rPr>
              <a:t>write permission,</a:t>
            </a:r>
            <a:r>
              <a:rPr dirty="0" sz="1400" spc="325" b="0" i="0">
                <a:solidFill>
                  <a:srgbClr val="FFFFFF"/>
                </a:solidFill>
                <a:latin typeface="Arial"/>
                <a:cs typeface="Arial"/>
              </a:rPr>
              <a:t> </a:t>
            </a:r>
            <a:r>
              <a:rPr dirty="0" sz="1400" b="0" i="0">
                <a:solidFill>
                  <a:srgbClr val="FFFFFF"/>
                </a:solidFill>
                <a:latin typeface="Arial"/>
                <a:cs typeface="Arial"/>
              </a:rPr>
              <a:t>it</a:t>
            </a:r>
            <a:endParaRPr sz="14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7" name="object 17"/>
          <p:cNvSpPr txBox="1"/>
          <p:nvPr/>
        </p:nvSpPr>
        <p:spPr>
          <a:xfrm>
            <a:off x="7654426" y="3567174"/>
            <a:ext cx="1556385" cy="239395"/>
          </a:xfrm>
          <a:prstGeom prst="rect">
            <a:avLst/>
          </a:prstGeom>
        </p:spPr>
        <p:txBody>
          <a:bodyPr wrap="square" lIns="0" tIns="13335" rIns="0" bIns="0" rtlCol="0" vert="horz">
            <a:spAutoFit/>
          </a:bodyPr>
          <a:lstStyle/>
          <a:p>
            <a:pPr marL="12700">
              <a:lnSpc>
                <a:spcPct val="100000"/>
              </a:lnSpc>
              <a:spcBef>
                <a:spcPts val="105"/>
              </a:spcBef>
            </a:pPr>
            <a:r>
              <a:rPr dirty="0" sz="1400">
                <a:solidFill>
                  <a:srgbClr val="FFFFFF"/>
                </a:solidFill>
                <a:latin typeface="Arial"/>
                <a:cs typeface="Arial"/>
              </a:rPr>
              <a:t>raises </a:t>
            </a:r>
            <a:r>
              <a:rPr dirty="0" sz="1400" spc="-5">
                <a:solidFill>
                  <a:srgbClr val="FFFFFF"/>
                </a:solidFill>
                <a:latin typeface="Arial"/>
                <a:cs typeface="Arial"/>
              </a:rPr>
              <a:t>an</a:t>
            </a:r>
            <a:r>
              <a:rPr dirty="0" sz="1400" spc="-90">
                <a:solidFill>
                  <a:srgbClr val="FFFFFF"/>
                </a:solidFill>
                <a:latin typeface="Arial"/>
                <a:cs typeface="Arial"/>
              </a:rPr>
              <a:t> </a:t>
            </a:r>
            <a:r>
              <a:rPr dirty="0" sz="1400" spc="-5">
                <a:solidFill>
                  <a:srgbClr val="FFFFFF"/>
                </a:solidFill>
                <a:latin typeface="Arial"/>
                <a:cs typeface="Arial"/>
              </a:rPr>
              <a:t>exception</a:t>
            </a:r>
            <a:endParaRPr sz="14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1204" y="641095"/>
            <a:ext cx="4213225" cy="452120"/>
          </a:xfrm>
          <a:prstGeom prst="rect"/>
        </p:spPr>
        <p:txBody>
          <a:bodyPr wrap="square" lIns="0" tIns="12065" rIns="0" bIns="0" rtlCol="0" vert="horz">
            <a:spAutoFit/>
          </a:bodyPr>
          <a:lstStyle/>
          <a:p>
            <a:pPr marL="12700">
              <a:lnSpc>
                <a:spcPct val="100000"/>
              </a:lnSpc>
              <a:spcBef>
                <a:spcPts val="95"/>
              </a:spcBef>
            </a:pPr>
            <a:r>
              <a:rPr dirty="0" spc="-5"/>
              <a:t>Handling an</a:t>
            </a:r>
            <a:r>
              <a:rPr dirty="0" spc="-30"/>
              <a:t> </a:t>
            </a:r>
            <a:r>
              <a:rPr dirty="0" spc="-5"/>
              <a:t>Exception…</a:t>
            </a:r>
          </a:p>
        </p:txBody>
      </p:sp>
      <p:sp>
        <p:nvSpPr>
          <p:cNvPr id="4" name="object 4"/>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4</a:t>
            </a:r>
            <a:endParaRPr sz="1000">
              <a:latin typeface="Arial"/>
              <a:cs typeface="Arial"/>
            </a:endParaRPr>
          </a:p>
        </p:txBody>
      </p:sp>
      <p:sp>
        <p:nvSpPr>
          <p:cNvPr id="5" name="object 5"/>
          <p:cNvSpPr/>
          <p:nvPr/>
        </p:nvSpPr>
        <p:spPr>
          <a:xfrm>
            <a:off x="1002673" y="4852416"/>
            <a:ext cx="4119879" cy="0"/>
          </a:xfrm>
          <a:custGeom>
            <a:avLst/>
            <a:gdLst/>
            <a:ahLst/>
            <a:cxnLst/>
            <a:rect l="l" t="t" r="r" b="b"/>
            <a:pathLst>
              <a:path w="4119879" h="0">
                <a:moveTo>
                  <a:pt x="4119368" y="0"/>
                </a:moveTo>
                <a:lnTo>
                  <a:pt x="0" y="0"/>
                </a:lnTo>
              </a:path>
            </a:pathLst>
          </a:custGeom>
          <a:ln w="2554223">
            <a:solidFill>
              <a:srgbClr val="F2F2F2"/>
            </a:solidFill>
          </a:ln>
        </p:spPr>
        <p:txBody>
          <a:bodyPr wrap="square" lIns="0" tIns="0" rIns="0" bIns="0" rtlCol="0"/>
          <a:lstStyle/>
          <a:p/>
        </p:txBody>
      </p:sp>
      <p:sp>
        <p:nvSpPr>
          <p:cNvPr id="6" name="object 6"/>
          <p:cNvSpPr/>
          <p:nvPr/>
        </p:nvSpPr>
        <p:spPr>
          <a:xfrm>
            <a:off x="998101" y="3570732"/>
            <a:ext cx="4128770" cy="2559050"/>
          </a:xfrm>
          <a:custGeom>
            <a:avLst/>
            <a:gdLst/>
            <a:ahLst/>
            <a:cxnLst/>
            <a:rect l="l" t="t" r="r" b="b"/>
            <a:pathLst>
              <a:path w="4128770" h="2559050">
                <a:moveTo>
                  <a:pt x="4128513" y="4572"/>
                </a:moveTo>
                <a:lnTo>
                  <a:pt x="4128513" y="1524"/>
                </a:lnTo>
                <a:lnTo>
                  <a:pt x="4126989" y="0"/>
                </a:lnTo>
                <a:lnTo>
                  <a:pt x="3048" y="0"/>
                </a:lnTo>
                <a:lnTo>
                  <a:pt x="0" y="1524"/>
                </a:lnTo>
                <a:lnTo>
                  <a:pt x="0" y="4572"/>
                </a:lnTo>
                <a:lnTo>
                  <a:pt x="4571" y="7400"/>
                </a:lnTo>
                <a:lnTo>
                  <a:pt x="4571" y="4572"/>
                </a:lnTo>
                <a:lnTo>
                  <a:pt x="4128513" y="4572"/>
                </a:lnTo>
                <a:close/>
              </a:path>
              <a:path w="4128770" h="2559050">
                <a:moveTo>
                  <a:pt x="4123940" y="2558796"/>
                </a:moveTo>
                <a:lnTo>
                  <a:pt x="4123940" y="2555967"/>
                </a:lnTo>
                <a:lnTo>
                  <a:pt x="4571" y="7400"/>
                </a:lnTo>
                <a:lnTo>
                  <a:pt x="4571" y="2558796"/>
                </a:lnTo>
                <a:lnTo>
                  <a:pt x="4123940" y="2558796"/>
                </a:lnTo>
                <a:close/>
              </a:path>
              <a:path w="4128770" h="2559050">
                <a:moveTo>
                  <a:pt x="4128513" y="2558796"/>
                </a:moveTo>
                <a:lnTo>
                  <a:pt x="4128513" y="4572"/>
                </a:lnTo>
                <a:lnTo>
                  <a:pt x="4123940" y="4572"/>
                </a:lnTo>
                <a:lnTo>
                  <a:pt x="4123940" y="9144"/>
                </a:lnTo>
                <a:lnTo>
                  <a:pt x="4123941" y="2555967"/>
                </a:lnTo>
                <a:lnTo>
                  <a:pt x="4128513" y="2558796"/>
                </a:lnTo>
                <a:close/>
              </a:path>
            </a:pathLst>
          </a:custGeom>
          <a:solidFill>
            <a:srgbClr val="696B6E"/>
          </a:solidFill>
        </p:spPr>
        <p:txBody>
          <a:bodyPr wrap="square" lIns="0" tIns="0" rIns="0" bIns="0" rtlCol="0"/>
          <a:lstStyle/>
          <a:p/>
        </p:txBody>
      </p:sp>
      <p:sp>
        <p:nvSpPr>
          <p:cNvPr id="7" name="object 7"/>
          <p:cNvSpPr/>
          <p:nvPr/>
        </p:nvSpPr>
        <p:spPr>
          <a:xfrm>
            <a:off x="1002673" y="3575304"/>
            <a:ext cx="4119879" cy="2554605"/>
          </a:xfrm>
          <a:custGeom>
            <a:avLst/>
            <a:gdLst/>
            <a:ahLst/>
            <a:cxnLst/>
            <a:rect l="l" t="t" r="r" b="b"/>
            <a:pathLst>
              <a:path w="4119879" h="2554604">
                <a:moveTo>
                  <a:pt x="0" y="0"/>
                </a:moveTo>
                <a:lnTo>
                  <a:pt x="0" y="2554224"/>
                </a:lnTo>
                <a:lnTo>
                  <a:pt x="4119372" y="2554224"/>
                </a:lnTo>
                <a:lnTo>
                  <a:pt x="4119372" y="0"/>
                </a:lnTo>
                <a:lnTo>
                  <a:pt x="0" y="0"/>
                </a:lnTo>
                <a:close/>
              </a:path>
            </a:pathLst>
          </a:custGeom>
          <a:solidFill>
            <a:srgbClr val="F2F2F2"/>
          </a:solidFill>
        </p:spPr>
        <p:txBody>
          <a:bodyPr wrap="square" lIns="0" tIns="0" rIns="0" bIns="0" rtlCol="0"/>
          <a:lstStyle/>
          <a:p/>
        </p:txBody>
      </p:sp>
      <p:sp>
        <p:nvSpPr>
          <p:cNvPr id="8" name="object 8"/>
          <p:cNvSpPr/>
          <p:nvPr/>
        </p:nvSpPr>
        <p:spPr>
          <a:xfrm>
            <a:off x="998101" y="3570732"/>
            <a:ext cx="4128770" cy="2563495"/>
          </a:xfrm>
          <a:custGeom>
            <a:avLst/>
            <a:gdLst/>
            <a:ahLst/>
            <a:cxnLst/>
            <a:rect l="l" t="t" r="r" b="b"/>
            <a:pathLst>
              <a:path w="4128770" h="2563495">
                <a:moveTo>
                  <a:pt x="4128513" y="2561844"/>
                </a:moveTo>
                <a:lnTo>
                  <a:pt x="4128513" y="1524"/>
                </a:lnTo>
                <a:lnTo>
                  <a:pt x="4126989" y="0"/>
                </a:lnTo>
                <a:lnTo>
                  <a:pt x="3048" y="0"/>
                </a:lnTo>
                <a:lnTo>
                  <a:pt x="0" y="1524"/>
                </a:lnTo>
                <a:lnTo>
                  <a:pt x="0" y="2561844"/>
                </a:lnTo>
                <a:lnTo>
                  <a:pt x="3048" y="2563368"/>
                </a:lnTo>
                <a:lnTo>
                  <a:pt x="4572" y="2563368"/>
                </a:lnTo>
                <a:lnTo>
                  <a:pt x="4572" y="9144"/>
                </a:lnTo>
                <a:lnTo>
                  <a:pt x="10668" y="4572"/>
                </a:lnTo>
                <a:lnTo>
                  <a:pt x="10668" y="9144"/>
                </a:lnTo>
                <a:lnTo>
                  <a:pt x="4119369" y="9144"/>
                </a:lnTo>
                <a:lnTo>
                  <a:pt x="4119369" y="4572"/>
                </a:lnTo>
                <a:lnTo>
                  <a:pt x="4123941" y="9144"/>
                </a:lnTo>
                <a:lnTo>
                  <a:pt x="4123941" y="2563368"/>
                </a:lnTo>
                <a:lnTo>
                  <a:pt x="4126989" y="2563368"/>
                </a:lnTo>
                <a:lnTo>
                  <a:pt x="4128513" y="2561844"/>
                </a:lnTo>
                <a:close/>
              </a:path>
              <a:path w="4128770" h="2563495">
                <a:moveTo>
                  <a:pt x="10668" y="9144"/>
                </a:moveTo>
                <a:lnTo>
                  <a:pt x="10668" y="4572"/>
                </a:lnTo>
                <a:lnTo>
                  <a:pt x="4572" y="9144"/>
                </a:lnTo>
                <a:lnTo>
                  <a:pt x="10668" y="9144"/>
                </a:lnTo>
                <a:close/>
              </a:path>
              <a:path w="4128770" h="2563495">
                <a:moveTo>
                  <a:pt x="10668" y="2554224"/>
                </a:moveTo>
                <a:lnTo>
                  <a:pt x="10668" y="9144"/>
                </a:lnTo>
                <a:lnTo>
                  <a:pt x="4572" y="9144"/>
                </a:lnTo>
                <a:lnTo>
                  <a:pt x="4572" y="2554224"/>
                </a:lnTo>
                <a:lnTo>
                  <a:pt x="10668" y="2554224"/>
                </a:lnTo>
                <a:close/>
              </a:path>
              <a:path w="4128770" h="2563495">
                <a:moveTo>
                  <a:pt x="4123941" y="2554224"/>
                </a:moveTo>
                <a:lnTo>
                  <a:pt x="4572" y="2554224"/>
                </a:lnTo>
                <a:lnTo>
                  <a:pt x="10668" y="2558796"/>
                </a:lnTo>
                <a:lnTo>
                  <a:pt x="10668" y="2563368"/>
                </a:lnTo>
                <a:lnTo>
                  <a:pt x="4119369" y="2563368"/>
                </a:lnTo>
                <a:lnTo>
                  <a:pt x="4119369" y="2558796"/>
                </a:lnTo>
                <a:lnTo>
                  <a:pt x="4123941" y="2554224"/>
                </a:lnTo>
                <a:close/>
              </a:path>
              <a:path w="4128770" h="2563495">
                <a:moveTo>
                  <a:pt x="10668" y="2563368"/>
                </a:moveTo>
                <a:lnTo>
                  <a:pt x="10668" y="2558796"/>
                </a:lnTo>
                <a:lnTo>
                  <a:pt x="4572" y="2554224"/>
                </a:lnTo>
                <a:lnTo>
                  <a:pt x="4572" y="2563368"/>
                </a:lnTo>
                <a:lnTo>
                  <a:pt x="10668" y="2563368"/>
                </a:lnTo>
                <a:close/>
              </a:path>
              <a:path w="4128770" h="2563495">
                <a:moveTo>
                  <a:pt x="4123941" y="9144"/>
                </a:moveTo>
                <a:lnTo>
                  <a:pt x="4119369" y="4572"/>
                </a:lnTo>
                <a:lnTo>
                  <a:pt x="4119369" y="9144"/>
                </a:lnTo>
                <a:lnTo>
                  <a:pt x="4123941" y="9144"/>
                </a:lnTo>
                <a:close/>
              </a:path>
              <a:path w="4128770" h="2563495">
                <a:moveTo>
                  <a:pt x="4123941" y="2554224"/>
                </a:moveTo>
                <a:lnTo>
                  <a:pt x="4123941" y="9144"/>
                </a:lnTo>
                <a:lnTo>
                  <a:pt x="4119369" y="9144"/>
                </a:lnTo>
                <a:lnTo>
                  <a:pt x="4119369" y="2554224"/>
                </a:lnTo>
                <a:lnTo>
                  <a:pt x="4123941" y="2554224"/>
                </a:lnTo>
                <a:close/>
              </a:path>
              <a:path w="4128770" h="2563495">
                <a:moveTo>
                  <a:pt x="4123941" y="2563368"/>
                </a:moveTo>
                <a:lnTo>
                  <a:pt x="4123941" y="2554224"/>
                </a:lnTo>
                <a:lnTo>
                  <a:pt x="4119369" y="2558796"/>
                </a:lnTo>
                <a:lnTo>
                  <a:pt x="4119369" y="2563368"/>
                </a:lnTo>
                <a:lnTo>
                  <a:pt x="4123941" y="2563368"/>
                </a:lnTo>
                <a:close/>
              </a:path>
            </a:pathLst>
          </a:custGeom>
          <a:solidFill>
            <a:srgbClr val="696B6E"/>
          </a:solidFill>
        </p:spPr>
        <p:txBody>
          <a:bodyPr wrap="square" lIns="0" tIns="0" rIns="0" bIns="0" rtlCol="0"/>
          <a:lstStyle/>
          <a:p/>
        </p:txBody>
      </p:sp>
      <p:sp>
        <p:nvSpPr>
          <p:cNvPr id="9" name="object 9"/>
          <p:cNvSpPr txBox="1"/>
          <p:nvPr/>
        </p:nvSpPr>
        <p:spPr>
          <a:xfrm>
            <a:off x="1002673" y="3603750"/>
            <a:ext cx="4119879" cy="2219960"/>
          </a:xfrm>
          <a:prstGeom prst="rect">
            <a:avLst/>
          </a:prstGeom>
        </p:spPr>
        <p:txBody>
          <a:bodyPr wrap="square" lIns="0" tIns="12065" rIns="0" bIns="0" rtlCol="0" vert="horz">
            <a:spAutoFit/>
          </a:bodyPr>
          <a:lstStyle/>
          <a:p>
            <a:pPr marL="90805">
              <a:lnSpc>
                <a:spcPct val="100000"/>
              </a:lnSpc>
              <a:spcBef>
                <a:spcPts val="95"/>
              </a:spcBef>
            </a:pPr>
            <a:r>
              <a:rPr dirty="0" sz="1600" spc="-5" b="1" i="1">
                <a:solidFill>
                  <a:srgbClr val="007BC3"/>
                </a:solidFill>
                <a:latin typeface="Arial"/>
                <a:cs typeface="Arial"/>
              </a:rPr>
              <a:t>Syntax:</a:t>
            </a:r>
            <a:endParaRPr sz="1600">
              <a:latin typeface="Arial"/>
              <a:cs typeface="Arial"/>
            </a:endParaRPr>
          </a:p>
          <a:p>
            <a:pPr marL="90805">
              <a:lnSpc>
                <a:spcPct val="100000"/>
              </a:lnSpc>
            </a:pPr>
            <a:r>
              <a:rPr dirty="0" sz="1600" spc="-10">
                <a:solidFill>
                  <a:srgbClr val="007BC3"/>
                </a:solidFill>
                <a:latin typeface="Arial"/>
                <a:cs typeface="Arial"/>
              </a:rPr>
              <a:t>try:</a:t>
            </a:r>
            <a:endParaRPr sz="1600">
              <a:latin typeface="Arial"/>
              <a:cs typeface="Arial"/>
            </a:endParaRPr>
          </a:p>
          <a:p>
            <a:pPr marL="258445">
              <a:lnSpc>
                <a:spcPct val="100000"/>
              </a:lnSpc>
            </a:pPr>
            <a:r>
              <a:rPr dirty="0" sz="1600" spc="-60">
                <a:solidFill>
                  <a:srgbClr val="007BC3"/>
                </a:solidFill>
                <a:latin typeface="Arial"/>
                <a:cs typeface="Arial"/>
              </a:rPr>
              <a:t>You </a:t>
            </a:r>
            <a:r>
              <a:rPr dirty="0" sz="1600" spc="-5">
                <a:solidFill>
                  <a:srgbClr val="007BC3"/>
                </a:solidFill>
                <a:latin typeface="Arial"/>
                <a:cs typeface="Arial"/>
              </a:rPr>
              <a:t>do </a:t>
            </a:r>
            <a:r>
              <a:rPr dirty="0" sz="1600" spc="-10">
                <a:solidFill>
                  <a:srgbClr val="007BC3"/>
                </a:solidFill>
                <a:latin typeface="Arial"/>
                <a:cs typeface="Arial"/>
              </a:rPr>
              <a:t>your </a:t>
            </a:r>
            <a:r>
              <a:rPr dirty="0" sz="1600" spc="-5">
                <a:solidFill>
                  <a:srgbClr val="007BC3"/>
                </a:solidFill>
                <a:latin typeface="Arial"/>
                <a:cs typeface="Arial"/>
              </a:rPr>
              <a:t>operations</a:t>
            </a:r>
            <a:r>
              <a:rPr dirty="0" sz="1600" spc="110">
                <a:solidFill>
                  <a:srgbClr val="007BC3"/>
                </a:solidFill>
                <a:latin typeface="Arial"/>
                <a:cs typeface="Arial"/>
              </a:rPr>
              <a:t> </a:t>
            </a:r>
            <a:r>
              <a:rPr dirty="0" sz="1600" spc="-5">
                <a:solidFill>
                  <a:srgbClr val="007BC3"/>
                </a:solidFill>
                <a:latin typeface="Arial"/>
                <a:cs typeface="Arial"/>
              </a:rPr>
              <a:t>here;</a:t>
            </a:r>
            <a:endParaRPr sz="1600">
              <a:latin typeface="Arial"/>
              <a:cs typeface="Arial"/>
            </a:endParaRPr>
          </a:p>
          <a:p>
            <a:pPr marL="261620">
              <a:lnSpc>
                <a:spcPct val="100000"/>
              </a:lnSpc>
            </a:pPr>
            <a:r>
              <a:rPr dirty="0" sz="1600">
                <a:solidFill>
                  <a:srgbClr val="007BC3"/>
                </a:solidFill>
                <a:latin typeface="Arial"/>
                <a:cs typeface="Arial"/>
              </a:rPr>
              <a:t>......................</a:t>
            </a:r>
            <a:endParaRPr sz="1600">
              <a:latin typeface="Arial"/>
              <a:cs typeface="Arial"/>
            </a:endParaRPr>
          </a:p>
          <a:p>
            <a:pPr marL="90805" marR="786130" indent="170180">
              <a:lnSpc>
                <a:spcPct val="100000"/>
              </a:lnSpc>
            </a:pPr>
            <a:r>
              <a:rPr dirty="0" sz="1600" spc="-5">
                <a:solidFill>
                  <a:srgbClr val="007BC3"/>
                </a:solidFill>
                <a:latin typeface="Arial"/>
                <a:cs typeface="Arial"/>
              </a:rPr>
              <a:t>Due to any exception, this may be  skipped.</a:t>
            </a:r>
            <a:endParaRPr sz="1600">
              <a:latin typeface="Arial"/>
              <a:cs typeface="Arial"/>
            </a:endParaRPr>
          </a:p>
          <a:p>
            <a:pPr marL="90805">
              <a:lnSpc>
                <a:spcPct val="100000"/>
              </a:lnSpc>
            </a:pPr>
            <a:r>
              <a:rPr dirty="0" sz="1600" spc="-5">
                <a:solidFill>
                  <a:srgbClr val="007BC3"/>
                </a:solidFill>
                <a:latin typeface="Arial"/>
                <a:cs typeface="Arial"/>
              </a:rPr>
              <a:t>finally:</a:t>
            </a:r>
            <a:endParaRPr sz="1600">
              <a:latin typeface="Arial"/>
              <a:cs typeface="Arial"/>
            </a:endParaRPr>
          </a:p>
          <a:p>
            <a:pPr marL="258445">
              <a:lnSpc>
                <a:spcPct val="100000"/>
              </a:lnSpc>
            </a:pPr>
            <a:r>
              <a:rPr dirty="0" sz="1600" spc="-5">
                <a:solidFill>
                  <a:srgbClr val="007BC3"/>
                </a:solidFill>
                <a:latin typeface="Arial"/>
                <a:cs typeface="Arial"/>
              </a:rPr>
              <a:t>This </a:t>
            </a:r>
            <a:r>
              <a:rPr dirty="0" sz="1600" spc="-10">
                <a:solidFill>
                  <a:srgbClr val="007BC3"/>
                </a:solidFill>
                <a:latin typeface="Arial"/>
                <a:cs typeface="Arial"/>
              </a:rPr>
              <a:t>would always </a:t>
            </a:r>
            <a:r>
              <a:rPr dirty="0" sz="1600" spc="-5">
                <a:solidFill>
                  <a:srgbClr val="007BC3"/>
                </a:solidFill>
                <a:latin typeface="Arial"/>
                <a:cs typeface="Arial"/>
              </a:rPr>
              <a:t>be</a:t>
            </a:r>
            <a:r>
              <a:rPr dirty="0" sz="1600" spc="35">
                <a:solidFill>
                  <a:srgbClr val="007BC3"/>
                </a:solidFill>
                <a:latin typeface="Arial"/>
                <a:cs typeface="Arial"/>
              </a:rPr>
              <a:t> </a:t>
            </a:r>
            <a:r>
              <a:rPr dirty="0" sz="1600" spc="-5">
                <a:solidFill>
                  <a:srgbClr val="007BC3"/>
                </a:solidFill>
                <a:latin typeface="Arial"/>
                <a:cs typeface="Arial"/>
              </a:rPr>
              <a:t>executed.</a:t>
            </a:r>
            <a:endParaRPr sz="1600">
              <a:latin typeface="Arial"/>
              <a:cs typeface="Arial"/>
            </a:endParaRPr>
          </a:p>
          <a:p>
            <a:pPr marL="261620">
              <a:lnSpc>
                <a:spcPct val="100000"/>
              </a:lnSpc>
            </a:pPr>
            <a:r>
              <a:rPr dirty="0" sz="1600">
                <a:solidFill>
                  <a:srgbClr val="007BC3"/>
                </a:solidFill>
                <a:latin typeface="Arial"/>
                <a:cs typeface="Arial"/>
              </a:rPr>
              <a:t>......................</a:t>
            </a:r>
            <a:endParaRPr sz="1600">
              <a:latin typeface="Arial"/>
              <a:cs typeface="Arial"/>
            </a:endParaRPr>
          </a:p>
        </p:txBody>
      </p:sp>
      <p:sp>
        <p:nvSpPr>
          <p:cNvPr id="10" name="object 10"/>
          <p:cNvSpPr/>
          <p:nvPr/>
        </p:nvSpPr>
        <p:spPr>
          <a:xfrm>
            <a:off x="5350642" y="3575304"/>
            <a:ext cx="4337685" cy="2554605"/>
          </a:xfrm>
          <a:custGeom>
            <a:avLst/>
            <a:gdLst/>
            <a:ahLst/>
            <a:cxnLst/>
            <a:rect l="l" t="t" r="r" b="b"/>
            <a:pathLst>
              <a:path w="4337684" h="2554604">
                <a:moveTo>
                  <a:pt x="0" y="0"/>
                </a:moveTo>
                <a:lnTo>
                  <a:pt x="0" y="2554224"/>
                </a:lnTo>
                <a:lnTo>
                  <a:pt x="4337304" y="2554224"/>
                </a:lnTo>
                <a:lnTo>
                  <a:pt x="4337304" y="0"/>
                </a:lnTo>
                <a:lnTo>
                  <a:pt x="0" y="0"/>
                </a:lnTo>
                <a:close/>
              </a:path>
            </a:pathLst>
          </a:custGeom>
          <a:solidFill>
            <a:srgbClr val="D1ECF8"/>
          </a:solidFill>
        </p:spPr>
        <p:txBody>
          <a:bodyPr wrap="square" lIns="0" tIns="0" rIns="0" bIns="0" rtlCol="0"/>
          <a:lstStyle/>
          <a:p/>
        </p:txBody>
      </p:sp>
      <p:sp>
        <p:nvSpPr>
          <p:cNvPr id="11" name="object 11"/>
          <p:cNvSpPr/>
          <p:nvPr/>
        </p:nvSpPr>
        <p:spPr>
          <a:xfrm>
            <a:off x="5336926" y="3561588"/>
            <a:ext cx="4364990" cy="2583180"/>
          </a:xfrm>
          <a:custGeom>
            <a:avLst/>
            <a:gdLst/>
            <a:ahLst/>
            <a:cxnLst/>
            <a:rect l="l" t="t" r="r" b="b"/>
            <a:pathLst>
              <a:path w="4364990" h="2583179">
                <a:moveTo>
                  <a:pt x="4364736" y="2575560"/>
                </a:moveTo>
                <a:lnTo>
                  <a:pt x="4364736" y="6096"/>
                </a:lnTo>
                <a:lnTo>
                  <a:pt x="4358640" y="0"/>
                </a:lnTo>
                <a:lnTo>
                  <a:pt x="6096" y="0"/>
                </a:lnTo>
                <a:lnTo>
                  <a:pt x="0" y="6096"/>
                </a:lnTo>
                <a:lnTo>
                  <a:pt x="0" y="2575560"/>
                </a:lnTo>
                <a:lnTo>
                  <a:pt x="6096" y="2583180"/>
                </a:lnTo>
                <a:lnTo>
                  <a:pt x="13716" y="2583180"/>
                </a:lnTo>
                <a:lnTo>
                  <a:pt x="13716" y="27432"/>
                </a:lnTo>
                <a:lnTo>
                  <a:pt x="27432" y="13716"/>
                </a:lnTo>
                <a:lnTo>
                  <a:pt x="27432" y="27432"/>
                </a:lnTo>
                <a:lnTo>
                  <a:pt x="4337304" y="27432"/>
                </a:lnTo>
                <a:lnTo>
                  <a:pt x="4337304" y="13716"/>
                </a:lnTo>
                <a:lnTo>
                  <a:pt x="4351020" y="27432"/>
                </a:lnTo>
                <a:lnTo>
                  <a:pt x="4351020" y="2583180"/>
                </a:lnTo>
                <a:lnTo>
                  <a:pt x="4358640" y="2583180"/>
                </a:lnTo>
                <a:lnTo>
                  <a:pt x="4364736" y="2575560"/>
                </a:lnTo>
                <a:close/>
              </a:path>
              <a:path w="4364990" h="2583179">
                <a:moveTo>
                  <a:pt x="27432" y="27432"/>
                </a:moveTo>
                <a:lnTo>
                  <a:pt x="27432" y="13716"/>
                </a:lnTo>
                <a:lnTo>
                  <a:pt x="13716" y="27432"/>
                </a:lnTo>
                <a:lnTo>
                  <a:pt x="27432" y="27432"/>
                </a:lnTo>
                <a:close/>
              </a:path>
              <a:path w="4364990" h="2583179">
                <a:moveTo>
                  <a:pt x="27432" y="2554224"/>
                </a:moveTo>
                <a:lnTo>
                  <a:pt x="27432" y="27432"/>
                </a:lnTo>
                <a:lnTo>
                  <a:pt x="13716" y="27432"/>
                </a:lnTo>
                <a:lnTo>
                  <a:pt x="13716" y="2554224"/>
                </a:lnTo>
                <a:lnTo>
                  <a:pt x="27432" y="2554224"/>
                </a:lnTo>
                <a:close/>
              </a:path>
              <a:path w="4364990" h="2583179">
                <a:moveTo>
                  <a:pt x="4351020" y="2554224"/>
                </a:moveTo>
                <a:lnTo>
                  <a:pt x="13716" y="2554224"/>
                </a:lnTo>
                <a:lnTo>
                  <a:pt x="27432" y="2567940"/>
                </a:lnTo>
                <a:lnTo>
                  <a:pt x="27432" y="2583180"/>
                </a:lnTo>
                <a:lnTo>
                  <a:pt x="4337304" y="2583180"/>
                </a:lnTo>
                <a:lnTo>
                  <a:pt x="4337304" y="2567940"/>
                </a:lnTo>
                <a:lnTo>
                  <a:pt x="4351020" y="2554224"/>
                </a:lnTo>
                <a:close/>
              </a:path>
              <a:path w="4364990" h="2583179">
                <a:moveTo>
                  <a:pt x="27432" y="2583180"/>
                </a:moveTo>
                <a:lnTo>
                  <a:pt x="27432" y="2567940"/>
                </a:lnTo>
                <a:lnTo>
                  <a:pt x="13716" y="2554224"/>
                </a:lnTo>
                <a:lnTo>
                  <a:pt x="13716" y="2583180"/>
                </a:lnTo>
                <a:lnTo>
                  <a:pt x="27432" y="2583180"/>
                </a:lnTo>
                <a:close/>
              </a:path>
              <a:path w="4364990" h="2583179">
                <a:moveTo>
                  <a:pt x="4351020" y="27432"/>
                </a:moveTo>
                <a:lnTo>
                  <a:pt x="4337304" y="13716"/>
                </a:lnTo>
                <a:lnTo>
                  <a:pt x="4337304" y="27432"/>
                </a:lnTo>
                <a:lnTo>
                  <a:pt x="4351020" y="27432"/>
                </a:lnTo>
                <a:close/>
              </a:path>
              <a:path w="4364990" h="2583179">
                <a:moveTo>
                  <a:pt x="4351020" y="2554224"/>
                </a:moveTo>
                <a:lnTo>
                  <a:pt x="4351020" y="27432"/>
                </a:lnTo>
                <a:lnTo>
                  <a:pt x="4337304" y="27432"/>
                </a:lnTo>
                <a:lnTo>
                  <a:pt x="4337304" y="2554224"/>
                </a:lnTo>
                <a:lnTo>
                  <a:pt x="4351020" y="2554224"/>
                </a:lnTo>
                <a:close/>
              </a:path>
              <a:path w="4364990" h="2583179">
                <a:moveTo>
                  <a:pt x="4351020" y="2583180"/>
                </a:moveTo>
                <a:lnTo>
                  <a:pt x="4351020" y="2554224"/>
                </a:lnTo>
                <a:lnTo>
                  <a:pt x="4337304" y="2567940"/>
                </a:lnTo>
                <a:lnTo>
                  <a:pt x="4337304" y="2583180"/>
                </a:lnTo>
                <a:lnTo>
                  <a:pt x="4351020" y="2583180"/>
                </a:lnTo>
                <a:close/>
              </a:path>
            </a:pathLst>
          </a:custGeom>
          <a:solidFill>
            <a:srgbClr val="F15928"/>
          </a:solidFill>
        </p:spPr>
        <p:txBody>
          <a:bodyPr wrap="square" lIns="0" tIns="0" rIns="0" bIns="0" rtlCol="0"/>
          <a:lstStyle/>
          <a:p/>
        </p:txBody>
      </p:sp>
      <p:sp>
        <p:nvSpPr>
          <p:cNvPr id="12" name="object 12"/>
          <p:cNvSpPr txBox="1"/>
          <p:nvPr/>
        </p:nvSpPr>
        <p:spPr>
          <a:xfrm>
            <a:off x="5427863" y="3603750"/>
            <a:ext cx="3887470" cy="173228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F15928"/>
                </a:solidFill>
                <a:latin typeface="Arial"/>
                <a:cs typeface="Arial"/>
              </a:rPr>
              <a:t>Example:</a:t>
            </a:r>
            <a:endParaRPr sz="1600">
              <a:latin typeface="Arial"/>
              <a:cs typeface="Arial"/>
            </a:endParaRPr>
          </a:p>
          <a:p>
            <a:pPr marL="12700">
              <a:lnSpc>
                <a:spcPct val="100000"/>
              </a:lnSpc>
            </a:pPr>
            <a:r>
              <a:rPr dirty="0" sz="1600" spc="-10">
                <a:solidFill>
                  <a:srgbClr val="001F5F"/>
                </a:solidFill>
                <a:latin typeface="Arial"/>
                <a:cs typeface="Arial"/>
              </a:rPr>
              <a:t>try:</a:t>
            </a:r>
            <a:endParaRPr sz="1600">
              <a:latin typeface="Arial"/>
              <a:cs typeface="Arial"/>
            </a:endParaRPr>
          </a:p>
          <a:p>
            <a:pPr marL="240665">
              <a:lnSpc>
                <a:spcPct val="100000"/>
              </a:lnSpc>
            </a:pPr>
            <a:r>
              <a:rPr dirty="0" sz="1600" spc="-5">
                <a:solidFill>
                  <a:srgbClr val="001F5F"/>
                </a:solidFill>
                <a:latin typeface="Arial"/>
                <a:cs typeface="Arial"/>
              </a:rPr>
              <a:t>fh = open("testfile",</a:t>
            </a:r>
            <a:r>
              <a:rPr dirty="0" sz="1600" spc="25">
                <a:solidFill>
                  <a:srgbClr val="001F5F"/>
                </a:solidFill>
                <a:latin typeface="Arial"/>
                <a:cs typeface="Arial"/>
              </a:rPr>
              <a:t> </a:t>
            </a:r>
            <a:r>
              <a:rPr dirty="0" sz="1600" spc="-10">
                <a:solidFill>
                  <a:srgbClr val="001F5F"/>
                </a:solidFill>
                <a:latin typeface="Arial"/>
                <a:cs typeface="Arial"/>
              </a:rPr>
              <a:t>"w")</a:t>
            </a:r>
            <a:endParaRPr sz="1600">
              <a:latin typeface="Arial"/>
              <a:cs typeface="Arial"/>
            </a:endParaRPr>
          </a:p>
          <a:p>
            <a:pPr marL="12700" marR="5080" indent="228600">
              <a:lnSpc>
                <a:spcPct val="100000"/>
              </a:lnSpc>
            </a:pPr>
            <a:r>
              <a:rPr dirty="0" sz="1600" spc="-5">
                <a:solidFill>
                  <a:srgbClr val="001F5F"/>
                </a:solidFill>
                <a:latin typeface="Arial"/>
                <a:cs typeface="Arial"/>
              </a:rPr>
              <a:t>fh.write("This is my test file for exception  </a:t>
            </a:r>
            <a:r>
              <a:rPr dirty="0" sz="1600" spc="-10">
                <a:solidFill>
                  <a:srgbClr val="001F5F"/>
                </a:solidFill>
                <a:latin typeface="Arial"/>
                <a:cs typeface="Arial"/>
              </a:rPr>
              <a:t>handling!!")</a:t>
            </a:r>
            <a:endParaRPr sz="1600">
              <a:latin typeface="Arial"/>
              <a:cs typeface="Arial"/>
            </a:endParaRPr>
          </a:p>
          <a:p>
            <a:pPr marL="12700">
              <a:lnSpc>
                <a:spcPct val="100000"/>
              </a:lnSpc>
            </a:pPr>
            <a:r>
              <a:rPr dirty="0" sz="1600" spc="-5">
                <a:solidFill>
                  <a:srgbClr val="001F5F"/>
                </a:solidFill>
                <a:latin typeface="Arial"/>
                <a:cs typeface="Arial"/>
              </a:rPr>
              <a:t>finally:</a:t>
            </a:r>
            <a:endParaRPr sz="1600">
              <a:latin typeface="Arial"/>
              <a:cs typeface="Arial"/>
            </a:endParaRPr>
          </a:p>
          <a:p>
            <a:pPr marL="240665">
              <a:lnSpc>
                <a:spcPct val="100000"/>
              </a:lnSpc>
            </a:pPr>
            <a:r>
              <a:rPr dirty="0" sz="1600" spc="-5">
                <a:solidFill>
                  <a:srgbClr val="001F5F"/>
                </a:solidFill>
                <a:latin typeface="Arial"/>
                <a:cs typeface="Arial"/>
              </a:rPr>
              <a:t>print("Error: can\'t find file or </a:t>
            </a:r>
            <a:r>
              <a:rPr dirty="0" sz="1600" spc="-10">
                <a:solidFill>
                  <a:srgbClr val="001F5F"/>
                </a:solidFill>
                <a:latin typeface="Arial"/>
                <a:cs typeface="Arial"/>
              </a:rPr>
              <a:t>write</a:t>
            </a:r>
            <a:r>
              <a:rPr dirty="0" sz="1600" spc="105">
                <a:solidFill>
                  <a:srgbClr val="001F5F"/>
                </a:solidFill>
                <a:latin typeface="Arial"/>
                <a:cs typeface="Arial"/>
              </a:rPr>
              <a:t> </a:t>
            </a:r>
            <a:r>
              <a:rPr dirty="0" sz="1600" spc="-5">
                <a:solidFill>
                  <a:srgbClr val="001F5F"/>
                </a:solidFill>
                <a:latin typeface="Arial"/>
                <a:cs typeface="Arial"/>
              </a:rPr>
              <a:t>data")</a:t>
            </a:r>
            <a:endParaRPr sz="1600">
              <a:latin typeface="Arial"/>
              <a:cs typeface="Arial"/>
            </a:endParaRPr>
          </a:p>
        </p:txBody>
      </p:sp>
      <p:sp>
        <p:nvSpPr>
          <p:cNvPr id="13" name="object 13"/>
          <p:cNvSpPr txBox="1"/>
          <p:nvPr/>
        </p:nvSpPr>
        <p:spPr>
          <a:xfrm>
            <a:off x="5427863" y="5554469"/>
            <a:ext cx="2891155" cy="513080"/>
          </a:xfrm>
          <a:prstGeom prst="rect">
            <a:avLst/>
          </a:prstGeom>
        </p:spPr>
        <p:txBody>
          <a:bodyPr wrap="square" lIns="0" tIns="12065" rIns="0" bIns="0" rtlCol="0" vert="horz">
            <a:spAutoFit/>
          </a:bodyPr>
          <a:lstStyle/>
          <a:p>
            <a:pPr marL="12700">
              <a:lnSpc>
                <a:spcPct val="100000"/>
              </a:lnSpc>
              <a:spcBef>
                <a:spcPts val="95"/>
              </a:spcBef>
            </a:pPr>
            <a:r>
              <a:rPr dirty="0" sz="1600" spc="-10" b="1" i="1">
                <a:solidFill>
                  <a:srgbClr val="F15928"/>
                </a:solidFill>
                <a:latin typeface="Arial"/>
                <a:cs typeface="Arial"/>
              </a:rPr>
              <a:t>Output:</a:t>
            </a:r>
            <a:endParaRPr sz="1600">
              <a:latin typeface="Arial"/>
              <a:cs typeface="Arial"/>
            </a:endParaRPr>
          </a:p>
          <a:p>
            <a:pPr marL="12700">
              <a:lnSpc>
                <a:spcPct val="100000"/>
              </a:lnSpc>
            </a:pPr>
            <a:r>
              <a:rPr dirty="0" sz="1600" spc="-5">
                <a:solidFill>
                  <a:srgbClr val="001F5F"/>
                </a:solidFill>
                <a:latin typeface="Arial"/>
                <a:cs typeface="Arial"/>
              </a:rPr>
              <a:t>Error: can't find file or </a:t>
            </a:r>
            <a:r>
              <a:rPr dirty="0" sz="1600" spc="-10">
                <a:solidFill>
                  <a:srgbClr val="001F5F"/>
                </a:solidFill>
                <a:latin typeface="Arial"/>
                <a:cs typeface="Arial"/>
              </a:rPr>
              <a:t>write</a:t>
            </a:r>
            <a:r>
              <a:rPr dirty="0" sz="1600" spc="75">
                <a:solidFill>
                  <a:srgbClr val="001F5F"/>
                </a:solidFill>
                <a:latin typeface="Arial"/>
                <a:cs typeface="Arial"/>
              </a:rPr>
              <a:t> </a:t>
            </a:r>
            <a:r>
              <a:rPr dirty="0" sz="1600" spc="-5">
                <a:solidFill>
                  <a:srgbClr val="001F5F"/>
                </a:solidFill>
                <a:latin typeface="Arial"/>
                <a:cs typeface="Arial"/>
              </a:rPr>
              <a:t>data</a:t>
            </a:r>
            <a:endParaRPr sz="1600">
              <a:latin typeface="Arial"/>
              <a:cs typeface="Arial"/>
            </a:endParaRPr>
          </a:p>
        </p:txBody>
      </p:sp>
      <p:sp>
        <p:nvSpPr>
          <p:cNvPr id="14" name="object 14"/>
          <p:cNvSpPr/>
          <p:nvPr/>
        </p:nvSpPr>
        <p:spPr>
          <a:xfrm>
            <a:off x="7023546" y="2590168"/>
            <a:ext cx="2819400" cy="1538605"/>
          </a:xfrm>
          <a:custGeom>
            <a:avLst/>
            <a:gdLst/>
            <a:ahLst/>
            <a:cxnLst/>
            <a:rect l="l" t="t" r="r" b="b"/>
            <a:pathLst>
              <a:path w="2819400" h="1538604">
                <a:moveTo>
                  <a:pt x="2818771" y="577230"/>
                </a:moveTo>
                <a:lnTo>
                  <a:pt x="2809670" y="519160"/>
                </a:lnTo>
                <a:lnTo>
                  <a:pt x="2786884" y="461879"/>
                </a:lnTo>
                <a:lnTo>
                  <a:pt x="2750674" y="405837"/>
                </a:lnTo>
                <a:lnTo>
                  <a:pt x="2701301" y="351483"/>
                </a:lnTo>
                <a:lnTo>
                  <a:pt x="2671759" y="325080"/>
                </a:lnTo>
                <a:lnTo>
                  <a:pt x="2639023" y="299267"/>
                </a:lnTo>
                <a:lnTo>
                  <a:pt x="2603127" y="274101"/>
                </a:lnTo>
                <a:lnTo>
                  <a:pt x="2564103" y="249638"/>
                </a:lnTo>
                <a:lnTo>
                  <a:pt x="2521982" y="225933"/>
                </a:lnTo>
                <a:lnTo>
                  <a:pt x="2476799" y="203044"/>
                </a:lnTo>
                <a:lnTo>
                  <a:pt x="2428584" y="181027"/>
                </a:lnTo>
                <a:lnTo>
                  <a:pt x="2377372" y="159937"/>
                </a:lnTo>
                <a:lnTo>
                  <a:pt x="2323194" y="139830"/>
                </a:lnTo>
                <a:lnTo>
                  <a:pt x="2266083" y="120764"/>
                </a:lnTo>
                <a:lnTo>
                  <a:pt x="2206071" y="102794"/>
                </a:lnTo>
                <a:lnTo>
                  <a:pt x="2143191" y="85976"/>
                </a:lnTo>
                <a:lnTo>
                  <a:pt x="2092987" y="73770"/>
                </a:lnTo>
                <a:lnTo>
                  <a:pt x="2042084" y="62524"/>
                </a:lnTo>
                <a:lnTo>
                  <a:pt x="1990547" y="52230"/>
                </a:lnTo>
                <a:lnTo>
                  <a:pt x="1938436" y="42883"/>
                </a:lnTo>
                <a:lnTo>
                  <a:pt x="1885814" y="34475"/>
                </a:lnTo>
                <a:lnTo>
                  <a:pt x="1832743" y="27000"/>
                </a:lnTo>
                <a:lnTo>
                  <a:pt x="1779286" y="20452"/>
                </a:lnTo>
                <a:lnTo>
                  <a:pt x="1725505" y="14823"/>
                </a:lnTo>
                <a:lnTo>
                  <a:pt x="1671463" y="10108"/>
                </a:lnTo>
                <a:lnTo>
                  <a:pt x="1617221" y="6299"/>
                </a:lnTo>
                <a:lnTo>
                  <a:pt x="1562841" y="3390"/>
                </a:lnTo>
                <a:lnTo>
                  <a:pt x="1508387" y="1375"/>
                </a:lnTo>
                <a:lnTo>
                  <a:pt x="1453920" y="247"/>
                </a:lnTo>
                <a:lnTo>
                  <a:pt x="1399503" y="0"/>
                </a:lnTo>
                <a:lnTo>
                  <a:pt x="1345198" y="626"/>
                </a:lnTo>
                <a:lnTo>
                  <a:pt x="1291068" y="2119"/>
                </a:lnTo>
                <a:lnTo>
                  <a:pt x="1236706" y="4501"/>
                </a:lnTo>
                <a:lnTo>
                  <a:pt x="1183578" y="7681"/>
                </a:lnTo>
                <a:lnTo>
                  <a:pt x="1130345" y="11737"/>
                </a:lnTo>
                <a:lnTo>
                  <a:pt x="1077534" y="16634"/>
                </a:lnTo>
                <a:lnTo>
                  <a:pt x="1025209" y="22365"/>
                </a:lnTo>
                <a:lnTo>
                  <a:pt x="973433" y="28923"/>
                </a:lnTo>
                <a:lnTo>
                  <a:pt x="922266" y="36304"/>
                </a:lnTo>
                <a:lnTo>
                  <a:pt x="871773" y="44498"/>
                </a:lnTo>
                <a:lnTo>
                  <a:pt x="822014" y="53501"/>
                </a:lnTo>
                <a:lnTo>
                  <a:pt x="773053" y="63306"/>
                </a:lnTo>
                <a:lnTo>
                  <a:pt x="724951" y="73905"/>
                </a:lnTo>
                <a:lnTo>
                  <a:pt x="677770" y="85293"/>
                </a:lnTo>
                <a:lnTo>
                  <a:pt x="631575" y="97462"/>
                </a:lnTo>
                <a:lnTo>
                  <a:pt x="586425" y="110407"/>
                </a:lnTo>
                <a:lnTo>
                  <a:pt x="542384" y="124121"/>
                </a:lnTo>
                <a:lnTo>
                  <a:pt x="499514" y="138596"/>
                </a:lnTo>
                <a:lnTo>
                  <a:pt x="457878" y="153827"/>
                </a:lnTo>
                <a:lnTo>
                  <a:pt x="417537" y="169807"/>
                </a:lnTo>
                <a:lnTo>
                  <a:pt x="378554" y="186530"/>
                </a:lnTo>
                <a:lnTo>
                  <a:pt x="340991" y="203988"/>
                </a:lnTo>
                <a:lnTo>
                  <a:pt x="304910" y="222176"/>
                </a:lnTo>
                <a:lnTo>
                  <a:pt x="270375" y="241086"/>
                </a:lnTo>
                <a:lnTo>
                  <a:pt x="237446" y="260712"/>
                </a:lnTo>
                <a:lnTo>
                  <a:pt x="168873" y="307999"/>
                </a:lnTo>
                <a:lnTo>
                  <a:pt x="135370" y="335428"/>
                </a:lnTo>
                <a:lnTo>
                  <a:pt x="105647" y="363276"/>
                </a:lnTo>
                <a:lnTo>
                  <a:pt x="79670" y="391490"/>
                </a:lnTo>
                <a:lnTo>
                  <a:pt x="38825" y="448784"/>
                </a:lnTo>
                <a:lnTo>
                  <a:pt x="12576" y="506862"/>
                </a:lnTo>
                <a:lnTo>
                  <a:pt x="662" y="565274"/>
                </a:lnTo>
                <a:lnTo>
                  <a:pt x="0" y="594465"/>
                </a:lnTo>
                <a:lnTo>
                  <a:pt x="2823" y="623571"/>
                </a:lnTo>
                <a:lnTo>
                  <a:pt x="18799" y="681302"/>
                </a:lnTo>
                <a:lnTo>
                  <a:pt x="48329" y="738020"/>
                </a:lnTo>
                <a:lnTo>
                  <a:pt x="91153" y="793274"/>
                </a:lnTo>
                <a:lnTo>
                  <a:pt x="147011" y="846615"/>
                </a:lnTo>
                <a:lnTo>
                  <a:pt x="179747" y="872428"/>
                </a:lnTo>
                <a:lnTo>
                  <a:pt x="215643" y="897594"/>
                </a:lnTo>
                <a:lnTo>
                  <a:pt x="254667" y="922058"/>
                </a:lnTo>
                <a:lnTo>
                  <a:pt x="296788" y="945762"/>
                </a:lnTo>
                <a:lnTo>
                  <a:pt x="341971" y="968651"/>
                </a:lnTo>
                <a:lnTo>
                  <a:pt x="390186" y="990668"/>
                </a:lnTo>
                <a:lnTo>
                  <a:pt x="441398" y="1011759"/>
                </a:lnTo>
                <a:lnTo>
                  <a:pt x="495576" y="1031865"/>
                </a:lnTo>
                <a:lnTo>
                  <a:pt x="552687" y="1050931"/>
                </a:lnTo>
                <a:lnTo>
                  <a:pt x="612699" y="1068902"/>
                </a:lnTo>
                <a:lnTo>
                  <a:pt x="675579" y="1085720"/>
                </a:lnTo>
                <a:lnTo>
                  <a:pt x="675579" y="1467594"/>
                </a:lnTo>
                <a:lnTo>
                  <a:pt x="1180023" y="1163444"/>
                </a:lnTo>
                <a:lnTo>
                  <a:pt x="1237174" y="1166936"/>
                </a:lnTo>
                <a:lnTo>
                  <a:pt x="1293329" y="1169413"/>
                </a:lnTo>
                <a:lnTo>
                  <a:pt x="1349833" y="1170948"/>
                </a:lnTo>
                <a:lnTo>
                  <a:pt x="1406158" y="1171532"/>
                </a:lnTo>
                <a:lnTo>
                  <a:pt x="1462245" y="1171177"/>
                </a:lnTo>
                <a:lnTo>
                  <a:pt x="1518034" y="1169893"/>
                </a:lnTo>
                <a:lnTo>
                  <a:pt x="1573465" y="1167693"/>
                </a:lnTo>
                <a:lnTo>
                  <a:pt x="1628479" y="1164589"/>
                </a:lnTo>
                <a:lnTo>
                  <a:pt x="1683016" y="1160591"/>
                </a:lnTo>
                <a:lnTo>
                  <a:pt x="1737017" y="1155711"/>
                </a:lnTo>
                <a:lnTo>
                  <a:pt x="1790421" y="1149960"/>
                </a:lnTo>
                <a:lnTo>
                  <a:pt x="1843170" y="1143351"/>
                </a:lnTo>
                <a:lnTo>
                  <a:pt x="1895204" y="1135895"/>
                </a:lnTo>
                <a:lnTo>
                  <a:pt x="1946463" y="1127602"/>
                </a:lnTo>
                <a:lnTo>
                  <a:pt x="1996887" y="1118486"/>
                </a:lnTo>
                <a:lnTo>
                  <a:pt x="2046417" y="1108556"/>
                </a:lnTo>
                <a:lnTo>
                  <a:pt x="2094994" y="1097825"/>
                </a:lnTo>
                <a:lnTo>
                  <a:pt x="2142557" y="1086305"/>
                </a:lnTo>
                <a:lnTo>
                  <a:pt x="2189047" y="1074006"/>
                </a:lnTo>
                <a:lnTo>
                  <a:pt x="2234405" y="1060941"/>
                </a:lnTo>
                <a:lnTo>
                  <a:pt x="2278571" y="1047120"/>
                </a:lnTo>
                <a:lnTo>
                  <a:pt x="2321485" y="1032555"/>
                </a:lnTo>
                <a:lnTo>
                  <a:pt x="2363088" y="1017259"/>
                </a:lnTo>
                <a:lnTo>
                  <a:pt x="2403320" y="1001241"/>
                </a:lnTo>
                <a:lnTo>
                  <a:pt x="2442121" y="984515"/>
                </a:lnTo>
                <a:lnTo>
                  <a:pt x="2479432" y="967091"/>
                </a:lnTo>
                <a:lnTo>
                  <a:pt x="2515193" y="948980"/>
                </a:lnTo>
                <a:lnTo>
                  <a:pt x="2549345" y="930195"/>
                </a:lnTo>
                <a:lnTo>
                  <a:pt x="2612583" y="890648"/>
                </a:lnTo>
                <a:lnTo>
                  <a:pt x="2649897" y="863696"/>
                </a:lnTo>
                <a:lnTo>
                  <a:pt x="2683400" y="836268"/>
                </a:lnTo>
                <a:lnTo>
                  <a:pt x="2713123" y="808419"/>
                </a:lnTo>
                <a:lnTo>
                  <a:pt x="2739100" y="780206"/>
                </a:lnTo>
                <a:lnTo>
                  <a:pt x="2779945" y="722911"/>
                </a:lnTo>
                <a:lnTo>
                  <a:pt x="2806194" y="664833"/>
                </a:lnTo>
                <a:lnTo>
                  <a:pt x="2818108" y="606421"/>
                </a:lnTo>
                <a:lnTo>
                  <a:pt x="2818771" y="577230"/>
                </a:lnTo>
                <a:close/>
              </a:path>
              <a:path w="2819400" h="1538604">
                <a:moveTo>
                  <a:pt x="675579" y="1467594"/>
                </a:moveTo>
                <a:lnTo>
                  <a:pt x="675579" y="1085720"/>
                </a:lnTo>
                <a:lnTo>
                  <a:pt x="558231" y="1538348"/>
                </a:lnTo>
                <a:lnTo>
                  <a:pt x="675579" y="1467594"/>
                </a:lnTo>
                <a:close/>
              </a:path>
            </a:pathLst>
          </a:custGeom>
          <a:solidFill>
            <a:srgbClr val="007BC3"/>
          </a:solidFill>
        </p:spPr>
        <p:txBody>
          <a:bodyPr wrap="square" lIns="0" tIns="0" rIns="0" bIns="0" rtlCol="0"/>
          <a:lstStyle/>
          <a:p/>
        </p:txBody>
      </p:sp>
      <p:sp>
        <p:nvSpPr>
          <p:cNvPr id="15" name="object 15"/>
          <p:cNvSpPr txBox="1"/>
          <p:nvPr/>
        </p:nvSpPr>
        <p:spPr>
          <a:xfrm>
            <a:off x="852812" y="1294891"/>
            <a:ext cx="8458200" cy="220853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0" b="1" i="1">
                <a:solidFill>
                  <a:srgbClr val="6C6D70"/>
                </a:solidFill>
                <a:latin typeface="Arial"/>
                <a:cs typeface="Arial"/>
              </a:rPr>
              <a:t>try…finally..</a:t>
            </a:r>
            <a:endParaRPr sz="1800">
              <a:latin typeface="Arial"/>
              <a:cs typeface="Arial"/>
            </a:endParaRPr>
          </a:p>
          <a:p>
            <a:pPr lvl="1" marL="469900" marR="147955" indent="-226060">
              <a:lnSpc>
                <a:spcPct val="110000"/>
              </a:lnSpc>
              <a:spcBef>
                <a:spcPts val="1220"/>
              </a:spcBef>
              <a:buClr>
                <a:srgbClr val="007BC3"/>
              </a:buClr>
              <a:buChar char="–"/>
              <a:tabLst>
                <a:tab pos="470534" algn="l"/>
              </a:tabLst>
            </a:pPr>
            <a:r>
              <a:rPr dirty="0" sz="1600" spc="-5">
                <a:solidFill>
                  <a:srgbClr val="6C6D70"/>
                </a:solidFill>
                <a:latin typeface="Arial"/>
                <a:cs typeface="Arial"/>
              </a:rPr>
              <a:t>finally block is a place to put any code that must execute irrespective of </a:t>
            </a:r>
            <a:r>
              <a:rPr dirty="0" sz="1600" spc="-10">
                <a:solidFill>
                  <a:srgbClr val="6C6D70"/>
                </a:solidFill>
                <a:latin typeface="Arial"/>
                <a:cs typeface="Arial"/>
              </a:rPr>
              <a:t>try-block </a:t>
            </a:r>
            <a:r>
              <a:rPr dirty="0" sz="1600" spc="-5">
                <a:solidFill>
                  <a:srgbClr val="6C6D70"/>
                </a:solidFill>
                <a:latin typeface="Arial"/>
                <a:cs typeface="Arial"/>
              </a:rPr>
              <a:t>raised  an exception or</a:t>
            </a:r>
            <a:r>
              <a:rPr dirty="0" sz="1600" spc="10">
                <a:solidFill>
                  <a:srgbClr val="6C6D70"/>
                </a:solidFill>
                <a:latin typeface="Arial"/>
                <a:cs typeface="Arial"/>
              </a:rPr>
              <a:t> </a:t>
            </a:r>
            <a:r>
              <a:rPr dirty="0" sz="1600" spc="-5">
                <a:solidFill>
                  <a:srgbClr val="6C6D70"/>
                </a:solidFill>
                <a:latin typeface="Arial"/>
                <a:cs typeface="Arial"/>
              </a:rPr>
              <a:t>not.</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else block can be used </a:t>
            </a:r>
            <a:r>
              <a:rPr dirty="0" sz="1600" spc="-10">
                <a:solidFill>
                  <a:srgbClr val="6C6D70"/>
                </a:solidFill>
                <a:latin typeface="Arial"/>
                <a:cs typeface="Arial"/>
              </a:rPr>
              <a:t>with </a:t>
            </a:r>
            <a:r>
              <a:rPr dirty="0" sz="1600" spc="-5">
                <a:solidFill>
                  <a:srgbClr val="6C6D70"/>
                </a:solidFill>
                <a:latin typeface="Arial"/>
                <a:cs typeface="Arial"/>
              </a:rPr>
              <a:t>finally</a:t>
            </a:r>
            <a:r>
              <a:rPr dirty="0" sz="1600" spc="0">
                <a:solidFill>
                  <a:srgbClr val="6C6D70"/>
                </a:solidFill>
                <a:latin typeface="Arial"/>
                <a:cs typeface="Arial"/>
              </a:rPr>
              <a:t> </a:t>
            </a:r>
            <a:r>
              <a:rPr dirty="0" sz="1600" spc="-5">
                <a:solidFill>
                  <a:srgbClr val="6C6D70"/>
                </a:solidFill>
                <a:latin typeface="Arial"/>
                <a:cs typeface="Arial"/>
              </a:rPr>
              <a:t>block</a:t>
            </a:r>
            <a:endParaRPr sz="1600">
              <a:latin typeface="Arial"/>
              <a:cs typeface="Arial"/>
            </a:endParaRPr>
          </a:p>
          <a:p>
            <a:pPr algn="ctr" marL="6711950" marR="5080" indent="1270">
              <a:lnSpc>
                <a:spcPct val="100000"/>
              </a:lnSpc>
              <a:spcBef>
                <a:spcPts val="1230"/>
              </a:spcBef>
            </a:pPr>
            <a:r>
              <a:rPr dirty="0" sz="1400" spc="-20">
                <a:solidFill>
                  <a:srgbClr val="FFFFFF"/>
                </a:solidFill>
                <a:latin typeface="Arial"/>
                <a:cs typeface="Arial"/>
              </a:rPr>
              <a:t>Try </a:t>
            </a:r>
            <a:r>
              <a:rPr dirty="0" sz="1400">
                <a:solidFill>
                  <a:srgbClr val="FFFFFF"/>
                </a:solidFill>
                <a:latin typeface="Arial"/>
                <a:cs typeface="Arial"/>
              </a:rPr>
              <a:t>to </a:t>
            </a:r>
            <a:r>
              <a:rPr dirty="0" sz="1400" spc="-5">
                <a:solidFill>
                  <a:srgbClr val="FFFFFF"/>
                </a:solidFill>
                <a:latin typeface="Arial"/>
                <a:cs typeface="Arial"/>
              </a:rPr>
              <a:t>write </a:t>
            </a:r>
            <a:r>
              <a:rPr dirty="0" sz="1400">
                <a:solidFill>
                  <a:srgbClr val="FFFFFF"/>
                </a:solidFill>
                <a:latin typeface="Arial"/>
                <a:cs typeface="Arial"/>
              </a:rPr>
              <a:t>to the file  </a:t>
            </a:r>
            <a:r>
              <a:rPr dirty="0" sz="1400" spc="-10">
                <a:solidFill>
                  <a:srgbClr val="FFFFFF"/>
                </a:solidFill>
                <a:latin typeface="Arial"/>
                <a:cs typeface="Arial"/>
              </a:rPr>
              <a:t>when you </a:t>
            </a:r>
            <a:r>
              <a:rPr dirty="0" sz="1400" spc="-5">
                <a:solidFill>
                  <a:srgbClr val="FFFFFF"/>
                </a:solidFill>
                <a:latin typeface="Arial"/>
                <a:cs typeface="Arial"/>
              </a:rPr>
              <a:t>do not</a:t>
            </a:r>
            <a:r>
              <a:rPr dirty="0" sz="1400" spc="-45">
                <a:solidFill>
                  <a:srgbClr val="FFFFFF"/>
                </a:solidFill>
                <a:latin typeface="Arial"/>
                <a:cs typeface="Arial"/>
              </a:rPr>
              <a:t> </a:t>
            </a:r>
            <a:r>
              <a:rPr dirty="0" sz="1400" spc="-10">
                <a:solidFill>
                  <a:srgbClr val="FFFFFF"/>
                </a:solidFill>
                <a:latin typeface="Arial"/>
                <a:cs typeface="Arial"/>
              </a:rPr>
              <a:t>have  </a:t>
            </a:r>
            <a:r>
              <a:rPr dirty="0" sz="1400" spc="-5">
                <a:solidFill>
                  <a:srgbClr val="FFFFFF"/>
                </a:solidFill>
                <a:latin typeface="Arial"/>
                <a:cs typeface="Arial"/>
              </a:rPr>
              <a:t>write</a:t>
            </a:r>
            <a:r>
              <a:rPr dirty="0" sz="1400" spc="-15">
                <a:solidFill>
                  <a:srgbClr val="FFFFFF"/>
                </a:solidFill>
                <a:latin typeface="Arial"/>
                <a:cs typeface="Arial"/>
              </a:rPr>
              <a:t> </a:t>
            </a:r>
            <a:r>
              <a:rPr dirty="0" sz="1400" spc="-5">
                <a:solidFill>
                  <a:srgbClr val="FFFFFF"/>
                </a:solidFill>
                <a:latin typeface="Arial"/>
                <a:cs typeface="Arial"/>
              </a:rPr>
              <a:t>permission</a:t>
            </a:r>
            <a:endParaRPr sz="14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1944370" cy="452120"/>
          </a:xfrm>
          <a:prstGeom prst="rect"/>
        </p:spPr>
        <p:txBody>
          <a:bodyPr wrap="square" lIns="0" tIns="12065" rIns="0" bIns="0" rtlCol="0" vert="horz">
            <a:spAutoFit/>
          </a:bodyPr>
          <a:lstStyle/>
          <a:p>
            <a:pPr marL="12700">
              <a:lnSpc>
                <a:spcPct val="100000"/>
              </a:lnSpc>
              <a:spcBef>
                <a:spcPts val="95"/>
              </a:spcBef>
            </a:pPr>
            <a:r>
              <a:rPr dirty="0" spc="-5"/>
              <a:t>References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330552"/>
            <a:ext cx="7830184" cy="5024120"/>
          </a:xfrm>
          <a:prstGeom prst="rect">
            <a:avLst/>
          </a:prstGeom>
        </p:spPr>
        <p:txBody>
          <a:bodyPr wrap="square" lIns="0" tIns="139065" rIns="0" bIns="0" rtlCol="0" vert="horz">
            <a:spAutoFit/>
          </a:bodyPr>
          <a:lstStyle/>
          <a:p>
            <a:pPr marL="12700">
              <a:lnSpc>
                <a:spcPct val="100000"/>
              </a:lnSpc>
              <a:spcBef>
                <a:spcPts val="1095"/>
              </a:spcBef>
            </a:pPr>
            <a:r>
              <a:rPr dirty="0" sz="1700" b="1">
                <a:solidFill>
                  <a:srgbClr val="6C6D70"/>
                </a:solidFill>
                <a:latin typeface="Arial"/>
                <a:cs typeface="Arial"/>
              </a:rPr>
              <a:t>Books:</a:t>
            </a:r>
            <a:endParaRPr sz="1700">
              <a:latin typeface="Arial"/>
              <a:cs typeface="Arial"/>
            </a:endParaRPr>
          </a:p>
          <a:p>
            <a:pPr marL="243840" indent="-231140">
              <a:lnSpc>
                <a:spcPct val="100000"/>
              </a:lnSpc>
              <a:spcBef>
                <a:spcPts val="994"/>
              </a:spcBef>
              <a:buClr>
                <a:srgbClr val="007BC3"/>
              </a:buClr>
              <a:buChar char="•"/>
              <a:tabLst>
                <a:tab pos="243840" algn="l"/>
                <a:tab pos="244475" algn="l"/>
              </a:tabLst>
            </a:pPr>
            <a:r>
              <a:rPr dirty="0" sz="1700">
                <a:solidFill>
                  <a:srgbClr val="6C6D70"/>
                </a:solidFill>
                <a:latin typeface="Arial"/>
                <a:cs typeface="Arial"/>
              </a:rPr>
              <a:t>Head First Programming, Apress</a:t>
            </a:r>
            <a:r>
              <a:rPr dirty="0" sz="1700" spc="-140">
                <a:solidFill>
                  <a:srgbClr val="6C6D70"/>
                </a:solidFill>
                <a:latin typeface="Arial"/>
                <a:cs typeface="Arial"/>
              </a:rPr>
              <a:t> </a:t>
            </a:r>
            <a:r>
              <a:rPr dirty="0" sz="1700">
                <a:solidFill>
                  <a:srgbClr val="6C6D70"/>
                </a:solidFill>
                <a:latin typeface="Arial"/>
                <a:cs typeface="Arial"/>
              </a:rPr>
              <a:t>Publications</a:t>
            </a:r>
            <a:endParaRPr sz="1700">
              <a:latin typeface="Arial"/>
              <a:cs typeface="Arial"/>
            </a:endParaRPr>
          </a:p>
          <a:p>
            <a:pPr marL="243840" indent="-231140">
              <a:lnSpc>
                <a:spcPct val="100000"/>
              </a:lnSpc>
              <a:spcBef>
                <a:spcPts val="994"/>
              </a:spcBef>
              <a:buClr>
                <a:srgbClr val="007BC3"/>
              </a:buClr>
              <a:buChar char="•"/>
              <a:tabLst>
                <a:tab pos="243840" algn="l"/>
                <a:tab pos="244475" algn="l"/>
              </a:tabLst>
            </a:pPr>
            <a:r>
              <a:rPr dirty="0" sz="1700">
                <a:solidFill>
                  <a:srgbClr val="6C6D70"/>
                </a:solidFill>
                <a:latin typeface="Arial"/>
                <a:cs typeface="Arial"/>
              </a:rPr>
              <a:t>Head First </a:t>
            </a:r>
            <a:r>
              <a:rPr dirty="0" sz="1700" spc="-5">
                <a:solidFill>
                  <a:srgbClr val="6C6D70"/>
                </a:solidFill>
                <a:latin typeface="Arial"/>
                <a:cs typeface="Arial"/>
              </a:rPr>
              <a:t>Python, </a:t>
            </a:r>
            <a:r>
              <a:rPr dirty="0" sz="1700">
                <a:solidFill>
                  <a:srgbClr val="6C6D70"/>
                </a:solidFill>
                <a:latin typeface="Arial"/>
                <a:cs typeface="Arial"/>
              </a:rPr>
              <a:t>Apress</a:t>
            </a:r>
            <a:r>
              <a:rPr dirty="0" sz="1700" spc="-85">
                <a:solidFill>
                  <a:srgbClr val="6C6D70"/>
                </a:solidFill>
                <a:latin typeface="Arial"/>
                <a:cs typeface="Arial"/>
              </a:rPr>
              <a:t> </a:t>
            </a:r>
            <a:r>
              <a:rPr dirty="0" sz="1700">
                <a:solidFill>
                  <a:srgbClr val="6C6D70"/>
                </a:solidFill>
                <a:latin typeface="Arial"/>
                <a:cs typeface="Arial"/>
              </a:rPr>
              <a:t>Publications</a:t>
            </a:r>
            <a:endParaRPr sz="1700">
              <a:latin typeface="Arial"/>
              <a:cs typeface="Arial"/>
            </a:endParaRPr>
          </a:p>
          <a:p>
            <a:pPr marL="243840" indent="-231140">
              <a:lnSpc>
                <a:spcPct val="100000"/>
              </a:lnSpc>
              <a:spcBef>
                <a:spcPts val="994"/>
              </a:spcBef>
              <a:buClr>
                <a:srgbClr val="007BC3"/>
              </a:buClr>
              <a:buChar char="•"/>
              <a:tabLst>
                <a:tab pos="243840" algn="l"/>
                <a:tab pos="244475" algn="l"/>
              </a:tabLst>
            </a:pPr>
            <a:r>
              <a:rPr dirty="0" sz="1700">
                <a:solidFill>
                  <a:srgbClr val="6C6D70"/>
                </a:solidFill>
                <a:latin typeface="Arial"/>
                <a:cs typeface="Arial"/>
              </a:rPr>
              <a:t>Beginning </a:t>
            </a:r>
            <a:r>
              <a:rPr dirty="0" sz="1700" spc="-5">
                <a:solidFill>
                  <a:srgbClr val="6C6D70"/>
                </a:solidFill>
                <a:latin typeface="Arial"/>
                <a:cs typeface="Arial"/>
              </a:rPr>
              <a:t>Python, </a:t>
            </a:r>
            <a:r>
              <a:rPr dirty="0" sz="1700">
                <a:solidFill>
                  <a:srgbClr val="6C6D70"/>
                </a:solidFill>
                <a:latin typeface="Arial"/>
                <a:cs typeface="Arial"/>
              </a:rPr>
              <a:t>Apress</a:t>
            </a:r>
            <a:r>
              <a:rPr dirty="0" sz="1700" spc="-70">
                <a:solidFill>
                  <a:srgbClr val="6C6D70"/>
                </a:solidFill>
                <a:latin typeface="Arial"/>
                <a:cs typeface="Arial"/>
              </a:rPr>
              <a:t> </a:t>
            </a:r>
            <a:r>
              <a:rPr dirty="0" sz="1700">
                <a:solidFill>
                  <a:srgbClr val="6C6D70"/>
                </a:solidFill>
                <a:latin typeface="Arial"/>
                <a:cs typeface="Arial"/>
              </a:rPr>
              <a:t>Publications</a:t>
            </a:r>
            <a:endParaRPr sz="1700">
              <a:latin typeface="Arial"/>
              <a:cs typeface="Arial"/>
            </a:endParaRPr>
          </a:p>
          <a:p>
            <a:pPr>
              <a:lnSpc>
                <a:spcPct val="100000"/>
              </a:lnSpc>
              <a:spcBef>
                <a:spcPts val="10"/>
              </a:spcBef>
            </a:pPr>
            <a:endParaRPr sz="2650">
              <a:latin typeface="Times New Roman"/>
              <a:cs typeface="Times New Roman"/>
            </a:endParaRPr>
          </a:p>
          <a:p>
            <a:pPr marL="12700">
              <a:lnSpc>
                <a:spcPct val="100000"/>
              </a:lnSpc>
            </a:pPr>
            <a:r>
              <a:rPr dirty="0" sz="1700" b="1">
                <a:solidFill>
                  <a:srgbClr val="6C6D70"/>
                </a:solidFill>
                <a:latin typeface="Arial"/>
                <a:cs typeface="Arial"/>
              </a:rPr>
              <a:t>E-Books:</a:t>
            </a:r>
            <a:endParaRPr sz="1700">
              <a:latin typeface="Arial"/>
              <a:cs typeface="Arial"/>
            </a:endParaRPr>
          </a:p>
          <a:p>
            <a:pPr marL="243840" indent="-231140">
              <a:lnSpc>
                <a:spcPct val="100000"/>
              </a:lnSpc>
              <a:spcBef>
                <a:spcPts val="995"/>
              </a:spcBef>
              <a:buClr>
                <a:srgbClr val="007BC3"/>
              </a:buClr>
              <a:buChar char="•"/>
              <a:tabLst>
                <a:tab pos="243840" algn="l"/>
                <a:tab pos="244475" algn="l"/>
              </a:tabLst>
            </a:pPr>
            <a:r>
              <a:rPr dirty="0" sz="1700" spc="-10" u="heavy">
                <a:solidFill>
                  <a:srgbClr val="D22229"/>
                </a:solidFill>
                <a:latin typeface="Arial"/>
                <a:cs typeface="Arial"/>
                <a:hlinkClick r:id="rId3"/>
              </a:rPr>
              <a:t>http://www.diveintopython3.net/</a:t>
            </a:r>
            <a:endParaRPr sz="1700">
              <a:latin typeface="Arial"/>
              <a:cs typeface="Arial"/>
            </a:endParaRPr>
          </a:p>
          <a:p>
            <a:pPr>
              <a:lnSpc>
                <a:spcPct val="100000"/>
              </a:lnSpc>
              <a:spcBef>
                <a:spcPts val="10"/>
              </a:spcBef>
              <a:buClr>
                <a:srgbClr val="007BC3"/>
              </a:buClr>
              <a:buFont typeface="Arial"/>
              <a:buChar char="•"/>
            </a:pPr>
            <a:endParaRPr sz="2650">
              <a:latin typeface="Times New Roman"/>
              <a:cs typeface="Times New Roman"/>
            </a:endParaRPr>
          </a:p>
          <a:p>
            <a:pPr marL="12700">
              <a:lnSpc>
                <a:spcPct val="100000"/>
              </a:lnSpc>
            </a:pPr>
            <a:r>
              <a:rPr dirty="0" sz="1700" spc="-15" b="1">
                <a:solidFill>
                  <a:srgbClr val="6C6D70"/>
                </a:solidFill>
                <a:latin typeface="Arial"/>
                <a:cs typeface="Arial"/>
              </a:rPr>
              <a:t>Tutorials:</a:t>
            </a:r>
            <a:endParaRPr sz="1700">
              <a:latin typeface="Arial"/>
              <a:cs typeface="Arial"/>
            </a:endParaRPr>
          </a:p>
          <a:p>
            <a:pPr marL="243840" indent="-231140">
              <a:lnSpc>
                <a:spcPct val="100000"/>
              </a:lnSpc>
              <a:spcBef>
                <a:spcPts val="990"/>
              </a:spcBef>
              <a:buClr>
                <a:srgbClr val="007BC3"/>
              </a:buClr>
              <a:buChar char="•"/>
              <a:tabLst>
                <a:tab pos="243840" algn="l"/>
                <a:tab pos="244475" algn="l"/>
              </a:tabLst>
            </a:pPr>
            <a:r>
              <a:rPr dirty="0" sz="1700" spc="-15" u="heavy">
                <a:solidFill>
                  <a:srgbClr val="C7390D"/>
                </a:solidFill>
                <a:latin typeface="Arial"/>
                <a:cs typeface="Arial"/>
                <a:hlinkClick r:id="rId4"/>
              </a:rPr>
              <a:t>http://www.pythontutor.com/</a:t>
            </a:r>
            <a:endParaRPr sz="1700">
              <a:latin typeface="Arial"/>
              <a:cs typeface="Arial"/>
            </a:endParaRPr>
          </a:p>
          <a:p>
            <a:pPr marL="243840" indent="-231140">
              <a:lnSpc>
                <a:spcPct val="100000"/>
              </a:lnSpc>
              <a:spcBef>
                <a:spcPts val="990"/>
              </a:spcBef>
              <a:buClr>
                <a:srgbClr val="007BC3"/>
              </a:buClr>
              <a:buChar char="•"/>
              <a:tabLst>
                <a:tab pos="243840" algn="l"/>
                <a:tab pos="244475" algn="l"/>
              </a:tabLst>
            </a:pPr>
            <a:r>
              <a:rPr dirty="0" sz="1700" spc="-10" u="heavy">
                <a:solidFill>
                  <a:srgbClr val="D22229"/>
                </a:solidFill>
                <a:latin typeface="Arial"/>
                <a:cs typeface="Arial"/>
                <a:hlinkClick r:id="rId5"/>
              </a:rPr>
              <a:t>http://www.learnpython.org/</a:t>
            </a:r>
            <a:endParaRPr sz="1700">
              <a:latin typeface="Arial"/>
              <a:cs typeface="Arial"/>
            </a:endParaRPr>
          </a:p>
          <a:p>
            <a:pPr marL="243840" indent="-231140">
              <a:lnSpc>
                <a:spcPct val="100000"/>
              </a:lnSpc>
              <a:spcBef>
                <a:spcPts val="990"/>
              </a:spcBef>
              <a:buClr>
                <a:srgbClr val="007BC3"/>
              </a:buClr>
              <a:buChar char="•"/>
              <a:tabLst>
                <a:tab pos="243840" algn="l"/>
                <a:tab pos="244475" algn="l"/>
              </a:tabLst>
            </a:pPr>
            <a:r>
              <a:rPr dirty="0" sz="1700" spc="-5" u="heavy">
                <a:solidFill>
                  <a:srgbClr val="D22229"/>
                </a:solidFill>
                <a:latin typeface="Arial"/>
                <a:cs typeface="Arial"/>
              </a:rPr>
              <a:t>https://docs.python.org/2/tutorial/index.html</a:t>
            </a:r>
            <a:endParaRPr sz="1700">
              <a:latin typeface="Arial"/>
              <a:cs typeface="Arial"/>
            </a:endParaRPr>
          </a:p>
          <a:p>
            <a:pPr marL="243840" marR="5080" indent="-231140">
              <a:lnSpc>
                <a:spcPts val="1839"/>
              </a:lnSpc>
              <a:spcBef>
                <a:spcPts val="1220"/>
              </a:spcBef>
              <a:buClr>
                <a:srgbClr val="007BC3"/>
              </a:buClr>
              <a:buChar char="•"/>
              <a:tabLst>
                <a:tab pos="243840" algn="l"/>
                <a:tab pos="244475" algn="l"/>
              </a:tabLst>
            </a:pPr>
            <a:r>
              <a:rPr dirty="0" sz="1700" spc="-5" u="heavy">
                <a:solidFill>
                  <a:srgbClr val="D22229"/>
                </a:solidFill>
                <a:latin typeface="Arial"/>
                <a:cs typeface="Arial"/>
                <a:hlinkClick r:id="rId6"/>
              </a:rPr>
              <a:t>http://en.wikibooks.org/wiki/Non-Programmer%27s_Tutorial_for_Python_3/Intro </a:t>
            </a:r>
            <a:r>
              <a:rPr dirty="0" sz="1700" spc="-5" u="heavy">
                <a:solidFill>
                  <a:srgbClr val="D22229"/>
                </a:solidFill>
                <a:latin typeface="Arial"/>
                <a:cs typeface="Arial"/>
              </a:rPr>
              <a:t> https://developers.google.com/edu/python/introduction</a:t>
            </a:r>
            <a:endParaRPr sz="17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5</a:t>
            </a:r>
            <a:endParaRPr sz="100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9428" y="6147305"/>
            <a:ext cx="5358130" cy="320675"/>
          </a:xfrm>
          <a:prstGeom prst="rect">
            <a:avLst/>
          </a:prstGeom>
        </p:spPr>
        <p:txBody>
          <a:bodyPr wrap="square" lIns="0" tIns="16510" rIns="0" bIns="0" rtlCol="0" vert="horz">
            <a:spAutoFit/>
          </a:bodyPr>
          <a:lstStyle/>
          <a:p>
            <a:pPr algn="just" marL="12700" marR="5080">
              <a:lnSpc>
                <a:spcPct val="95300"/>
              </a:lnSpc>
              <a:spcBef>
                <a:spcPts val="130"/>
              </a:spcBef>
            </a:pPr>
            <a:r>
              <a:rPr dirty="0" sz="500" b="1">
                <a:solidFill>
                  <a:srgbClr val="FFFFFF"/>
                </a:solidFill>
                <a:latin typeface="Arial"/>
                <a:cs typeface="Arial"/>
              </a:rPr>
              <a:t>© </a:t>
            </a:r>
            <a:r>
              <a:rPr dirty="0" sz="500" spc="-25" b="1">
                <a:solidFill>
                  <a:srgbClr val="FFFFFF"/>
                </a:solidFill>
                <a:latin typeface="Arial"/>
                <a:cs typeface="Arial"/>
              </a:rPr>
              <a:t>2013 Infosys </a:t>
            </a:r>
            <a:r>
              <a:rPr dirty="0" sz="500" spc="-20" b="1">
                <a:solidFill>
                  <a:srgbClr val="FFFFFF"/>
                </a:solidFill>
                <a:latin typeface="Arial"/>
                <a:cs typeface="Arial"/>
              </a:rPr>
              <a:t>Limited, </a:t>
            </a:r>
            <a:r>
              <a:rPr dirty="0" sz="500" spc="-25" b="1">
                <a:solidFill>
                  <a:srgbClr val="FFFFFF"/>
                </a:solidFill>
                <a:latin typeface="Arial"/>
                <a:cs typeface="Arial"/>
              </a:rPr>
              <a:t>Bangalore, India. </a:t>
            </a:r>
            <a:r>
              <a:rPr dirty="0" sz="500" spc="-20" b="1">
                <a:solidFill>
                  <a:srgbClr val="FFFFFF"/>
                </a:solidFill>
                <a:latin typeface="Arial"/>
                <a:cs typeface="Arial"/>
              </a:rPr>
              <a:t>All Rights </a:t>
            </a:r>
            <a:r>
              <a:rPr dirty="0" sz="500" spc="-25" b="1">
                <a:solidFill>
                  <a:srgbClr val="FFFFFF"/>
                </a:solidFill>
                <a:latin typeface="Arial"/>
                <a:cs typeface="Arial"/>
              </a:rPr>
              <a:t>Reserved. Infosys believes </a:t>
            </a:r>
            <a:r>
              <a:rPr dirty="0" sz="500" spc="-15" b="1">
                <a:solidFill>
                  <a:srgbClr val="FFFFFF"/>
                </a:solidFill>
                <a:latin typeface="Arial"/>
                <a:cs typeface="Arial"/>
              </a:rPr>
              <a:t>the </a:t>
            </a:r>
            <a:r>
              <a:rPr dirty="0" sz="500" spc="-25" b="1">
                <a:solidFill>
                  <a:srgbClr val="FFFFFF"/>
                </a:solidFill>
                <a:latin typeface="Arial"/>
                <a:cs typeface="Arial"/>
              </a:rPr>
              <a:t>information </a:t>
            </a:r>
            <a:r>
              <a:rPr dirty="0" sz="500" spc="-20" b="1">
                <a:solidFill>
                  <a:srgbClr val="FFFFFF"/>
                </a:solidFill>
                <a:latin typeface="Arial"/>
                <a:cs typeface="Arial"/>
              </a:rPr>
              <a:t>in this </a:t>
            </a:r>
            <a:r>
              <a:rPr dirty="0" sz="500" spc="-25" b="1">
                <a:solidFill>
                  <a:srgbClr val="FFFFFF"/>
                </a:solidFill>
                <a:latin typeface="Arial"/>
                <a:cs typeface="Arial"/>
              </a:rPr>
              <a:t>document </a:t>
            </a:r>
            <a:r>
              <a:rPr dirty="0" sz="500" spc="-15" b="1">
                <a:solidFill>
                  <a:srgbClr val="FFFFFF"/>
                </a:solidFill>
                <a:latin typeface="Arial"/>
                <a:cs typeface="Arial"/>
              </a:rPr>
              <a:t>is </a:t>
            </a:r>
            <a:r>
              <a:rPr dirty="0" sz="500" spc="-25" b="1">
                <a:solidFill>
                  <a:srgbClr val="FFFFFF"/>
                </a:solidFill>
                <a:latin typeface="Arial"/>
                <a:cs typeface="Arial"/>
              </a:rPr>
              <a:t>accurate </a:t>
            </a:r>
            <a:r>
              <a:rPr dirty="0" sz="500" spc="-15" b="1">
                <a:solidFill>
                  <a:srgbClr val="FFFFFF"/>
                </a:solidFill>
                <a:latin typeface="Arial"/>
                <a:cs typeface="Arial"/>
              </a:rPr>
              <a:t>as </a:t>
            </a:r>
            <a:r>
              <a:rPr dirty="0" sz="500" spc="-10" b="1">
                <a:solidFill>
                  <a:srgbClr val="FFFFFF"/>
                </a:solidFill>
                <a:latin typeface="Arial"/>
                <a:cs typeface="Arial"/>
              </a:rPr>
              <a:t>of </a:t>
            </a:r>
            <a:r>
              <a:rPr dirty="0" sz="500" spc="-20" b="1">
                <a:solidFill>
                  <a:srgbClr val="FFFFFF"/>
                </a:solidFill>
                <a:latin typeface="Arial"/>
                <a:cs typeface="Arial"/>
              </a:rPr>
              <a:t>its </a:t>
            </a:r>
            <a:r>
              <a:rPr dirty="0" sz="500" spc="-25" b="1">
                <a:solidFill>
                  <a:srgbClr val="FFFFFF"/>
                </a:solidFill>
                <a:latin typeface="Arial"/>
                <a:cs typeface="Arial"/>
              </a:rPr>
              <a:t>publication </a:t>
            </a:r>
            <a:r>
              <a:rPr dirty="0" sz="500" spc="-20" b="1">
                <a:solidFill>
                  <a:srgbClr val="FFFFFF"/>
                </a:solidFill>
                <a:latin typeface="Arial"/>
                <a:cs typeface="Arial"/>
              </a:rPr>
              <a:t>date; </a:t>
            </a:r>
            <a:r>
              <a:rPr dirty="0" sz="500" spc="-25" b="1">
                <a:solidFill>
                  <a:srgbClr val="FFFFFF"/>
                </a:solidFill>
                <a:latin typeface="Arial"/>
                <a:cs typeface="Arial"/>
              </a:rPr>
              <a:t>such information </a:t>
            </a:r>
            <a:r>
              <a:rPr dirty="0" sz="500" spc="-15" b="1">
                <a:solidFill>
                  <a:srgbClr val="FFFFFF"/>
                </a:solidFill>
                <a:latin typeface="Arial"/>
                <a:cs typeface="Arial"/>
              </a:rPr>
              <a:t>is </a:t>
            </a:r>
            <a:r>
              <a:rPr dirty="0" sz="500" spc="-25" b="1">
                <a:solidFill>
                  <a:srgbClr val="FFFFFF"/>
                </a:solidFill>
                <a:latin typeface="Arial"/>
                <a:cs typeface="Arial"/>
              </a:rPr>
              <a:t>subject </a:t>
            </a:r>
            <a:r>
              <a:rPr dirty="0" sz="500" spc="-20" b="1">
                <a:solidFill>
                  <a:srgbClr val="FFFFFF"/>
                </a:solidFill>
                <a:latin typeface="Arial"/>
                <a:cs typeface="Arial"/>
              </a:rPr>
              <a:t>to </a:t>
            </a:r>
            <a:r>
              <a:rPr dirty="0" sz="500" spc="-25" b="1">
                <a:solidFill>
                  <a:srgbClr val="FFFFFF"/>
                </a:solidFill>
                <a:latin typeface="Arial"/>
                <a:cs typeface="Arial"/>
              </a:rPr>
              <a:t>change  without notice. Infosys acknowledges </a:t>
            </a:r>
            <a:r>
              <a:rPr dirty="0" sz="500" spc="-15" b="1">
                <a:solidFill>
                  <a:srgbClr val="FFFFFF"/>
                </a:solidFill>
                <a:latin typeface="Arial"/>
                <a:cs typeface="Arial"/>
              </a:rPr>
              <a:t>the </a:t>
            </a:r>
            <a:r>
              <a:rPr dirty="0" sz="500" spc="-25" b="1">
                <a:solidFill>
                  <a:srgbClr val="FFFFFF"/>
                </a:solidFill>
                <a:latin typeface="Arial"/>
                <a:cs typeface="Arial"/>
              </a:rPr>
              <a:t>proprietary </a:t>
            </a:r>
            <a:r>
              <a:rPr dirty="0" sz="500" spc="-20" b="1">
                <a:solidFill>
                  <a:srgbClr val="FFFFFF"/>
                </a:solidFill>
                <a:latin typeface="Arial"/>
                <a:cs typeface="Arial"/>
              </a:rPr>
              <a:t>rights </a:t>
            </a:r>
            <a:r>
              <a:rPr dirty="0" sz="500" spc="-10" b="1">
                <a:solidFill>
                  <a:srgbClr val="FFFFFF"/>
                </a:solidFill>
                <a:latin typeface="Arial"/>
                <a:cs typeface="Arial"/>
              </a:rPr>
              <a:t>of </a:t>
            </a:r>
            <a:r>
              <a:rPr dirty="0" sz="500" spc="-20" b="1">
                <a:solidFill>
                  <a:srgbClr val="FFFFFF"/>
                </a:solidFill>
                <a:latin typeface="Arial"/>
                <a:cs typeface="Arial"/>
              </a:rPr>
              <a:t>other </a:t>
            </a:r>
            <a:r>
              <a:rPr dirty="0" sz="500" spc="-25" b="1">
                <a:solidFill>
                  <a:srgbClr val="FFFFFF"/>
                </a:solidFill>
                <a:latin typeface="Arial"/>
                <a:cs typeface="Arial"/>
              </a:rPr>
              <a:t>companies </a:t>
            </a:r>
            <a:r>
              <a:rPr dirty="0" sz="500" spc="-15" b="1">
                <a:solidFill>
                  <a:srgbClr val="FFFFFF"/>
                </a:solidFill>
                <a:latin typeface="Arial"/>
                <a:cs typeface="Arial"/>
              </a:rPr>
              <a:t>to the </a:t>
            </a:r>
            <a:r>
              <a:rPr dirty="0" sz="500" spc="-25" b="1">
                <a:solidFill>
                  <a:srgbClr val="FFFFFF"/>
                </a:solidFill>
                <a:latin typeface="Arial"/>
                <a:cs typeface="Arial"/>
              </a:rPr>
              <a:t>trademarks, </a:t>
            </a:r>
            <a:r>
              <a:rPr dirty="0" sz="500" spc="-20" b="1">
                <a:solidFill>
                  <a:srgbClr val="FFFFFF"/>
                </a:solidFill>
                <a:latin typeface="Arial"/>
                <a:cs typeface="Arial"/>
              </a:rPr>
              <a:t>product names </a:t>
            </a:r>
            <a:r>
              <a:rPr dirty="0" sz="500" spc="-15" b="1">
                <a:solidFill>
                  <a:srgbClr val="FFFFFF"/>
                </a:solidFill>
                <a:latin typeface="Arial"/>
                <a:cs typeface="Arial"/>
              </a:rPr>
              <a:t>and </a:t>
            </a:r>
            <a:r>
              <a:rPr dirty="0" sz="500" spc="-25" b="1">
                <a:solidFill>
                  <a:srgbClr val="FFFFFF"/>
                </a:solidFill>
                <a:latin typeface="Arial"/>
                <a:cs typeface="Arial"/>
              </a:rPr>
              <a:t>such </a:t>
            </a:r>
            <a:r>
              <a:rPr dirty="0" sz="500" spc="-20" b="1">
                <a:solidFill>
                  <a:srgbClr val="FFFFFF"/>
                </a:solidFill>
                <a:latin typeface="Arial"/>
                <a:cs typeface="Arial"/>
              </a:rPr>
              <a:t>other </a:t>
            </a:r>
            <a:r>
              <a:rPr dirty="0" sz="500" spc="-25" b="1">
                <a:solidFill>
                  <a:srgbClr val="FFFFFF"/>
                </a:solidFill>
                <a:latin typeface="Arial"/>
                <a:cs typeface="Arial"/>
              </a:rPr>
              <a:t>intellectual </a:t>
            </a:r>
            <a:r>
              <a:rPr dirty="0" sz="500" spc="-20" b="1">
                <a:solidFill>
                  <a:srgbClr val="FFFFFF"/>
                </a:solidFill>
                <a:latin typeface="Arial"/>
                <a:cs typeface="Arial"/>
              </a:rPr>
              <a:t>property rights </a:t>
            </a:r>
            <a:r>
              <a:rPr dirty="0" sz="500" spc="-25" b="1">
                <a:solidFill>
                  <a:srgbClr val="FFFFFF"/>
                </a:solidFill>
                <a:latin typeface="Arial"/>
                <a:cs typeface="Arial"/>
              </a:rPr>
              <a:t>mentioned </a:t>
            </a:r>
            <a:r>
              <a:rPr dirty="0" sz="500" spc="-15" b="1">
                <a:solidFill>
                  <a:srgbClr val="FFFFFF"/>
                </a:solidFill>
                <a:latin typeface="Arial"/>
                <a:cs typeface="Arial"/>
              </a:rPr>
              <a:t>in </a:t>
            </a:r>
            <a:r>
              <a:rPr dirty="0" sz="500" spc="-20" b="1">
                <a:solidFill>
                  <a:srgbClr val="FFFFFF"/>
                </a:solidFill>
                <a:latin typeface="Arial"/>
                <a:cs typeface="Arial"/>
              </a:rPr>
              <a:t>this </a:t>
            </a:r>
            <a:r>
              <a:rPr dirty="0" sz="500" spc="-25" b="1">
                <a:solidFill>
                  <a:srgbClr val="FFFFFF"/>
                </a:solidFill>
                <a:latin typeface="Arial"/>
                <a:cs typeface="Arial"/>
              </a:rPr>
              <a:t>document. Except  </a:t>
            </a:r>
            <a:r>
              <a:rPr dirty="0" sz="500" spc="-15" b="1">
                <a:solidFill>
                  <a:srgbClr val="FFFFFF"/>
                </a:solidFill>
                <a:latin typeface="Arial"/>
                <a:cs typeface="Arial"/>
              </a:rPr>
              <a:t>as</a:t>
            </a:r>
            <a:r>
              <a:rPr dirty="0" sz="500" spc="-40" b="1">
                <a:solidFill>
                  <a:srgbClr val="FFFFFF"/>
                </a:solidFill>
                <a:latin typeface="Arial"/>
                <a:cs typeface="Arial"/>
              </a:rPr>
              <a:t> </a:t>
            </a:r>
            <a:r>
              <a:rPr dirty="0" sz="500" spc="-25" b="1">
                <a:solidFill>
                  <a:srgbClr val="FFFFFF"/>
                </a:solidFill>
                <a:latin typeface="Arial"/>
                <a:cs typeface="Arial"/>
              </a:rPr>
              <a:t>expressly</a:t>
            </a:r>
            <a:r>
              <a:rPr dirty="0" sz="500" spc="-40" b="1">
                <a:solidFill>
                  <a:srgbClr val="FFFFFF"/>
                </a:solidFill>
                <a:latin typeface="Arial"/>
                <a:cs typeface="Arial"/>
              </a:rPr>
              <a:t> </a:t>
            </a:r>
            <a:r>
              <a:rPr dirty="0" sz="500" spc="-20" b="1">
                <a:solidFill>
                  <a:srgbClr val="FFFFFF"/>
                </a:solidFill>
                <a:latin typeface="Arial"/>
                <a:cs typeface="Arial"/>
              </a:rPr>
              <a:t>permitted,</a:t>
            </a:r>
            <a:r>
              <a:rPr dirty="0" sz="500" spc="-30" b="1">
                <a:solidFill>
                  <a:srgbClr val="FFFFFF"/>
                </a:solidFill>
                <a:latin typeface="Arial"/>
                <a:cs typeface="Arial"/>
              </a:rPr>
              <a:t> </a:t>
            </a:r>
            <a:r>
              <a:rPr dirty="0" sz="500" spc="-25" b="1">
                <a:solidFill>
                  <a:srgbClr val="FFFFFF"/>
                </a:solidFill>
                <a:latin typeface="Arial"/>
                <a:cs typeface="Arial"/>
              </a:rPr>
              <a:t>neither</a:t>
            </a:r>
            <a:r>
              <a:rPr dirty="0" sz="500" spc="-40" b="1">
                <a:solidFill>
                  <a:srgbClr val="FFFFFF"/>
                </a:solidFill>
                <a:latin typeface="Arial"/>
                <a:cs typeface="Arial"/>
              </a:rPr>
              <a:t> </a:t>
            </a:r>
            <a:r>
              <a:rPr dirty="0" sz="500" spc="-20" b="1">
                <a:solidFill>
                  <a:srgbClr val="FFFFFF"/>
                </a:solidFill>
                <a:latin typeface="Arial"/>
                <a:cs typeface="Arial"/>
              </a:rPr>
              <a:t>this</a:t>
            </a:r>
            <a:r>
              <a:rPr dirty="0" sz="500" spc="-40" b="1">
                <a:solidFill>
                  <a:srgbClr val="FFFFFF"/>
                </a:solidFill>
                <a:latin typeface="Arial"/>
                <a:cs typeface="Arial"/>
              </a:rPr>
              <a:t> </a:t>
            </a:r>
            <a:r>
              <a:rPr dirty="0" sz="500" spc="-25" b="1">
                <a:solidFill>
                  <a:srgbClr val="FFFFFF"/>
                </a:solidFill>
                <a:latin typeface="Arial"/>
                <a:cs typeface="Arial"/>
              </a:rPr>
              <a:t>documentation</a:t>
            </a:r>
            <a:r>
              <a:rPr dirty="0" sz="500" spc="-30" b="1">
                <a:solidFill>
                  <a:srgbClr val="FFFFFF"/>
                </a:solidFill>
                <a:latin typeface="Arial"/>
                <a:cs typeface="Arial"/>
              </a:rPr>
              <a:t> </a:t>
            </a:r>
            <a:r>
              <a:rPr dirty="0" sz="500" spc="-20" b="1">
                <a:solidFill>
                  <a:srgbClr val="FFFFFF"/>
                </a:solidFill>
                <a:latin typeface="Arial"/>
                <a:cs typeface="Arial"/>
              </a:rPr>
              <a:t>nor</a:t>
            </a:r>
            <a:r>
              <a:rPr dirty="0" sz="500" spc="-40" b="1">
                <a:solidFill>
                  <a:srgbClr val="FFFFFF"/>
                </a:solidFill>
                <a:latin typeface="Arial"/>
                <a:cs typeface="Arial"/>
              </a:rPr>
              <a:t> </a:t>
            </a:r>
            <a:r>
              <a:rPr dirty="0" sz="500" spc="-15" b="1">
                <a:solidFill>
                  <a:srgbClr val="FFFFFF"/>
                </a:solidFill>
                <a:latin typeface="Arial"/>
                <a:cs typeface="Arial"/>
              </a:rPr>
              <a:t>any</a:t>
            </a:r>
            <a:r>
              <a:rPr dirty="0" sz="500" spc="-40" b="1">
                <a:solidFill>
                  <a:srgbClr val="FFFFFF"/>
                </a:solidFill>
                <a:latin typeface="Arial"/>
                <a:cs typeface="Arial"/>
              </a:rPr>
              <a:t> </a:t>
            </a:r>
            <a:r>
              <a:rPr dirty="0" sz="500" spc="-20" b="1">
                <a:solidFill>
                  <a:srgbClr val="FFFFFF"/>
                </a:solidFill>
                <a:latin typeface="Arial"/>
                <a:cs typeface="Arial"/>
              </a:rPr>
              <a:t>part</a:t>
            </a:r>
            <a:r>
              <a:rPr dirty="0" sz="500" spc="-35" b="1">
                <a:solidFill>
                  <a:srgbClr val="FFFFFF"/>
                </a:solidFill>
                <a:latin typeface="Arial"/>
                <a:cs typeface="Arial"/>
              </a:rPr>
              <a:t> </a:t>
            </a:r>
            <a:r>
              <a:rPr dirty="0" sz="500" spc="-10" b="1">
                <a:solidFill>
                  <a:srgbClr val="FFFFFF"/>
                </a:solidFill>
                <a:latin typeface="Arial"/>
                <a:cs typeface="Arial"/>
              </a:rPr>
              <a:t>of</a:t>
            </a:r>
            <a:r>
              <a:rPr dirty="0" sz="500" spc="-35" b="1">
                <a:solidFill>
                  <a:srgbClr val="FFFFFF"/>
                </a:solidFill>
                <a:latin typeface="Arial"/>
                <a:cs typeface="Arial"/>
              </a:rPr>
              <a:t> </a:t>
            </a:r>
            <a:r>
              <a:rPr dirty="0" sz="500" spc="-15" b="1">
                <a:solidFill>
                  <a:srgbClr val="FFFFFF"/>
                </a:solidFill>
                <a:latin typeface="Arial"/>
                <a:cs typeface="Arial"/>
              </a:rPr>
              <a:t>it</a:t>
            </a:r>
            <a:r>
              <a:rPr dirty="0" sz="500" spc="-35" b="1">
                <a:solidFill>
                  <a:srgbClr val="FFFFFF"/>
                </a:solidFill>
                <a:latin typeface="Arial"/>
                <a:cs typeface="Arial"/>
              </a:rPr>
              <a:t> </a:t>
            </a:r>
            <a:r>
              <a:rPr dirty="0" sz="500" spc="-20" b="1">
                <a:solidFill>
                  <a:srgbClr val="FFFFFF"/>
                </a:solidFill>
                <a:latin typeface="Arial"/>
                <a:cs typeface="Arial"/>
              </a:rPr>
              <a:t>may</a:t>
            </a:r>
            <a:r>
              <a:rPr dirty="0" sz="500" spc="-40" b="1">
                <a:solidFill>
                  <a:srgbClr val="FFFFFF"/>
                </a:solidFill>
                <a:latin typeface="Arial"/>
                <a:cs typeface="Arial"/>
              </a:rPr>
              <a:t> </a:t>
            </a:r>
            <a:r>
              <a:rPr dirty="0" sz="500" spc="-10" b="1">
                <a:solidFill>
                  <a:srgbClr val="FFFFFF"/>
                </a:solidFill>
                <a:latin typeface="Arial"/>
                <a:cs typeface="Arial"/>
              </a:rPr>
              <a:t>be</a:t>
            </a:r>
            <a:r>
              <a:rPr dirty="0" sz="500" spc="-30" b="1">
                <a:solidFill>
                  <a:srgbClr val="FFFFFF"/>
                </a:solidFill>
                <a:latin typeface="Arial"/>
                <a:cs typeface="Arial"/>
              </a:rPr>
              <a:t> </a:t>
            </a:r>
            <a:r>
              <a:rPr dirty="0" sz="500" spc="-25" b="1">
                <a:solidFill>
                  <a:srgbClr val="FFFFFF"/>
                </a:solidFill>
                <a:latin typeface="Arial"/>
                <a:cs typeface="Arial"/>
              </a:rPr>
              <a:t>reproduced,</a:t>
            </a:r>
            <a:r>
              <a:rPr dirty="0" sz="500" spc="-30" b="1">
                <a:solidFill>
                  <a:srgbClr val="FFFFFF"/>
                </a:solidFill>
                <a:latin typeface="Arial"/>
                <a:cs typeface="Arial"/>
              </a:rPr>
              <a:t> </a:t>
            </a:r>
            <a:r>
              <a:rPr dirty="0" sz="500" spc="-25" b="1">
                <a:solidFill>
                  <a:srgbClr val="FFFFFF"/>
                </a:solidFill>
                <a:latin typeface="Arial"/>
                <a:cs typeface="Arial"/>
              </a:rPr>
              <a:t>stored</a:t>
            </a:r>
            <a:r>
              <a:rPr dirty="0" sz="500" spc="-30" b="1">
                <a:solidFill>
                  <a:srgbClr val="FFFFFF"/>
                </a:solidFill>
                <a:latin typeface="Arial"/>
                <a:cs typeface="Arial"/>
              </a:rPr>
              <a:t> </a:t>
            </a:r>
            <a:r>
              <a:rPr dirty="0" sz="500" spc="-15" b="1">
                <a:solidFill>
                  <a:srgbClr val="FFFFFF"/>
                </a:solidFill>
                <a:latin typeface="Arial"/>
                <a:cs typeface="Arial"/>
              </a:rPr>
              <a:t>in</a:t>
            </a:r>
            <a:r>
              <a:rPr dirty="0" sz="500" spc="-30" b="1">
                <a:solidFill>
                  <a:srgbClr val="FFFFFF"/>
                </a:solidFill>
                <a:latin typeface="Arial"/>
                <a:cs typeface="Arial"/>
              </a:rPr>
              <a:t> </a:t>
            </a:r>
            <a:r>
              <a:rPr dirty="0" sz="500" b="1">
                <a:solidFill>
                  <a:srgbClr val="FFFFFF"/>
                </a:solidFill>
                <a:latin typeface="Arial"/>
                <a:cs typeface="Arial"/>
              </a:rPr>
              <a:t>a</a:t>
            </a:r>
            <a:r>
              <a:rPr dirty="0" sz="500" spc="-40" b="1">
                <a:solidFill>
                  <a:srgbClr val="FFFFFF"/>
                </a:solidFill>
                <a:latin typeface="Arial"/>
                <a:cs typeface="Arial"/>
              </a:rPr>
              <a:t> </a:t>
            </a:r>
            <a:r>
              <a:rPr dirty="0" sz="500" spc="-25" b="1">
                <a:solidFill>
                  <a:srgbClr val="FFFFFF"/>
                </a:solidFill>
                <a:latin typeface="Arial"/>
                <a:cs typeface="Arial"/>
              </a:rPr>
              <a:t>retrieval</a:t>
            </a:r>
            <a:r>
              <a:rPr dirty="0" sz="500" spc="-20" b="1">
                <a:solidFill>
                  <a:srgbClr val="FFFFFF"/>
                </a:solidFill>
                <a:latin typeface="Arial"/>
                <a:cs typeface="Arial"/>
              </a:rPr>
              <a:t> </a:t>
            </a:r>
            <a:r>
              <a:rPr dirty="0" sz="500" spc="-25" b="1">
                <a:solidFill>
                  <a:srgbClr val="FFFFFF"/>
                </a:solidFill>
                <a:latin typeface="Arial"/>
                <a:cs typeface="Arial"/>
              </a:rPr>
              <a:t>system,</a:t>
            </a:r>
            <a:r>
              <a:rPr dirty="0" sz="500" spc="-30" b="1">
                <a:solidFill>
                  <a:srgbClr val="FFFFFF"/>
                </a:solidFill>
                <a:latin typeface="Arial"/>
                <a:cs typeface="Arial"/>
              </a:rPr>
              <a:t> </a:t>
            </a:r>
            <a:r>
              <a:rPr dirty="0" sz="500" spc="-10" b="1">
                <a:solidFill>
                  <a:srgbClr val="FFFFFF"/>
                </a:solidFill>
                <a:latin typeface="Arial"/>
                <a:cs typeface="Arial"/>
              </a:rPr>
              <a:t>or</a:t>
            </a:r>
            <a:r>
              <a:rPr dirty="0" sz="500" spc="-40" b="1">
                <a:solidFill>
                  <a:srgbClr val="FFFFFF"/>
                </a:solidFill>
                <a:latin typeface="Arial"/>
                <a:cs typeface="Arial"/>
              </a:rPr>
              <a:t> </a:t>
            </a:r>
            <a:r>
              <a:rPr dirty="0" sz="500" spc="-25" b="1">
                <a:solidFill>
                  <a:srgbClr val="FFFFFF"/>
                </a:solidFill>
                <a:latin typeface="Arial"/>
                <a:cs typeface="Arial"/>
              </a:rPr>
              <a:t>transmitted</a:t>
            </a:r>
            <a:r>
              <a:rPr dirty="0" sz="500" spc="-30" b="1">
                <a:solidFill>
                  <a:srgbClr val="FFFFFF"/>
                </a:solidFill>
                <a:latin typeface="Arial"/>
                <a:cs typeface="Arial"/>
              </a:rPr>
              <a:t> </a:t>
            </a:r>
            <a:r>
              <a:rPr dirty="0" sz="500" spc="-15" b="1">
                <a:solidFill>
                  <a:srgbClr val="FFFFFF"/>
                </a:solidFill>
                <a:latin typeface="Arial"/>
                <a:cs typeface="Arial"/>
              </a:rPr>
              <a:t>in</a:t>
            </a:r>
            <a:r>
              <a:rPr dirty="0" sz="500" spc="-30" b="1">
                <a:solidFill>
                  <a:srgbClr val="FFFFFF"/>
                </a:solidFill>
                <a:latin typeface="Arial"/>
                <a:cs typeface="Arial"/>
              </a:rPr>
              <a:t> </a:t>
            </a:r>
            <a:r>
              <a:rPr dirty="0" sz="500" spc="-15" b="1">
                <a:solidFill>
                  <a:srgbClr val="FFFFFF"/>
                </a:solidFill>
                <a:latin typeface="Arial"/>
                <a:cs typeface="Arial"/>
              </a:rPr>
              <a:t>any</a:t>
            </a:r>
            <a:r>
              <a:rPr dirty="0" sz="500" spc="-40" b="1">
                <a:solidFill>
                  <a:srgbClr val="FFFFFF"/>
                </a:solidFill>
                <a:latin typeface="Arial"/>
                <a:cs typeface="Arial"/>
              </a:rPr>
              <a:t> </a:t>
            </a:r>
            <a:r>
              <a:rPr dirty="0" sz="500" spc="-20" b="1">
                <a:solidFill>
                  <a:srgbClr val="FFFFFF"/>
                </a:solidFill>
                <a:latin typeface="Arial"/>
                <a:cs typeface="Arial"/>
              </a:rPr>
              <a:t>form</a:t>
            </a:r>
            <a:r>
              <a:rPr dirty="0" sz="500" spc="-40" b="1">
                <a:solidFill>
                  <a:srgbClr val="FFFFFF"/>
                </a:solidFill>
                <a:latin typeface="Arial"/>
                <a:cs typeface="Arial"/>
              </a:rPr>
              <a:t> </a:t>
            </a:r>
            <a:r>
              <a:rPr dirty="0" sz="500" spc="-10" b="1">
                <a:solidFill>
                  <a:srgbClr val="FFFFFF"/>
                </a:solidFill>
                <a:latin typeface="Arial"/>
                <a:cs typeface="Arial"/>
              </a:rPr>
              <a:t>or</a:t>
            </a:r>
            <a:r>
              <a:rPr dirty="0" sz="500" spc="-40" b="1">
                <a:solidFill>
                  <a:srgbClr val="FFFFFF"/>
                </a:solidFill>
                <a:latin typeface="Arial"/>
                <a:cs typeface="Arial"/>
              </a:rPr>
              <a:t> </a:t>
            </a:r>
            <a:r>
              <a:rPr dirty="0" sz="500" spc="-10" b="1">
                <a:solidFill>
                  <a:srgbClr val="FFFFFF"/>
                </a:solidFill>
                <a:latin typeface="Arial"/>
                <a:cs typeface="Arial"/>
              </a:rPr>
              <a:t>by</a:t>
            </a:r>
            <a:r>
              <a:rPr dirty="0" sz="500" spc="-40" b="1">
                <a:solidFill>
                  <a:srgbClr val="FFFFFF"/>
                </a:solidFill>
                <a:latin typeface="Arial"/>
                <a:cs typeface="Arial"/>
              </a:rPr>
              <a:t> </a:t>
            </a:r>
            <a:r>
              <a:rPr dirty="0" sz="500" spc="-15" b="1">
                <a:solidFill>
                  <a:srgbClr val="FFFFFF"/>
                </a:solidFill>
                <a:latin typeface="Arial"/>
                <a:cs typeface="Arial"/>
              </a:rPr>
              <a:t>any</a:t>
            </a:r>
            <a:r>
              <a:rPr dirty="0" sz="500" spc="-30" b="1">
                <a:solidFill>
                  <a:srgbClr val="FFFFFF"/>
                </a:solidFill>
                <a:latin typeface="Arial"/>
                <a:cs typeface="Arial"/>
              </a:rPr>
              <a:t> </a:t>
            </a:r>
            <a:r>
              <a:rPr dirty="0" sz="500" spc="-25" b="1">
                <a:solidFill>
                  <a:srgbClr val="FFFFFF"/>
                </a:solidFill>
                <a:latin typeface="Arial"/>
                <a:cs typeface="Arial"/>
              </a:rPr>
              <a:t>means,</a:t>
            </a:r>
            <a:r>
              <a:rPr dirty="0" sz="500" spc="-30" b="1">
                <a:solidFill>
                  <a:srgbClr val="FFFFFF"/>
                </a:solidFill>
                <a:latin typeface="Arial"/>
                <a:cs typeface="Arial"/>
              </a:rPr>
              <a:t> </a:t>
            </a:r>
            <a:r>
              <a:rPr dirty="0" sz="500" spc="-25" b="1">
                <a:solidFill>
                  <a:srgbClr val="FFFFFF"/>
                </a:solidFill>
                <a:latin typeface="Arial"/>
                <a:cs typeface="Arial"/>
              </a:rPr>
              <a:t>electronic,</a:t>
            </a:r>
            <a:r>
              <a:rPr dirty="0" sz="500" spc="-30" b="1">
                <a:solidFill>
                  <a:srgbClr val="FFFFFF"/>
                </a:solidFill>
                <a:latin typeface="Arial"/>
                <a:cs typeface="Arial"/>
              </a:rPr>
              <a:t> </a:t>
            </a:r>
            <a:r>
              <a:rPr dirty="0" sz="500" spc="-25" b="1">
                <a:solidFill>
                  <a:srgbClr val="FFFFFF"/>
                </a:solidFill>
                <a:latin typeface="Arial"/>
                <a:cs typeface="Arial"/>
              </a:rPr>
              <a:t>mechanical,</a:t>
            </a:r>
            <a:r>
              <a:rPr dirty="0" sz="500" spc="-30" b="1">
                <a:solidFill>
                  <a:srgbClr val="FFFFFF"/>
                </a:solidFill>
                <a:latin typeface="Arial"/>
                <a:cs typeface="Arial"/>
              </a:rPr>
              <a:t> </a:t>
            </a:r>
            <a:r>
              <a:rPr dirty="0" sz="500" spc="-25" b="1">
                <a:solidFill>
                  <a:srgbClr val="FFFFFF"/>
                </a:solidFill>
                <a:latin typeface="Arial"/>
                <a:cs typeface="Arial"/>
              </a:rPr>
              <a:t>printing,  photocopying,</a:t>
            </a:r>
            <a:r>
              <a:rPr dirty="0" sz="500" spc="-90" b="1">
                <a:solidFill>
                  <a:srgbClr val="FFFFFF"/>
                </a:solidFill>
                <a:latin typeface="Arial"/>
                <a:cs typeface="Arial"/>
              </a:rPr>
              <a:t> </a:t>
            </a:r>
            <a:r>
              <a:rPr dirty="0" sz="500" spc="-25" b="1">
                <a:solidFill>
                  <a:srgbClr val="FFFFFF"/>
                </a:solidFill>
                <a:latin typeface="Arial"/>
                <a:cs typeface="Arial"/>
              </a:rPr>
              <a:t>recording</a:t>
            </a:r>
            <a:r>
              <a:rPr dirty="0" sz="500" spc="-40" b="1">
                <a:solidFill>
                  <a:srgbClr val="FFFFFF"/>
                </a:solidFill>
                <a:latin typeface="Arial"/>
                <a:cs typeface="Arial"/>
              </a:rPr>
              <a:t> </a:t>
            </a:r>
            <a:r>
              <a:rPr dirty="0" sz="500" spc="-10" b="1">
                <a:solidFill>
                  <a:srgbClr val="FFFFFF"/>
                </a:solidFill>
                <a:latin typeface="Arial"/>
                <a:cs typeface="Arial"/>
              </a:rPr>
              <a:t>or</a:t>
            </a:r>
            <a:r>
              <a:rPr dirty="0" sz="500" spc="-50" b="1">
                <a:solidFill>
                  <a:srgbClr val="FFFFFF"/>
                </a:solidFill>
                <a:latin typeface="Arial"/>
                <a:cs typeface="Arial"/>
              </a:rPr>
              <a:t> </a:t>
            </a:r>
            <a:r>
              <a:rPr dirty="0" sz="500" spc="-25" b="1">
                <a:solidFill>
                  <a:srgbClr val="FFFFFF"/>
                </a:solidFill>
                <a:latin typeface="Arial"/>
                <a:cs typeface="Arial"/>
              </a:rPr>
              <a:t>otherwise,</a:t>
            </a:r>
            <a:r>
              <a:rPr dirty="0" sz="500" spc="-55" b="1">
                <a:solidFill>
                  <a:srgbClr val="FFFFFF"/>
                </a:solidFill>
                <a:latin typeface="Arial"/>
                <a:cs typeface="Arial"/>
              </a:rPr>
              <a:t> </a:t>
            </a:r>
            <a:r>
              <a:rPr dirty="0" sz="500" spc="-20" b="1">
                <a:solidFill>
                  <a:srgbClr val="FFFFFF"/>
                </a:solidFill>
                <a:latin typeface="Arial"/>
                <a:cs typeface="Arial"/>
              </a:rPr>
              <a:t>without</a:t>
            </a:r>
            <a:r>
              <a:rPr dirty="0" sz="500" spc="-80" b="1">
                <a:solidFill>
                  <a:srgbClr val="FFFFFF"/>
                </a:solidFill>
                <a:latin typeface="Arial"/>
                <a:cs typeface="Arial"/>
              </a:rPr>
              <a:t> </a:t>
            </a:r>
            <a:r>
              <a:rPr dirty="0" sz="500" spc="-15" b="1">
                <a:solidFill>
                  <a:srgbClr val="FFFFFF"/>
                </a:solidFill>
                <a:latin typeface="Arial"/>
                <a:cs typeface="Arial"/>
              </a:rPr>
              <a:t>the</a:t>
            </a:r>
            <a:r>
              <a:rPr dirty="0" sz="500" spc="-60" b="1">
                <a:solidFill>
                  <a:srgbClr val="FFFFFF"/>
                </a:solidFill>
                <a:latin typeface="Arial"/>
                <a:cs typeface="Arial"/>
              </a:rPr>
              <a:t> </a:t>
            </a:r>
            <a:r>
              <a:rPr dirty="0" sz="500" spc="-20" b="1">
                <a:solidFill>
                  <a:srgbClr val="FFFFFF"/>
                </a:solidFill>
                <a:latin typeface="Arial"/>
                <a:cs typeface="Arial"/>
              </a:rPr>
              <a:t>prior</a:t>
            </a:r>
            <a:r>
              <a:rPr dirty="0" sz="500" spc="-35" b="1">
                <a:solidFill>
                  <a:srgbClr val="FFFFFF"/>
                </a:solidFill>
                <a:latin typeface="Arial"/>
                <a:cs typeface="Arial"/>
              </a:rPr>
              <a:t> </a:t>
            </a:r>
            <a:r>
              <a:rPr dirty="0" sz="500" spc="-25" b="1">
                <a:solidFill>
                  <a:srgbClr val="FFFFFF"/>
                </a:solidFill>
                <a:latin typeface="Arial"/>
                <a:cs typeface="Arial"/>
              </a:rPr>
              <a:t>permission</a:t>
            </a:r>
            <a:r>
              <a:rPr dirty="0" sz="500" spc="-40" b="1">
                <a:solidFill>
                  <a:srgbClr val="FFFFFF"/>
                </a:solidFill>
                <a:latin typeface="Arial"/>
                <a:cs typeface="Arial"/>
              </a:rPr>
              <a:t> </a:t>
            </a:r>
            <a:r>
              <a:rPr dirty="0" sz="500" spc="-10" b="1">
                <a:solidFill>
                  <a:srgbClr val="FFFFFF"/>
                </a:solidFill>
                <a:latin typeface="Arial"/>
                <a:cs typeface="Arial"/>
              </a:rPr>
              <a:t>of</a:t>
            </a:r>
            <a:r>
              <a:rPr dirty="0" sz="500" spc="-55" b="1">
                <a:solidFill>
                  <a:srgbClr val="FFFFFF"/>
                </a:solidFill>
                <a:latin typeface="Arial"/>
                <a:cs typeface="Arial"/>
              </a:rPr>
              <a:t> </a:t>
            </a:r>
            <a:r>
              <a:rPr dirty="0" sz="500" spc="-20" b="1">
                <a:solidFill>
                  <a:srgbClr val="FFFFFF"/>
                </a:solidFill>
                <a:latin typeface="Arial"/>
                <a:cs typeface="Arial"/>
              </a:rPr>
              <a:t>Infosys</a:t>
            </a:r>
            <a:r>
              <a:rPr dirty="0" sz="500" spc="-60" b="1">
                <a:solidFill>
                  <a:srgbClr val="FFFFFF"/>
                </a:solidFill>
                <a:latin typeface="Arial"/>
                <a:cs typeface="Arial"/>
              </a:rPr>
              <a:t> </a:t>
            </a:r>
            <a:r>
              <a:rPr dirty="0" sz="500" spc="-25" b="1">
                <a:solidFill>
                  <a:srgbClr val="FFFFFF"/>
                </a:solidFill>
                <a:latin typeface="Arial"/>
                <a:cs typeface="Arial"/>
              </a:rPr>
              <a:t>Limited</a:t>
            </a:r>
            <a:r>
              <a:rPr dirty="0" sz="500" spc="-55" b="1">
                <a:solidFill>
                  <a:srgbClr val="FFFFFF"/>
                </a:solidFill>
                <a:latin typeface="Arial"/>
                <a:cs typeface="Arial"/>
              </a:rPr>
              <a:t> </a:t>
            </a:r>
            <a:r>
              <a:rPr dirty="0" sz="500" spc="-20" b="1">
                <a:solidFill>
                  <a:srgbClr val="FFFFFF"/>
                </a:solidFill>
                <a:latin typeface="Arial"/>
                <a:cs typeface="Arial"/>
              </a:rPr>
              <a:t>and/</a:t>
            </a:r>
            <a:r>
              <a:rPr dirty="0" sz="500" spc="-65" b="1">
                <a:solidFill>
                  <a:srgbClr val="FFFFFF"/>
                </a:solidFill>
                <a:latin typeface="Arial"/>
                <a:cs typeface="Arial"/>
              </a:rPr>
              <a:t> </a:t>
            </a:r>
            <a:r>
              <a:rPr dirty="0" sz="500" spc="-10" b="1">
                <a:solidFill>
                  <a:srgbClr val="FFFFFF"/>
                </a:solidFill>
                <a:latin typeface="Arial"/>
                <a:cs typeface="Arial"/>
              </a:rPr>
              <a:t>or</a:t>
            </a:r>
            <a:r>
              <a:rPr dirty="0" sz="500" spc="-50" b="1">
                <a:solidFill>
                  <a:srgbClr val="FFFFFF"/>
                </a:solidFill>
                <a:latin typeface="Arial"/>
                <a:cs typeface="Arial"/>
              </a:rPr>
              <a:t> </a:t>
            </a:r>
            <a:r>
              <a:rPr dirty="0" sz="500" spc="-15" b="1">
                <a:solidFill>
                  <a:srgbClr val="FFFFFF"/>
                </a:solidFill>
                <a:latin typeface="Arial"/>
                <a:cs typeface="Arial"/>
              </a:rPr>
              <a:t>any</a:t>
            </a:r>
            <a:r>
              <a:rPr dirty="0" sz="500" spc="-50" b="1">
                <a:solidFill>
                  <a:srgbClr val="FFFFFF"/>
                </a:solidFill>
                <a:latin typeface="Arial"/>
                <a:cs typeface="Arial"/>
              </a:rPr>
              <a:t> </a:t>
            </a:r>
            <a:r>
              <a:rPr dirty="0" sz="500" spc="-20" b="1">
                <a:solidFill>
                  <a:srgbClr val="FFFFFF"/>
                </a:solidFill>
                <a:latin typeface="Arial"/>
                <a:cs typeface="Arial"/>
              </a:rPr>
              <a:t>named</a:t>
            </a:r>
            <a:r>
              <a:rPr dirty="0" sz="500" spc="-40" b="1">
                <a:solidFill>
                  <a:srgbClr val="FFFFFF"/>
                </a:solidFill>
                <a:latin typeface="Arial"/>
                <a:cs typeface="Arial"/>
              </a:rPr>
              <a:t> </a:t>
            </a:r>
            <a:r>
              <a:rPr dirty="0" sz="500" spc="-25" b="1">
                <a:solidFill>
                  <a:srgbClr val="FFFFFF"/>
                </a:solidFill>
                <a:latin typeface="Arial"/>
                <a:cs typeface="Arial"/>
              </a:rPr>
              <a:t>intellectual</a:t>
            </a:r>
            <a:r>
              <a:rPr dirty="0" sz="500" spc="-65" b="1">
                <a:solidFill>
                  <a:srgbClr val="FFFFFF"/>
                </a:solidFill>
                <a:latin typeface="Arial"/>
                <a:cs typeface="Arial"/>
              </a:rPr>
              <a:t> </a:t>
            </a:r>
            <a:r>
              <a:rPr dirty="0" sz="500" spc="-20" b="1">
                <a:solidFill>
                  <a:srgbClr val="FFFFFF"/>
                </a:solidFill>
                <a:latin typeface="Arial"/>
                <a:cs typeface="Arial"/>
              </a:rPr>
              <a:t>property</a:t>
            </a:r>
            <a:r>
              <a:rPr dirty="0" sz="500" spc="-50" b="1">
                <a:solidFill>
                  <a:srgbClr val="FFFFFF"/>
                </a:solidFill>
                <a:latin typeface="Arial"/>
                <a:cs typeface="Arial"/>
              </a:rPr>
              <a:t> </a:t>
            </a:r>
            <a:r>
              <a:rPr dirty="0" sz="500" spc="-20" b="1">
                <a:solidFill>
                  <a:srgbClr val="FFFFFF"/>
                </a:solidFill>
                <a:latin typeface="Arial"/>
                <a:cs typeface="Arial"/>
              </a:rPr>
              <a:t>rights</a:t>
            </a:r>
            <a:r>
              <a:rPr dirty="0" sz="500" spc="-50" b="1">
                <a:solidFill>
                  <a:srgbClr val="FFFFFF"/>
                </a:solidFill>
                <a:latin typeface="Arial"/>
                <a:cs typeface="Arial"/>
              </a:rPr>
              <a:t> </a:t>
            </a:r>
            <a:r>
              <a:rPr dirty="0" sz="500" spc="-20" b="1">
                <a:solidFill>
                  <a:srgbClr val="FFFFFF"/>
                </a:solidFill>
                <a:latin typeface="Arial"/>
                <a:cs typeface="Arial"/>
              </a:rPr>
              <a:t>holders</a:t>
            </a:r>
            <a:r>
              <a:rPr dirty="0" sz="500" spc="-60" b="1">
                <a:solidFill>
                  <a:srgbClr val="FFFFFF"/>
                </a:solidFill>
                <a:latin typeface="Arial"/>
                <a:cs typeface="Arial"/>
              </a:rPr>
              <a:t> </a:t>
            </a:r>
            <a:r>
              <a:rPr dirty="0" sz="500" spc="-20" b="1">
                <a:solidFill>
                  <a:srgbClr val="FFFFFF"/>
                </a:solidFill>
                <a:latin typeface="Arial"/>
                <a:cs typeface="Arial"/>
              </a:rPr>
              <a:t>under</a:t>
            </a:r>
            <a:r>
              <a:rPr dirty="0" sz="500" spc="-60" b="1">
                <a:solidFill>
                  <a:srgbClr val="FFFFFF"/>
                </a:solidFill>
                <a:latin typeface="Arial"/>
                <a:cs typeface="Arial"/>
              </a:rPr>
              <a:t> </a:t>
            </a:r>
            <a:r>
              <a:rPr dirty="0" sz="500" spc="-20" b="1">
                <a:solidFill>
                  <a:srgbClr val="FFFFFF"/>
                </a:solidFill>
                <a:latin typeface="Arial"/>
                <a:cs typeface="Arial"/>
              </a:rPr>
              <a:t>this</a:t>
            </a:r>
            <a:r>
              <a:rPr dirty="0" sz="500" spc="-60" b="1">
                <a:solidFill>
                  <a:srgbClr val="FFFFFF"/>
                </a:solidFill>
                <a:latin typeface="Arial"/>
                <a:cs typeface="Arial"/>
              </a:rPr>
              <a:t> </a:t>
            </a:r>
            <a:r>
              <a:rPr dirty="0" sz="500" spc="-20" b="1">
                <a:solidFill>
                  <a:srgbClr val="FFFFFF"/>
                </a:solidFill>
                <a:latin typeface="Arial"/>
                <a:cs typeface="Arial"/>
              </a:rPr>
              <a:t>document.</a:t>
            </a:r>
            <a:endParaRPr sz="500">
              <a:latin typeface="Arial"/>
              <a:cs typeface="Arial"/>
            </a:endParaRPr>
          </a:p>
        </p:txBody>
      </p:sp>
      <p:sp>
        <p:nvSpPr>
          <p:cNvPr id="3" name="object 3"/>
          <p:cNvSpPr/>
          <p:nvPr/>
        </p:nvSpPr>
        <p:spPr>
          <a:xfrm>
            <a:off x="774073" y="348996"/>
            <a:ext cx="9144000" cy="6858000"/>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title"/>
          </p:nvPr>
        </p:nvSpPr>
        <p:spPr>
          <a:xfrm>
            <a:off x="3929772" y="1578355"/>
            <a:ext cx="283273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Thank</a:t>
            </a:r>
            <a:r>
              <a:rPr dirty="0" sz="4400" spc="-145">
                <a:solidFill>
                  <a:srgbClr val="FFFFFF"/>
                </a:solidFill>
              </a:rPr>
              <a:t> </a:t>
            </a:r>
            <a:r>
              <a:rPr dirty="0" sz="4400" spc="-110">
                <a:solidFill>
                  <a:srgbClr val="FFFFFF"/>
                </a:solidFill>
              </a:rPr>
              <a:t>You</a:t>
            </a:r>
            <a:endParaRPr sz="4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904" y="799591"/>
            <a:ext cx="257238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Appendix</a:t>
            </a:r>
            <a:endParaRPr sz="4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96068" y="651763"/>
            <a:ext cx="2716530" cy="452120"/>
          </a:xfrm>
          <a:prstGeom prst="rect"/>
        </p:spPr>
        <p:txBody>
          <a:bodyPr wrap="square" lIns="0" tIns="12065" rIns="0" bIns="0" rtlCol="0" vert="horz">
            <a:spAutoFit/>
          </a:bodyPr>
          <a:lstStyle/>
          <a:p>
            <a:pPr marL="12700">
              <a:lnSpc>
                <a:spcPct val="100000"/>
              </a:lnSpc>
              <a:spcBef>
                <a:spcPts val="95"/>
              </a:spcBef>
            </a:pPr>
            <a:r>
              <a:rPr dirty="0" spc="-10"/>
              <a:t>Python </a:t>
            </a:r>
            <a:r>
              <a:rPr dirty="0" spc="-5"/>
              <a:t>v/s</a:t>
            </a:r>
            <a:r>
              <a:rPr dirty="0" spc="5"/>
              <a:t> </a:t>
            </a:r>
            <a:r>
              <a:rPr dirty="0" spc="-5"/>
              <a:t>Java</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graphicFrame>
        <p:nvGraphicFramePr>
          <p:cNvPr id="4" name="object 4"/>
          <p:cNvGraphicFramePr>
            <a:graphicFrameLocks noGrp="1"/>
          </p:cNvGraphicFramePr>
          <p:nvPr/>
        </p:nvGraphicFramePr>
        <p:xfrm>
          <a:off x="1020707" y="1362202"/>
          <a:ext cx="8559800" cy="5067935"/>
        </p:xfrm>
        <a:graphic>
          <a:graphicData uri="http://schemas.openxmlformats.org/drawingml/2006/table">
            <a:tbl>
              <a:tblPr firstRow="1" bandRow="1">
                <a:tableStyleId>{2D5ABB26-0587-4C30-8999-92F81FD0307C}</a:tableStyleId>
              </a:tblPr>
              <a:tblGrid>
                <a:gridCol w="4270375"/>
                <a:gridCol w="4270375"/>
              </a:tblGrid>
              <a:tr h="371475">
                <a:tc>
                  <a:txBody>
                    <a:bodyPr/>
                    <a:lstStyle/>
                    <a:p>
                      <a:pPr algn="ctr" marL="8255">
                        <a:lnSpc>
                          <a:spcPct val="100000"/>
                        </a:lnSpc>
                        <a:spcBef>
                          <a:spcPts val="240"/>
                        </a:spcBef>
                      </a:pPr>
                      <a:r>
                        <a:rPr dirty="0" sz="1800" b="1">
                          <a:solidFill>
                            <a:srgbClr val="FFFFFF"/>
                          </a:solidFill>
                          <a:latin typeface="Calibri"/>
                          <a:cs typeface="Calibri"/>
                        </a:rPr>
                        <a:t>Python</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10795">
                        <a:lnSpc>
                          <a:spcPct val="100000"/>
                        </a:lnSpc>
                        <a:spcBef>
                          <a:spcPts val="240"/>
                        </a:spcBef>
                      </a:pPr>
                      <a:r>
                        <a:rPr dirty="0" sz="1800" spc="-15" b="1">
                          <a:solidFill>
                            <a:srgbClr val="FFFFFF"/>
                          </a:solidFill>
                          <a:latin typeface="Calibri"/>
                          <a:cs typeface="Calibri"/>
                        </a:rPr>
                        <a:t>Java</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370205">
                <a:tc>
                  <a:txBody>
                    <a:bodyPr/>
                    <a:lstStyle/>
                    <a:p>
                      <a:pPr marL="95885">
                        <a:lnSpc>
                          <a:spcPct val="100000"/>
                        </a:lnSpc>
                        <a:spcBef>
                          <a:spcPts val="225"/>
                        </a:spcBef>
                      </a:pPr>
                      <a:r>
                        <a:rPr dirty="0" sz="1800" spc="-5">
                          <a:solidFill>
                            <a:srgbClr val="6C6D70"/>
                          </a:solidFill>
                          <a:latin typeface="Calibri"/>
                          <a:cs typeface="Calibri"/>
                        </a:rPr>
                        <a:t>Dynamic </a:t>
                      </a:r>
                      <a:r>
                        <a:rPr dirty="0" sz="1800" spc="-20">
                          <a:solidFill>
                            <a:srgbClr val="6C6D70"/>
                          </a:solidFill>
                          <a:latin typeface="Calibri"/>
                          <a:cs typeface="Calibri"/>
                        </a:rPr>
                        <a:t>Typing </a:t>
                      </a:r>
                      <a:r>
                        <a:rPr dirty="0" sz="1800">
                          <a:solidFill>
                            <a:srgbClr val="6C6D70"/>
                          </a:solidFill>
                          <a:latin typeface="Calibri"/>
                          <a:cs typeface="Calibri"/>
                        </a:rPr>
                        <a:t>and </a:t>
                      </a:r>
                      <a:r>
                        <a:rPr dirty="0" sz="1800" spc="-5">
                          <a:solidFill>
                            <a:srgbClr val="6C6D70"/>
                          </a:solidFill>
                          <a:latin typeface="Calibri"/>
                          <a:cs typeface="Calibri"/>
                        </a:rPr>
                        <a:t>weak</a:t>
                      </a:r>
                      <a:r>
                        <a:rPr dirty="0" sz="1800" spc="50">
                          <a:solidFill>
                            <a:srgbClr val="6C6D70"/>
                          </a:solidFill>
                          <a:latin typeface="Calibri"/>
                          <a:cs typeface="Calibri"/>
                        </a:rPr>
                        <a:t> </a:t>
                      </a:r>
                      <a:r>
                        <a:rPr dirty="0" sz="1800" spc="-5">
                          <a:solidFill>
                            <a:srgbClr val="6C6D70"/>
                          </a:solidFill>
                          <a:latin typeface="Calibri"/>
                          <a:cs typeface="Calibri"/>
                        </a:rPr>
                        <a:t>typing</a:t>
                      </a:r>
                      <a:endParaRPr sz="1800">
                        <a:latin typeface="Calibri"/>
                        <a:cs typeface="Calibri"/>
                      </a:endParaRPr>
                    </a:p>
                  </a:txBody>
                  <a:tcPr marL="0" marR="0" marB="0" marT="2857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225"/>
                        </a:spcBef>
                      </a:pPr>
                      <a:r>
                        <a:rPr dirty="0" sz="1800" spc="-10">
                          <a:solidFill>
                            <a:srgbClr val="6C6D70"/>
                          </a:solidFill>
                          <a:latin typeface="Calibri"/>
                          <a:cs typeface="Calibri"/>
                        </a:rPr>
                        <a:t>Static </a:t>
                      </a:r>
                      <a:r>
                        <a:rPr dirty="0" sz="1800" spc="-20">
                          <a:solidFill>
                            <a:srgbClr val="6C6D70"/>
                          </a:solidFill>
                          <a:latin typeface="Calibri"/>
                          <a:cs typeface="Calibri"/>
                        </a:rPr>
                        <a:t>Typing </a:t>
                      </a:r>
                      <a:r>
                        <a:rPr dirty="0" sz="1800">
                          <a:solidFill>
                            <a:srgbClr val="6C6D70"/>
                          </a:solidFill>
                          <a:latin typeface="Calibri"/>
                          <a:cs typeface="Calibri"/>
                        </a:rPr>
                        <a:t>and </a:t>
                      </a:r>
                      <a:r>
                        <a:rPr dirty="0" sz="1800" spc="-10">
                          <a:solidFill>
                            <a:srgbClr val="6C6D70"/>
                          </a:solidFill>
                          <a:latin typeface="Calibri"/>
                          <a:cs typeface="Calibri"/>
                        </a:rPr>
                        <a:t>strong</a:t>
                      </a:r>
                      <a:r>
                        <a:rPr dirty="0" sz="1800" spc="35">
                          <a:solidFill>
                            <a:srgbClr val="6C6D70"/>
                          </a:solidFill>
                          <a:latin typeface="Calibri"/>
                          <a:cs typeface="Calibri"/>
                        </a:rPr>
                        <a:t> </a:t>
                      </a:r>
                      <a:r>
                        <a:rPr dirty="0" sz="1800" spc="-5">
                          <a:solidFill>
                            <a:srgbClr val="6C6D70"/>
                          </a:solidFill>
                          <a:latin typeface="Calibri"/>
                          <a:cs typeface="Calibri"/>
                        </a:rPr>
                        <a:t>typing</a:t>
                      </a:r>
                      <a:endParaRPr sz="1800">
                        <a:latin typeface="Calibri"/>
                        <a:cs typeface="Calibri"/>
                      </a:endParaRPr>
                    </a:p>
                  </a:txBody>
                  <a:tcPr marL="0" marR="0" marB="0" marT="2857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marR="382905">
                        <a:lnSpc>
                          <a:spcPct val="100000"/>
                        </a:lnSpc>
                        <a:spcBef>
                          <a:spcPts val="240"/>
                        </a:spcBef>
                      </a:pPr>
                      <a:r>
                        <a:rPr dirty="0" sz="1800" spc="-5">
                          <a:solidFill>
                            <a:srgbClr val="6C6D70"/>
                          </a:solidFill>
                          <a:latin typeface="Calibri"/>
                          <a:cs typeface="Calibri"/>
                        </a:rPr>
                        <a:t>Does not </a:t>
                      </a:r>
                      <a:r>
                        <a:rPr dirty="0" sz="1800" spc="-10">
                          <a:solidFill>
                            <a:srgbClr val="6C6D70"/>
                          </a:solidFill>
                          <a:latin typeface="Calibri"/>
                          <a:cs typeface="Calibri"/>
                        </a:rPr>
                        <a:t>require declaration </a:t>
                      </a:r>
                      <a:r>
                        <a:rPr dirty="0" sz="1800" spc="-5">
                          <a:solidFill>
                            <a:srgbClr val="6C6D70"/>
                          </a:solidFill>
                          <a:latin typeface="Calibri"/>
                          <a:cs typeface="Calibri"/>
                        </a:rPr>
                        <a:t>of </a:t>
                      </a:r>
                      <a:r>
                        <a:rPr dirty="0" sz="1800" spc="-10">
                          <a:solidFill>
                            <a:srgbClr val="6C6D70"/>
                          </a:solidFill>
                          <a:latin typeface="Calibri"/>
                          <a:cs typeface="Calibri"/>
                        </a:rPr>
                        <a:t>variables  </a:t>
                      </a:r>
                      <a:r>
                        <a:rPr dirty="0" sz="1800" spc="-15">
                          <a:solidFill>
                            <a:srgbClr val="6C6D70"/>
                          </a:solidFill>
                          <a:latin typeface="Calibri"/>
                          <a:cs typeface="Calibri"/>
                        </a:rPr>
                        <a:t>before</a:t>
                      </a:r>
                      <a:r>
                        <a:rPr dirty="0" sz="1800">
                          <a:solidFill>
                            <a:srgbClr val="6C6D70"/>
                          </a:solidFill>
                          <a:latin typeface="Calibri"/>
                          <a:cs typeface="Calibri"/>
                        </a:rPr>
                        <a:t> </a:t>
                      </a:r>
                      <a:r>
                        <a:rPr dirty="0" sz="1800" spc="-5">
                          <a:solidFill>
                            <a:srgbClr val="6C6D70"/>
                          </a:solidFill>
                          <a:latin typeface="Calibri"/>
                          <a:cs typeface="Calibri"/>
                        </a:rPr>
                        <a:t>usage</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477520">
                        <a:lnSpc>
                          <a:spcPct val="100000"/>
                        </a:lnSpc>
                        <a:spcBef>
                          <a:spcPts val="240"/>
                        </a:spcBef>
                      </a:pPr>
                      <a:r>
                        <a:rPr dirty="0" sz="1800" spc="-15">
                          <a:solidFill>
                            <a:srgbClr val="6C6D70"/>
                          </a:solidFill>
                          <a:latin typeface="Calibri"/>
                          <a:cs typeface="Calibri"/>
                        </a:rPr>
                        <a:t>Requires </a:t>
                      </a:r>
                      <a:r>
                        <a:rPr dirty="0" sz="1800" spc="-10">
                          <a:solidFill>
                            <a:srgbClr val="6C6D70"/>
                          </a:solidFill>
                          <a:latin typeface="Calibri"/>
                          <a:cs typeface="Calibri"/>
                        </a:rPr>
                        <a:t>declaration </a:t>
                      </a:r>
                      <a:r>
                        <a:rPr dirty="0" sz="1800" spc="-5">
                          <a:solidFill>
                            <a:srgbClr val="6C6D70"/>
                          </a:solidFill>
                          <a:latin typeface="Calibri"/>
                          <a:cs typeface="Calibri"/>
                        </a:rPr>
                        <a:t>of </a:t>
                      </a:r>
                      <a:r>
                        <a:rPr dirty="0" sz="1800" spc="-10">
                          <a:solidFill>
                            <a:srgbClr val="6C6D70"/>
                          </a:solidFill>
                          <a:latin typeface="Calibri"/>
                          <a:cs typeface="Calibri"/>
                        </a:rPr>
                        <a:t>variables </a:t>
                      </a:r>
                      <a:r>
                        <a:rPr dirty="0" sz="1800" spc="-15">
                          <a:solidFill>
                            <a:srgbClr val="6C6D70"/>
                          </a:solidFill>
                          <a:latin typeface="Calibri"/>
                          <a:cs typeface="Calibri"/>
                        </a:rPr>
                        <a:t>before  </a:t>
                      </a:r>
                      <a:r>
                        <a:rPr dirty="0" sz="1800" spc="-5">
                          <a:solidFill>
                            <a:srgbClr val="6C6D70"/>
                          </a:solidFill>
                          <a:latin typeface="Calibri"/>
                          <a:cs typeface="Calibri"/>
                        </a:rPr>
                        <a:t>usage</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marR="471170">
                        <a:lnSpc>
                          <a:spcPct val="100000"/>
                        </a:lnSpc>
                        <a:spcBef>
                          <a:spcPts val="240"/>
                        </a:spcBef>
                      </a:pPr>
                      <a:r>
                        <a:rPr dirty="0" sz="1800" spc="-10">
                          <a:solidFill>
                            <a:srgbClr val="6C6D70"/>
                          </a:solidFill>
                          <a:latin typeface="Calibri"/>
                          <a:cs typeface="Calibri"/>
                        </a:rPr>
                        <a:t>Allows </a:t>
                      </a:r>
                      <a:r>
                        <a:rPr dirty="0" sz="1800" spc="-5">
                          <a:solidFill>
                            <a:srgbClr val="6C6D70"/>
                          </a:solidFill>
                          <a:latin typeface="Calibri"/>
                          <a:cs typeface="Calibri"/>
                        </a:rPr>
                        <a:t>change of </a:t>
                      </a:r>
                      <a:r>
                        <a:rPr dirty="0" sz="1800" spc="-15">
                          <a:solidFill>
                            <a:srgbClr val="6C6D70"/>
                          </a:solidFill>
                          <a:latin typeface="Calibri"/>
                          <a:cs typeface="Calibri"/>
                        </a:rPr>
                        <a:t>data </a:t>
                      </a:r>
                      <a:r>
                        <a:rPr dirty="0" sz="1800" spc="-5">
                          <a:solidFill>
                            <a:srgbClr val="6C6D70"/>
                          </a:solidFill>
                          <a:latin typeface="Calibri"/>
                          <a:cs typeface="Calibri"/>
                        </a:rPr>
                        <a:t>type of </a:t>
                      </a:r>
                      <a:r>
                        <a:rPr dirty="0" sz="1800">
                          <a:solidFill>
                            <a:srgbClr val="6C6D70"/>
                          </a:solidFill>
                          <a:latin typeface="Calibri"/>
                          <a:cs typeface="Calibri"/>
                        </a:rPr>
                        <a:t>a </a:t>
                      </a:r>
                      <a:r>
                        <a:rPr dirty="0" sz="1800" spc="-10">
                          <a:solidFill>
                            <a:srgbClr val="6C6D70"/>
                          </a:solidFill>
                          <a:latin typeface="Calibri"/>
                          <a:cs typeface="Calibri"/>
                        </a:rPr>
                        <a:t>variable  </a:t>
                      </a:r>
                      <a:r>
                        <a:rPr dirty="0" sz="1800" spc="-5">
                          <a:solidFill>
                            <a:srgbClr val="6C6D70"/>
                          </a:solidFill>
                          <a:latin typeface="Calibri"/>
                          <a:cs typeface="Calibri"/>
                        </a:rPr>
                        <a:t>during</a:t>
                      </a:r>
                      <a:r>
                        <a:rPr dirty="0" sz="1800" spc="5">
                          <a:solidFill>
                            <a:srgbClr val="6C6D70"/>
                          </a:solidFill>
                          <a:latin typeface="Calibri"/>
                          <a:cs typeface="Calibri"/>
                        </a:rPr>
                        <a:t> </a:t>
                      </a:r>
                      <a:r>
                        <a:rPr dirty="0" sz="1800" spc="-5">
                          <a:solidFill>
                            <a:srgbClr val="6C6D70"/>
                          </a:solidFill>
                          <a:latin typeface="Calibri"/>
                          <a:cs typeface="Calibri"/>
                        </a:rPr>
                        <a:t>run-time</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483234">
                        <a:lnSpc>
                          <a:spcPct val="100000"/>
                        </a:lnSpc>
                        <a:spcBef>
                          <a:spcPts val="240"/>
                        </a:spcBef>
                      </a:pPr>
                      <a:r>
                        <a:rPr dirty="0" sz="1800" spc="-5">
                          <a:solidFill>
                            <a:srgbClr val="6C6D70"/>
                          </a:solidFill>
                          <a:latin typeface="Calibri"/>
                          <a:cs typeface="Calibri"/>
                        </a:rPr>
                        <a:t>Does not </a:t>
                      </a:r>
                      <a:r>
                        <a:rPr dirty="0" sz="1800" spc="-10">
                          <a:solidFill>
                            <a:srgbClr val="6C6D70"/>
                          </a:solidFill>
                          <a:latin typeface="Calibri"/>
                          <a:cs typeface="Calibri"/>
                        </a:rPr>
                        <a:t>allow </a:t>
                      </a:r>
                      <a:r>
                        <a:rPr dirty="0" sz="1800" spc="-5">
                          <a:solidFill>
                            <a:srgbClr val="6C6D70"/>
                          </a:solidFill>
                          <a:latin typeface="Calibri"/>
                          <a:cs typeface="Calibri"/>
                        </a:rPr>
                        <a:t>change of </a:t>
                      </a:r>
                      <a:r>
                        <a:rPr dirty="0" sz="1800" spc="-15">
                          <a:solidFill>
                            <a:srgbClr val="6C6D70"/>
                          </a:solidFill>
                          <a:latin typeface="Calibri"/>
                          <a:cs typeface="Calibri"/>
                        </a:rPr>
                        <a:t>data </a:t>
                      </a:r>
                      <a:r>
                        <a:rPr dirty="0" sz="1800" spc="-5">
                          <a:solidFill>
                            <a:srgbClr val="6C6D70"/>
                          </a:solidFill>
                          <a:latin typeface="Calibri"/>
                          <a:cs typeface="Calibri"/>
                        </a:rPr>
                        <a:t>type of </a:t>
                      </a:r>
                      <a:r>
                        <a:rPr dirty="0" sz="1800">
                          <a:solidFill>
                            <a:srgbClr val="6C6D70"/>
                          </a:solidFill>
                          <a:latin typeface="Calibri"/>
                          <a:cs typeface="Calibri"/>
                        </a:rPr>
                        <a:t>a  </a:t>
                      </a:r>
                      <a:r>
                        <a:rPr dirty="0" sz="1800" spc="-10">
                          <a:solidFill>
                            <a:srgbClr val="6C6D70"/>
                          </a:solidFill>
                          <a:latin typeface="Calibri"/>
                          <a:cs typeface="Calibri"/>
                        </a:rPr>
                        <a:t>variable after</a:t>
                      </a:r>
                      <a:r>
                        <a:rPr dirty="0" sz="1800" spc="5">
                          <a:solidFill>
                            <a:srgbClr val="6C6D70"/>
                          </a:solidFill>
                          <a:latin typeface="Calibri"/>
                          <a:cs typeface="Calibri"/>
                        </a:rPr>
                        <a:t> </a:t>
                      </a:r>
                      <a:r>
                        <a:rPr dirty="0" sz="1800" spc="-10">
                          <a:solidFill>
                            <a:srgbClr val="6C6D70"/>
                          </a:solidFill>
                          <a:latin typeface="Calibri"/>
                          <a:cs typeface="Calibri"/>
                        </a:rPr>
                        <a:t>declaration</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marR="574040">
                        <a:lnSpc>
                          <a:spcPct val="100000"/>
                        </a:lnSpc>
                        <a:spcBef>
                          <a:spcPts val="240"/>
                        </a:spcBef>
                      </a:pPr>
                      <a:r>
                        <a:rPr dirty="0" sz="1800" spc="-5">
                          <a:solidFill>
                            <a:srgbClr val="6C6D70"/>
                          </a:solidFill>
                          <a:latin typeface="Calibri"/>
                          <a:cs typeface="Calibri"/>
                        </a:rPr>
                        <a:t>Uses </a:t>
                      </a:r>
                      <a:r>
                        <a:rPr dirty="0" sz="1800" spc="-10">
                          <a:solidFill>
                            <a:srgbClr val="6C6D70"/>
                          </a:solidFill>
                          <a:latin typeface="Calibri"/>
                          <a:cs typeface="Calibri"/>
                        </a:rPr>
                        <a:t>indentation to </a:t>
                      </a:r>
                      <a:r>
                        <a:rPr dirty="0" sz="1800" spc="-15">
                          <a:solidFill>
                            <a:srgbClr val="6C6D70"/>
                          </a:solidFill>
                          <a:latin typeface="Calibri"/>
                          <a:cs typeface="Calibri"/>
                        </a:rPr>
                        <a:t>separate </a:t>
                      </a:r>
                      <a:r>
                        <a:rPr dirty="0" sz="1800" spc="-10">
                          <a:solidFill>
                            <a:srgbClr val="6C6D70"/>
                          </a:solidFill>
                          <a:latin typeface="Calibri"/>
                          <a:cs typeface="Calibri"/>
                        </a:rPr>
                        <a:t>code into  blocks</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240"/>
                        </a:spcBef>
                      </a:pPr>
                      <a:r>
                        <a:rPr dirty="0" sz="1800" spc="-5">
                          <a:solidFill>
                            <a:srgbClr val="6C6D70"/>
                          </a:solidFill>
                          <a:latin typeface="Calibri"/>
                          <a:cs typeface="Calibri"/>
                        </a:rPr>
                        <a:t>Uses </a:t>
                      </a:r>
                      <a:r>
                        <a:rPr dirty="0" sz="1800" spc="-20">
                          <a:solidFill>
                            <a:srgbClr val="6C6D70"/>
                          </a:solidFill>
                          <a:latin typeface="Calibri"/>
                          <a:cs typeface="Calibri"/>
                        </a:rPr>
                        <a:t>brackets </a:t>
                      </a:r>
                      <a:r>
                        <a:rPr dirty="0" sz="1800" spc="-10">
                          <a:solidFill>
                            <a:srgbClr val="6C6D70"/>
                          </a:solidFill>
                          <a:latin typeface="Calibri"/>
                          <a:cs typeface="Calibri"/>
                        </a:rPr>
                        <a:t>to </a:t>
                      </a:r>
                      <a:r>
                        <a:rPr dirty="0" sz="1800" spc="-15">
                          <a:solidFill>
                            <a:srgbClr val="6C6D70"/>
                          </a:solidFill>
                          <a:latin typeface="Calibri"/>
                          <a:cs typeface="Calibri"/>
                        </a:rPr>
                        <a:t>separate </a:t>
                      </a:r>
                      <a:r>
                        <a:rPr dirty="0" sz="1800" spc="-10">
                          <a:solidFill>
                            <a:srgbClr val="6C6D70"/>
                          </a:solidFill>
                          <a:latin typeface="Calibri"/>
                          <a:cs typeface="Calibri"/>
                        </a:rPr>
                        <a:t>code into</a:t>
                      </a:r>
                      <a:r>
                        <a:rPr dirty="0" sz="1800" spc="75">
                          <a:solidFill>
                            <a:srgbClr val="6C6D70"/>
                          </a:solidFill>
                          <a:latin typeface="Calibri"/>
                          <a:cs typeface="Calibri"/>
                        </a:rPr>
                        <a:t> </a:t>
                      </a:r>
                      <a:r>
                        <a:rPr dirty="0" sz="1800" spc="-10">
                          <a:solidFill>
                            <a:srgbClr val="6C6D70"/>
                          </a:solidFill>
                          <a:latin typeface="Calibri"/>
                          <a:cs typeface="Calibri"/>
                        </a:rPr>
                        <a:t>blocks</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240"/>
                        </a:spcBef>
                      </a:pPr>
                      <a:r>
                        <a:rPr dirty="0" sz="1800" spc="-20">
                          <a:solidFill>
                            <a:srgbClr val="6C6D70"/>
                          </a:solidFill>
                          <a:latin typeface="Calibri"/>
                          <a:cs typeface="Calibri"/>
                        </a:rPr>
                        <a:t>Easy </a:t>
                      </a:r>
                      <a:r>
                        <a:rPr dirty="0" sz="1800" spc="-10">
                          <a:solidFill>
                            <a:srgbClr val="6C6D70"/>
                          </a:solidFill>
                          <a:latin typeface="Calibri"/>
                          <a:cs typeface="Calibri"/>
                        </a:rPr>
                        <a:t>to</a:t>
                      </a:r>
                      <a:r>
                        <a:rPr dirty="0" sz="1800">
                          <a:solidFill>
                            <a:srgbClr val="6C6D70"/>
                          </a:solidFill>
                          <a:latin typeface="Calibri"/>
                          <a:cs typeface="Calibri"/>
                        </a:rPr>
                        <a:t> </a:t>
                      </a:r>
                      <a:r>
                        <a:rPr dirty="0" sz="1800" spc="-5">
                          <a:solidFill>
                            <a:srgbClr val="6C6D70"/>
                          </a:solidFill>
                          <a:latin typeface="Calibri"/>
                          <a:cs typeface="Calibri"/>
                        </a:rPr>
                        <a:t>learn</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240"/>
                        </a:spcBef>
                      </a:pPr>
                      <a:r>
                        <a:rPr dirty="0" sz="1800">
                          <a:solidFill>
                            <a:srgbClr val="6C6D70"/>
                          </a:solidFill>
                          <a:latin typeface="Calibri"/>
                          <a:cs typeface="Calibri"/>
                        </a:rPr>
                        <a:t>Needs </a:t>
                      </a:r>
                      <a:r>
                        <a:rPr dirty="0" sz="1800" spc="-10">
                          <a:solidFill>
                            <a:srgbClr val="6C6D70"/>
                          </a:solidFill>
                          <a:latin typeface="Calibri"/>
                          <a:cs typeface="Calibri"/>
                        </a:rPr>
                        <a:t>more </a:t>
                      </a:r>
                      <a:r>
                        <a:rPr dirty="0" sz="1800" spc="-5">
                          <a:solidFill>
                            <a:srgbClr val="6C6D70"/>
                          </a:solidFill>
                          <a:latin typeface="Calibri"/>
                          <a:cs typeface="Calibri"/>
                        </a:rPr>
                        <a:t>time </a:t>
                      </a:r>
                      <a:r>
                        <a:rPr dirty="0" sz="1800" spc="-10">
                          <a:solidFill>
                            <a:srgbClr val="6C6D70"/>
                          </a:solidFill>
                          <a:latin typeface="Calibri"/>
                          <a:cs typeface="Calibri"/>
                        </a:rPr>
                        <a:t>compared to</a:t>
                      </a:r>
                      <a:r>
                        <a:rPr dirty="0" sz="1800" spc="40">
                          <a:solidFill>
                            <a:srgbClr val="6C6D70"/>
                          </a:solidFill>
                          <a:latin typeface="Calibri"/>
                          <a:cs typeface="Calibri"/>
                        </a:rPr>
                        <a:t> </a:t>
                      </a:r>
                      <a:r>
                        <a:rPr dirty="0" sz="1800" spc="-5">
                          <a:solidFill>
                            <a:srgbClr val="6C6D70"/>
                          </a:solidFill>
                          <a:latin typeface="Calibri"/>
                          <a:cs typeface="Calibri"/>
                        </a:rPr>
                        <a:t>Python</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5885">
                        <a:lnSpc>
                          <a:spcPct val="100000"/>
                        </a:lnSpc>
                        <a:spcBef>
                          <a:spcPts val="240"/>
                        </a:spcBef>
                      </a:pPr>
                      <a:r>
                        <a:rPr dirty="0" sz="1800" spc="-5">
                          <a:solidFill>
                            <a:srgbClr val="6C6D70"/>
                          </a:solidFill>
                          <a:latin typeface="Calibri"/>
                          <a:cs typeface="Calibri"/>
                        </a:rPr>
                        <a:t>Simple </a:t>
                      </a:r>
                      <a:r>
                        <a:rPr dirty="0" sz="1800">
                          <a:solidFill>
                            <a:srgbClr val="6C6D70"/>
                          </a:solidFill>
                          <a:latin typeface="Calibri"/>
                          <a:cs typeface="Calibri"/>
                        </a:rPr>
                        <a:t>and </a:t>
                      </a:r>
                      <a:r>
                        <a:rPr dirty="0" sz="1800" spc="-10">
                          <a:solidFill>
                            <a:srgbClr val="6C6D70"/>
                          </a:solidFill>
                          <a:latin typeface="Calibri"/>
                          <a:cs typeface="Calibri"/>
                        </a:rPr>
                        <a:t>consistent</a:t>
                      </a:r>
                      <a:r>
                        <a:rPr dirty="0" sz="1800" spc="15">
                          <a:solidFill>
                            <a:srgbClr val="6C6D70"/>
                          </a:solidFill>
                          <a:latin typeface="Calibri"/>
                          <a:cs typeface="Calibri"/>
                        </a:rPr>
                        <a:t> </a:t>
                      </a:r>
                      <a:r>
                        <a:rPr dirty="0" sz="1800" spc="-15">
                          <a:solidFill>
                            <a:srgbClr val="6C6D70"/>
                          </a:solidFill>
                          <a:latin typeface="Calibri"/>
                          <a:cs typeface="Calibri"/>
                        </a:rPr>
                        <a:t>syntax</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240"/>
                        </a:spcBef>
                      </a:pPr>
                      <a:r>
                        <a:rPr dirty="0" sz="1800" spc="-5">
                          <a:solidFill>
                            <a:srgbClr val="6C6D70"/>
                          </a:solidFill>
                          <a:latin typeface="Calibri"/>
                          <a:cs typeface="Calibri"/>
                        </a:rPr>
                        <a:t>Complex </a:t>
                      </a:r>
                      <a:r>
                        <a:rPr dirty="0" sz="1800" spc="-15">
                          <a:solidFill>
                            <a:srgbClr val="6C6D70"/>
                          </a:solidFill>
                          <a:latin typeface="Calibri"/>
                          <a:cs typeface="Calibri"/>
                        </a:rPr>
                        <a:t>syntax</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marR="137160">
                        <a:lnSpc>
                          <a:spcPct val="100000"/>
                        </a:lnSpc>
                        <a:spcBef>
                          <a:spcPts val="225"/>
                        </a:spcBef>
                      </a:pPr>
                      <a:r>
                        <a:rPr dirty="0" sz="1800" spc="-10">
                          <a:solidFill>
                            <a:srgbClr val="6C6D70"/>
                          </a:solidFill>
                          <a:latin typeface="Calibri"/>
                          <a:cs typeface="Calibri"/>
                        </a:rPr>
                        <a:t>Helps beginners to </a:t>
                      </a:r>
                      <a:r>
                        <a:rPr dirty="0" sz="1800" spc="-15">
                          <a:solidFill>
                            <a:srgbClr val="6C6D70"/>
                          </a:solidFill>
                          <a:latin typeface="Calibri"/>
                          <a:cs typeface="Calibri"/>
                        </a:rPr>
                        <a:t>concentrate </a:t>
                      </a:r>
                      <a:r>
                        <a:rPr dirty="0" sz="1800" spc="-5">
                          <a:solidFill>
                            <a:srgbClr val="6C6D70"/>
                          </a:solidFill>
                          <a:latin typeface="Calibri"/>
                          <a:cs typeface="Calibri"/>
                        </a:rPr>
                        <a:t>on </a:t>
                      </a:r>
                      <a:r>
                        <a:rPr dirty="0" sz="1800" spc="-10">
                          <a:solidFill>
                            <a:srgbClr val="6C6D70"/>
                          </a:solidFill>
                          <a:latin typeface="Calibri"/>
                          <a:cs typeface="Calibri"/>
                        </a:rPr>
                        <a:t>problem  </a:t>
                      </a:r>
                      <a:r>
                        <a:rPr dirty="0" sz="1800" spc="-5">
                          <a:solidFill>
                            <a:srgbClr val="6C6D70"/>
                          </a:solidFill>
                          <a:latin typeface="Calibri"/>
                          <a:cs typeface="Calibri"/>
                        </a:rPr>
                        <a:t>decomposition </a:t>
                      </a:r>
                      <a:r>
                        <a:rPr dirty="0" sz="1800">
                          <a:solidFill>
                            <a:srgbClr val="6C6D70"/>
                          </a:solidFill>
                          <a:latin typeface="Calibri"/>
                          <a:cs typeface="Calibri"/>
                        </a:rPr>
                        <a:t>and </a:t>
                      </a:r>
                      <a:r>
                        <a:rPr dirty="0" sz="1800" spc="-15">
                          <a:solidFill>
                            <a:srgbClr val="6C6D70"/>
                          </a:solidFill>
                          <a:latin typeface="Calibri"/>
                          <a:cs typeface="Calibri"/>
                        </a:rPr>
                        <a:t>data </a:t>
                      </a:r>
                      <a:r>
                        <a:rPr dirty="0" sz="1800" spc="-5">
                          <a:solidFill>
                            <a:srgbClr val="6C6D70"/>
                          </a:solidFill>
                          <a:latin typeface="Calibri"/>
                          <a:cs typeface="Calibri"/>
                        </a:rPr>
                        <a:t>type</a:t>
                      </a:r>
                      <a:r>
                        <a:rPr dirty="0" sz="1800" spc="30">
                          <a:solidFill>
                            <a:srgbClr val="6C6D70"/>
                          </a:solidFill>
                          <a:latin typeface="Calibri"/>
                          <a:cs typeface="Calibri"/>
                        </a:rPr>
                        <a:t> </a:t>
                      </a:r>
                      <a:r>
                        <a:rPr dirty="0" sz="1800" spc="-5">
                          <a:solidFill>
                            <a:srgbClr val="6C6D70"/>
                          </a:solidFill>
                          <a:latin typeface="Calibri"/>
                          <a:cs typeface="Calibri"/>
                        </a:rPr>
                        <a:t>design</a:t>
                      </a:r>
                      <a:endParaRPr sz="1800">
                        <a:latin typeface="Calibri"/>
                        <a:cs typeface="Calibri"/>
                      </a:endParaRPr>
                    </a:p>
                  </a:txBody>
                  <a:tcPr marL="0" marR="0" marB="0" marT="2857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303530">
                        <a:lnSpc>
                          <a:spcPct val="100000"/>
                        </a:lnSpc>
                        <a:spcBef>
                          <a:spcPts val="225"/>
                        </a:spcBef>
                      </a:pPr>
                      <a:r>
                        <a:rPr dirty="0" sz="1800" spc="-10">
                          <a:solidFill>
                            <a:srgbClr val="6C6D70"/>
                          </a:solidFill>
                          <a:latin typeface="Calibri"/>
                          <a:cs typeface="Calibri"/>
                        </a:rPr>
                        <a:t>Beginners </a:t>
                      </a:r>
                      <a:r>
                        <a:rPr dirty="0" sz="1800">
                          <a:solidFill>
                            <a:srgbClr val="6C6D70"/>
                          </a:solidFill>
                          <a:latin typeface="Calibri"/>
                          <a:cs typeface="Calibri"/>
                        </a:rPr>
                        <a:t>spend </a:t>
                      </a:r>
                      <a:r>
                        <a:rPr dirty="0" sz="1800" spc="-5">
                          <a:solidFill>
                            <a:srgbClr val="6C6D70"/>
                          </a:solidFill>
                          <a:latin typeface="Calibri"/>
                          <a:cs typeface="Calibri"/>
                        </a:rPr>
                        <a:t>their initial </a:t>
                      </a:r>
                      <a:r>
                        <a:rPr dirty="0" sz="1800" spc="-15">
                          <a:solidFill>
                            <a:srgbClr val="6C6D70"/>
                          </a:solidFill>
                          <a:latin typeface="Calibri"/>
                          <a:cs typeface="Calibri"/>
                        </a:rPr>
                        <a:t>days </a:t>
                      </a:r>
                      <a:r>
                        <a:rPr dirty="0" sz="1800" spc="-5">
                          <a:solidFill>
                            <a:srgbClr val="6C6D70"/>
                          </a:solidFill>
                          <a:latin typeface="Calibri"/>
                          <a:cs typeface="Calibri"/>
                        </a:rPr>
                        <a:t>on  learning </a:t>
                      </a:r>
                      <a:r>
                        <a:rPr dirty="0" sz="1800" spc="-10">
                          <a:solidFill>
                            <a:srgbClr val="6C6D70"/>
                          </a:solidFill>
                          <a:latin typeface="Calibri"/>
                          <a:cs typeface="Calibri"/>
                        </a:rPr>
                        <a:t>to declare </a:t>
                      </a:r>
                      <a:r>
                        <a:rPr dirty="0" sz="1800">
                          <a:solidFill>
                            <a:srgbClr val="6C6D70"/>
                          </a:solidFill>
                          <a:latin typeface="Calibri"/>
                          <a:cs typeface="Calibri"/>
                        </a:rPr>
                        <a:t>and use </a:t>
                      </a:r>
                      <a:r>
                        <a:rPr dirty="0" sz="1800" spc="-15">
                          <a:solidFill>
                            <a:srgbClr val="6C6D70"/>
                          </a:solidFill>
                          <a:latin typeface="Calibri"/>
                          <a:cs typeface="Calibri"/>
                        </a:rPr>
                        <a:t>data</a:t>
                      </a:r>
                      <a:r>
                        <a:rPr dirty="0" sz="1800" spc="55">
                          <a:solidFill>
                            <a:srgbClr val="6C6D70"/>
                          </a:solidFill>
                          <a:latin typeface="Calibri"/>
                          <a:cs typeface="Calibri"/>
                        </a:rPr>
                        <a:t> </a:t>
                      </a:r>
                      <a:r>
                        <a:rPr dirty="0" sz="1800" spc="-10">
                          <a:solidFill>
                            <a:srgbClr val="6C6D70"/>
                          </a:solidFill>
                          <a:latin typeface="Calibri"/>
                          <a:cs typeface="Calibri"/>
                        </a:rPr>
                        <a:t>variables</a:t>
                      </a:r>
                      <a:endParaRPr sz="1800">
                        <a:latin typeface="Calibri"/>
                        <a:cs typeface="Calibri"/>
                      </a:endParaRPr>
                    </a:p>
                  </a:txBody>
                  <a:tcPr marL="0" marR="0" marB="0" marT="2857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225"/>
                        </a:spcBef>
                      </a:pPr>
                      <a:r>
                        <a:rPr dirty="0" sz="1800" spc="-5">
                          <a:solidFill>
                            <a:srgbClr val="6C6D70"/>
                          </a:solidFill>
                          <a:latin typeface="Calibri"/>
                          <a:cs typeface="Calibri"/>
                        </a:rPr>
                        <a:t>Concise, compact </a:t>
                      </a:r>
                      <a:r>
                        <a:rPr dirty="0" sz="1800">
                          <a:solidFill>
                            <a:srgbClr val="6C6D70"/>
                          </a:solidFill>
                          <a:latin typeface="Calibri"/>
                          <a:cs typeface="Calibri"/>
                        </a:rPr>
                        <a:t>and </a:t>
                      </a:r>
                      <a:r>
                        <a:rPr dirty="0" sz="1800" spc="-5">
                          <a:solidFill>
                            <a:srgbClr val="6C6D70"/>
                          </a:solidFill>
                          <a:latin typeface="Calibri"/>
                          <a:cs typeface="Calibri"/>
                        </a:rPr>
                        <a:t>clean looking</a:t>
                      </a:r>
                      <a:r>
                        <a:rPr dirty="0" sz="1800" spc="30">
                          <a:solidFill>
                            <a:srgbClr val="6C6D70"/>
                          </a:solidFill>
                          <a:latin typeface="Calibri"/>
                          <a:cs typeface="Calibri"/>
                        </a:rPr>
                        <a:t> </a:t>
                      </a:r>
                      <a:r>
                        <a:rPr dirty="0" sz="1800" spc="-15">
                          <a:solidFill>
                            <a:srgbClr val="6C6D70"/>
                          </a:solidFill>
                          <a:latin typeface="Calibri"/>
                          <a:cs typeface="Calibri"/>
                        </a:rPr>
                        <a:t>syntax</a:t>
                      </a:r>
                      <a:endParaRPr sz="1800">
                        <a:latin typeface="Calibri"/>
                        <a:cs typeface="Calibri"/>
                      </a:endParaRPr>
                    </a:p>
                  </a:txBody>
                  <a:tcPr marL="0" marR="0" marB="0" marT="2857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225"/>
                        </a:spcBef>
                      </a:pPr>
                      <a:r>
                        <a:rPr dirty="0" sz="1800" spc="-5">
                          <a:solidFill>
                            <a:srgbClr val="6C6D70"/>
                          </a:solidFill>
                          <a:latin typeface="Calibri"/>
                          <a:cs typeface="Calibri"/>
                        </a:rPr>
                        <a:t>Not compact</a:t>
                      </a:r>
                      <a:endParaRPr sz="1800">
                        <a:latin typeface="Calibri"/>
                        <a:cs typeface="Calibri"/>
                      </a:endParaRPr>
                    </a:p>
                  </a:txBody>
                  <a:tcPr marL="0" marR="0" marB="0" marT="2857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marR="741045">
                        <a:lnSpc>
                          <a:spcPct val="100000"/>
                        </a:lnSpc>
                        <a:spcBef>
                          <a:spcPts val="240"/>
                        </a:spcBef>
                      </a:pPr>
                      <a:r>
                        <a:rPr dirty="0" sz="1800" spc="-10">
                          <a:solidFill>
                            <a:srgbClr val="6C6D70"/>
                          </a:solidFill>
                          <a:latin typeface="Calibri"/>
                          <a:cs typeface="Calibri"/>
                        </a:rPr>
                        <a:t>Print </a:t>
                      </a:r>
                      <a:r>
                        <a:rPr dirty="0" sz="1800" spc="-15">
                          <a:solidFill>
                            <a:srgbClr val="6C6D70"/>
                          </a:solidFill>
                          <a:latin typeface="Calibri"/>
                          <a:cs typeface="Calibri"/>
                        </a:rPr>
                        <a:t>statement </a:t>
                      </a:r>
                      <a:r>
                        <a:rPr dirty="0" sz="1800" spc="-10">
                          <a:solidFill>
                            <a:srgbClr val="6C6D70"/>
                          </a:solidFill>
                          <a:latin typeface="Calibri"/>
                          <a:cs typeface="Calibri"/>
                        </a:rPr>
                        <a:t>automatically </a:t>
                      </a:r>
                      <a:r>
                        <a:rPr dirty="0" sz="1800" spc="-5">
                          <a:solidFill>
                            <a:srgbClr val="6C6D70"/>
                          </a:solidFill>
                          <a:latin typeface="Calibri"/>
                          <a:cs typeface="Calibri"/>
                        </a:rPr>
                        <a:t>inserts  spaces </a:t>
                      </a:r>
                      <a:r>
                        <a:rPr dirty="0" sz="1800">
                          <a:solidFill>
                            <a:srgbClr val="6C6D70"/>
                          </a:solidFill>
                          <a:latin typeface="Calibri"/>
                          <a:cs typeface="Calibri"/>
                        </a:rPr>
                        <a:t>and</a:t>
                      </a:r>
                      <a:r>
                        <a:rPr dirty="0" sz="1800" spc="0">
                          <a:solidFill>
                            <a:srgbClr val="6C6D70"/>
                          </a:solidFill>
                          <a:latin typeface="Calibri"/>
                          <a:cs typeface="Calibri"/>
                        </a:rPr>
                        <a:t> </a:t>
                      </a:r>
                      <a:r>
                        <a:rPr dirty="0" sz="1800" spc="-5">
                          <a:solidFill>
                            <a:srgbClr val="6C6D70"/>
                          </a:solidFill>
                          <a:latin typeface="Calibri"/>
                          <a:cs typeface="Calibri"/>
                        </a:rPr>
                        <a:t>newline</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391795">
                        <a:lnSpc>
                          <a:spcPct val="100000"/>
                        </a:lnSpc>
                        <a:spcBef>
                          <a:spcPts val="240"/>
                        </a:spcBef>
                      </a:pPr>
                      <a:r>
                        <a:rPr dirty="0" sz="1800" spc="-5">
                          <a:solidFill>
                            <a:srgbClr val="6C6D70"/>
                          </a:solidFill>
                          <a:latin typeface="Calibri"/>
                          <a:cs typeface="Calibri"/>
                        </a:rPr>
                        <a:t>‘\n’ or </a:t>
                      </a:r>
                      <a:r>
                        <a:rPr dirty="0" sz="1800">
                          <a:solidFill>
                            <a:srgbClr val="6C6D70"/>
                          </a:solidFill>
                          <a:latin typeface="Calibri"/>
                          <a:cs typeface="Calibri"/>
                        </a:rPr>
                        <a:t>a </a:t>
                      </a:r>
                      <a:r>
                        <a:rPr dirty="0" sz="1800" spc="-5">
                          <a:solidFill>
                            <a:srgbClr val="6C6D70"/>
                          </a:solidFill>
                          <a:latin typeface="Calibri"/>
                          <a:cs typeface="Calibri"/>
                        </a:rPr>
                        <a:t>space should </a:t>
                      </a:r>
                      <a:r>
                        <a:rPr dirty="0" sz="1800">
                          <a:solidFill>
                            <a:srgbClr val="6C6D70"/>
                          </a:solidFill>
                          <a:latin typeface="Calibri"/>
                          <a:cs typeface="Calibri"/>
                        </a:rPr>
                        <a:t>be used </a:t>
                      </a:r>
                      <a:r>
                        <a:rPr dirty="0" sz="1800" spc="-10">
                          <a:solidFill>
                            <a:srgbClr val="6C6D70"/>
                          </a:solidFill>
                          <a:latin typeface="Calibri"/>
                          <a:cs typeface="Calibri"/>
                        </a:rPr>
                        <a:t>to </a:t>
                      </a:r>
                      <a:r>
                        <a:rPr dirty="0" sz="1800" spc="-5">
                          <a:solidFill>
                            <a:srgbClr val="6C6D70"/>
                          </a:solidFill>
                          <a:latin typeface="Calibri"/>
                          <a:cs typeface="Calibri"/>
                        </a:rPr>
                        <a:t>insert </a:t>
                      </a:r>
                      <a:r>
                        <a:rPr dirty="0" sz="1800">
                          <a:solidFill>
                            <a:srgbClr val="6C6D70"/>
                          </a:solidFill>
                          <a:latin typeface="Calibri"/>
                          <a:cs typeface="Calibri"/>
                        </a:rPr>
                        <a:t>a  </a:t>
                      </a:r>
                      <a:r>
                        <a:rPr dirty="0" sz="1800" spc="-5">
                          <a:solidFill>
                            <a:srgbClr val="6C6D70"/>
                          </a:solidFill>
                          <a:latin typeface="Calibri"/>
                          <a:cs typeface="Calibri"/>
                        </a:rPr>
                        <a:t>space or</a:t>
                      </a:r>
                      <a:r>
                        <a:rPr dirty="0" sz="1800" spc="5">
                          <a:solidFill>
                            <a:srgbClr val="6C6D70"/>
                          </a:solidFill>
                          <a:latin typeface="Calibri"/>
                          <a:cs typeface="Calibri"/>
                        </a:rPr>
                        <a:t> </a:t>
                      </a:r>
                      <a:r>
                        <a:rPr dirty="0" sz="1800" spc="-5">
                          <a:solidFill>
                            <a:srgbClr val="6C6D70"/>
                          </a:solidFill>
                          <a:latin typeface="Calibri"/>
                          <a:cs typeface="Calibri"/>
                        </a:rPr>
                        <a:t>newline</a:t>
                      </a:r>
                      <a:endParaRPr sz="1800">
                        <a:latin typeface="Calibri"/>
                        <a:cs typeface="Calibri"/>
                      </a:endParaRPr>
                    </a:p>
                  </a:txBody>
                  <a:tcPr marL="0" marR="0" marB="0" marT="304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5" name="object 5"/>
          <p:cNvSpPr txBox="1"/>
          <p:nvPr/>
        </p:nvSpPr>
        <p:spPr>
          <a:xfrm>
            <a:off x="9332345"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8</a:t>
            </a:r>
            <a:endParaRPr sz="1000">
              <a:latin typeface="Arial"/>
              <a:cs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69220" y="641095"/>
            <a:ext cx="2883535" cy="452120"/>
          </a:xfrm>
          <a:prstGeom prst="rect"/>
        </p:spPr>
        <p:txBody>
          <a:bodyPr wrap="square" lIns="0" tIns="12065" rIns="0" bIns="0" rtlCol="0" vert="horz">
            <a:spAutoFit/>
          </a:bodyPr>
          <a:lstStyle/>
          <a:p>
            <a:pPr marL="12700">
              <a:lnSpc>
                <a:spcPct val="100000"/>
              </a:lnSpc>
              <a:spcBef>
                <a:spcPts val="95"/>
              </a:spcBef>
            </a:pPr>
            <a:r>
              <a:rPr dirty="0" spc="-65"/>
              <a:t>Type</a:t>
            </a:r>
            <a:r>
              <a:rPr dirty="0" spc="-15"/>
              <a:t> </a:t>
            </a:r>
            <a:r>
              <a:rPr dirty="0" spc="-5"/>
              <a:t>Conversion</a:t>
            </a: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233812" y="1294891"/>
            <a:ext cx="6946265" cy="75438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Conversion of data </a:t>
            </a:r>
            <a:r>
              <a:rPr dirty="0" sz="1800" spc="-10">
                <a:solidFill>
                  <a:srgbClr val="6C6D70"/>
                </a:solidFill>
                <a:latin typeface="Arial"/>
                <a:cs typeface="Arial"/>
              </a:rPr>
              <a:t>type </a:t>
            </a:r>
            <a:r>
              <a:rPr dirty="0" sz="1800" spc="-5">
                <a:solidFill>
                  <a:srgbClr val="6C6D70"/>
                </a:solidFill>
                <a:latin typeface="Arial"/>
                <a:cs typeface="Arial"/>
              </a:rPr>
              <a:t>of </a:t>
            </a:r>
            <a:r>
              <a:rPr dirty="0" sz="1800">
                <a:solidFill>
                  <a:srgbClr val="6C6D70"/>
                </a:solidFill>
                <a:latin typeface="Arial"/>
                <a:cs typeface="Arial"/>
              </a:rPr>
              <a:t>a </a:t>
            </a:r>
            <a:r>
              <a:rPr dirty="0" sz="1800" spc="-5">
                <a:solidFill>
                  <a:srgbClr val="6C6D70"/>
                </a:solidFill>
                <a:latin typeface="Arial"/>
                <a:cs typeface="Arial"/>
              </a:rPr>
              <a:t>variable from one </a:t>
            </a:r>
            <a:r>
              <a:rPr dirty="0" sz="1800">
                <a:solidFill>
                  <a:srgbClr val="6C6D70"/>
                </a:solidFill>
                <a:latin typeface="Arial"/>
                <a:cs typeface="Arial"/>
              </a:rPr>
              <a:t>to</a:t>
            </a:r>
            <a:r>
              <a:rPr dirty="0" sz="1800" spc="80">
                <a:solidFill>
                  <a:srgbClr val="6C6D70"/>
                </a:solidFill>
                <a:latin typeface="Arial"/>
                <a:cs typeface="Arial"/>
              </a:rPr>
              <a:t> </a:t>
            </a:r>
            <a:r>
              <a:rPr dirty="0" sz="1800" spc="-5">
                <a:solidFill>
                  <a:srgbClr val="6C6D70"/>
                </a:solidFill>
                <a:latin typeface="Arial"/>
                <a:cs typeface="Arial"/>
              </a:rPr>
              <a:t>other</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Following </a:t>
            </a:r>
            <a:r>
              <a:rPr dirty="0" sz="1800" spc="-5">
                <a:solidFill>
                  <a:srgbClr val="6C6D70"/>
                </a:solidFill>
                <a:latin typeface="Arial"/>
                <a:cs typeface="Arial"/>
              </a:rPr>
              <a:t>are few built-in </a:t>
            </a:r>
            <a:r>
              <a:rPr dirty="0" sz="1800" spc="-10">
                <a:solidFill>
                  <a:srgbClr val="6C6D70"/>
                </a:solidFill>
                <a:latin typeface="Arial"/>
                <a:cs typeface="Arial"/>
              </a:rPr>
              <a:t>types </a:t>
            </a:r>
            <a:r>
              <a:rPr dirty="0" sz="1800" spc="-5">
                <a:solidFill>
                  <a:srgbClr val="6C6D70"/>
                </a:solidFill>
                <a:latin typeface="Arial"/>
                <a:cs typeface="Arial"/>
              </a:rPr>
              <a:t>available </a:t>
            </a:r>
            <a:r>
              <a:rPr dirty="0" sz="1800">
                <a:solidFill>
                  <a:srgbClr val="6C6D70"/>
                </a:solidFill>
                <a:latin typeface="Arial"/>
                <a:cs typeface="Arial"/>
              </a:rPr>
              <a:t>to </a:t>
            </a:r>
            <a:r>
              <a:rPr dirty="0" sz="1800" spc="-5">
                <a:solidFill>
                  <a:srgbClr val="6C6D70"/>
                </a:solidFill>
                <a:latin typeface="Arial"/>
                <a:cs typeface="Arial"/>
              </a:rPr>
              <a:t>convert </a:t>
            </a:r>
            <a:r>
              <a:rPr dirty="0" sz="1800" spc="-10">
                <a:solidFill>
                  <a:srgbClr val="6C6D70"/>
                </a:solidFill>
                <a:latin typeface="Arial"/>
                <a:cs typeface="Arial"/>
              </a:rPr>
              <a:t>between</a:t>
            </a:r>
            <a:r>
              <a:rPr dirty="0" sz="1800" spc="215">
                <a:solidFill>
                  <a:srgbClr val="6C6D70"/>
                </a:solidFill>
                <a:latin typeface="Arial"/>
                <a:cs typeface="Arial"/>
              </a:rPr>
              <a:t> </a:t>
            </a:r>
            <a:r>
              <a:rPr dirty="0" sz="1800" spc="-10">
                <a:solidFill>
                  <a:srgbClr val="6C6D70"/>
                </a:solidFill>
                <a:latin typeface="Arial"/>
                <a:cs typeface="Arial"/>
              </a:rPr>
              <a:t>types</a:t>
            </a:r>
            <a:endParaRPr sz="18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11</a:t>
            </a:r>
            <a:r>
              <a:rPr dirty="0" sz="1000" spc="-5" b="1">
                <a:solidFill>
                  <a:srgbClr val="6C6D70"/>
                </a:solidFill>
                <a:latin typeface="Arial"/>
                <a:cs typeface="Arial"/>
              </a:rPr>
              <a:t>9</a:t>
            </a:r>
            <a:endParaRPr sz="1000">
              <a:latin typeface="Arial"/>
              <a:cs typeface="Arial"/>
            </a:endParaRPr>
          </a:p>
        </p:txBody>
      </p:sp>
      <p:graphicFrame>
        <p:nvGraphicFramePr>
          <p:cNvPr id="6" name="object 6"/>
          <p:cNvGraphicFramePr>
            <a:graphicFrameLocks noGrp="1"/>
          </p:cNvGraphicFramePr>
          <p:nvPr/>
        </p:nvGraphicFramePr>
        <p:xfrm>
          <a:off x="1046615" y="2218689"/>
          <a:ext cx="8642350" cy="4168775"/>
        </p:xfrm>
        <a:graphic>
          <a:graphicData uri="http://schemas.openxmlformats.org/drawingml/2006/table">
            <a:tbl>
              <a:tblPr firstRow="1" bandRow="1">
                <a:tableStyleId>{2D5ABB26-0587-4C30-8999-92F81FD0307C}</a:tableStyleId>
              </a:tblPr>
              <a:tblGrid>
                <a:gridCol w="2145665"/>
                <a:gridCol w="6477000"/>
              </a:tblGrid>
              <a:tr h="371475">
                <a:tc>
                  <a:txBody>
                    <a:bodyPr/>
                    <a:lstStyle/>
                    <a:p>
                      <a:pPr marL="97155">
                        <a:lnSpc>
                          <a:spcPct val="100000"/>
                        </a:lnSpc>
                        <a:spcBef>
                          <a:spcPts val="320"/>
                        </a:spcBef>
                      </a:pPr>
                      <a:r>
                        <a:rPr dirty="0" sz="1600" spc="-10" b="1">
                          <a:solidFill>
                            <a:srgbClr val="FFFFFF"/>
                          </a:solidFill>
                          <a:latin typeface="Arial"/>
                          <a:cs typeface="Arial"/>
                        </a:rPr>
                        <a:t>Function</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7155">
                        <a:lnSpc>
                          <a:spcPct val="100000"/>
                        </a:lnSpc>
                        <a:spcBef>
                          <a:spcPts val="320"/>
                        </a:spcBef>
                      </a:pPr>
                      <a:r>
                        <a:rPr dirty="0" sz="1600" spc="-5" b="1">
                          <a:solidFill>
                            <a:srgbClr val="FFFFFF"/>
                          </a:solidFill>
                          <a:latin typeface="Arial"/>
                          <a:cs typeface="Arial"/>
                        </a:rPr>
                        <a:t>Description</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370205">
                <a:tc>
                  <a:txBody>
                    <a:bodyPr/>
                    <a:lstStyle/>
                    <a:p>
                      <a:pPr marL="97155">
                        <a:lnSpc>
                          <a:spcPct val="100000"/>
                        </a:lnSpc>
                        <a:spcBef>
                          <a:spcPts val="305"/>
                        </a:spcBef>
                      </a:pPr>
                      <a:r>
                        <a:rPr dirty="0" sz="1600" spc="-5">
                          <a:latin typeface="Arial"/>
                          <a:cs typeface="Arial"/>
                        </a:rPr>
                        <a:t>int(a)</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latin typeface="Arial"/>
                          <a:cs typeface="Arial"/>
                        </a:rPr>
                        <a:t>Converts ‘a’ to an</a:t>
                      </a:r>
                      <a:r>
                        <a:rPr dirty="0" sz="1600" spc="-35">
                          <a:latin typeface="Arial"/>
                          <a:cs typeface="Arial"/>
                        </a:rPr>
                        <a:t> </a:t>
                      </a:r>
                      <a:r>
                        <a:rPr dirty="0" sz="1600" spc="-5">
                          <a:latin typeface="Arial"/>
                          <a:cs typeface="Arial"/>
                        </a:rPr>
                        <a:t>integer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20"/>
                        </a:spcBef>
                      </a:pPr>
                      <a:r>
                        <a:rPr dirty="0" sz="1600" spc="-5">
                          <a:latin typeface="Arial"/>
                          <a:cs typeface="Arial"/>
                        </a:rPr>
                        <a:t>long(a)</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latin typeface="Arial"/>
                          <a:cs typeface="Arial"/>
                        </a:rPr>
                        <a:t>Converts ‘a’ to a long</a:t>
                      </a:r>
                      <a:r>
                        <a:rPr dirty="0" sz="1600" spc="-40">
                          <a:latin typeface="Arial"/>
                          <a:cs typeface="Arial"/>
                        </a:rPr>
                        <a:t> </a:t>
                      </a:r>
                      <a:r>
                        <a:rPr dirty="0" sz="1600" spc="-5">
                          <a:latin typeface="Arial"/>
                          <a:cs typeface="Arial"/>
                        </a:rPr>
                        <a:t>integer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155">
                        <a:lnSpc>
                          <a:spcPct val="100000"/>
                        </a:lnSpc>
                        <a:spcBef>
                          <a:spcPts val="320"/>
                        </a:spcBef>
                      </a:pPr>
                      <a:r>
                        <a:rPr dirty="0" sz="1600" spc="-5">
                          <a:latin typeface="Arial"/>
                          <a:cs typeface="Arial"/>
                        </a:rPr>
                        <a:t>float(a)</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latin typeface="Arial"/>
                          <a:cs typeface="Arial"/>
                        </a:rPr>
                        <a:t>Converts ‘a’ to a floating – point</a:t>
                      </a:r>
                      <a:r>
                        <a:rPr dirty="0" sz="1600" spc="-30">
                          <a:latin typeface="Arial"/>
                          <a:cs typeface="Arial"/>
                        </a:rPr>
                        <a:t> </a:t>
                      </a:r>
                      <a:r>
                        <a:rPr dirty="0" sz="1600" spc="-5">
                          <a:latin typeface="Arial"/>
                          <a:cs typeface="Arial"/>
                        </a:rPr>
                        <a:t>number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05"/>
                        </a:spcBef>
                      </a:pPr>
                      <a:r>
                        <a:rPr dirty="0" sz="1600" spc="-5">
                          <a:latin typeface="Arial"/>
                          <a:cs typeface="Arial"/>
                        </a:rPr>
                        <a:t>complex (real</a:t>
                      </a:r>
                      <a:r>
                        <a:rPr dirty="0" sz="1600" spc="-10">
                          <a:latin typeface="Arial"/>
                          <a:cs typeface="Arial"/>
                        </a:rPr>
                        <a:t> </a:t>
                      </a:r>
                      <a:r>
                        <a:rPr dirty="0" sz="1600" spc="-5">
                          <a:latin typeface="Arial"/>
                          <a:cs typeface="Arial"/>
                        </a:rPr>
                        <a:t>[,imag])</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latin typeface="Arial"/>
                          <a:cs typeface="Arial"/>
                        </a:rPr>
                        <a:t>Creates a complex</a:t>
                      </a:r>
                      <a:r>
                        <a:rPr dirty="0" sz="1600" spc="15">
                          <a:latin typeface="Arial"/>
                          <a:cs typeface="Arial"/>
                        </a:rPr>
                        <a:t> </a:t>
                      </a:r>
                      <a:r>
                        <a:rPr dirty="0" sz="1600" spc="-5">
                          <a:latin typeface="Arial"/>
                          <a:cs typeface="Arial"/>
                        </a:rPr>
                        <a:t>number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20"/>
                        </a:spcBef>
                      </a:pPr>
                      <a:r>
                        <a:rPr dirty="0" sz="1600" spc="-5">
                          <a:latin typeface="Arial"/>
                          <a:cs typeface="Arial"/>
                        </a:rPr>
                        <a:t>str(a)</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latin typeface="Arial"/>
                          <a:cs typeface="Arial"/>
                        </a:rPr>
                        <a:t>Converts object ‘a’ to a string</a:t>
                      </a:r>
                      <a:r>
                        <a:rPr dirty="0" sz="1600" spc="-25">
                          <a:latin typeface="Arial"/>
                          <a:cs typeface="Arial"/>
                        </a:rPr>
                        <a:t> </a:t>
                      </a:r>
                      <a:r>
                        <a:rPr dirty="0" sz="1600" spc="-5">
                          <a:latin typeface="Arial"/>
                          <a:cs typeface="Arial"/>
                        </a:rPr>
                        <a:t>representation</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155">
                        <a:lnSpc>
                          <a:spcPct val="100000"/>
                        </a:lnSpc>
                        <a:spcBef>
                          <a:spcPts val="320"/>
                        </a:spcBef>
                      </a:pPr>
                      <a:r>
                        <a:rPr dirty="0" sz="1600" spc="-5">
                          <a:latin typeface="Arial"/>
                          <a:cs typeface="Arial"/>
                        </a:rPr>
                        <a:t>eval(a)</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latin typeface="Arial"/>
                          <a:cs typeface="Arial"/>
                        </a:rPr>
                        <a:t>Evaluates a string and returns an</a:t>
                      </a:r>
                      <a:r>
                        <a:rPr dirty="0" sz="1600" spc="50">
                          <a:latin typeface="Arial"/>
                          <a:cs typeface="Arial"/>
                        </a:rPr>
                        <a:t> </a:t>
                      </a:r>
                      <a:r>
                        <a:rPr dirty="0" sz="1600" spc="-5">
                          <a:latin typeface="Arial"/>
                          <a:cs typeface="Arial"/>
                        </a:rPr>
                        <a:t>object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05"/>
                        </a:spcBef>
                      </a:pPr>
                      <a:r>
                        <a:rPr dirty="0" sz="1600" spc="-5">
                          <a:latin typeface="Arial"/>
                          <a:cs typeface="Arial"/>
                        </a:rPr>
                        <a:t>tuple(a)</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latin typeface="Arial"/>
                          <a:cs typeface="Arial"/>
                        </a:rPr>
                        <a:t>Converts ‘a’ to a</a:t>
                      </a:r>
                      <a:r>
                        <a:rPr dirty="0" sz="1600" spc="-40">
                          <a:latin typeface="Arial"/>
                          <a:cs typeface="Arial"/>
                        </a:rPr>
                        <a:t> </a:t>
                      </a:r>
                      <a:r>
                        <a:rPr dirty="0" sz="1600" spc="-5">
                          <a:latin typeface="Arial"/>
                          <a:cs typeface="Arial"/>
                        </a:rPr>
                        <a:t>tuple</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95605">
                <a:tc>
                  <a:txBody>
                    <a:bodyPr/>
                    <a:lstStyle/>
                    <a:p>
                      <a:pPr marL="81915">
                        <a:lnSpc>
                          <a:spcPct val="100000"/>
                        </a:lnSpc>
                        <a:spcBef>
                          <a:spcPts val="439"/>
                        </a:spcBef>
                      </a:pPr>
                      <a:r>
                        <a:rPr dirty="0" sz="1600" spc="-5">
                          <a:latin typeface="Arial"/>
                          <a:cs typeface="Arial"/>
                        </a:rPr>
                        <a:t>list(a)</a:t>
                      </a:r>
                      <a:endParaRPr sz="1600">
                        <a:latin typeface="Arial"/>
                        <a:cs typeface="Arial"/>
                      </a:endParaRPr>
                    </a:p>
                  </a:txBody>
                  <a:tcPr marL="0" marR="0" marB="0" marT="5587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2550">
                        <a:lnSpc>
                          <a:spcPct val="100000"/>
                        </a:lnSpc>
                        <a:spcBef>
                          <a:spcPts val="439"/>
                        </a:spcBef>
                      </a:pPr>
                      <a:r>
                        <a:rPr dirty="0" sz="1600" spc="-5">
                          <a:latin typeface="Arial"/>
                          <a:cs typeface="Arial"/>
                        </a:rPr>
                        <a:t>Converts ‘a’ to a</a:t>
                      </a:r>
                      <a:r>
                        <a:rPr dirty="0" sz="1600" spc="-40">
                          <a:latin typeface="Arial"/>
                          <a:cs typeface="Arial"/>
                        </a:rPr>
                        <a:t> </a:t>
                      </a:r>
                      <a:r>
                        <a:rPr dirty="0" sz="1600" spc="-5">
                          <a:latin typeface="Arial"/>
                          <a:cs typeface="Arial"/>
                        </a:rPr>
                        <a:t>list.</a:t>
                      </a:r>
                      <a:endParaRPr sz="1600">
                        <a:latin typeface="Arial"/>
                        <a:cs typeface="Arial"/>
                      </a:endParaRPr>
                    </a:p>
                  </a:txBody>
                  <a:tcPr marL="0" marR="0" marB="0" marT="5587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95605">
                <a:tc>
                  <a:txBody>
                    <a:bodyPr/>
                    <a:lstStyle/>
                    <a:p>
                      <a:pPr marL="81915">
                        <a:lnSpc>
                          <a:spcPct val="100000"/>
                        </a:lnSpc>
                        <a:spcBef>
                          <a:spcPts val="439"/>
                        </a:spcBef>
                      </a:pPr>
                      <a:r>
                        <a:rPr dirty="0" sz="1600" spc="-5">
                          <a:latin typeface="Arial"/>
                          <a:cs typeface="Arial"/>
                        </a:rPr>
                        <a:t>set(a)</a:t>
                      </a:r>
                      <a:endParaRPr sz="1600">
                        <a:latin typeface="Arial"/>
                        <a:cs typeface="Arial"/>
                      </a:endParaRPr>
                    </a:p>
                  </a:txBody>
                  <a:tcPr marL="0" marR="0" marB="0" marT="5587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2550">
                        <a:lnSpc>
                          <a:spcPct val="100000"/>
                        </a:lnSpc>
                        <a:spcBef>
                          <a:spcPts val="439"/>
                        </a:spcBef>
                      </a:pPr>
                      <a:r>
                        <a:rPr dirty="0" sz="1600" spc="-5">
                          <a:latin typeface="Arial"/>
                          <a:cs typeface="Arial"/>
                        </a:rPr>
                        <a:t>Converts ‘a’ to a</a:t>
                      </a:r>
                      <a:r>
                        <a:rPr dirty="0" sz="1600" spc="-40">
                          <a:latin typeface="Arial"/>
                          <a:cs typeface="Arial"/>
                        </a:rPr>
                        <a:t> </a:t>
                      </a:r>
                      <a:r>
                        <a:rPr dirty="0" sz="1600" spc="-5">
                          <a:latin typeface="Arial"/>
                          <a:cs typeface="Arial"/>
                        </a:rPr>
                        <a:t>set.</a:t>
                      </a:r>
                      <a:endParaRPr sz="1600">
                        <a:latin typeface="Arial"/>
                        <a:cs typeface="Arial"/>
                      </a:endParaRPr>
                    </a:p>
                  </a:txBody>
                  <a:tcPr marL="0" marR="0" marB="0" marT="5587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95605">
                <a:tc>
                  <a:txBody>
                    <a:bodyPr/>
                    <a:lstStyle/>
                    <a:p>
                      <a:pPr marL="81915">
                        <a:lnSpc>
                          <a:spcPct val="100000"/>
                        </a:lnSpc>
                        <a:spcBef>
                          <a:spcPts val="439"/>
                        </a:spcBef>
                      </a:pPr>
                      <a:r>
                        <a:rPr dirty="0" sz="1600" spc="-5">
                          <a:latin typeface="Arial"/>
                          <a:cs typeface="Arial"/>
                        </a:rPr>
                        <a:t>dict(a)</a:t>
                      </a:r>
                      <a:endParaRPr sz="1600">
                        <a:latin typeface="Arial"/>
                        <a:cs typeface="Arial"/>
                      </a:endParaRPr>
                    </a:p>
                  </a:txBody>
                  <a:tcPr marL="0" marR="0" marB="0" marT="5587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2550">
                        <a:lnSpc>
                          <a:spcPct val="100000"/>
                        </a:lnSpc>
                        <a:spcBef>
                          <a:spcPts val="439"/>
                        </a:spcBef>
                      </a:pPr>
                      <a:r>
                        <a:rPr dirty="0" sz="1600" spc="-5">
                          <a:latin typeface="Arial"/>
                          <a:cs typeface="Arial"/>
                        </a:rPr>
                        <a:t>Creates a </a:t>
                      </a:r>
                      <a:r>
                        <a:rPr dirty="0" sz="1600" spc="-15">
                          <a:latin typeface="Arial"/>
                          <a:cs typeface="Arial"/>
                        </a:rPr>
                        <a:t>dictionary. </a:t>
                      </a:r>
                      <a:r>
                        <a:rPr dirty="0" sz="1600" spc="-5">
                          <a:latin typeface="Arial"/>
                          <a:cs typeface="Arial"/>
                        </a:rPr>
                        <a:t>‘a’ must be a sequence of </a:t>
                      </a:r>
                      <a:r>
                        <a:rPr dirty="0" sz="1600" spc="-35">
                          <a:latin typeface="Arial"/>
                          <a:cs typeface="Arial"/>
                        </a:rPr>
                        <a:t>(key, </a:t>
                      </a:r>
                      <a:r>
                        <a:rPr dirty="0" sz="1600" spc="-5">
                          <a:latin typeface="Arial"/>
                          <a:cs typeface="Arial"/>
                        </a:rPr>
                        <a:t>value)</a:t>
                      </a:r>
                      <a:r>
                        <a:rPr dirty="0" sz="1600" spc="155">
                          <a:latin typeface="Arial"/>
                          <a:cs typeface="Arial"/>
                        </a:rPr>
                        <a:t> </a:t>
                      </a:r>
                      <a:r>
                        <a:rPr dirty="0" sz="1600" spc="-5">
                          <a:latin typeface="Arial"/>
                          <a:cs typeface="Arial"/>
                        </a:rPr>
                        <a:t>tuples.</a:t>
                      </a:r>
                      <a:endParaRPr sz="1600">
                        <a:latin typeface="Arial"/>
                        <a:cs typeface="Arial"/>
                      </a:endParaRPr>
                    </a:p>
                  </a:txBody>
                  <a:tcPr marL="0" marR="0" marB="0" marT="5587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208145" cy="452120"/>
          </a:xfrm>
          <a:prstGeom prst="rect"/>
        </p:spPr>
        <p:txBody>
          <a:bodyPr wrap="square" lIns="0" tIns="12065" rIns="0" bIns="0" rtlCol="0" vert="horz">
            <a:spAutoFit/>
          </a:bodyPr>
          <a:lstStyle/>
          <a:p>
            <a:pPr marL="12700">
              <a:lnSpc>
                <a:spcPct val="100000"/>
              </a:lnSpc>
              <a:spcBef>
                <a:spcPts val="95"/>
              </a:spcBef>
            </a:pPr>
            <a:r>
              <a:rPr dirty="0" spc="-15"/>
              <a:t>Worldwide Python</a:t>
            </a:r>
            <a:r>
              <a:rPr dirty="0" spc="75"/>
              <a:t> </a:t>
            </a:r>
            <a:r>
              <a:rPr dirty="0" spc="-5"/>
              <a:t>Users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523491"/>
            <a:ext cx="5189220" cy="504825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5" b="1">
                <a:solidFill>
                  <a:srgbClr val="6C6D70"/>
                </a:solidFill>
                <a:latin typeface="Arial"/>
                <a:cs typeface="Arial"/>
              </a:rPr>
              <a:t>Web</a:t>
            </a:r>
            <a:r>
              <a:rPr dirty="0" sz="1800" b="1">
                <a:solidFill>
                  <a:srgbClr val="6C6D70"/>
                </a:solidFill>
                <a:latin typeface="Arial"/>
                <a:cs typeface="Arial"/>
              </a:rPr>
              <a:t> </a:t>
            </a:r>
            <a:r>
              <a:rPr dirty="0" sz="1800" spc="-10" b="1">
                <a:solidFill>
                  <a:srgbClr val="6C6D70"/>
                </a:solidFill>
                <a:latin typeface="Arial"/>
                <a:cs typeface="Arial"/>
              </a:rPr>
              <a:t>Development</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35">
                <a:solidFill>
                  <a:srgbClr val="6C6D70"/>
                </a:solidFill>
                <a:latin typeface="Arial"/>
                <a:cs typeface="Arial"/>
              </a:rPr>
              <a:t>Yahoo </a:t>
            </a:r>
            <a:r>
              <a:rPr dirty="0" sz="1600" spc="-5">
                <a:solidFill>
                  <a:srgbClr val="6C6D70"/>
                </a:solidFill>
                <a:latin typeface="Arial"/>
                <a:cs typeface="Arial"/>
              </a:rPr>
              <a:t>Groups, Google,</a:t>
            </a:r>
            <a:r>
              <a:rPr dirty="0" sz="1600" spc="90">
                <a:solidFill>
                  <a:srgbClr val="6C6D70"/>
                </a:solidFill>
                <a:latin typeface="Arial"/>
                <a:cs typeface="Arial"/>
              </a:rPr>
              <a:t> </a:t>
            </a:r>
            <a:r>
              <a:rPr dirty="0" sz="1600" spc="-5">
                <a:solidFill>
                  <a:srgbClr val="6C6D70"/>
                </a:solidFill>
                <a:latin typeface="Arial"/>
                <a:cs typeface="Arial"/>
              </a:rPr>
              <a:t>Shopzilla</a:t>
            </a:r>
            <a:endParaRPr sz="1600">
              <a:latin typeface="Arial"/>
              <a:cs typeface="Arial"/>
            </a:endParaRPr>
          </a:p>
          <a:p>
            <a:pPr lvl="1">
              <a:lnSpc>
                <a:spcPct val="100000"/>
              </a:lnSpc>
              <a:buClr>
                <a:srgbClr val="007BC3"/>
              </a:buClr>
              <a:buFont typeface="Arial"/>
              <a:buChar char="–"/>
            </a:pPr>
            <a:endParaRPr sz="1800">
              <a:latin typeface="Times New Roman"/>
              <a:cs typeface="Times New Roman"/>
            </a:endParaRPr>
          </a:p>
          <a:p>
            <a:pPr marL="243840" indent="-231140">
              <a:lnSpc>
                <a:spcPct val="100000"/>
              </a:lnSpc>
              <a:spcBef>
                <a:spcPts val="1580"/>
              </a:spcBef>
              <a:buClr>
                <a:srgbClr val="007BC3"/>
              </a:buClr>
              <a:buFont typeface="Arial"/>
              <a:buChar char="•"/>
              <a:tabLst>
                <a:tab pos="243840" algn="l"/>
                <a:tab pos="244475" algn="l"/>
              </a:tabLst>
            </a:pPr>
            <a:r>
              <a:rPr dirty="0" sz="1800" spc="-5" b="1">
                <a:solidFill>
                  <a:srgbClr val="6C6D70"/>
                </a:solidFill>
                <a:latin typeface="Arial"/>
                <a:cs typeface="Arial"/>
              </a:rPr>
              <a:t>Games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Battelefield2, The </a:t>
            </a:r>
            <a:r>
              <a:rPr dirty="0" sz="1600" spc="-35">
                <a:solidFill>
                  <a:srgbClr val="6C6D70"/>
                </a:solidFill>
                <a:latin typeface="Arial"/>
                <a:cs typeface="Arial"/>
              </a:rPr>
              <a:t>Temple </a:t>
            </a:r>
            <a:r>
              <a:rPr dirty="0" sz="1600" spc="-5">
                <a:solidFill>
                  <a:srgbClr val="6C6D70"/>
                </a:solidFill>
                <a:latin typeface="Arial"/>
                <a:cs typeface="Arial"/>
              </a:rPr>
              <a:t>of Elemental Evil,</a:t>
            </a:r>
            <a:r>
              <a:rPr dirty="0" sz="1600" spc="50">
                <a:solidFill>
                  <a:srgbClr val="6C6D70"/>
                </a:solidFill>
                <a:latin typeface="Arial"/>
                <a:cs typeface="Arial"/>
              </a:rPr>
              <a:t> </a:t>
            </a:r>
            <a:r>
              <a:rPr dirty="0" sz="1600" spc="-25">
                <a:solidFill>
                  <a:srgbClr val="6C6D70"/>
                </a:solidFill>
                <a:latin typeface="Arial"/>
                <a:cs typeface="Arial"/>
              </a:rPr>
              <a:t>Vampire</a:t>
            </a:r>
            <a:endParaRPr sz="1600">
              <a:latin typeface="Arial"/>
              <a:cs typeface="Arial"/>
            </a:endParaRPr>
          </a:p>
          <a:p>
            <a:pPr lvl="1">
              <a:lnSpc>
                <a:spcPct val="100000"/>
              </a:lnSpc>
              <a:buClr>
                <a:srgbClr val="007BC3"/>
              </a:buClr>
              <a:buFont typeface="Arial"/>
              <a:buChar char="–"/>
            </a:pPr>
            <a:endParaRPr sz="1800">
              <a:latin typeface="Times New Roman"/>
              <a:cs typeface="Times New Roman"/>
            </a:endParaRPr>
          </a:p>
          <a:p>
            <a:pPr marL="304800" indent="-286385">
              <a:lnSpc>
                <a:spcPct val="100000"/>
              </a:lnSpc>
              <a:spcBef>
                <a:spcPts val="1580"/>
              </a:spcBef>
              <a:buClr>
                <a:srgbClr val="007BC3"/>
              </a:buClr>
              <a:buFont typeface="Arial"/>
              <a:buChar char="•"/>
              <a:tabLst>
                <a:tab pos="304800" algn="l"/>
                <a:tab pos="305435" algn="l"/>
              </a:tabLst>
            </a:pPr>
            <a:r>
              <a:rPr dirty="0" sz="1800" spc="-5" b="1">
                <a:solidFill>
                  <a:srgbClr val="6C6D70"/>
                </a:solidFill>
                <a:latin typeface="Arial"/>
                <a:cs typeface="Arial"/>
              </a:rPr>
              <a:t>Graphics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20">
                <a:solidFill>
                  <a:srgbClr val="6C6D70"/>
                </a:solidFill>
                <a:latin typeface="Arial"/>
                <a:cs typeface="Arial"/>
              </a:rPr>
              <a:t>Walt </a:t>
            </a:r>
            <a:r>
              <a:rPr dirty="0" sz="1600" spc="-5">
                <a:solidFill>
                  <a:srgbClr val="6C6D70"/>
                </a:solidFill>
                <a:latin typeface="Arial"/>
                <a:cs typeface="Arial"/>
              </a:rPr>
              <a:t>Disney feature Animation, Blender</a:t>
            </a:r>
            <a:r>
              <a:rPr dirty="0" sz="1600" spc="-60">
                <a:solidFill>
                  <a:srgbClr val="6C6D70"/>
                </a:solidFill>
                <a:latin typeface="Arial"/>
                <a:cs typeface="Arial"/>
              </a:rPr>
              <a:t> </a:t>
            </a:r>
            <a:r>
              <a:rPr dirty="0" sz="1600" spc="-5">
                <a:solidFill>
                  <a:srgbClr val="6C6D70"/>
                </a:solidFill>
                <a:latin typeface="Arial"/>
                <a:cs typeface="Arial"/>
              </a:rPr>
              <a:t>3D</a:t>
            </a:r>
            <a:endParaRPr sz="1600">
              <a:latin typeface="Arial"/>
              <a:cs typeface="Arial"/>
            </a:endParaRPr>
          </a:p>
          <a:p>
            <a:pPr lvl="1">
              <a:lnSpc>
                <a:spcPct val="100000"/>
              </a:lnSpc>
              <a:buClr>
                <a:srgbClr val="007BC3"/>
              </a:buClr>
              <a:buFont typeface="Arial"/>
              <a:buChar char="–"/>
            </a:pPr>
            <a:endParaRPr sz="1800">
              <a:latin typeface="Times New Roman"/>
              <a:cs typeface="Times New Roman"/>
            </a:endParaRPr>
          </a:p>
          <a:p>
            <a:pPr marL="304800" indent="-286385">
              <a:lnSpc>
                <a:spcPct val="100000"/>
              </a:lnSpc>
              <a:spcBef>
                <a:spcPts val="1580"/>
              </a:spcBef>
              <a:buClr>
                <a:srgbClr val="007BC3"/>
              </a:buClr>
              <a:buFont typeface="Arial"/>
              <a:buChar char="•"/>
              <a:tabLst>
                <a:tab pos="304800" algn="l"/>
                <a:tab pos="305435" algn="l"/>
              </a:tabLst>
            </a:pPr>
            <a:r>
              <a:rPr dirty="0" sz="1800" spc="-5" b="1">
                <a:solidFill>
                  <a:srgbClr val="6C6D70"/>
                </a:solidFill>
                <a:latin typeface="Arial"/>
                <a:cs typeface="Arial"/>
              </a:rPr>
              <a:t>Science</a:t>
            </a:r>
            <a:endParaRPr sz="1800">
              <a:latin typeface="Arial"/>
              <a:cs typeface="Arial"/>
            </a:endParaRPr>
          </a:p>
          <a:p>
            <a:pPr lvl="1" marL="530860" indent="-287020">
              <a:lnSpc>
                <a:spcPct val="100000"/>
              </a:lnSpc>
              <a:spcBef>
                <a:spcPts val="1410"/>
              </a:spcBef>
              <a:buClr>
                <a:srgbClr val="007BC3"/>
              </a:buClr>
              <a:buChar char="–"/>
              <a:tabLst>
                <a:tab pos="530225" algn="l"/>
                <a:tab pos="531495" algn="l"/>
              </a:tabLst>
            </a:pPr>
            <a:r>
              <a:rPr dirty="0" sz="1600" spc="-5">
                <a:solidFill>
                  <a:srgbClr val="6C6D70"/>
                </a:solidFill>
                <a:latin typeface="Arial"/>
                <a:cs typeface="Arial"/>
              </a:rPr>
              <a:t>National </a:t>
            </a:r>
            <a:r>
              <a:rPr dirty="0" sz="1600" spc="-10">
                <a:solidFill>
                  <a:srgbClr val="6C6D70"/>
                </a:solidFill>
                <a:latin typeface="Arial"/>
                <a:cs typeface="Arial"/>
              </a:rPr>
              <a:t>Weather</a:t>
            </a:r>
            <a:r>
              <a:rPr dirty="0" sz="1600" spc="-5">
                <a:solidFill>
                  <a:srgbClr val="6C6D70"/>
                </a:solidFill>
                <a:latin typeface="Arial"/>
                <a:cs typeface="Arial"/>
              </a:rPr>
              <a:t> Service</a:t>
            </a:r>
            <a:endParaRPr sz="1600">
              <a:latin typeface="Arial"/>
              <a:cs typeface="Arial"/>
            </a:endParaRPr>
          </a:p>
          <a:p>
            <a:pPr lvl="1" marL="530860" indent="-287020">
              <a:lnSpc>
                <a:spcPct val="100000"/>
              </a:lnSpc>
              <a:spcBef>
                <a:spcPts val="1390"/>
              </a:spcBef>
              <a:buClr>
                <a:srgbClr val="007BC3"/>
              </a:buClr>
              <a:buChar char="–"/>
              <a:tabLst>
                <a:tab pos="530225" algn="l"/>
                <a:tab pos="531495" algn="l"/>
              </a:tabLst>
            </a:pPr>
            <a:r>
              <a:rPr dirty="0" sz="1600" spc="-5">
                <a:solidFill>
                  <a:srgbClr val="6C6D70"/>
                </a:solidFill>
                <a:latin typeface="Arial"/>
                <a:cs typeface="Arial"/>
              </a:rPr>
              <a:t>NASA</a:t>
            </a:r>
            <a:endParaRPr sz="1600">
              <a:latin typeface="Arial"/>
              <a:cs typeface="Arial"/>
            </a:endParaRPr>
          </a:p>
          <a:p>
            <a:pPr lvl="1" marL="530860" indent="-287020">
              <a:lnSpc>
                <a:spcPct val="100000"/>
              </a:lnSpc>
              <a:spcBef>
                <a:spcPts val="1390"/>
              </a:spcBef>
              <a:buClr>
                <a:srgbClr val="007BC3"/>
              </a:buClr>
              <a:buChar char="–"/>
              <a:tabLst>
                <a:tab pos="530225" algn="l"/>
                <a:tab pos="531495" algn="l"/>
              </a:tabLst>
            </a:pPr>
            <a:r>
              <a:rPr dirty="0" sz="1600" spc="-5">
                <a:solidFill>
                  <a:srgbClr val="6C6D70"/>
                </a:solidFill>
                <a:latin typeface="Arial"/>
                <a:cs typeface="Arial"/>
              </a:rPr>
              <a:t>Environmental </a:t>
            </a:r>
            <a:r>
              <a:rPr dirty="0" sz="1600" spc="-10">
                <a:solidFill>
                  <a:srgbClr val="6C6D70"/>
                </a:solidFill>
                <a:latin typeface="Arial"/>
                <a:cs typeface="Arial"/>
              </a:rPr>
              <a:t>Systems </a:t>
            </a:r>
            <a:r>
              <a:rPr dirty="0" sz="1600" spc="-5">
                <a:solidFill>
                  <a:srgbClr val="6C6D70"/>
                </a:solidFill>
                <a:latin typeface="Arial"/>
                <a:cs typeface="Arial"/>
              </a:rPr>
              <a:t>Research</a:t>
            </a:r>
            <a:r>
              <a:rPr dirty="0" sz="1600" spc="35">
                <a:solidFill>
                  <a:srgbClr val="6C6D70"/>
                </a:solidFill>
                <a:latin typeface="Arial"/>
                <a:cs typeface="Arial"/>
              </a:rPr>
              <a:t> </a:t>
            </a:r>
            <a:r>
              <a:rPr dirty="0" sz="1600" spc="-5">
                <a:solidFill>
                  <a:srgbClr val="6C6D70"/>
                </a:solidFill>
                <a:latin typeface="Arial"/>
                <a:cs typeface="Arial"/>
              </a:rPr>
              <a:t>Institute</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2</a:t>
            </a:r>
            <a:endParaRPr sz="1000">
              <a:latin typeface="Arial"/>
              <a:cs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5780405" cy="452120"/>
          </a:xfrm>
          <a:prstGeom prst="rect"/>
        </p:spPr>
        <p:txBody>
          <a:bodyPr wrap="square" lIns="0" tIns="12065" rIns="0" bIns="0" rtlCol="0" vert="horz">
            <a:spAutoFit/>
          </a:bodyPr>
          <a:lstStyle/>
          <a:p>
            <a:pPr marL="12700">
              <a:lnSpc>
                <a:spcPct val="100000"/>
              </a:lnSpc>
              <a:spcBef>
                <a:spcPts val="95"/>
              </a:spcBef>
            </a:pPr>
            <a:r>
              <a:rPr dirty="0" spc="-10"/>
              <a:t>Lambda </a:t>
            </a:r>
            <a:r>
              <a:rPr dirty="0" spc="-5"/>
              <a:t>or </a:t>
            </a:r>
            <a:r>
              <a:rPr dirty="0" spc="-10"/>
              <a:t>Anonymous</a:t>
            </a:r>
            <a:r>
              <a:rPr dirty="0" spc="-25"/>
              <a:t> </a:t>
            </a:r>
            <a:r>
              <a:rPr dirty="0" spc="-5"/>
              <a:t>Functions</a:t>
            </a:r>
          </a:p>
        </p:txBody>
      </p:sp>
      <p:sp>
        <p:nvSpPr>
          <p:cNvPr id="4" name="object 4"/>
          <p:cNvSpPr txBox="1"/>
          <p:nvPr/>
        </p:nvSpPr>
        <p:spPr>
          <a:xfrm>
            <a:off x="1084460" y="1486915"/>
            <a:ext cx="8437245" cy="362839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0" i="1">
                <a:solidFill>
                  <a:srgbClr val="6C6D70"/>
                </a:solidFill>
                <a:latin typeface="Arial"/>
                <a:cs typeface="Arial"/>
              </a:rPr>
              <a:t>‘lambda’ </a:t>
            </a:r>
            <a:r>
              <a:rPr dirty="0" sz="1800" spc="-10">
                <a:solidFill>
                  <a:srgbClr val="6C6D70"/>
                </a:solidFill>
                <a:latin typeface="Arial"/>
                <a:cs typeface="Arial"/>
              </a:rPr>
              <a:t>keyword </a:t>
            </a:r>
            <a:r>
              <a:rPr dirty="0" sz="1800" spc="-5">
                <a:solidFill>
                  <a:srgbClr val="6C6D70"/>
                </a:solidFill>
                <a:latin typeface="Arial"/>
                <a:cs typeface="Arial"/>
              </a:rPr>
              <a:t>is used </a:t>
            </a:r>
            <a:r>
              <a:rPr dirty="0" sz="1800">
                <a:solidFill>
                  <a:srgbClr val="6C6D70"/>
                </a:solidFill>
                <a:latin typeface="Arial"/>
                <a:cs typeface="Arial"/>
              </a:rPr>
              <a:t>to </a:t>
            </a:r>
            <a:r>
              <a:rPr dirty="0" sz="1800" spc="-5">
                <a:solidFill>
                  <a:srgbClr val="6C6D70"/>
                </a:solidFill>
                <a:latin typeface="Arial"/>
                <a:cs typeface="Arial"/>
              </a:rPr>
              <a:t>define </a:t>
            </a:r>
            <a:r>
              <a:rPr dirty="0" sz="1800" spc="-10">
                <a:solidFill>
                  <a:srgbClr val="6C6D70"/>
                </a:solidFill>
                <a:latin typeface="Arial"/>
                <a:cs typeface="Arial"/>
              </a:rPr>
              <a:t>anonymous</a:t>
            </a:r>
            <a:r>
              <a:rPr dirty="0" sz="1800" spc="175">
                <a:solidFill>
                  <a:srgbClr val="6C6D70"/>
                </a:solidFill>
                <a:latin typeface="Arial"/>
                <a:cs typeface="Arial"/>
              </a:rPr>
              <a:t> </a:t>
            </a:r>
            <a:r>
              <a:rPr dirty="0" sz="1800" spc="-5">
                <a:solidFill>
                  <a:srgbClr val="6C6D70"/>
                </a:solidFill>
                <a:latin typeface="Arial"/>
                <a:cs typeface="Arial"/>
              </a:rPr>
              <a:t>functions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Anonymous </a:t>
            </a:r>
            <a:r>
              <a:rPr dirty="0" sz="1800" spc="-5">
                <a:solidFill>
                  <a:srgbClr val="6C6D70"/>
                </a:solidFill>
                <a:latin typeface="Arial"/>
                <a:cs typeface="Arial"/>
              </a:rPr>
              <a:t>functions are not defined in the standard manner using </a:t>
            </a:r>
            <a:r>
              <a:rPr dirty="0" sz="1800" spc="5">
                <a:solidFill>
                  <a:srgbClr val="6C6D70"/>
                </a:solidFill>
                <a:latin typeface="Arial"/>
                <a:cs typeface="Arial"/>
              </a:rPr>
              <a:t>‘</a:t>
            </a:r>
            <a:r>
              <a:rPr dirty="0" sz="1800" spc="5" i="1">
                <a:solidFill>
                  <a:srgbClr val="6C6D70"/>
                </a:solidFill>
                <a:latin typeface="Arial"/>
                <a:cs typeface="Arial"/>
              </a:rPr>
              <a:t>def’</a:t>
            </a:r>
            <a:r>
              <a:rPr dirty="0" sz="1800" spc="85" i="1">
                <a:solidFill>
                  <a:srgbClr val="6C6D70"/>
                </a:solidFill>
                <a:latin typeface="Arial"/>
                <a:cs typeface="Arial"/>
              </a:rPr>
              <a:t> </a:t>
            </a:r>
            <a:r>
              <a:rPr dirty="0" sz="1800" spc="-10">
                <a:solidFill>
                  <a:srgbClr val="6C6D70"/>
                </a:solidFill>
                <a:latin typeface="Arial"/>
                <a:cs typeface="Arial"/>
              </a:rPr>
              <a:t>keyword</a:t>
            </a:r>
            <a:endParaRPr sz="1800">
              <a:latin typeface="Arial"/>
              <a:cs typeface="Arial"/>
            </a:endParaRPr>
          </a:p>
          <a:p>
            <a:pPr marL="243840" marR="247015" indent="-231140">
              <a:lnSpc>
                <a:spcPct val="110000"/>
              </a:lnSpc>
              <a:spcBef>
                <a:spcPts val="1200"/>
              </a:spcBef>
              <a:buClr>
                <a:srgbClr val="007BC3"/>
              </a:buClr>
              <a:buChar char="•"/>
              <a:tabLst>
                <a:tab pos="243840" algn="l"/>
                <a:tab pos="244475" algn="l"/>
              </a:tabLst>
            </a:pPr>
            <a:r>
              <a:rPr dirty="0" sz="1800" spc="-5">
                <a:solidFill>
                  <a:srgbClr val="6C6D70"/>
                </a:solidFill>
                <a:latin typeface="Arial"/>
                <a:cs typeface="Arial"/>
              </a:rPr>
              <a:t>Can take any number of arguments but, return only one value in the form of an  expression</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Cannot be direct call </a:t>
            </a:r>
            <a:r>
              <a:rPr dirty="0" sz="1800">
                <a:solidFill>
                  <a:srgbClr val="6C6D70"/>
                </a:solidFill>
                <a:latin typeface="Arial"/>
                <a:cs typeface="Arial"/>
              </a:rPr>
              <a:t>to </a:t>
            </a:r>
            <a:r>
              <a:rPr dirty="0" sz="1800" spc="-5">
                <a:solidFill>
                  <a:srgbClr val="6C6D70"/>
                </a:solidFill>
                <a:latin typeface="Arial"/>
                <a:cs typeface="Arial"/>
              </a:rPr>
              <a:t>print as lambda requires an</a:t>
            </a:r>
            <a:r>
              <a:rPr dirty="0" sz="1800" spc="85">
                <a:solidFill>
                  <a:srgbClr val="6C6D70"/>
                </a:solidFill>
                <a:latin typeface="Arial"/>
                <a:cs typeface="Arial"/>
              </a:rPr>
              <a:t> </a:t>
            </a:r>
            <a:r>
              <a:rPr dirty="0" sz="1800" spc="-5">
                <a:solidFill>
                  <a:srgbClr val="6C6D70"/>
                </a:solidFill>
                <a:latin typeface="Arial"/>
                <a:cs typeface="Arial"/>
              </a:rPr>
              <a:t>expression</a:t>
            </a:r>
            <a:endParaRPr sz="1800">
              <a:latin typeface="Arial"/>
              <a:cs typeface="Arial"/>
            </a:endParaRPr>
          </a:p>
          <a:p>
            <a:pPr marL="243840" marR="19050" indent="-231140">
              <a:lnSpc>
                <a:spcPct val="110000"/>
              </a:lnSpc>
              <a:spcBef>
                <a:spcPts val="1195"/>
              </a:spcBef>
              <a:buClr>
                <a:srgbClr val="007BC3"/>
              </a:buClr>
              <a:buChar char="•"/>
              <a:tabLst>
                <a:tab pos="243840" algn="l"/>
                <a:tab pos="244475" algn="l"/>
              </a:tabLst>
            </a:pPr>
            <a:r>
              <a:rPr dirty="0" sz="1800">
                <a:solidFill>
                  <a:srgbClr val="6C6D70"/>
                </a:solidFill>
                <a:latin typeface="Arial"/>
                <a:cs typeface="Arial"/>
              </a:rPr>
              <a:t>They </a:t>
            </a:r>
            <a:r>
              <a:rPr dirty="0" sz="1800" spc="-5">
                <a:solidFill>
                  <a:srgbClr val="6C6D70"/>
                </a:solidFill>
                <a:latin typeface="Arial"/>
                <a:cs typeface="Arial"/>
              </a:rPr>
              <a:t>have their </a:t>
            </a:r>
            <a:r>
              <a:rPr dirty="0" sz="1800" spc="-15">
                <a:solidFill>
                  <a:srgbClr val="6C6D70"/>
                </a:solidFill>
                <a:latin typeface="Arial"/>
                <a:cs typeface="Arial"/>
              </a:rPr>
              <a:t>own </a:t>
            </a:r>
            <a:r>
              <a:rPr dirty="0" sz="1800" spc="-5">
                <a:solidFill>
                  <a:srgbClr val="6C6D70"/>
                </a:solidFill>
                <a:latin typeface="Arial"/>
                <a:cs typeface="Arial"/>
              </a:rPr>
              <a:t>namespace and cannot access variables in either in local or  global</a:t>
            </a:r>
            <a:r>
              <a:rPr dirty="0" sz="1800" spc="10">
                <a:solidFill>
                  <a:srgbClr val="6C6D70"/>
                </a:solidFill>
                <a:latin typeface="Arial"/>
                <a:cs typeface="Arial"/>
              </a:rPr>
              <a:t> </a:t>
            </a:r>
            <a:r>
              <a:rPr dirty="0" sz="1800" spc="-5">
                <a:solidFill>
                  <a:srgbClr val="6C6D70"/>
                </a:solidFill>
                <a:latin typeface="Arial"/>
                <a:cs typeface="Arial"/>
              </a:rPr>
              <a:t>namespaces</a:t>
            </a:r>
            <a:endParaRPr sz="1800">
              <a:latin typeface="Arial"/>
              <a:cs typeface="Arial"/>
            </a:endParaRPr>
          </a:p>
          <a:p>
            <a:pPr marL="243840" indent="-231140">
              <a:lnSpc>
                <a:spcPct val="100000"/>
              </a:lnSpc>
              <a:spcBef>
                <a:spcPts val="1410"/>
              </a:spcBef>
              <a:buClr>
                <a:srgbClr val="007BC3"/>
              </a:buClr>
              <a:buFont typeface="Arial"/>
              <a:buChar char="•"/>
              <a:tabLst>
                <a:tab pos="243840" algn="l"/>
                <a:tab pos="244475" algn="l"/>
              </a:tabLst>
            </a:pPr>
            <a:r>
              <a:rPr dirty="0" sz="1800" spc="-5" b="1">
                <a:solidFill>
                  <a:srgbClr val="6C6D70"/>
                </a:solidFill>
                <a:latin typeface="Arial"/>
                <a:cs typeface="Arial"/>
              </a:rPr>
              <a:t>Note: </a:t>
            </a:r>
            <a:r>
              <a:rPr dirty="0" sz="1800">
                <a:solidFill>
                  <a:srgbClr val="6C6D70"/>
                </a:solidFill>
                <a:latin typeface="Arial"/>
                <a:cs typeface="Arial"/>
              </a:rPr>
              <a:t>They </a:t>
            </a:r>
            <a:r>
              <a:rPr dirty="0" sz="1800" spc="-5">
                <a:solidFill>
                  <a:srgbClr val="6C6D70"/>
                </a:solidFill>
                <a:latin typeface="Arial"/>
                <a:cs typeface="Arial"/>
              </a:rPr>
              <a:t>are not equivalent </a:t>
            </a:r>
            <a:r>
              <a:rPr dirty="0" sz="1800">
                <a:solidFill>
                  <a:srgbClr val="6C6D70"/>
                </a:solidFill>
                <a:latin typeface="Arial"/>
                <a:cs typeface="Arial"/>
              </a:rPr>
              <a:t>to </a:t>
            </a:r>
            <a:r>
              <a:rPr dirty="0" sz="1800" spc="-5">
                <a:solidFill>
                  <a:srgbClr val="6C6D70"/>
                </a:solidFill>
                <a:latin typeface="Arial"/>
                <a:cs typeface="Arial"/>
              </a:rPr>
              <a:t>inline statements in </a:t>
            </a:r>
            <a:r>
              <a:rPr dirty="0" sz="1800">
                <a:solidFill>
                  <a:srgbClr val="6C6D70"/>
                </a:solidFill>
                <a:latin typeface="Arial"/>
                <a:cs typeface="Arial"/>
              </a:rPr>
              <a:t>C </a:t>
            </a:r>
            <a:r>
              <a:rPr dirty="0" sz="1800" spc="-5">
                <a:solidFill>
                  <a:srgbClr val="6C6D70"/>
                </a:solidFill>
                <a:latin typeface="Arial"/>
                <a:cs typeface="Arial"/>
              </a:rPr>
              <a:t>and</a:t>
            </a:r>
            <a:r>
              <a:rPr dirty="0" sz="1800" spc="65">
                <a:solidFill>
                  <a:srgbClr val="6C6D70"/>
                </a:solidFill>
                <a:latin typeface="Arial"/>
                <a:cs typeface="Arial"/>
              </a:rPr>
              <a:t> </a:t>
            </a:r>
            <a:r>
              <a:rPr dirty="0" sz="1800" spc="-5">
                <a:solidFill>
                  <a:srgbClr val="6C6D70"/>
                </a:solidFill>
                <a:latin typeface="Arial"/>
                <a:cs typeface="Arial"/>
              </a:rPr>
              <a:t>C++</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10">
                <a:solidFill>
                  <a:srgbClr val="6C6D70"/>
                </a:solidFill>
                <a:latin typeface="Arial"/>
                <a:cs typeface="Arial"/>
              </a:rPr>
              <a:t>Syntax </a:t>
            </a:r>
            <a:r>
              <a:rPr dirty="0" sz="1800" spc="-5">
                <a:solidFill>
                  <a:srgbClr val="6C6D70"/>
                </a:solidFill>
                <a:latin typeface="Arial"/>
                <a:cs typeface="Arial"/>
              </a:rPr>
              <a:t>contains only </a:t>
            </a:r>
            <a:r>
              <a:rPr dirty="0" sz="1800">
                <a:solidFill>
                  <a:srgbClr val="6C6D70"/>
                </a:solidFill>
                <a:latin typeface="Arial"/>
                <a:cs typeface="Arial"/>
              </a:rPr>
              <a:t>a </a:t>
            </a:r>
            <a:r>
              <a:rPr dirty="0" sz="1800" spc="-5">
                <a:solidFill>
                  <a:srgbClr val="6C6D70"/>
                </a:solidFill>
                <a:latin typeface="Arial"/>
                <a:cs typeface="Arial"/>
              </a:rPr>
              <a:t>single</a:t>
            </a:r>
            <a:r>
              <a:rPr dirty="0" sz="1800" spc="75">
                <a:solidFill>
                  <a:srgbClr val="6C6D70"/>
                </a:solidFill>
                <a:latin typeface="Arial"/>
                <a:cs typeface="Arial"/>
              </a:rPr>
              <a:t> </a:t>
            </a:r>
            <a:r>
              <a:rPr dirty="0" sz="1800" spc="-5">
                <a:solidFill>
                  <a:srgbClr val="6C6D70"/>
                </a:solidFill>
                <a:latin typeface="Arial"/>
                <a:cs typeface="Arial"/>
              </a:rPr>
              <a:t>statement</a:t>
            </a:r>
            <a:endParaRPr sz="18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12</a:t>
            </a:r>
            <a:r>
              <a:rPr dirty="0" sz="1000" spc="-5" b="1">
                <a:solidFill>
                  <a:srgbClr val="6C6D70"/>
                </a:solidFill>
                <a:latin typeface="Arial"/>
                <a:cs typeface="Arial"/>
              </a:rPr>
              <a:t>0</a:t>
            </a:r>
            <a:endParaRPr sz="1000">
              <a:latin typeface="Arial"/>
              <a:cs typeface="Arial"/>
            </a:endParaRPr>
          </a:p>
        </p:txBody>
      </p:sp>
      <p:sp>
        <p:nvSpPr>
          <p:cNvPr id="6" name="object 6"/>
          <p:cNvSpPr/>
          <p:nvPr/>
        </p:nvSpPr>
        <p:spPr>
          <a:xfrm>
            <a:off x="2602870" y="5715762"/>
            <a:ext cx="6096000" cy="0"/>
          </a:xfrm>
          <a:custGeom>
            <a:avLst/>
            <a:gdLst/>
            <a:ahLst/>
            <a:cxnLst/>
            <a:rect l="l" t="t" r="r" b="b"/>
            <a:pathLst>
              <a:path w="6096000" h="0">
                <a:moveTo>
                  <a:pt x="6095999" y="0"/>
                </a:moveTo>
                <a:lnTo>
                  <a:pt x="0" y="0"/>
                </a:lnTo>
              </a:path>
            </a:pathLst>
          </a:custGeom>
          <a:ln w="370331">
            <a:solidFill>
              <a:srgbClr val="F2F2F2"/>
            </a:solidFill>
          </a:ln>
        </p:spPr>
        <p:txBody>
          <a:bodyPr wrap="square" lIns="0" tIns="0" rIns="0" bIns="0" rtlCol="0"/>
          <a:lstStyle/>
          <a:p/>
        </p:txBody>
      </p:sp>
      <p:sp>
        <p:nvSpPr>
          <p:cNvPr id="7" name="object 7"/>
          <p:cNvSpPr/>
          <p:nvPr/>
        </p:nvSpPr>
        <p:spPr>
          <a:xfrm>
            <a:off x="2598298" y="5526024"/>
            <a:ext cx="6106795" cy="375285"/>
          </a:xfrm>
          <a:custGeom>
            <a:avLst/>
            <a:gdLst/>
            <a:ahLst/>
            <a:cxnLst/>
            <a:rect l="l" t="t" r="r" b="b"/>
            <a:pathLst>
              <a:path w="6106795" h="375285">
                <a:moveTo>
                  <a:pt x="6106668" y="4572"/>
                </a:moveTo>
                <a:lnTo>
                  <a:pt x="6106668" y="3048"/>
                </a:lnTo>
                <a:lnTo>
                  <a:pt x="6103620" y="0"/>
                </a:lnTo>
                <a:lnTo>
                  <a:pt x="3048" y="0"/>
                </a:lnTo>
                <a:lnTo>
                  <a:pt x="0" y="3048"/>
                </a:lnTo>
                <a:lnTo>
                  <a:pt x="0" y="4572"/>
                </a:lnTo>
                <a:lnTo>
                  <a:pt x="4571" y="4849"/>
                </a:lnTo>
                <a:lnTo>
                  <a:pt x="4571" y="4572"/>
                </a:lnTo>
                <a:lnTo>
                  <a:pt x="6106668" y="4572"/>
                </a:lnTo>
                <a:close/>
              </a:path>
              <a:path w="6106795" h="375285">
                <a:moveTo>
                  <a:pt x="6100571" y="374904"/>
                </a:moveTo>
                <a:lnTo>
                  <a:pt x="6100571" y="374534"/>
                </a:lnTo>
                <a:lnTo>
                  <a:pt x="4571" y="4849"/>
                </a:lnTo>
                <a:lnTo>
                  <a:pt x="4571" y="374904"/>
                </a:lnTo>
                <a:lnTo>
                  <a:pt x="6100571" y="374904"/>
                </a:lnTo>
                <a:close/>
              </a:path>
              <a:path w="6106795" h="375285">
                <a:moveTo>
                  <a:pt x="6106668" y="374904"/>
                </a:moveTo>
                <a:lnTo>
                  <a:pt x="6106668" y="4572"/>
                </a:lnTo>
                <a:lnTo>
                  <a:pt x="6100571" y="4572"/>
                </a:lnTo>
                <a:lnTo>
                  <a:pt x="6100571" y="10668"/>
                </a:lnTo>
                <a:lnTo>
                  <a:pt x="6100572" y="374534"/>
                </a:lnTo>
                <a:lnTo>
                  <a:pt x="6106668" y="374904"/>
                </a:lnTo>
                <a:close/>
              </a:path>
            </a:pathLst>
          </a:custGeom>
          <a:solidFill>
            <a:srgbClr val="696B6E"/>
          </a:solidFill>
        </p:spPr>
        <p:txBody>
          <a:bodyPr wrap="square" lIns="0" tIns="0" rIns="0" bIns="0" rtlCol="0"/>
          <a:lstStyle/>
          <a:p/>
        </p:txBody>
      </p:sp>
      <p:sp>
        <p:nvSpPr>
          <p:cNvPr id="8" name="object 8"/>
          <p:cNvSpPr/>
          <p:nvPr/>
        </p:nvSpPr>
        <p:spPr>
          <a:xfrm>
            <a:off x="2602870" y="5530596"/>
            <a:ext cx="6096000" cy="370840"/>
          </a:xfrm>
          <a:custGeom>
            <a:avLst/>
            <a:gdLst/>
            <a:ahLst/>
            <a:cxnLst/>
            <a:rect l="l" t="t" r="r" b="b"/>
            <a:pathLst>
              <a:path w="6096000" h="370839">
                <a:moveTo>
                  <a:pt x="0" y="0"/>
                </a:moveTo>
                <a:lnTo>
                  <a:pt x="0" y="370332"/>
                </a:lnTo>
                <a:lnTo>
                  <a:pt x="6096000" y="370332"/>
                </a:lnTo>
                <a:lnTo>
                  <a:pt x="6096000" y="0"/>
                </a:lnTo>
                <a:lnTo>
                  <a:pt x="0" y="0"/>
                </a:lnTo>
                <a:close/>
              </a:path>
            </a:pathLst>
          </a:custGeom>
          <a:solidFill>
            <a:srgbClr val="F2F2F2"/>
          </a:solidFill>
        </p:spPr>
        <p:txBody>
          <a:bodyPr wrap="square" lIns="0" tIns="0" rIns="0" bIns="0" rtlCol="0"/>
          <a:lstStyle/>
          <a:p/>
        </p:txBody>
      </p:sp>
      <p:sp>
        <p:nvSpPr>
          <p:cNvPr id="9" name="object 9"/>
          <p:cNvSpPr/>
          <p:nvPr/>
        </p:nvSpPr>
        <p:spPr>
          <a:xfrm>
            <a:off x="2598298" y="5526024"/>
            <a:ext cx="6106795" cy="379730"/>
          </a:xfrm>
          <a:custGeom>
            <a:avLst/>
            <a:gdLst/>
            <a:ahLst/>
            <a:cxnLst/>
            <a:rect l="l" t="t" r="r" b="b"/>
            <a:pathLst>
              <a:path w="6106795" h="379729">
                <a:moveTo>
                  <a:pt x="6106668" y="377952"/>
                </a:moveTo>
                <a:lnTo>
                  <a:pt x="6106668" y="3048"/>
                </a:lnTo>
                <a:lnTo>
                  <a:pt x="6103620" y="0"/>
                </a:lnTo>
                <a:lnTo>
                  <a:pt x="3048" y="0"/>
                </a:lnTo>
                <a:lnTo>
                  <a:pt x="0" y="3048"/>
                </a:lnTo>
                <a:lnTo>
                  <a:pt x="0" y="377952"/>
                </a:lnTo>
                <a:lnTo>
                  <a:pt x="3048" y="379476"/>
                </a:lnTo>
                <a:lnTo>
                  <a:pt x="4572" y="379476"/>
                </a:lnTo>
                <a:lnTo>
                  <a:pt x="4572" y="10668"/>
                </a:lnTo>
                <a:lnTo>
                  <a:pt x="10668" y="4572"/>
                </a:lnTo>
                <a:lnTo>
                  <a:pt x="10668" y="10668"/>
                </a:lnTo>
                <a:lnTo>
                  <a:pt x="6096000" y="10668"/>
                </a:lnTo>
                <a:lnTo>
                  <a:pt x="6096000" y="4572"/>
                </a:lnTo>
                <a:lnTo>
                  <a:pt x="6100572" y="10668"/>
                </a:lnTo>
                <a:lnTo>
                  <a:pt x="6100572" y="379476"/>
                </a:lnTo>
                <a:lnTo>
                  <a:pt x="6103620" y="379476"/>
                </a:lnTo>
                <a:lnTo>
                  <a:pt x="6106668" y="377952"/>
                </a:lnTo>
                <a:close/>
              </a:path>
              <a:path w="6106795" h="379729">
                <a:moveTo>
                  <a:pt x="10668" y="10668"/>
                </a:moveTo>
                <a:lnTo>
                  <a:pt x="10668" y="4572"/>
                </a:lnTo>
                <a:lnTo>
                  <a:pt x="4572" y="10668"/>
                </a:lnTo>
                <a:lnTo>
                  <a:pt x="10668" y="10668"/>
                </a:lnTo>
                <a:close/>
              </a:path>
              <a:path w="6106795" h="379729">
                <a:moveTo>
                  <a:pt x="10668" y="370332"/>
                </a:moveTo>
                <a:lnTo>
                  <a:pt x="10668" y="10668"/>
                </a:lnTo>
                <a:lnTo>
                  <a:pt x="4572" y="10668"/>
                </a:lnTo>
                <a:lnTo>
                  <a:pt x="4572" y="370332"/>
                </a:lnTo>
                <a:lnTo>
                  <a:pt x="10668" y="370332"/>
                </a:lnTo>
                <a:close/>
              </a:path>
              <a:path w="6106795" h="379729">
                <a:moveTo>
                  <a:pt x="6100572" y="370332"/>
                </a:moveTo>
                <a:lnTo>
                  <a:pt x="4572" y="370332"/>
                </a:lnTo>
                <a:lnTo>
                  <a:pt x="10668" y="374904"/>
                </a:lnTo>
                <a:lnTo>
                  <a:pt x="10668" y="379476"/>
                </a:lnTo>
                <a:lnTo>
                  <a:pt x="6096000" y="379476"/>
                </a:lnTo>
                <a:lnTo>
                  <a:pt x="6096000" y="374904"/>
                </a:lnTo>
                <a:lnTo>
                  <a:pt x="6100572" y="370332"/>
                </a:lnTo>
                <a:close/>
              </a:path>
              <a:path w="6106795" h="379729">
                <a:moveTo>
                  <a:pt x="10668" y="379476"/>
                </a:moveTo>
                <a:lnTo>
                  <a:pt x="10668" y="374904"/>
                </a:lnTo>
                <a:lnTo>
                  <a:pt x="4572" y="370332"/>
                </a:lnTo>
                <a:lnTo>
                  <a:pt x="4572" y="379476"/>
                </a:lnTo>
                <a:lnTo>
                  <a:pt x="10668" y="379476"/>
                </a:lnTo>
                <a:close/>
              </a:path>
              <a:path w="6106795" h="379729">
                <a:moveTo>
                  <a:pt x="6100572" y="10668"/>
                </a:moveTo>
                <a:lnTo>
                  <a:pt x="6096000" y="4572"/>
                </a:lnTo>
                <a:lnTo>
                  <a:pt x="6096000" y="10668"/>
                </a:lnTo>
                <a:lnTo>
                  <a:pt x="6100572" y="10668"/>
                </a:lnTo>
                <a:close/>
              </a:path>
              <a:path w="6106795" h="379729">
                <a:moveTo>
                  <a:pt x="6100572" y="370332"/>
                </a:moveTo>
                <a:lnTo>
                  <a:pt x="6100572" y="10668"/>
                </a:lnTo>
                <a:lnTo>
                  <a:pt x="6096000" y="10668"/>
                </a:lnTo>
                <a:lnTo>
                  <a:pt x="6096000" y="370332"/>
                </a:lnTo>
                <a:lnTo>
                  <a:pt x="6100572" y="370332"/>
                </a:lnTo>
                <a:close/>
              </a:path>
              <a:path w="6106795" h="379729">
                <a:moveTo>
                  <a:pt x="6100572" y="379476"/>
                </a:moveTo>
                <a:lnTo>
                  <a:pt x="6100572" y="370332"/>
                </a:lnTo>
                <a:lnTo>
                  <a:pt x="6096000" y="374904"/>
                </a:lnTo>
                <a:lnTo>
                  <a:pt x="6096000" y="379476"/>
                </a:lnTo>
                <a:lnTo>
                  <a:pt x="6100572" y="379476"/>
                </a:lnTo>
                <a:close/>
              </a:path>
            </a:pathLst>
          </a:custGeom>
          <a:solidFill>
            <a:srgbClr val="696B6E"/>
          </a:solidFill>
        </p:spPr>
        <p:txBody>
          <a:bodyPr wrap="square" lIns="0" tIns="0" rIns="0" bIns="0" rtlCol="0"/>
          <a:lstStyle/>
          <a:p/>
        </p:txBody>
      </p:sp>
      <p:sp>
        <p:nvSpPr>
          <p:cNvPr id="10" name="object 10"/>
          <p:cNvSpPr txBox="1"/>
          <p:nvPr/>
        </p:nvSpPr>
        <p:spPr>
          <a:xfrm>
            <a:off x="2602870" y="5557517"/>
            <a:ext cx="6096000" cy="299720"/>
          </a:xfrm>
          <a:prstGeom prst="rect">
            <a:avLst/>
          </a:prstGeom>
        </p:spPr>
        <p:txBody>
          <a:bodyPr wrap="square" lIns="0" tIns="12700" rIns="0" bIns="0" rtlCol="0" vert="horz">
            <a:spAutoFit/>
          </a:bodyPr>
          <a:lstStyle/>
          <a:p>
            <a:pPr marL="548640">
              <a:lnSpc>
                <a:spcPct val="100000"/>
              </a:lnSpc>
              <a:spcBef>
                <a:spcPts val="100"/>
              </a:spcBef>
            </a:pPr>
            <a:r>
              <a:rPr dirty="0" sz="1800" spc="-5" b="1">
                <a:solidFill>
                  <a:srgbClr val="007BC3"/>
                </a:solidFill>
                <a:latin typeface="Arial"/>
                <a:cs typeface="Arial"/>
              </a:rPr>
              <a:t>lambda [arg1, </a:t>
            </a:r>
            <a:r>
              <a:rPr dirty="0" sz="1800" b="1">
                <a:solidFill>
                  <a:srgbClr val="007BC3"/>
                </a:solidFill>
                <a:latin typeface="Arial"/>
                <a:cs typeface="Arial"/>
              </a:rPr>
              <a:t>[ </a:t>
            </a:r>
            <a:r>
              <a:rPr dirty="0" sz="1800" spc="-5" b="1">
                <a:solidFill>
                  <a:srgbClr val="007BC3"/>
                </a:solidFill>
                <a:latin typeface="Arial"/>
                <a:cs typeface="Arial"/>
              </a:rPr>
              <a:t>,arg2,……..argn </a:t>
            </a:r>
            <a:r>
              <a:rPr dirty="0" sz="1800" b="1">
                <a:solidFill>
                  <a:srgbClr val="007BC3"/>
                </a:solidFill>
                <a:latin typeface="Arial"/>
                <a:cs typeface="Arial"/>
              </a:rPr>
              <a:t>] ] :</a:t>
            </a:r>
            <a:r>
              <a:rPr dirty="0" sz="1800" spc="-10" b="1">
                <a:solidFill>
                  <a:srgbClr val="007BC3"/>
                </a:solidFill>
                <a:latin typeface="Arial"/>
                <a:cs typeface="Arial"/>
              </a:rPr>
              <a:t> </a:t>
            </a:r>
            <a:r>
              <a:rPr dirty="0" sz="1800" spc="-5" b="1">
                <a:solidFill>
                  <a:srgbClr val="007BC3"/>
                </a:solidFill>
                <a:latin typeface="Arial"/>
                <a:cs typeface="Arial"/>
              </a:rPr>
              <a:t>expression</a:t>
            </a:r>
            <a:endParaRPr sz="1800">
              <a:latin typeface="Arial"/>
              <a:cs typeface="Arial"/>
            </a:endParaRPr>
          </a:p>
        </p:txBody>
      </p:sp>
      <p:sp>
        <p:nvSpPr>
          <p:cNvPr id="12" name="object 12"/>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1" name="object 11"/>
          <p:cNvSpPr txBox="1"/>
          <p:nvPr/>
        </p:nvSpPr>
        <p:spPr>
          <a:xfrm>
            <a:off x="1689492" y="5571233"/>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76256" y="831595"/>
            <a:ext cx="5780405" cy="452120"/>
          </a:xfrm>
          <a:prstGeom prst="rect"/>
        </p:spPr>
        <p:txBody>
          <a:bodyPr wrap="square" lIns="0" tIns="12065" rIns="0" bIns="0" rtlCol="0" vert="horz">
            <a:spAutoFit/>
          </a:bodyPr>
          <a:lstStyle/>
          <a:p>
            <a:pPr marL="12700">
              <a:lnSpc>
                <a:spcPct val="100000"/>
              </a:lnSpc>
              <a:spcBef>
                <a:spcPts val="95"/>
              </a:spcBef>
            </a:pPr>
            <a:r>
              <a:rPr dirty="0" spc="-10"/>
              <a:t>Lambda </a:t>
            </a:r>
            <a:r>
              <a:rPr dirty="0" spc="-5"/>
              <a:t>or </a:t>
            </a:r>
            <a:r>
              <a:rPr dirty="0" spc="-10"/>
              <a:t>Anonymous</a:t>
            </a:r>
            <a:r>
              <a:rPr dirty="0" spc="-25"/>
              <a:t> </a:t>
            </a:r>
            <a:r>
              <a:rPr dirty="0" spc="-5"/>
              <a:t>Functions</a:t>
            </a:r>
          </a:p>
        </p:txBody>
      </p:sp>
      <p:sp>
        <p:nvSpPr>
          <p:cNvPr id="4" name="object 4"/>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12</a:t>
            </a:r>
            <a:r>
              <a:rPr dirty="0" sz="1000" spc="-5" b="1">
                <a:solidFill>
                  <a:srgbClr val="6C6D70"/>
                </a:solidFill>
                <a:latin typeface="Arial"/>
                <a:cs typeface="Arial"/>
              </a:rPr>
              <a:t>1</a:t>
            </a:r>
            <a:endParaRPr sz="1000">
              <a:latin typeface="Arial"/>
              <a:cs typeface="Arial"/>
            </a:endParaRPr>
          </a:p>
        </p:txBody>
      </p:sp>
      <p:sp>
        <p:nvSpPr>
          <p:cNvPr id="5" name="object 5"/>
          <p:cNvSpPr/>
          <p:nvPr/>
        </p:nvSpPr>
        <p:spPr>
          <a:xfrm>
            <a:off x="1056013" y="2183892"/>
            <a:ext cx="4645660" cy="2487295"/>
          </a:xfrm>
          <a:custGeom>
            <a:avLst/>
            <a:gdLst/>
            <a:ahLst/>
            <a:cxnLst/>
            <a:rect l="l" t="t" r="r" b="b"/>
            <a:pathLst>
              <a:path w="4645660" h="2487295">
                <a:moveTo>
                  <a:pt x="0" y="0"/>
                </a:moveTo>
                <a:lnTo>
                  <a:pt x="0" y="2487168"/>
                </a:lnTo>
                <a:lnTo>
                  <a:pt x="4645152" y="2487168"/>
                </a:lnTo>
                <a:lnTo>
                  <a:pt x="4645152" y="0"/>
                </a:lnTo>
                <a:lnTo>
                  <a:pt x="0" y="0"/>
                </a:lnTo>
                <a:close/>
              </a:path>
            </a:pathLst>
          </a:custGeom>
          <a:solidFill>
            <a:srgbClr val="D1ECF8"/>
          </a:solidFill>
        </p:spPr>
        <p:txBody>
          <a:bodyPr wrap="square" lIns="0" tIns="0" rIns="0" bIns="0" rtlCol="0"/>
          <a:lstStyle/>
          <a:p/>
        </p:txBody>
      </p:sp>
      <p:sp>
        <p:nvSpPr>
          <p:cNvPr id="6" name="object 6"/>
          <p:cNvSpPr/>
          <p:nvPr/>
        </p:nvSpPr>
        <p:spPr>
          <a:xfrm>
            <a:off x="1042297" y="2170176"/>
            <a:ext cx="4672965" cy="2514600"/>
          </a:xfrm>
          <a:custGeom>
            <a:avLst/>
            <a:gdLst/>
            <a:ahLst/>
            <a:cxnLst/>
            <a:rect l="l" t="t" r="r" b="b"/>
            <a:pathLst>
              <a:path w="4672965" h="2514600">
                <a:moveTo>
                  <a:pt x="4672581" y="2508504"/>
                </a:moveTo>
                <a:lnTo>
                  <a:pt x="4672581" y="6096"/>
                </a:lnTo>
                <a:lnTo>
                  <a:pt x="4666485" y="0"/>
                </a:lnTo>
                <a:lnTo>
                  <a:pt x="6096" y="0"/>
                </a:lnTo>
                <a:lnTo>
                  <a:pt x="0" y="6096"/>
                </a:lnTo>
                <a:lnTo>
                  <a:pt x="0" y="2508504"/>
                </a:lnTo>
                <a:lnTo>
                  <a:pt x="6096" y="2514600"/>
                </a:lnTo>
                <a:lnTo>
                  <a:pt x="13716" y="2514600"/>
                </a:lnTo>
                <a:lnTo>
                  <a:pt x="13716" y="28956"/>
                </a:lnTo>
                <a:lnTo>
                  <a:pt x="27432" y="13716"/>
                </a:lnTo>
                <a:lnTo>
                  <a:pt x="27432" y="28956"/>
                </a:lnTo>
                <a:lnTo>
                  <a:pt x="4643625" y="28956"/>
                </a:lnTo>
                <a:lnTo>
                  <a:pt x="4643625" y="13716"/>
                </a:lnTo>
                <a:lnTo>
                  <a:pt x="4658865" y="28956"/>
                </a:lnTo>
                <a:lnTo>
                  <a:pt x="4658865" y="2514600"/>
                </a:lnTo>
                <a:lnTo>
                  <a:pt x="4666485" y="2514600"/>
                </a:lnTo>
                <a:lnTo>
                  <a:pt x="4672581" y="2508504"/>
                </a:lnTo>
                <a:close/>
              </a:path>
              <a:path w="4672965" h="2514600">
                <a:moveTo>
                  <a:pt x="27432" y="28956"/>
                </a:moveTo>
                <a:lnTo>
                  <a:pt x="27432" y="13716"/>
                </a:lnTo>
                <a:lnTo>
                  <a:pt x="13716" y="28956"/>
                </a:lnTo>
                <a:lnTo>
                  <a:pt x="27432" y="28956"/>
                </a:lnTo>
                <a:close/>
              </a:path>
              <a:path w="4672965" h="2514600">
                <a:moveTo>
                  <a:pt x="27432" y="2487168"/>
                </a:moveTo>
                <a:lnTo>
                  <a:pt x="27432" y="28956"/>
                </a:lnTo>
                <a:lnTo>
                  <a:pt x="13716" y="28956"/>
                </a:lnTo>
                <a:lnTo>
                  <a:pt x="13716" y="2487168"/>
                </a:lnTo>
                <a:lnTo>
                  <a:pt x="27432" y="2487168"/>
                </a:lnTo>
                <a:close/>
              </a:path>
              <a:path w="4672965" h="2514600">
                <a:moveTo>
                  <a:pt x="4658865" y="2487168"/>
                </a:moveTo>
                <a:lnTo>
                  <a:pt x="13716" y="2487168"/>
                </a:lnTo>
                <a:lnTo>
                  <a:pt x="27432" y="2500884"/>
                </a:lnTo>
                <a:lnTo>
                  <a:pt x="27432" y="2514600"/>
                </a:lnTo>
                <a:lnTo>
                  <a:pt x="4643625" y="2514600"/>
                </a:lnTo>
                <a:lnTo>
                  <a:pt x="4643625" y="2500884"/>
                </a:lnTo>
                <a:lnTo>
                  <a:pt x="4658865" y="2487168"/>
                </a:lnTo>
                <a:close/>
              </a:path>
              <a:path w="4672965" h="2514600">
                <a:moveTo>
                  <a:pt x="27432" y="2514600"/>
                </a:moveTo>
                <a:lnTo>
                  <a:pt x="27432" y="2500884"/>
                </a:lnTo>
                <a:lnTo>
                  <a:pt x="13716" y="2487168"/>
                </a:lnTo>
                <a:lnTo>
                  <a:pt x="13716" y="2514600"/>
                </a:lnTo>
                <a:lnTo>
                  <a:pt x="27432" y="2514600"/>
                </a:lnTo>
                <a:close/>
              </a:path>
              <a:path w="4672965" h="2514600">
                <a:moveTo>
                  <a:pt x="4658865" y="28956"/>
                </a:moveTo>
                <a:lnTo>
                  <a:pt x="4643625" y="13716"/>
                </a:lnTo>
                <a:lnTo>
                  <a:pt x="4643625" y="28956"/>
                </a:lnTo>
                <a:lnTo>
                  <a:pt x="4658865" y="28956"/>
                </a:lnTo>
                <a:close/>
              </a:path>
              <a:path w="4672965" h="2514600">
                <a:moveTo>
                  <a:pt x="4658865" y="2487168"/>
                </a:moveTo>
                <a:lnTo>
                  <a:pt x="4658865" y="28956"/>
                </a:lnTo>
                <a:lnTo>
                  <a:pt x="4643625" y="28956"/>
                </a:lnTo>
                <a:lnTo>
                  <a:pt x="4643625" y="2487168"/>
                </a:lnTo>
                <a:lnTo>
                  <a:pt x="4658865" y="2487168"/>
                </a:lnTo>
                <a:close/>
              </a:path>
              <a:path w="4672965" h="2514600">
                <a:moveTo>
                  <a:pt x="4658865" y="2514600"/>
                </a:moveTo>
                <a:lnTo>
                  <a:pt x="4658865" y="2487168"/>
                </a:lnTo>
                <a:lnTo>
                  <a:pt x="4643625" y="2500884"/>
                </a:lnTo>
                <a:lnTo>
                  <a:pt x="4643625" y="2514600"/>
                </a:lnTo>
                <a:lnTo>
                  <a:pt x="4658865" y="2514600"/>
                </a:lnTo>
                <a:close/>
              </a:path>
            </a:pathLst>
          </a:custGeom>
          <a:solidFill>
            <a:srgbClr val="F15928"/>
          </a:solidFill>
        </p:spPr>
        <p:txBody>
          <a:bodyPr wrap="square" lIns="0" tIns="0" rIns="0" bIns="0" rtlCol="0"/>
          <a:lstStyle/>
          <a:p/>
        </p:txBody>
      </p:sp>
      <p:sp>
        <p:nvSpPr>
          <p:cNvPr id="7" name="object 7"/>
          <p:cNvSpPr/>
          <p:nvPr/>
        </p:nvSpPr>
        <p:spPr>
          <a:xfrm>
            <a:off x="1155073" y="5553455"/>
            <a:ext cx="3584575" cy="767080"/>
          </a:xfrm>
          <a:custGeom>
            <a:avLst/>
            <a:gdLst/>
            <a:ahLst/>
            <a:cxnLst/>
            <a:rect l="l" t="t" r="r" b="b"/>
            <a:pathLst>
              <a:path w="3584575" h="767079">
                <a:moveTo>
                  <a:pt x="0" y="0"/>
                </a:moveTo>
                <a:lnTo>
                  <a:pt x="0" y="766572"/>
                </a:lnTo>
                <a:lnTo>
                  <a:pt x="3584448" y="766572"/>
                </a:lnTo>
                <a:lnTo>
                  <a:pt x="3584448" y="0"/>
                </a:lnTo>
                <a:lnTo>
                  <a:pt x="0" y="0"/>
                </a:lnTo>
                <a:close/>
              </a:path>
            </a:pathLst>
          </a:custGeom>
          <a:solidFill>
            <a:srgbClr val="F2F2F2"/>
          </a:solidFill>
        </p:spPr>
        <p:txBody>
          <a:bodyPr wrap="square" lIns="0" tIns="0" rIns="0" bIns="0" rtlCol="0"/>
          <a:lstStyle/>
          <a:p/>
        </p:txBody>
      </p:sp>
      <p:sp>
        <p:nvSpPr>
          <p:cNvPr id="8" name="object 8"/>
          <p:cNvSpPr/>
          <p:nvPr/>
        </p:nvSpPr>
        <p:spPr>
          <a:xfrm>
            <a:off x="1141357" y="5539740"/>
            <a:ext cx="3611879" cy="795655"/>
          </a:xfrm>
          <a:custGeom>
            <a:avLst/>
            <a:gdLst/>
            <a:ahLst/>
            <a:cxnLst/>
            <a:rect l="l" t="t" r="r" b="b"/>
            <a:pathLst>
              <a:path w="3611879" h="795654">
                <a:moveTo>
                  <a:pt x="3611877" y="787908"/>
                </a:moveTo>
                <a:lnTo>
                  <a:pt x="3611877" y="6096"/>
                </a:lnTo>
                <a:lnTo>
                  <a:pt x="3605781" y="0"/>
                </a:lnTo>
                <a:lnTo>
                  <a:pt x="6096" y="0"/>
                </a:lnTo>
                <a:lnTo>
                  <a:pt x="0" y="6096"/>
                </a:lnTo>
                <a:lnTo>
                  <a:pt x="0" y="787908"/>
                </a:lnTo>
                <a:lnTo>
                  <a:pt x="6096" y="795528"/>
                </a:lnTo>
                <a:lnTo>
                  <a:pt x="13716" y="795528"/>
                </a:lnTo>
                <a:lnTo>
                  <a:pt x="13716" y="27432"/>
                </a:lnTo>
                <a:lnTo>
                  <a:pt x="28956" y="13716"/>
                </a:lnTo>
                <a:lnTo>
                  <a:pt x="28956" y="27432"/>
                </a:lnTo>
                <a:lnTo>
                  <a:pt x="3582921" y="27432"/>
                </a:lnTo>
                <a:lnTo>
                  <a:pt x="3582921" y="13716"/>
                </a:lnTo>
                <a:lnTo>
                  <a:pt x="3598161" y="27432"/>
                </a:lnTo>
                <a:lnTo>
                  <a:pt x="3598161" y="795528"/>
                </a:lnTo>
                <a:lnTo>
                  <a:pt x="3605781" y="795528"/>
                </a:lnTo>
                <a:lnTo>
                  <a:pt x="3611877" y="787908"/>
                </a:lnTo>
                <a:close/>
              </a:path>
              <a:path w="3611879" h="795654">
                <a:moveTo>
                  <a:pt x="28956" y="27432"/>
                </a:moveTo>
                <a:lnTo>
                  <a:pt x="28956" y="13716"/>
                </a:lnTo>
                <a:lnTo>
                  <a:pt x="13716" y="27432"/>
                </a:lnTo>
                <a:lnTo>
                  <a:pt x="28956" y="27432"/>
                </a:lnTo>
                <a:close/>
              </a:path>
              <a:path w="3611879" h="795654">
                <a:moveTo>
                  <a:pt x="28956" y="766572"/>
                </a:moveTo>
                <a:lnTo>
                  <a:pt x="28956" y="27432"/>
                </a:lnTo>
                <a:lnTo>
                  <a:pt x="13716" y="27432"/>
                </a:lnTo>
                <a:lnTo>
                  <a:pt x="13716" y="766572"/>
                </a:lnTo>
                <a:lnTo>
                  <a:pt x="28956" y="766572"/>
                </a:lnTo>
                <a:close/>
              </a:path>
              <a:path w="3611879" h="795654">
                <a:moveTo>
                  <a:pt x="3598161" y="766572"/>
                </a:moveTo>
                <a:lnTo>
                  <a:pt x="13716" y="766572"/>
                </a:lnTo>
                <a:lnTo>
                  <a:pt x="28956" y="780288"/>
                </a:lnTo>
                <a:lnTo>
                  <a:pt x="28956" y="795528"/>
                </a:lnTo>
                <a:lnTo>
                  <a:pt x="3582921" y="795528"/>
                </a:lnTo>
                <a:lnTo>
                  <a:pt x="3582921" y="780288"/>
                </a:lnTo>
                <a:lnTo>
                  <a:pt x="3598161" y="766572"/>
                </a:lnTo>
                <a:close/>
              </a:path>
              <a:path w="3611879" h="795654">
                <a:moveTo>
                  <a:pt x="28956" y="795528"/>
                </a:moveTo>
                <a:lnTo>
                  <a:pt x="28956" y="780288"/>
                </a:lnTo>
                <a:lnTo>
                  <a:pt x="13716" y="766572"/>
                </a:lnTo>
                <a:lnTo>
                  <a:pt x="13716" y="795528"/>
                </a:lnTo>
                <a:lnTo>
                  <a:pt x="28956" y="795528"/>
                </a:lnTo>
                <a:close/>
              </a:path>
              <a:path w="3611879" h="795654">
                <a:moveTo>
                  <a:pt x="3598161" y="27432"/>
                </a:moveTo>
                <a:lnTo>
                  <a:pt x="3582921" y="13716"/>
                </a:lnTo>
                <a:lnTo>
                  <a:pt x="3582921" y="27432"/>
                </a:lnTo>
                <a:lnTo>
                  <a:pt x="3598161" y="27432"/>
                </a:lnTo>
                <a:close/>
              </a:path>
              <a:path w="3611879" h="795654">
                <a:moveTo>
                  <a:pt x="3598161" y="766572"/>
                </a:moveTo>
                <a:lnTo>
                  <a:pt x="3598161" y="27432"/>
                </a:lnTo>
                <a:lnTo>
                  <a:pt x="3582921" y="27432"/>
                </a:lnTo>
                <a:lnTo>
                  <a:pt x="3582921" y="766572"/>
                </a:lnTo>
                <a:lnTo>
                  <a:pt x="3598161" y="766572"/>
                </a:lnTo>
                <a:close/>
              </a:path>
              <a:path w="3611879" h="795654">
                <a:moveTo>
                  <a:pt x="3598161" y="795528"/>
                </a:moveTo>
                <a:lnTo>
                  <a:pt x="3598161" y="766572"/>
                </a:lnTo>
                <a:lnTo>
                  <a:pt x="3582921" y="780288"/>
                </a:lnTo>
                <a:lnTo>
                  <a:pt x="3582921" y="795528"/>
                </a:lnTo>
                <a:lnTo>
                  <a:pt x="3598161" y="795528"/>
                </a:lnTo>
                <a:close/>
              </a:path>
            </a:pathLst>
          </a:custGeom>
          <a:solidFill>
            <a:srgbClr val="F15928"/>
          </a:solidFill>
        </p:spPr>
        <p:txBody>
          <a:bodyPr wrap="square" lIns="0" tIns="0" rIns="0" bIns="0" rtlCol="0"/>
          <a:lstStyle/>
          <a:p/>
        </p:txBody>
      </p:sp>
      <p:sp>
        <p:nvSpPr>
          <p:cNvPr id="9" name="object 9"/>
          <p:cNvSpPr txBox="1"/>
          <p:nvPr/>
        </p:nvSpPr>
        <p:spPr>
          <a:xfrm>
            <a:off x="1056013" y="1736241"/>
            <a:ext cx="4645660" cy="4538345"/>
          </a:xfrm>
          <a:prstGeom prst="rect">
            <a:avLst/>
          </a:prstGeom>
        </p:spPr>
        <p:txBody>
          <a:bodyPr wrap="square" lIns="0" tIns="130175" rIns="0" bIns="0" rtlCol="0" vert="horz">
            <a:spAutoFit/>
          </a:bodyPr>
          <a:lstStyle/>
          <a:p>
            <a:pPr marL="52705">
              <a:lnSpc>
                <a:spcPct val="100000"/>
              </a:lnSpc>
              <a:spcBef>
                <a:spcPts val="1025"/>
              </a:spcBef>
            </a:pPr>
            <a:r>
              <a:rPr dirty="0" sz="1600" spc="-5" b="1" i="1">
                <a:solidFill>
                  <a:srgbClr val="6C6D70"/>
                </a:solidFill>
                <a:latin typeface="Arial"/>
                <a:cs typeface="Arial"/>
              </a:rPr>
              <a:t>Example</a:t>
            </a:r>
            <a:r>
              <a:rPr dirty="0" sz="1600" spc="0" b="1" i="1">
                <a:solidFill>
                  <a:srgbClr val="6C6D70"/>
                </a:solidFill>
                <a:latin typeface="Arial"/>
                <a:cs typeface="Arial"/>
              </a:rPr>
              <a:t> </a:t>
            </a:r>
            <a:r>
              <a:rPr dirty="0" sz="1600" spc="-5" b="1" i="1">
                <a:solidFill>
                  <a:srgbClr val="6C6D70"/>
                </a:solidFill>
                <a:latin typeface="Arial"/>
                <a:cs typeface="Arial"/>
              </a:rPr>
              <a:t>:</a:t>
            </a:r>
            <a:endParaRPr sz="1600">
              <a:latin typeface="Arial"/>
              <a:cs typeface="Arial"/>
            </a:endParaRPr>
          </a:p>
          <a:p>
            <a:pPr marL="90805">
              <a:lnSpc>
                <a:spcPct val="100000"/>
              </a:lnSpc>
              <a:spcBef>
                <a:spcPts val="925"/>
              </a:spcBef>
            </a:pPr>
            <a:r>
              <a:rPr dirty="0" sz="1600" spc="-5" b="1" i="1">
                <a:solidFill>
                  <a:srgbClr val="F15928"/>
                </a:solidFill>
                <a:latin typeface="Arial"/>
                <a:cs typeface="Arial"/>
              </a:rPr>
              <a:t># </a:t>
            </a:r>
            <a:r>
              <a:rPr dirty="0" sz="1600" spc="-10" b="1" i="1">
                <a:solidFill>
                  <a:srgbClr val="F15928"/>
                </a:solidFill>
                <a:latin typeface="Arial"/>
                <a:cs typeface="Arial"/>
              </a:rPr>
              <a:t>Function</a:t>
            </a:r>
            <a:r>
              <a:rPr dirty="0" sz="1600" spc="25" b="1" i="1">
                <a:solidFill>
                  <a:srgbClr val="F15928"/>
                </a:solidFill>
                <a:latin typeface="Arial"/>
                <a:cs typeface="Arial"/>
              </a:rPr>
              <a:t> </a:t>
            </a:r>
            <a:r>
              <a:rPr dirty="0" sz="1600" spc="-5" b="1" i="1">
                <a:solidFill>
                  <a:srgbClr val="F15928"/>
                </a:solidFill>
                <a:latin typeface="Arial"/>
                <a:cs typeface="Arial"/>
              </a:rPr>
              <a:t>definition</a:t>
            </a:r>
            <a:endParaRPr sz="1600">
              <a:latin typeface="Arial"/>
              <a:cs typeface="Arial"/>
            </a:endParaRPr>
          </a:p>
          <a:p>
            <a:pPr marL="90805">
              <a:lnSpc>
                <a:spcPct val="100000"/>
              </a:lnSpc>
              <a:spcBef>
                <a:spcPts val="1390"/>
              </a:spcBef>
            </a:pPr>
            <a:r>
              <a:rPr dirty="0" sz="1600" spc="-5">
                <a:solidFill>
                  <a:srgbClr val="001F5F"/>
                </a:solidFill>
                <a:latin typeface="Arial"/>
                <a:cs typeface="Arial"/>
              </a:rPr>
              <a:t>total = lambda num1, num2: num1 +</a:t>
            </a:r>
            <a:r>
              <a:rPr dirty="0" sz="1600" spc="75">
                <a:solidFill>
                  <a:srgbClr val="001F5F"/>
                </a:solidFill>
                <a:latin typeface="Arial"/>
                <a:cs typeface="Arial"/>
              </a:rPr>
              <a:t> </a:t>
            </a:r>
            <a:r>
              <a:rPr dirty="0" sz="1600" spc="-5">
                <a:solidFill>
                  <a:srgbClr val="001F5F"/>
                </a:solidFill>
                <a:latin typeface="Arial"/>
                <a:cs typeface="Arial"/>
              </a:rPr>
              <a:t>num2</a:t>
            </a:r>
            <a:endParaRPr sz="1600">
              <a:latin typeface="Arial"/>
              <a:cs typeface="Arial"/>
            </a:endParaRPr>
          </a:p>
          <a:p>
            <a:pPr>
              <a:lnSpc>
                <a:spcPct val="100000"/>
              </a:lnSpc>
            </a:pPr>
            <a:endParaRPr sz="1800">
              <a:latin typeface="Times New Roman"/>
              <a:cs typeface="Times New Roman"/>
            </a:endParaRPr>
          </a:p>
          <a:p>
            <a:pPr>
              <a:lnSpc>
                <a:spcPct val="100000"/>
              </a:lnSpc>
              <a:spcBef>
                <a:spcPts val="40"/>
              </a:spcBef>
            </a:pPr>
            <a:endParaRPr sz="2250">
              <a:latin typeface="Times New Roman"/>
              <a:cs typeface="Times New Roman"/>
            </a:endParaRPr>
          </a:p>
          <a:p>
            <a:pPr marL="90805">
              <a:lnSpc>
                <a:spcPct val="100000"/>
              </a:lnSpc>
              <a:spcBef>
                <a:spcPts val="5"/>
              </a:spcBef>
            </a:pPr>
            <a:r>
              <a:rPr dirty="0" sz="1600" spc="-5" b="1" i="1">
                <a:solidFill>
                  <a:srgbClr val="F15928"/>
                </a:solidFill>
                <a:latin typeface="Arial"/>
                <a:cs typeface="Arial"/>
              </a:rPr>
              <a:t># </a:t>
            </a:r>
            <a:r>
              <a:rPr dirty="0" sz="1600" spc="-10" b="1" i="1">
                <a:solidFill>
                  <a:srgbClr val="F15928"/>
                </a:solidFill>
                <a:latin typeface="Arial"/>
                <a:cs typeface="Arial"/>
              </a:rPr>
              <a:t>Function</a:t>
            </a:r>
            <a:r>
              <a:rPr dirty="0" sz="1600" spc="25" b="1" i="1">
                <a:solidFill>
                  <a:srgbClr val="F15928"/>
                </a:solidFill>
                <a:latin typeface="Arial"/>
                <a:cs typeface="Arial"/>
              </a:rPr>
              <a:t> </a:t>
            </a:r>
            <a:r>
              <a:rPr dirty="0" sz="1600" spc="-5" b="1" i="1">
                <a:solidFill>
                  <a:srgbClr val="F15928"/>
                </a:solidFill>
                <a:latin typeface="Arial"/>
                <a:cs typeface="Arial"/>
              </a:rPr>
              <a:t>Invocation</a:t>
            </a:r>
            <a:endParaRPr sz="1600">
              <a:latin typeface="Arial"/>
              <a:cs typeface="Arial"/>
            </a:endParaRPr>
          </a:p>
          <a:p>
            <a:pPr marL="90805" marR="1158875">
              <a:lnSpc>
                <a:spcPct val="172500"/>
              </a:lnSpc>
            </a:pPr>
            <a:r>
              <a:rPr dirty="0" sz="1600" spc="-5">
                <a:solidFill>
                  <a:srgbClr val="001F5F"/>
                </a:solidFill>
                <a:latin typeface="Arial"/>
                <a:cs typeface="Arial"/>
              </a:rPr>
              <a:t>print </a:t>
            </a:r>
            <a:r>
              <a:rPr dirty="0" sz="1600" spc="-25">
                <a:solidFill>
                  <a:srgbClr val="001F5F"/>
                </a:solidFill>
                <a:latin typeface="Arial"/>
                <a:cs typeface="Arial"/>
              </a:rPr>
              <a:t>("Value </a:t>
            </a:r>
            <a:r>
              <a:rPr dirty="0" sz="1600" spc="-5">
                <a:solidFill>
                  <a:srgbClr val="001F5F"/>
                </a:solidFill>
                <a:latin typeface="Arial"/>
                <a:cs typeface="Arial"/>
              </a:rPr>
              <a:t>of total : ", total( 8, 25 ))  print </a:t>
            </a:r>
            <a:r>
              <a:rPr dirty="0" sz="1600" spc="-25">
                <a:solidFill>
                  <a:srgbClr val="001F5F"/>
                </a:solidFill>
                <a:latin typeface="Arial"/>
                <a:cs typeface="Arial"/>
              </a:rPr>
              <a:t>("Value </a:t>
            </a:r>
            <a:r>
              <a:rPr dirty="0" sz="1600" spc="-5">
                <a:solidFill>
                  <a:srgbClr val="001F5F"/>
                </a:solidFill>
                <a:latin typeface="Arial"/>
                <a:cs typeface="Arial"/>
              </a:rPr>
              <a:t>of total : ", total( 56, 15</a:t>
            </a:r>
            <a:r>
              <a:rPr dirty="0" sz="1600" spc="135">
                <a:solidFill>
                  <a:srgbClr val="001F5F"/>
                </a:solidFill>
                <a:latin typeface="Arial"/>
                <a:cs typeface="Arial"/>
              </a:rPr>
              <a:t> </a:t>
            </a:r>
            <a:r>
              <a:rPr dirty="0" sz="1600" spc="-5">
                <a:solidFill>
                  <a:srgbClr val="001F5F"/>
                </a:solidFill>
                <a:latin typeface="Arial"/>
                <a:cs typeface="Arial"/>
              </a:rPr>
              <a:t>))</a:t>
            </a:r>
            <a:endParaRPr sz="1600">
              <a:latin typeface="Arial"/>
              <a:cs typeface="Arial"/>
            </a:endParaRPr>
          </a:p>
          <a:p>
            <a:pPr>
              <a:lnSpc>
                <a:spcPct val="100000"/>
              </a:lnSpc>
            </a:pPr>
            <a:endParaRPr sz="1800">
              <a:latin typeface="Times New Roman"/>
              <a:cs typeface="Times New Roman"/>
            </a:endParaRPr>
          </a:p>
          <a:p>
            <a:pPr>
              <a:lnSpc>
                <a:spcPct val="100000"/>
              </a:lnSpc>
              <a:spcBef>
                <a:spcPts val="40"/>
              </a:spcBef>
            </a:pPr>
            <a:endParaRPr sz="2150">
              <a:latin typeface="Times New Roman"/>
              <a:cs typeface="Times New Roman"/>
            </a:endParaRPr>
          </a:p>
          <a:p>
            <a:pPr marL="27305">
              <a:lnSpc>
                <a:spcPct val="100000"/>
              </a:lnSpc>
            </a:pPr>
            <a:r>
              <a:rPr dirty="0" sz="1600" spc="-10" b="1" i="1">
                <a:solidFill>
                  <a:srgbClr val="6C6D70"/>
                </a:solidFill>
                <a:latin typeface="Arial"/>
                <a:cs typeface="Arial"/>
              </a:rPr>
              <a:t>Output:</a:t>
            </a:r>
            <a:endParaRPr sz="1600">
              <a:latin typeface="Arial"/>
              <a:cs typeface="Arial"/>
            </a:endParaRPr>
          </a:p>
          <a:p>
            <a:pPr marL="189865" marR="2821940">
              <a:lnSpc>
                <a:spcPct val="172500"/>
              </a:lnSpc>
              <a:spcBef>
                <a:spcPts val="155"/>
              </a:spcBef>
            </a:pPr>
            <a:r>
              <a:rPr dirty="0" sz="1600" spc="-30">
                <a:solidFill>
                  <a:srgbClr val="001F5F"/>
                </a:solidFill>
                <a:latin typeface="Arial"/>
                <a:cs typeface="Arial"/>
              </a:rPr>
              <a:t>Value </a:t>
            </a:r>
            <a:r>
              <a:rPr dirty="0" sz="1600" spc="-5">
                <a:solidFill>
                  <a:srgbClr val="001F5F"/>
                </a:solidFill>
                <a:latin typeface="Arial"/>
                <a:cs typeface="Arial"/>
              </a:rPr>
              <a:t>of total : 33  </a:t>
            </a:r>
            <a:r>
              <a:rPr dirty="0" sz="1600" spc="-30">
                <a:solidFill>
                  <a:srgbClr val="001F5F"/>
                </a:solidFill>
                <a:latin typeface="Arial"/>
                <a:cs typeface="Arial"/>
              </a:rPr>
              <a:t>Value </a:t>
            </a:r>
            <a:r>
              <a:rPr dirty="0" sz="1600" spc="-5">
                <a:solidFill>
                  <a:srgbClr val="001F5F"/>
                </a:solidFill>
                <a:latin typeface="Arial"/>
                <a:cs typeface="Arial"/>
              </a:rPr>
              <a:t>of total :</a:t>
            </a:r>
            <a:r>
              <a:rPr dirty="0" sz="1600" spc="15">
                <a:solidFill>
                  <a:srgbClr val="001F5F"/>
                </a:solidFill>
                <a:latin typeface="Arial"/>
                <a:cs typeface="Arial"/>
              </a:rPr>
              <a:t> </a:t>
            </a:r>
            <a:r>
              <a:rPr dirty="0" sz="1600" spc="-5">
                <a:solidFill>
                  <a:srgbClr val="001F5F"/>
                </a:solidFill>
                <a:latin typeface="Arial"/>
                <a:cs typeface="Arial"/>
              </a:rPr>
              <a:t>71</a:t>
            </a:r>
            <a:endParaRPr sz="16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473325" cy="452120"/>
          </a:xfrm>
          <a:prstGeom prst="rect"/>
        </p:spPr>
        <p:txBody>
          <a:bodyPr wrap="square" lIns="0" tIns="12065" rIns="0" bIns="0" rtlCol="0" vert="horz">
            <a:spAutoFit/>
          </a:bodyPr>
          <a:lstStyle/>
          <a:p>
            <a:pPr marL="12700">
              <a:lnSpc>
                <a:spcPct val="100000"/>
              </a:lnSpc>
              <a:spcBef>
                <a:spcPts val="95"/>
              </a:spcBef>
            </a:pPr>
            <a:r>
              <a:rPr dirty="0" spc="-5"/>
              <a:t>Multithreading</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59483"/>
            <a:ext cx="8328025" cy="4783455"/>
          </a:xfrm>
          <a:prstGeom prst="rect">
            <a:avLst/>
          </a:prstGeom>
        </p:spPr>
        <p:txBody>
          <a:bodyPr wrap="square" lIns="0" tIns="12700" rIns="0" bIns="0" rtlCol="0" vert="horz">
            <a:spAutoFit/>
          </a:bodyPr>
          <a:lstStyle/>
          <a:p>
            <a:pPr marL="243840" marR="423545" indent="-231140">
              <a:lnSpc>
                <a:spcPct val="110000"/>
              </a:lnSpc>
              <a:spcBef>
                <a:spcPts val="100"/>
              </a:spcBef>
              <a:buClr>
                <a:srgbClr val="007BC3"/>
              </a:buClr>
              <a:buChar char="•"/>
              <a:tabLst>
                <a:tab pos="243840" algn="l"/>
                <a:tab pos="244475" algn="l"/>
              </a:tabLst>
            </a:pPr>
            <a:r>
              <a:rPr dirty="0" sz="1800">
                <a:solidFill>
                  <a:srgbClr val="6C6D70"/>
                </a:solidFill>
                <a:latin typeface="Arial"/>
                <a:cs typeface="Arial"/>
              </a:rPr>
              <a:t>Is </a:t>
            </a:r>
            <a:r>
              <a:rPr dirty="0" sz="1800" spc="-5">
                <a:solidFill>
                  <a:srgbClr val="6C6D70"/>
                </a:solidFill>
                <a:latin typeface="Arial"/>
                <a:cs typeface="Arial"/>
              </a:rPr>
              <a:t>running several threads concurrently similar </a:t>
            </a:r>
            <a:r>
              <a:rPr dirty="0" sz="1800">
                <a:solidFill>
                  <a:srgbClr val="6C6D70"/>
                </a:solidFill>
                <a:latin typeface="Arial"/>
                <a:cs typeface="Arial"/>
              </a:rPr>
              <a:t>to </a:t>
            </a:r>
            <a:r>
              <a:rPr dirty="0" sz="1800" spc="-5">
                <a:solidFill>
                  <a:srgbClr val="6C6D70"/>
                </a:solidFill>
                <a:latin typeface="Arial"/>
                <a:cs typeface="Arial"/>
              </a:rPr>
              <a:t>running </a:t>
            </a:r>
            <a:r>
              <a:rPr dirty="0" sz="1800" spc="-10">
                <a:solidFill>
                  <a:srgbClr val="6C6D70"/>
                </a:solidFill>
                <a:latin typeface="Arial"/>
                <a:cs typeface="Arial"/>
              </a:rPr>
              <a:t>different </a:t>
            </a:r>
            <a:r>
              <a:rPr dirty="0" sz="1800" spc="-5">
                <a:solidFill>
                  <a:srgbClr val="6C6D70"/>
                </a:solidFill>
                <a:latin typeface="Arial"/>
                <a:cs typeface="Arial"/>
              </a:rPr>
              <a:t>programs  concurrently</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Thread</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Benefits:</a:t>
            </a:r>
            <a:endParaRPr sz="1600">
              <a:latin typeface="Arial"/>
              <a:cs typeface="Arial"/>
            </a:endParaRPr>
          </a:p>
          <a:p>
            <a:pPr lvl="2" marL="701040" indent="-231140">
              <a:lnSpc>
                <a:spcPct val="100000"/>
              </a:lnSpc>
              <a:spcBef>
                <a:spcPts val="1395"/>
              </a:spcBef>
              <a:buClr>
                <a:srgbClr val="007BC3"/>
              </a:buClr>
              <a:buChar char="•"/>
              <a:tabLst>
                <a:tab pos="701040" algn="l"/>
                <a:tab pos="701675" algn="l"/>
              </a:tabLst>
            </a:pPr>
            <a:r>
              <a:rPr dirty="0" sz="1400" spc="-5">
                <a:solidFill>
                  <a:srgbClr val="6C6D70"/>
                </a:solidFill>
                <a:latin typeface="Arial"/>
                <a:cs typeface="Arial"/>
              </a:rPr>
              <a:t>Threads within </a:t>
            </a:r>
            <a:r>
              <a:rPr dirty="0" sz="1400">
                <a:solidFill>
                  <a:srgbClr val="6C6D70"/>
                </a:solidFill>
                <a:latin typeface="Arial"/>
                <a:cs typeface="Arial"/>
              </a:rPr>
              <a:t>a </a:t>
            </a:r>
            <a:r>
              <a:rPr dirty="0" sz="1400" spc="-5">
                <a:solidFill>
                  <a:srgbClr val="6C6D70"/>
                </a:solidFill>
                <a:latin typeface="Arial"/>
                <a:cs typeface="Arial"/>
              </a:rPr>
              <a:t>process </a:t>
            </a:r>
            <a:r>
              <a:rPr dirty="0" sz="1400">
                <a:solidFill>
                  <a:srgbClr val="6C6D70"/>
                </a:solidFill>
                <a:latin typeface="Arial"/>
                <a:cs typeface="Arial"/>
              </a:rPr>
              <a:t>can share </a:t>
            </a:r>
            <a:r>
              <a:rPr dirty="0" sz="1400" spc="-5">
                <a:solidFill>
                  <a:srgbClr val="6C6D70"/>
                </a:solidFill>
                <a:latin typeface="Arial"/>
                <a:cs typeface="Arial"/>
              </a:rPr>
              <a:t>same data</a:t>
            </a:r>
            <a:r>
              <a:rPr dirty="0" sz="1400" spc="-170">
                <a:solidFill>
                  <a:srgbClr val="6C6D70"/>
                </a:solidFill>
                <a:latin typeface="Arial"/>
                <a:cs typeface="Arial"/>
              </a:rPr>
              <a:t> </a:t>
            </a:r>
            <a:r>
              <a:rPr dirty="0" sz="1400">
                <a:solidFill>
                  <a:srgbClr val="6C6D70"/>
                </a:solidFill>
                <a:latin typeface="Arial"/>
                <a:cs typeface="Arial"/>
              </a:rPr>
              <a:t>space</a:t>
            </a:r>
            <a:endParaRPr sz="1400">
              <a:latin typeface="Arial"/>
              <a:cs typeface="Arial"/>
            </a:endParaRPr>
          </a:p>
          <a:p>
            <a:pPr lvl="2">
              <a:lnSpc>
                <a:spcPct val="100000"/>
              </a:lnSpc>
              <a:spcBef>
                <a:spcPts val="40"/>
              </a:spcBef>
              <a:buClr>
                <a:srgbClr val="007BC3"/>
              </a:buClr>
              <a:buFont typeface="Arial"/>
              <a:buChar char="•"/>
            </a:pPr>
            <a:endParaRPr sz="1150">
              <a:latin typeface="Times New Roman"/>
              <a:cs typeface="Times New Roman"/>
            </a:endParaRPr>
          </a:p>
          <a:p>
            <a:pPr lvl="2" marL="701040" indent="-231140">
              <a:lnSpc>
                <a:spcPct val="100000"/>
              </a:lnSpc>
              <a:buClr>
                <a:srgbClr val="007BC3"/>
              </a:buClr>
              <a:buChar char="•"/>
              <a:tabLst>
                <a:tab pos="701040" algn="l"/>
                <a:tab pos="701675" algn="l"/>
              </a:tabLst>
            </a:pPr>
            <a:r>
              <a:rPr dirty="0" sz="1400" spc="-5">
                <a:solidFill>
                  <a:srgbClr val="6C6D70"/>
                </a:solidFill>
                <a:latin typeface="Arial"/>
                <a:cs typeface="Arial"/>
              </a:rPr>
              <a:t>Can </a:t>
            </a:r>
            <a:r>
              <a:rPr dirty="0" sz="1400">
                <a:solidFill>
                  <a:srgbClr val="6C6D70"/>
                </a:solidFill>
                <a:latin typeface="Arial"/>
                <a:cs typeface="Arial"/>
              </a:rPr>
              <a:t>share </a:t>
            </a:r>
            <a:r>
              <a:rPr dirty="0" sz="1400" spc="-5">
                <a:solidFill>
                  <a:srgbClr val="6C6D70"/>
                </a:solidFill>
                <a:latin typeface="Arial"/>
                <a:cs typeface="Arial"/>
              </a:rPr>
              <a:t>information or communicate more </a:t>
            </a:r>
            <a:r>
              <a:rPr dirty="0" sz="1400">
                <a:solidFill>
                  <a:srgbClr val="6C6D70"/>
                </a:solidFill>
                <a:latin typeface="Arial"/>
                <a:cs typeface="Arial"/>
              </a:rPr>
              <a:t>easily </a:t>
            </a:r>
            <a:r>
              <a:rPr dirty="0" sz="1400" spc="-5">
                <a:solidFill>
                  <a:srgbClr val="6C6D70"/>
                </a:solidFill>
                <a:latin typeface="Arial"/>
                <a:cs typeface="Arial"/>
              </a:rPr>
              <a:t>than </a:t>
            </a:r>
            <a:r>
              <a:rPr dirty="0" sz="1400">
                <a:solidFill>
                  <a:srgbClr val="6C6D70"/>
                </a:solidFill>
                <a:latin typeface="Arial"/>
                <a:cs typeface="Arial"/>
              </a:rPr>
              <a:t>if </a:t>
            </a:r>
            <a:r>
              <a:rPr dirty="0" sz="1400" spc="-5">
                <a:solidFill>
                  <a:srgbClr val="6C6D70"/>
                </a:solidFill>
                <a:latin typeface="Arial"/>
                <a:cs typeface="Arial"/>
              </a:rPr>
              <a:t>they were </a:t>
            </a:r>
            <a:r>
              <a:rPr dirty="0" sz="1400">
                <a:solidFill>
                  <a:srgbClr val="6C6D70"/>
                </a:solidFill>
                <a:latin typeface="Arial"/>
                <a:cs typeface="Arial"/>
              </a:rPr>
              <a:t>in </a:t>
            </a:r>
            <a:r>
              <a:rPr dirty="0" sz="1400" spc="-5">
                <a:solidFill>
                  <a:srgbClr val="6C6D70"/>
                </a:solidFill>
                <a:latin typeface="Arial"/>
                <a:cs typeface="Arial"/>
              </a:rPr>
              <a:t>separate</a:t>
            </a:r>
            <a:r>
              <a:rPr dirty="0" sz="1400" spc="-110">
                <a:solidFill>
                  <a:srgbClr val="6C6D70"/>
                </a:solidFill>
                <a:latin typeface="Arial"/>
                <a:cs typeface="Arial"/>
              </a:rPr>
              <a:t> </a:t>
            </a:r>
            <a:r>
              <a:rPr dirty="0" sz="1400" spc="-5">
                <a:solidFill>
                  <a:srgbClr val="6C6D70"/>
                </a:solidFill>
                <a:latin typeface="Arial"/>
                <a:cs typeface="Arial"/>
              </a:rPr>
              <a:t>processes</a:t>
            </a:r>
            <a:endParaRPr sz="1400">
              <a:latin typeface="Arial"/>
              <a:cs typeface="Arial"/>
            </a:endParaRPr>
          </a:p>
          <a:p>
            <a:pPr lvl="2">
              <a:lnSpc>
                <a:spcPct val="100000"/>
              </a:lnSpc>
              <a:spcBef>
                <a:spcPts val="40"/>
              </a:spcBef>
              <a:buClr>
                <a:srgbClr val="007BC3"/>
              </a:buClr>
              <a:buFont typeface="Arial"/>
              <a:buChar char="•"/>
            </a:pPr>
            <a:endParaRPr sz="1150">
              <a:latin typeface="Times New Roman"/>
              <a:cs typeface="Times New Roman"/>
            </a:endParaRPr>
          </a:p>
          <a:p>
            <a:pPr lvl="2" marL="701040" indent="-231140">
              <a:lnSpc>
                <a:spcPct val="100000"/>
              </a:lnSpc>
              <a:buClr>
                <a:srgbClr val="007BC3"/>
              </a:buClr>
              <a:buChar char="•"/>
              <a:tabLst>
                <a:tab pos="701040" algn="l"/>
                <a:tab pos="701675" algn="l"/>
              </a:tabLst>
            </a:pPr>
            <a:r>
              <a:rPr dirty="0" sz="1400" spc="-5">
                <a:solidFill>
                  <a:srgbClr val="6C6D70"/>
                </a:solidFill>
                <a:latin typeface="Arial"/>
                <a:cs typeface="Arial"/>
              </a:rPr>
              <a:t>Called light-weight process and </a:t>
            </a:r>
            <a:r>
              <a:rPr dirty="0" sz="1400">
                <a:solidFill>
                  <a:srgbClr val="6C6D70"/>
                </a:solidFill>
                <a:latin typeface="Arial"/>
                <a:cs typeface="Arial"/>
              </a:rPr>
              <a:t>are </a:t>
            </a:r>
            <a:r>
              <a:rPr dirty="0" sz="1400" spc="-5">
                <a:solidFill>
                  <a:srgbClr val="6C6D70"/>
                </a:solidFill>
                <a:latin typeface="Arial"/>
                <a:cs typeface="Arial"/>
              </a:rPr>
              <a:t>cheaper than processes with </a:t>
            </a:r>
            <a:r>
              <a:rPr dirty="0" sz="1400">
                <a:solidFill>
                  <a:srgbClr val="6C6D70"/>
                </a:solidFill>
                <a:latin typeface="Arial"/>
                <a:cs typeface="Arial"/>
              </a:rPr>
              <a:t>less </a:t>
            </a:r>
            <a:r>
              <a:rPr dirty="0" sz="1400" spc="-5">
                <a:solidFill>
                  <a:srgbClr val="6C6D70"/>
                </a:solidFill>
                <a:latin typeface="Arial"/>
                <a:cs typeface="Arial"/>
              </a:rPr>
              <a:t>memory</a:t>
            </a:r>
            <a:r>
              <a:rPr dirty="0" sz="1400" spc="-85">
                <a:solidFill>
                  <a:srgbClr val="6C6D70"/>
                </a:solidFill>
                <a:latin typeface="Arial"/>
                <a:cs typeface="Arial"/>
              </a:rPr>
              <a:t> </a:t>
            </a:r>
            <a:r>
              <a:rPr dirty="0" sz="1400" spc="-5">
                <a:solidFill>
                  <a:srgbClr val="6C6D70"/>
                </a:solidFill>
                <a:latin typeface="Arial"/>
                <a:cs typeface="Arial"/>
              </a:rPr>
              <a:t>over-head</a:t>
            </a:r>
            <a:endParaRPr sz="1400">
              <a:latin typeface="Arial"/>
              <a:cs typeface="Arial"/>
            </a:endParaRPr>
          </a:p>
          <a:p>
            <a:pPr lvl="2">
              <a:lnSpc>
                <a:spcPct val="100000"/>
              </a:lnSpc>
              <a:spcBef>
                <a:spcPts val="35"/>
              </a:spcBef>
              <a:buClr>
                <a:srgbClr val="007BC3"/>
              </a:buClr>
              <a:buFont typeface="Arial"/>
              <a:buChar char="•"/>
            </a:pPr>
            <a:endParaRPr sz="1150">
              <a:latin typeface="Times New Roman"/>
              <a:cs typeface="Times New Roman"/>
            </a:endParaRPr>
          </a:p>
          <a:p>
            <a:pPr marL="243840" indent="-231140">
              <a:lnSpc>
                <a:spcPct val="100000"/>
              </a:lnSpc>
              <a:buClr>
                <a:srgbClr val="007BC3"/>
              </a:buClr>
              <a:buChar char="•"/>
              <a:tabLst>
                <a:tab pos="243840" algn="l"/>
                <a:tab pos="244475" algn="l"/>
              </a:tabLst>
            </a:pPr>
            <a:r>
              <a:rPr dirty="0" sz="1800" spc="-5">
                <a:solidFill>
                  <a:srgbClr val="6C6D70"/>
                </a:solidFill>
                <a:latin typeface="Arial"/>
                <a:cs typeface="Arial"/>
              </a:rPr>
              <a:t>Has </a:t>
            </a:r>
            <a:r>
              <a:rPr dirty="0" sz="1800">
                <a:solidFill>
                  <a:srgbClr val="6C6D70"/>
                </a:solidFill>
                <a:latin typeface="Arial"/>
                <a:cs typeface="Arial"/>
              </a:rPr>
              <a:t>a </a:t>
            </a:r>
            <a:r>
              <a:rPr dirty="0" sz="1800" spc="-5">
                <a:solidFill>
                  <a:srgbClr val="6C6D70"/>
                </a:solidFill>
                <a:latin typeface="Arial"/>
                <a:cs typeface="Arial"/>
              </a:rPr>
              <a:t>beginning, an execution sequence and</a:t>
            </a:r>
            <a:r>
              <a:rPr dirty="0" sz="1800" spc="90">
                <a:solidFill>
                  <a:srgbClr val="6C6D70"/>
                </a:solidFill>
                <a:latin typeface="Arial"/>
                <a:cs typeface="Arial"/>
              </a:rPr>
              <a:t> </a:t>
            </a:r>
            <a:r>
              <a:rPr dirty="0" sz="1800" spc="-5">
                <a:solidFill>
                  <a:srgbClr val="6C6D70"/>
                </a:solidFill>
                <a:latin typeface="Arial"/>
                <a:cs typeface="Arial"/>
              </a:rPr>
              <a:t>conclusion</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5">
                <a:solidFill>
                  <a:srgbClr val="6C6D70"/>
                </a:solidFill>
                <a:latin typeface="Arial"/>
                <a:cs typeface="Arial"/>
              </a:rPr>
              <a:t>Has an instruction pointer </a:t>
            </a:r>
            <a:r>
              <a:rPr dirty="0" sz="1800">
                <a:solidFill>
                  <a:srgbClr val="6C6D70"/>
                </a:solidFill>
                <a:latin typeface="Arial"/>
                <a:cs typeface="Arial"/>
              </a:rPr>
              <a:t>to </a:t>
            </a:r>
            <a:r>
              <a:rPr dirty="0" sz="1800" spc="-5">
                <a:solidFill>
                  <a:srgbClr val="6C6D70"/>
                </a:solidFill>
                <a:latin typeface="Arial"/>
                <a:cs typeface="Arial"/>
              </a:rPr>
              <a:t>keep track of the context it is currently</a:t>
            </a:r>
            <a:r>
              <a:rPr dirty="0" sz="1800" spc="130">
                <a:solidFill>
                  <a:srgbClr val="6C6D70"/>
                </a:solidFill>
                <a:latin typeface="Arial"/>
                <a:cs typeface="Arial"/>
              </a:rPr>
              <a:t> </a:t>
            </a:r>
            <a:r>
              <a:rPr dirty="0" sz="1800" spc="-5">
                <a:solidFill>
                  <a:srgbClr val="6C6D70"/>
                </a:solidFill>
                <a:latin typeface="Arial"/>
                <a:cs typeface="Arial"/>
              </a:rPr>
              <a:t>running</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10">
                <a:solidFill>
                  <a:srgbClr val="6C6D70"/>
                </a:solidFill>
                <a:latin typeface="Arial"/>
                <a:cs typeface="Arial"/>
              </a:rPr>
              <a:t>Python </a:t>
            </a:r>
            <a:r>
              <a:rPr dirty="0" sz="1800" spc="-5">
                <a:solidFill>
                  <a:srgbClr val="6C6D70"/>
                </a:solidFill>
                <a:latin typeface="Arial"/>
                <a:cs typeface="Arial"/>
              </a:rPr>
              <a:t>provides built-in functions </a:t>
            </a:r>
            <a:r>
              <a:rPr dirty="0" sz="1800">
                <a:solidFill>
                  <a:srgbClr val="6C6D70"/>
                </a:solidFill>
                <a:latin typeface="Arial"/>
                <a:cs typeface="Arial"/>
              </a:rPr>
              <a:t>to </a:t>
            </a:r>
            <a:r>
              <a:rPr dirty="0" sz="1800" spc="-5">
                <a:solidFill>
                  <a:srgbClr val="6C6D70"/>
                </a:solidFill>
                <a:latin typeface="Arial"/>
                <a:cs typeface="Arial"/>
              </a:rPr>
              <a:t>perform operations on</a:t>
            </a:r>
            <a:r>
              <a:rPr dirty="0" sz="1800" spc="130">
                <a:solidFill>
                  <a:srgbClr val="6C6D70"/>
                </a:solidFill>
                <a:latin typeface="Arial"/>
                <a:cs typeface="Arial"/>
              </a:rPr>
              <a:t> </a:t>
            </a:r>
            <a:r>
              <a:rPr dirty="0" sz="1800" spc="-5">
                <a:solidFill>
                  <a:srgbClr val="6C6D70"/>
                </a:solidFill>
                <a:latin typeface="Arial"/>
                <a:cs typeface="Arial"/>
              </a:rPr>
              <a:t>threads</a:t>
            </a:r>
            <a:endParaRPr sz="1800">
              <a:latin typeface="Arial"/>
              <a:cs typeface="Arial"/>
            </a:endParaRPr>
          </a:p>
          <a:p>
            <a:pPr marL="243840" marR="5080" indent="-231140">
              <a:lnSpc>
                <a:spcPct val="110000"/>
              </a:lnSpc>
              <a:spcBef>
                <a:spcPts val="1195"/>
              </a:spcBef>
              <a:buClr>
                <a:srgbClr val="007BC3"/>
              </a:buClr>
              <a:buChar char="•"/>
              <a:tabLst>
                <a:tab pos="243840" algn="l"/>
                <a:tab pos="244475" algn="l"/>
              </a:tabLst>
            </a:pPr>
            <a:r>
              <a:rPr dirty="0" sz="1800" spc="-5">
                <a:solidFill>
                  <a:srgbClr val="6C6D70"/>
                </a:solidFill>
                <a:latin typeface="Arial"/>
                <a:cs typeface="Arial"/>
              </a:rPr>
              <a:t>Threads can be interrupted or temporarily put on hold </a:t>
            </a:r>
            <a:r>
              <a:rPr dirty="0" sz="1800" spc="-10">
                <a:solidFill>
                  <a:srgbClr val="6C6D70"/>
                </a:solidFill>
                <a:latin typeface="Arial"/>
                <a:cs typeface="Arial"/>
              </a:rPr>
              <a:t>(known </a:t>
            </a:r>
            <a:r>
              <a:rPr dirty="0" sz="1800" spc="-5">
                <a:solidFill>
                  <a:srgbClr val="6C6D70"/>
                </a:solidFill>
                <a:latin typeface="Arial"/>
                <a:cs typeface="Arial"/>
              </a:rPr>
              <a:t>as sleeping) </a:t>
            </a:r>
            <a:r>
              <a:rPr dirty="0" sz="1800" spc="-15">
                <a:solidFill>
                  <a:srgbClr val="6C6D70"/>
                </a:solidFill>
                <a:latin typeface="Arial"/>
                <a:cs typeface="Arial"/>
              </a:rPr>
              <a:t>while  </a:t>
            </a:r>
            <a:r>
              <a:rPr dirty="0" sz="1800" spc="-5">
                <a:solidFill>
                  <a:srgbClr val="6C6D70"/>
                </a:solidFill>
                <a:latin typeface="Arial"/>
                <a:cs typeface="Arial"/>
              </a:rPr>
              <a:t>others are running </a:t>
            </a:r>
            <a:r>
              <a:rPr dirty="0" sz="1800">
                <a:solidFill>
                  <a:srgbClr val="6C6D70"/>
                </a:solidFill>
                <a:latin typeface="Arial"/>
                <a:cs typeface="Arial"/>
              </a:rPr>
              <a:t>– </a:t>
            </a:r>
            <a:r>
              <a:rPr dirty="0" sz="1800" spc="-5">
                <a:solidFill>
                  <a:srgbClr val="6C6D70"/>
                </a:solidFill>
                <a:latin typeface="Arial"/>
                <a:cs typeface="Arial"/>
              </a:rPr>
              <a:t>called</a:t>
            </a:r>
            <a:r>
              <a:rPr dirty="0" sz="1800" spc="40">
                <a:solidFill>
                  <a:srgbClr val="6C6D70"/>
                </a:solidFill>
                <a:latin typeface="Arial"/>
                <a:cs typeface="Arial"/>
              </a:rPr>
              <a:t> </a:t>
            </a:r>
            <a:r>
              <a:rPr dirty="0" sz="1800" spc="-10">
                <a:solidFill>
                  <a:srgbClr val="6C6D70"/>
                </a:solidFill>
                <a:latin typeface="Arial"/>
                <a:cs typeface="Arial"/>
              </a:rPr>
              <a:t>yielding</a:t>
            </a:r>
            <a:endParaRPr sz="1800">
              <a:latin typeface="Arial"/>
              <a:cs typeface="Arial"/>
            </a:endParaRPr>
          </a:p>
        </p:txBody>
      </p:sp>
      <p:sp>
        <p:nvSpPr>
          <p:cNvPr id="5" name="object 5"/>
          <p:cNvSpPr txBox="1"/>
          <p:nvPr/>
        </p:nvSpPr>
        <p:spPr>
          <a:xfrm>
            <a:off x="9332349" y="430783"/>
            <a:ext cx="23622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12</a:t>
            </a:r>
            <a:r>
              <a:rPr dirty="0" sz="1000" spc="-5" b="1">
                <a:solidFill>
                  <a:srgbClr val="6C6D70"/>
                </a:solidFill>
                <a:latin typeface="Arial"/>
                <a:cs typeface="Arial"/>
              </a:rPr>
              <a:t>2</a:t>
            </a:r>
            <a:endParaRPr sz="1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74732" y="737107"/>
            <a:ext cx="3378200" cy="452120"/>
          </a:xfrm>
          <a:prstGeom prst="rect"/>
        </p:spPr>
        <p:txBody>
          <a:bodyPr wrap="square" lIns="0" tIns="12065" rIns="0" bIns="0" rtlCol="0" vert="horz">
            <a:spAutoFit/>
          </a:bodyPr>
          <a:lstStyle/>
          <a:p>
            <a:pPr marL="12700">
              <a:lnSpc>
                <a:spcPct val="100000"/>
              </a:lnSpc>
              <a:spcBef>
                <a:spcPts val="95"/>
              </a:spcBef>
            </a:pPr>
            <a:r>
              <a:rPr dirty="0" spc="-5"/>
              <a:t>Evolution of</a:t>
            </a:r>
            <a:r>
              <a:rPr dirty="0" spc="-20"/>
              <a:t> </a:t>
            </a:r>
            <a:r>
              <a:rPr dirty="0" spc="-15"/>
              <a:t>Python</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625599"/>
            <a:ext cx="8527415" cy="339090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Guido </a:t>
            </a:r>
            <a:r>
              <a:rPr dirty="0" sz="1800" spc="-35" b="1">
                <a:solidFill>
                  <a:srgbClr val="6C6D70"/>
                </a:solidFill>
                <a:latin typeface="Arial"/>
                <a:cs typeface="Arial"/>
              </a:rPr>
              <a:t>Van </a:t>
            </a:r>
            <a:r>
              <a:rPr dirty="0" sz="1800" spc="-5" b="1">
                <a:solidFill>
                  <a:srgbClr val="6C6D70"/>
                </a:solidFill>
                <a:latin typeface="Arial"/>
                <a:cs typeface="Arial"/>
              </a:rPr>
              <a:t>Rossum </a:t>
            </a:r>
            <a:r>
              <a:rPr dirty="0" sz="1800" spc="-5">
                <a:solidFill>
                  <a:srgbClr val="6C6D70"/>
                </a:solidFill>
                <a:latin typeface="Arial"/>
                <a:cs typeface="Arial"/>
              </a:rPr>
              <a:t>developed Python </a:t>
            </a:r>
            <a:r>
              <a:rPr dirty="0" sz="1800">
                <a:solidFill>
                  <a:srgbClr val="6C6D70"/>
                </a:solidFill>
                <a:latin typeface="Arial"/>
                <a:cs typeface="Arial"/>
              </a:rPr>
              <a:t>in </a:t>
            </a:r>
            <a:r>
              <a:rPr dirty="0" sz="1800" spc="-5" b="1">
                <a:solidFill>
                  <a:srgbClr val="6C6D70"/>
                </a:solidFill>
                <a:latin typeface="Arial"/>
                <a:cs typeface="Arial"/>
              </a:rPr>
              <a:t>early 1990s </a:t>
            </a:r>
            <a:r>
              <a:rPr dirty="0" sz="1800" spc="-5">
                <a:solidFill>
                  <a:srgbClr val="6C6D70"/>
                </a:solidFill>
                <a:latin typeface="Arial"/>
                <a:cs typeface="Arial"/>
              </a:rPr>
              <a:t>at National</a:t>
            </a:r>
            <a:r>
              <a:rPr dirty="0" sz="1800" spc="5">
                <a:solidFill>
                  <a:srgbClr val="6C6D70"/>
                </a:solidFill>
                <a:latin typeface="Arial"/>
                <a:cs typeface="Arial"/>
              </a:rPr>
              <a:t> </a:t>
            </a:r>
            <a:r>
              <a:rPr dirty="0" sz="1800" spc="-5">
                <a:solidFill>
                  <a:srgbClr val="6C6D70"/>
                </a:solidFill>
                <a:latin typeface="Arial"/>
                <a:cs typeface="Arial"/>
              </a:rPr>
              <a:t>Research</a:t>
            </a:r>
            <a:endParaRPr sz="1800">
              <a:latin typeface="Arial"/>
              <a:cs typeface="Arial"/>
            </a:endParaRPr>
          </a:p>
          <a:p>
            <a:pPr marL="243840">
              <a:lnSpc>
                <a:spcPct val="100000"/>
              </a:lnSpc>
              <a:spcBef>
                <a:spcPts val="1295"/>
              </a:spcBef>
            </a:pPr>
            <a:r>
              <a:rPr dirty="0" sz="1800" spc="-5">
                <a:solidFill>
                  <a:srgbClr val="6C6D70"/>
                </a:solidFill>
                <a:latin typeface="Arial"/>
                <a:cs typeface="Arial"/>
              </a:rPr>
              <a:t>Institute for Mathematics and Computer Science,</a:t>
            </a:r>
            <a:r>
              <a:rPr dirty="0" sz="1800" spc="50">
                <a:solidFill>
                  <a:srgbClr val="6C6D70"/>
                </a:solidFill>
                <a:latin typeface="Arial"/>
                <a:cs typeface="Arial"/>
              </a:rPr>
              <a:t> </a:t>
            </a:r>
            <a:r>
              <a:rPr dirty="0" sz="1800" spc="-5">
                <a:solidFill>
                  <a:srgbClr val="6C6D70"/>
                </a:solidFill>
                <a:latin typeface="Arial"/>
                <a:cs typeface="Arial"/>
              </a:rPr>
              <a:t>Netherlands.</a:t>
            </a:r>
            <a:endParaRPr sz="1800">
              <a:latin typeface="Arial"/>
              <a:cs typeface="Arial"/>
            </a:endParaRPr>
          </a:p>
          <a:p>
            <a:pPr>
              <a:lnSpc>
                <a:spcPct val="100000"/>
              </a:lnSpc>
              <a:spcBef>
                <a:spcPts val="20"/>
              </a:spcBef>
            </a:pPr>
            <a:endParaRPr sz="2150">
              <a:latin typeface="Times New Roman"/>
              <a:cs typeface="Times New Roman"/>
            </a:endParaRPr>
          </a:p>
          <a:p>
            <a:pPr marL="243840" indent="-231140">
              <a:lnSpc>
                <a:spcPct val="100000"/>
              </a:lnSpc>
              <a:buClr>
                <a:srgbClr val="007BC3"/>
              </a:buClr>
              <a:buChar char="•"/>
              <a:tabLst>
                <a:tab pos="243840" algn="l"/>
                <a:tab pos="244475" algn="l"/>
              </a:tabLst>
            </a:pPr>
            <a:r>
              <a:rPr dirty="0" sz="1800" spc="-5">
                <a:solidFill>
                  <a:srgbClr val="6C6D70"/>
                </a:solidFill>
                <a:latin typeface="Arial"/>
                <a:cs typeface="Arial"/>
              </a:rPr>
              <a:t>Named after </a:t>
            </a:r>
            <a:r>
              <a:rPr dirty="0" sz="1800">
                <a:solidFill>
                  <a:srgbClr val="6C6D70"/>
                </a:solidFill>
                <a:latin typeface="Arial"/>
                <a:cs typeface="Arial"/>
              </a:rPr>
              <a:t>a </a:t>
            </a:r>
            <a:r>
              <a:rPr dirty="0" sz="1800" spc="-5">
                <a:solidFill>
                  <a:srgbClr val="6C6D70"/>
                </a:solidFill>
                <a:latin typeface="Arial"/>
                <a:cs typeface="Arial"/>
              </a:rPr>
              <a:t>circus show Monty </a:t>
            </a:r>
            <a:r>
              <a:rPr dirty="0" sz="1800" spc="-10">
                <a:solidFill>
                  <a:srgbClr val="6C6D70"/>
                </a:solidFill>
                <a:latin typeface="Arial"/>
                <a:cs typeface="Arial"/>
              </a:rPr>
              <a:t>Python</a:t>
            </a:r>
            <a:r>
              <a:rPr dirty="0" sz="1800" spc="50">
                <a:solidFill>
                  <a:srgbClr val="6C6D70"/>
                </a:solidFill>
                <a:latin typeface="Arial"/>
                <a:cs typeface="Arial"/>
              </a:rPr>
              <a:t> </a:t>
            </a:r>
            <a:r>
              <a:rPr dirty="0" sz="1800" spc="-30">
                <a:solidFill>
                  <a:srgbClr val="6C6D70"/>
                </a:solidFill>
                <a:latin typeface="Arial"/>
                <a:cs typeface="Arial"/>
              </a:rPr>
              <a:t>show.</a:t>
            </a:r>
            <a:endParaRPr sz="1800">
              <a:latin typeface="Arial"/>
              <a:cs typeface="Arial"/>
            </a:endParaRPr>
          </a:p>
          <a:p>
            <a:pPr marL="243840" marR="5080" indent="-231140">
              <a:lnSpc>
                <a:spcPct val="160000"/>
              </a:lnSpc>
              <a:spcBef>
                <a:spcPts val="1195"/>
              </a:spcBef>
              <a:buClr>
                <a:srgbClr val="007BC3"/>
              </a:buClr>
              <a:buChar char="•"/>
              <a:tabLst>
                <a:tab pos="243840" algn="l"/>
                <a:tab pos="244475" algn="l"/>
              </a:tabLst>
            </a:pPr>
            <a:r>
              <a:rPr dirty="0" sz="1800" spc="-5">
                <a:solidFill>
                  <a:srgbClr val="6C6D70"/>
                </a:solidFill>
                <a:latin typeface="Arial"/>
                <a:cs typeface="Arial"/>
              </a:rPr>
              <a:t>Derives its features from </a:t>
            </a:r>
            <a:r>
              <a:rPr dirty="0" sz="1800">
                <a:solidFill>
                  <a:srgbClr val="6C6D70"/>
                </a:solidFill>
                <a:latin typeface="Arial"/>
                <a:cs typeface="Arial"/>
              </a:rPr>
              <a:t>many </a:t>
            </a:r>
            <a:r>
              <a:rPr dirty="0" sz="1800" spc="-5">
                <a:solidFill>
                  <a:srgbClr val="6C6D70"/>
                </a:solidFill>
                <a:latin typeface="Arial"/>
                <a:cs typeface="Arial"/>
              </a:rPr>
              <a:t>languages like </a:t>
            </a:r>
            <a:r>
              <a:rPr dirty="0" sz="1800" spc="-5" b="1">
                <a:solidFill>
                  <a:srgbClr val="6C6D70"/>
                </a:solidFill>
                <a:latin typeface="Arial"/>
                <a:cs typeface="Arial"/>
              </a:rPr>
              <a:t>Java, C++, </a:t>
            </a:r>
            <a:r>
              <a:rPr dirty="0" sz="1800" spc="-15" b="1">
                <a:solidFill>
                  <a:srgbClr val="6C6D70"/>
                </a:solidFill>
                <a:latin typeface="Arial"/>
                <a:cs typeface="Arial"/>
              </a:rPr>
              <a:t>ABC, </a:t>
            </a:r>
            <a:r>
              <a:rPr dirty="0" sz="1800" spc="-5" b="1">
                <a:solidFill>
                  <a:srgbClr val="6C6D70"/>
                </a:solidFill>
                <a:latin typeface="Arial"/>
                <a:cs typeface="Arial"/>
              </a:rPr>
              <a:t>C, Modula-3,  Smalltalk, </a:t>
            </a:r>
            <a:r>
              <a:rPr dirty="0" sz="1800" spc="-10" b="1">
                <a:solidFill>
                  <a:srgbClr val="6C6D70"/>
                </a:solidFill>
                <a:latin typeface="Arial"/>
                <a:cs typeface="Arial"/>
              </a:rPr>
              <a:t>Algol-68, </a:t>
            </a:r>
            <a:r>
              <a:rPr dirty="0" sz="1800" spc="-5" b="1">
                <a:solidFill>
                  <a:srgbClr val="6C6D70"/>
                </a:solidFill>
                <a:latin typeface="Arial"/>
                <a:cs typeface="Arial"/>
              </a:rPr>
              <a:t>Unix shell </a:t>
            </a:r>
            <a:r>
              <a:rPr dirty="0" sz="1800" spc="-5">
                <a:solidFill>
                  <a:srgbClr val="6C6D70"/>
                </a:solidFill>
                <a:latin typeface="Arial"/>
                <a:cs typeface="Arial"/>
              </a:rPr>
              <a:t>and other scripting</a:t>
            </a:r>
            <a:r>
              <a:rPr dirty="0" sz="1800" spc="25">
                <a:solidFill>
                  <a:srgbClr val="6C6D70"/>
                </a:solidFill>
                <a:latin typeface="Arial"/>
                <a:cs typeface="Arial"/>
              </a:rPr>
              <a:t> </a:t>
            </a:r>
            <a:r>
              <a:rPr dirty="0" sz="1800" spc="-5">
                <a:solidFill>
                  <a:srgbClr val="6C6D70"/>
                </a:solidFill>
                <a:latin typeface="Arial"/>
                <a:cs typeface="Arial"/>
              </a:rPr>
              <a:t>languages.</a:t>
            </a:r>
            <a:endParaRPr sz="1800">
              <a:latin typeface="Arial"/>
              <a:cs typeface="Arial"/>
            </a:endParaRPr>
          </a:p>
          <a:p>
            <a:pPr marL="243840" marR="6350" indent="-231140">
              <a:lnSpc>
                <a:spcPct val="160000"/>
              </a:lnSpc>
              <a:spcBef>
                <a:spcPts val="1195"/>
              </a:spcBef>
              <a:buClr>
                <a:srgbClr val="007BC3"/>
              </a:buClr>
              <a:buChar char="•"/>
              <a:tabLst>
                <a:tab pos="243840" algn="l"/>
                <a:tab pos="244475" algn="l"/>
              </a:tabLst>
            </a:pPr>
            <a:r>
              <a:rPr dirty="0" sz="1800" spc="-10">
                <a:solidFill>
                  <a:srgbClr val="6C6D70"/>
                </a:solidFill>
                <a:latin typeface="Arial"/>
                <a:cs typeface="Arial"/>
              </a:rPr>
              <a:t>Available </a:t>
            </a:r>
            <a:r>
              <a:rPr dirty="0" sz="1800" spc="-5">
                <a:solidFill>
                  <a:srgbClr val="6C6D70"/>
                </a:solidFill>
                <a:latin typeface="Arial"/>
                <a:cs typeface="Arial"/>
              </a:rPr>
              <a:t>under the GNU General Public License (GPL) </a:t>
            </a:r>
            <a:r>
              <a:rPr dirty="0" sz="1800">
                <a:solidFill>
                  <a:srgbClr val="6C6D70"/>
                </a:solidFill>
                <a:latin typeface="Arial"/>
                <a:cs typeface="Arial"/>
              </a:rPr>
              <a:t>– </a:t>
            </a:r>
            <a:r>
              <a:rPr dirty="0" sz="1800" spc="-5">
                <a:solidFill>
                  <a:srgbClr val="6C6D70"/>
                </a:solidFill>
                <a:latin typeface="Arial"/>
                <a:cs typeface="Arial"/>
              </a:rPr>
              <a:t>Free and open-source  </a:t>
            </a:r>
            <a:r>
              <a:rPr dirty="0" sz="1800" spc="-10">
                <a:solidFill>
                  <a:srgbClr val="6C6D70"/>
                </a:solidFill>
                <a:latin typeface="Arial"/>
                <a:cs typeface="Arial"/>
              </a:rPr>
              <a:t>software.</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3</a:t>
            </a:r>
            <a:endParaRPr sz="1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53980" y="727963"/>
            <a:ext cx="2810510" cy="452120"/>
          </a:xfrm>
          <a:prstGeom prst="rect"/>
        </p:spPr>
        <p:txBody>
          <a:bodyPr wrap="square" lIns="0" tIns="12065" rIns="0" bIns="0" rtlCol="0" vert="horz">
            <a:spAutoFit/>
          </a:bodyPr>
          <a:lstStyle/>
          <a:p>
            <a:pPr marL="12700">
              <a:lnSpc>
                <a:spcPct val="100000"/>
              </a:lnSpc>
              <a:spcBef>
                <a:spcPts val="95"/>
              </a:spcBef>
            </a:pPr>
            <a:r>
              <a:rPr dirty="0" spc="-10"/>
              <a:t>Python</a:t>
            </a:r>
            <a:r>
              <a:rPr dirty="0" spc="-25"/>
              <a:t> Versions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53980" y="1473199"/>
            <a:ext cx="8622030" cy="50317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Python </a:t>
            </a:r>
            <a:r>
              <a:rPr dirty="0" sz="1800" spc="-10" b="1">
                <a:solidFill>
                  <a:srgbClr val="6C6D70"/>
                </a:solidFill>
                <a:latin typeface="Arial"/>
                <a:cs typeface="Arial"/>
              </a:rPr>
              <a:t>v0.9.0 </a:t>
            </a:r>
            <a:r>
              <a:rPr dirty="0" sz="1800" b="1">
                <a:solidFill>
                  <a:srgbClr val="6C6D70"/>
                </a:solidFill>
                <a:latin typeface="Arial"/>
                <a:cs typeface="Arial"/>
              </a:rPr>
              <a:t>- </a:t>
            </a:r>
            <a:r>
              <a:rPr dirty="0" sz="1800" spc="-20" b="1">
                <a:solidFill>
                  <a:srgbClr val="6C6D70"/>
                </a:solidFill>
                <a:latin typeface="Arial"/>
                <a:cs typeface="Arial"/>
              </a:rPr>
              <a:t>February,</a:t>
            </a:r>
            <a:r>
              <a:rPr dirty="0" sz="1800" spc="60" b="1">
                <a:solidFill>
                  <a:srgbClr val="6C6D70"/>
                </a:solidFill>
                <a:latin typeface="Arial"/>
                <a:cs typeface="Arial"/>
              </a:rPr>
              <a:t> </a:t>
            </a:r>
            <a:r>
              <a:rPr dirty="0" sz="1800" spc="-5" b="1">
                <a:solidFill>
                  <a:srgbClr val="6C6D70"/>
                </a:solidFill>
                <a:latin typeface="Arial"/>
                <a:cs typeface="Arial"/>
              </a:rPr>
              <a:t>1991</a:t>
            </a:r>
            <a:endParaRPr sz="1800">
              <a:latin typeface="Arial"/>
              <a:cs typeface="Arial"/>
            </a:endParaRPr>
          </a:p>
          <a:p>
            <a:pPr lvl="1" marL="469900" marR="5080" indent="-226060">
              <a:lnSpc>
                <a:spcPct val="160000"/>
              </a:lnSpc>
              <a:spcBef>
                <a:spcPts val="1255"/>
              </a:spcBef>
              <a:buClr>
                <a:srgbClr val="007BC3"/>
              </a:buClr>
              <a:buChar char="–"/>
              <a:tabLst>
                <a:tab pos="470534" algn="l"/>
              </a:tabLst>
            </a:pPr>
            <a:r>
              <a:rPr dirty="0" sz="1600" spc="-5">
                <a:solidFill>
                  <a:srgbClr val="6C6D70"/>
                </a:solidFill>
                <a:latin typeface="Arial"/>
                <a:cs typeface="Arial"/>
              </a:rPr>
              <a:t>Features: Exception Handling, Functions and </a:t>
            </a:r>
            <a:r>
              <a:rPr dirty="0" sz="1600" spc="-10">
                <a:solidFill>
                  <a:srgbClr val="6C6D70"/>
                </a:solidFill>
                <a:latin typeface="Arial"/>
                <a:cs typeface="Arial"/>
              </a:rPr>
              <a:t>core </a:t>
            </a:r>
            <a:r>
              <a:rPr dirty="0" sz="1600" spc="-5">
                <a:solidFill>
                  <a:srgbClr val="6C6D70"/>
                </a:solidFill>
                <a:latin typeface="Arial"/>
                <a:cs typeface="Arial"/>
              </a:rPr>
              <a:t>data types like List, </a:t>
            </a:r>
            <a:r>
              <a:rPr dirty="0" sz="1600" spc="-20">
                <a:solidFill>
                  <a:srgbClr val="6C6D70"/>
                </a:solidFill>
                <a:latin typeface="Arial"/>
                <a:cs typeface="Arial"/>
              </a:rPr>
              <a:t>Dictionary, </a:t>
            </a:r>
            <a:r>
              <a:rPr dirty="0" sz="1600" spc="-5">
                <a:solidFill>
                  <a:srgbClr val="6C6D70"/>
                </a:solidFill>
                <a:latin typeface="Arial"/>
                <a:cs typeface="Arial"/>
              </a:rPr>
              <a:t>String  and others. It </a:t>
            </a:r>
            <a:r>
              <a:rPr dirty="0" sz="1600" spc="-10">
                <a:solidFill>
                  <a:srgbClr val="6C6D70"/>
                </a:solidFill>
                <a:latin typeface="Arial"/>
                <a:cs typeface="Arial"/>
              </a:rPr>
              <a:t>was </a:t>
            </a:r>
            <a:r>
              <a:rPr dirty="0" sz="1600" spc="-5">
                <a:solidFill>
                  <a:srgbClr val="6C6D70"/>
                </a:solidFill>
                <a:latin typeface="Arial"/>
                <a:cs typeface="Arial"/>
              </a:rPr>
              <a:t>object oriented and had module</a:t>
            </a:r>
            <a:r>
              <a:rPr dirty="0" sz="1600" spc="110">
                <a:solidFill>
                  <a:srgbClr val="6C6D70"/>
                </a:solidFill>
                <a:latin typeface="Arial"/>
                <a:cs typeface="Arial"/>
              </a:rPr>
              <a:t> </a:t>
            </a:r>
            <a:r>
              <a:rPr dirty="0" sz="1600" spc="-10">
                <a:solidFill>
                  <a:srgbClr val="6C6D70"/>
                </a:solidFill>
                <a:latin typeface="Arial"/>
                <a:cs typeface="Arial"/>
              </a:rPr>
              <a:t>system</a:t>
            </a:r>
            <a:endParaRPr sz="1600">
              <a:latin typeface="Arial"/>
              <a:cs typeface="Arial"/>
            </a:endParaRPr>
          </a:p>
          <a:p>
            <a:pPr lvl="1">
              <a:lnSpc>
                <a:spcPct val="100000"/>
              </a:lnSpc>
              <a:spcBef>
                <a:spcPts val="20"/>
              </a:spcBef>
              <a:buClr>
                <a:srgbClr val="007BC3"/>
              </a:buClr>
              <a:buFont typeface="Arial"/>
              <a:buChar char="–"/>
            </a:pPr>
            <a:endParaRPr sz="2100">
              <a:latin typeface="Times New Roman"/>
              <a:cs typeface="Times New Roman"/>
            </a:endParaRPr>
          </a:p>
          <a:p>
            <a:pPr marL="243840" indent="-231140">
              <a:lnSpc>
                <a:spcPct val="100000"/>
              </a:lnSpc>
              <a:spcBef>
                <a:spcPts val="5"/>
              </a:spcBef>
              <a:buClr>
                <a:srgbClr val="007BC3"/>
              </a:buClr>
              <a:buFont typeface="Arial"/>
              <a:buChar char="•"/>
              <a:tabLst>
                <a:tab pos="243840" algn="l"/>
                <a:tab pos="244475" algn="l"/>
              </a:tabLst>
            </a:pPr>
            <a:r>
              <a:rPr dirty="0" sz="1800" spc="-5" b="1">
                <a:solidFill>
                  <a:srgbClr val="6C6D70"/>
                </a:solidFill>
                <a:latin typeface="Arial"/>
                <a:cs typeface="Arial"/>
              </a:rPr>
              <a:t>Python </a:t>
            </a:r>
            <a:r>
              <a:rPr dirty="0" sz="1800" spc="-15" b="1">
                <a:solidFill>
                  <a:srgbClr val="6C6D70"/>
                </a:solidFill>
                <a:latin typeface="Arial"/>
                <a:cs typeface="Arial"/>
              </a:rPr>
              <a:t>v1.0 </a:t>
            </a:r>
            <a:r>
              <a:rPr dirty="0" sz="1800" b="1">
                <a:solidFill>
                  <a:srgbClr val="6C6D70"/>
                </a:solidFill>
                <a:latin typeface="Arial"/>
                <a:cs typeface="Arial"/>
              </a:rPr>
              <a:t>- </a:t>
            </a:r>
            <a:r>
              <a:rPr dirty="0" sz="1800" spc="-5" b="1">
                <a:solidFill>
                  <a:srgbClr val="6C6D70"/>
                </a:solidFill>
                <a:latin typeface="Arial"/>
                <a:cs typeface="Arial"/>
              </a:rPr>
              <a:t>January</a:t>
            </a:r>
            <a:r>
              <a:rPr dirty="0" sz="1800" spc="60" b="1">
                <a:solidFill>
                  <a:srgbClr val="6C6D70"/>
                </a:solidFill>
                <a:latin typeface="Arial"/>
                <a:cs typeface="Arial"/>
              </a:rPr>
              <a:t> </a:t>
            </a:r>
            <a:r>
              <a:rPr dirty="0" sz="1800" spc="-5" b="1">
                <a:solidFill>
                  <a:srgbClr val="6C6D70"/>
                </a:solidFill>
                <a:latin typeface="Arial"/>
                <a:cs typeface="Arial"/>
              </a:rPr>
              <a:t>1994</a:t>
            </a:r>
            <a:endParaRPr sz="1800">
              <a:latin typeface="Arial"/>
              <a:cs typeface="Arial"/>
            </a:endParaRPr>
          </a:p>
          <a:p>
            <a:pPr>
              <a:lnSpc>
                <a:spcPct val="100000"/>
              </a:lnSpc>
              <a:spcBef>
                <a:spcPts val="50"/>
              </a:spcBef>
              <a:buClr>
                <a:srgbClr val="007BC3"/>
              </a:buClr>
              <a:buFont typeface="Arial"/>
              <a:buChar char="•"/>
            </a:pPr>
            <a:endParaRPr sz="2050">
              <a:latin typeface="Times New Roman"/>
              <a:cs typeface="Times New Roman"/>
            </a:endParaRPr>
          </a:p>
          <a:p>
            <a:pPr lvl="1" marL="469900" indent="-226060">
              <a:lnSpc>
                <a:spcPct val="100000"/>
              </a:lnSpc>
              <a:buClr>
                <a:srgbClr val="007BC3"/>
              </a:buClr>
              <a:buChar char="–"/>
              <a:tabLst>
                <a:tab pos="470534" algn="l"/>
              </a:tabLst>
            </a:pPr>
            <a:r>
              <a:rPr dirty="0" sz="1600" spc="-5">
                <a:solidFill>
                  <a:srgbClr val="6C6D70"/>
                </a:solidFill>
                <a:latin typeface="Arial"/>
                <a:cs typeface="Arial"/>
              </a:rPr>
              <a:t>Features: Functional Programming tools lambda, map, filter and</a:t>
            </a:r>
            <a:r>
              <a:rPr dirty="0" sz="1600" spc="100">
                <a:solidFill>
                  <a:srgbClr val="6C6D70"/>
                </a:solidFill>
                <a:latin typeface="Arial"/>
                <a:cs typeface="Arial"/>
              </a:rPr>
              <a:t> </a:t>
            </a:r>
            <a:r>
              <a:rPr dirty="0" sz="1600" spc="-5">
                <a:solidFill>
                  <a:srgbClr val="6C6D70"/>
                </a:solidFill>
                <a:latin typeface="Arial"/>
                <a:cs typeface="Arial"/>
              </a:rPr>
              <a:t>reduce</a:t>
            </a:r>
            <a:endParaRPr sz="1600">
              <a:latin typeface="Arial"/>
              <a:cs typeface="Arial"/>
            </a:endParaRPr>
          </a:p>
          <a:p>
            <a:pPr lvl="1">
              <a:lnSpc>
                <a:spcPct val="100000"/>
              </a:lnSpc>
              <a:spcBef>
                <a:spcPts val="20"/>
              </a:spcBef>
              <a:buClr>
                <a:srgbClr val="007BC3"/>
              </a:buClr>
              <a:buFont typeface="Arial"/>
              <a:buChar char="–"/>
            </a:pPr>
            <a:endParaRPr sz="2100">
              <a:latin typeface="Times New Roman"/>
              <a:cs typeface="Times New Roman"/>
            </a:endParaRPr>
          </a:p>
          <a:p>
            <a:pPr marL="243840" indent="-231140">
              <a:lnSpc>
                <a:spcPct val="100000"/>
              </a:lnSpc>
              <a:buClr>
                <a:srgbClr val="007BC3"/>
              </a:buClr>
              <a:buFont typeface="Arial"/>
              <a:buChar char="•"/>
              <a:tabLst>
                <a:tab pos="243840" algn="l"/>
                <a:tab pos="244475" algn="l"/>
              </a:tabLst>
            </a:pPr>
            <a:r>
              <a:rPr dirty="0" sz="1800" spc="-5" b="1">
                <a:solidFill>
                  <a:srgbClr val="6C6D70"/>
                </a:solidFill>
                <a:latin typeface="Arial"/>
                <a:cs typeface="Arial"/>
              </a:rPr>
              <a:t>Python </a:t>
            </a:r>
            <a:r>
              <a:rPr dirty="0" sz="1800" spc="-15" b="1">
                <a:solidFill>
                  <a:srgbClr val="6C6D70"/>
                </a:solidFill>
                <a:latin typeface="Arial"/>
                <a:cs typeface="Arial"/>
              </a:rPr>
              <a:t>v2.0 </a:t>
            </a:r>
            <a:r>
              <a:rPr dirty="0" sz="1800" b="1">
                <a:solidFill>
                  <a:srgbClr val="6C6D70"/>
                </a:solidFill>
                <a:latin typeface="Arial"/>
                <a:cs typeface="Arial"/>
              </a:rPr>
              <a:t>- </a:t>
            </a:r>
            <a:r>
              <a:rPr dirty="0" sz="1800" spc="-5" b="1">
                <a:solidFill>
                  <a:srgbClr val="6C6D70"/>
                </a:solidFill>
                <a:latin typeface="Arial"/>
                <a:cs typeface="Arial"/>
              </a:rPr>
              <a:t>October</a:t>
            </a:r>
            <a:r>
              <a:rPr dirty="0" sz="1800" spc="50" b="1">
                <a:solidFill>
                  <a:srgbClr val="6C6D70"/>
                </a:solidFill>
                <a:latin typeface="Arial"/>
                <a:cs typeface="Arial"/>
              </a:rPr>
              <a:t> </a:t>
            </a:r>
            <a:r>
              <a:rPr dirty="0" sz="1800" spc="-5" b="1">
                <a:solidFill>
                  <a:srgbClr val="6C6D70"/>
                </a:solidFill>
                <a:latin typeface="Arial"/>
                <a:cs typeface="Arial"/>
              </a:rPr>
              <a:t>2000</a:t>
            </a:r>
            <a:endParaRPr sz="1800">
              <a:latin typeface="Arial"/>
              <a:cs typeface="Arial"/>
            </a:endParaRPr>
          </a:p>
          <a:p>
            <a:pPr>
              <a:lnSpc>
                <a:spcPct val="100000"/>
              </a:lnSpc>
              <a:spcBef>
                <a:spcPts val="45"/>
              </a:spcBef>
              <a:buClr>
                <a:srgbClr val="007BC3"/>
              </a:buClr>
              <a:buFont typeface="Arial"/>
              <a:buChar char="•"/>
            </a:pPr>
            <a:endParaRPr sz="2050">
              <a:latin typeface="Times New Roman"/>
              <a:cs typeface="Times New Roman"/>
            </a:endParaRPr>
          </a:p>
          <a:p>
            <a:pPr lvl="1" marL="469900" indent="-226060">
              <a:lnSpc>
                <a:spcPct val="100000"/>
              </a:lnSpc>
              <a:buClr>
                <a:srgbClr val="007BC3"/>
              </a:buClr>
              <a:buChar char="–"/>
              <a:tabLst>
                <a:tab pos="470534" algn="l"/>
              </a:tabLst>
            </a:pPr>
            <a:r>
              <a:rPr dirty="0" sz="1600" spc="-5">
                <a:solidFill>
                  <a:srgbClr val="6C6D70"/>
                </a:solidFill>
                <a:latin typeface="Arial"/>
                <a:cs typeface="Arial"/>
              </a:rPr>
              <a:t>Features: List comprehensions, Garbage Collector and support for</a:t>
            </a:r>
            <a:r>
              <a:rPr dirty="0" sz="1600" spc="110">
                <a:solidFill>
                  <a:srgbClr val="6C6D70"/>
                </a:solidFill>
                <a:latin typeface="Arial"/>
                <a:cs typeface="Arial"/>
              </a:rPr>
              <a:t> </a:t>
            </a:r>
            <a:r>
              <a:rPr dirty="0" sz="1600" spc="-5">
                <a:solidFill>
                  <a:srgbClr val="6C6D70"/>
                </a:solidFill>
                <a:latin typeface="Arial"/>
                <a:cs typeface="Arial"/>
              </a:rPr>
              <a:t>Unicode.</a:t>
            </a:r>
            <a:endParaRPr sz="1600">
              <a:latin typeface="Arial"/>
              <a:cs typeface="Arial"/>
            </a:endParaRPr>
          </a:p>
          <a:p>
            <a:pPr lvl="1">
              <a:lnSpc>
                <a:spcPct val="100000"/>
              </a:lnSpc>
              <a:spcBef>
                <a:spcPts val="20"/>
              </a:spcBef>
              <a:buClr>
                <a:srgbClr val="007BC3"/>
              </a:buClr>
              <a:buFont typeface="Arial"/>
              <a:buChar char="–"/>
            </a:pPr>
            <a:endParaRPr sz="2100">
              <a:latin typeface="Times New Roman"/>
              <a:cs typeface="Times New Roman"/>
            </a:endParaRPr>
          </a:p>
          <a:p>
            <a:pPr marL="243840" indent="-231140">
              <a:lnSpc>
                <a:spcPct val="100000"/>
              </a:lnSpc>
              <a:buClr>
                <a:srgbClr val="007BC3"/>
              </a:buClr>
              <a:buFont typeface="Arial"/>
              <a:buChar char="•"/>
              <a:tabLst>
                <a:tab pos="243840" algn="l"/>
                <a:tab pos="244475" algn="l"/>
              </a:tabLst>
            </a:pPr>
            <a:r>
              <a:rPr dirty="0" sz="1800" spc="-5" b="1">
                <a:solidFill>
                  <a:srgbClr val="6C6D70"/>
                </a:solidFill>
                <a:latin typeface="Arial"/>
                <a:cs typeface="Arial"/>
              </a:rPr>
              <a:t>Python </a:t>
            </a:r>
            <a:r>
              <a:rPr dirty="0" sz="1800" spc="-15" b="1">
                <a:solidFill>
                  <a:srgbClr val="6C6D70"/>
                </a:solidFill>
                <a:latin typeface="Arial"/>
                <a:cs typeface="Arial"/>
              </a:rPr>
              <a:t>v3.0 </a:t>
            </a:r>
            <a:r>
              <a:rPr dirty="0" sz="1800" b="1">
                <a:solidFill>
                  <a:srgbClr val="6C6D70"/>
                </a:solidFill>
                <a:latin typeface="Arial"/>
                <a:cs typeface="Arial"/>
              </a:rPr>
              <a:t>-</a:t>
            </a:r>
            <a:r>
              <a:rPr dirty="0" sz="1800" spc="50" b="1">
                <a:solidFill>
                  <a:srgbClr val="6C6D70"/>
                </a:solidFill>
                <a:latin typeface="Arial"/>
                <a:cs typeface="Arial"/>
              </a:rPr>
              <a:t> </a:t>
            </a:r>
            <a:r>
              <a:rPr dirty="0" sz="1800" spc="-5" b="1">
                <a:solidFill>
                  <a:srgbClr val="6C6D70"/>
                </a:solidFill>
                <a:latin typeface="Arial"/>
                <a:cs typeface="Arial"/>
              </a:rPr>
              <a:t>2008</a:t>
            </a:r>
            <a:endParaRPr sz="1800">
              <a:latin typeface="Arial"/>
              <a:cs typeface="Arial"/>
            </a:endParaRPr>
          </a:p>
          <a:p>
            <a:pPr lvl="1" marL="469900" marR="5080" indent="-226060">
              <a:lnSpc>
                <a:spcPct val="160000"/>
              </a:lnSpc>
              <a:spcBef>
                <a:spcPts val="1250"/>
              </a:spcBef>
              <a:buClr>
                <a:srgbClr val="007BC3"/>
              </a:buClr>
              <a:buChar char="–"/>
              <a:tabLst>
                <a:tab pos="470534" algn="l"/>
              </a:tabLst>
            </a:pPr>
            <a:r>
              <a:rPr dirty="0" sz="1600" spc="-10">
                <a:solidFill>
                  <a:srgbClr val="6C6D70"/>
                </a:solidFill>
                <a:latin typeface="Arial"/>
                <a:cs typeface="Arial"/>
              </a:rPr>
              <a:t>Known </a:t>
            </a:r>
            <a:r>
              <a:rPr dirty="0" sz="1600" spc="-5">
                <a:solidFill>
                  <a:srgbClr val="6C6D70"/>
                </a:solidFill>
                <a:latin typeface="Arial"/>
                <a:cs typeface="Arial"/>
              </a:rPr>
              <a:t>as “Python 3000” and “Py3k”. </a:t>
            </a:r>
            <a:r>
              <a:rPr dirty="0" sz="1600">
                <a:solidFill>
                  <a:srgbClr val="6C6D70"/>
                </a:solidFill>
                <a:latin typeface="Arial"/>
                <a:cs typeface="Arial"/>
              </a:rPr>
              <a:t>It </a:t>
            </a:r>
            <a:r>
              <a:rPr dirty="0" sz="1600" spc="-5">
                <a:solidFill>
                  <a:srgbClr val="6C6D70"/>
                </a:solidFill>
                <a:latin typeface="Arial"/>
                <a:cs typeface="Arial"/>
              </a:rPr>
              <a:t>is not backward compatible </a:t>
            </a:r>
            <a:r>
              <a:rPr dirty="0" sz="1600" spc="-10">
                <a:solidFill>
                  <a:srgbClr val="6C6D70"/>
                </a:solidFill>
                <a:latin typeface="Arial"/>
                <a:cs typeface="Arial"/>
              </a:rPr>
              <a:t>with </a:t>
            </a:r>
            <a:r>
              <a:rPr dirty="0" sz="1600" spc="-5">
                <a:solidFill>
                  <a:srgbClr val="6C6D70"/>
                </a:solidFill>
                <a:latin typeface="Arial"/>
                <a:cs typeface="Arial"/>
              </a:rPr>
              <a:t>v2.0 and its other  variants. Emphasizes more on removal of duplicate programming constructs and</a:t>
            </a:r>
            <a:r>
              <a:rPr dirty="0" sz="1600" spc="235">
                <a:solidFill>
                  <a:srgbClr val="6C6D70"/>
                </a:solidFill>
                <a:latin typeface="Arial"/>
                <a:cs typeface="Arial"/>
              </a:rPr>
              <a:t> </a:t>
            </a:r>
            <a:r>
              <a:rPr dirty="0" sz="1600" spc="-5">
                <a:solidFill>
                  <a:srgbClr val="6C6D70"/>
                </a:solidFill>
                <a:latin typeface="Arial"/>
                <a:cs typeface="Arial"/>
              </a:rPr>
              <a:t>modules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4</a:t>
            </a:r>
            <a:endParaRPr sz="1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34059"/>
            <a:ext cx="2812415" cy="452120"/>
          </a:xfrm>
          <a:prstGeom prst="rect"/>
        </p:spPr>
        <p:txBody>
          <a:bodyPr wrap="square" lIns="0" tIns="12065" rIns="0" bIns="0" rtlCol="0" vert="horz">
            <a:spAutoFit/>
          </a:bodyPr>
          <a:lstStyle/>
          <a:p>
            <a:pPr marL="12700">
              <a:lnSpc>
                <a:spcPct val="100000"/>
              </a:lnSpc>
              <a:spcBef>
                <a:spcPts val="95"/>
              </a:spcBef>
            </a:pPr>
            <a:r>
              <a:rPr dirty="0" spc="-10"/>
              <a:t>Python</a:t>
            </a:r>
            <a:r>
              <a:rPr dirty="0" spc="-15"/>
              <a:t> </a:t>
            </a:r>
            <a:r>
              <a:rPr dirty="0" spc="-5"/>
              <a:t>Features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93925"/>
            <a:ext cx="7741920" cy="463550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900" spc="-5">
                <a:solidFill>
                  <a:srgbClr val="6C6D70"/>
                </a:solidFill>
                <a:latin typeface="Arial"/>
                <a:cs typeface="Arial"/>
              </a:rPr>
              <a:t>Python is a High - Level, Interpreted, Interactive and Object - Oriented  Programming</a:t>
            </a:r>
            <a:r>
              <a:rPr dirty="0" sz="1900" spc="35">
                <a:solidFill>
                  <a:srgbClr val="6C6D70"/>
                </a:solidFill>
                <a:latin typeface="Arial"/>
                <a:cs typeface="Arial"/>
              </a:rPr>
              <a:t> </a:t>
            </a:r>
            <a:r>
              <a:rPr dirty="0" sz="1900" spc="-5">
                <a:solidFill>
                  <a:srgbClr val="6C6D70"/>
                </a:solidFill>
                <a:latin typeface="Arial"/>
                <a:cs typeface="Arial"/>
              </a:rPr>
              <a:t>Language</a:t>
            </a:r>
            <a:endParaRPr sz="1900">
              <a:latin typeface="Arial"/>
              <a:cs typeface="Arial"/>
            </a:endParaRPr>
          </a:p>
          <a:p>
            <a:pPr marL="243840" indent="-231140">
              <a:lnSpc>
                <a:spcPct val="100000"/>
              </a:lnSpc>
              <a:spcBef>
                <a:spcPts val="1425"/>
              </a:spcBef>
              <a:buClr>
                <a:srgbClr val="007BC3"/>
              </a:buClr>
              <a:buChar char="•"/>
              <a:tabLst>
                <a:tab pos="243840" algn="l"/>
                <a:tab pos="244475" algn="l"/>
              </a:tabLst>
            </a:pPr>
            <a:r>
              <a:rPr dirty="0" sz="1900" spc="-5">
                <a:solidFill>
                  <a:srgbClr val="6C6D70"/>
                </a:solidFill>
                <a:latin typeface="Arial"/>
                <a:cs typeface="Arial"/>
              </a:rPr>
              <a:t>Features</a:t>
            </a:r>
            <a:r>
              <a:rPr dirty="0" sz="1900" spc="10">
                <a:solidFill>
                  <a:srgbClr val="6C6D70"/>
                </a:solidFill>
                <a:latin typeface="Arial"/>
                <a:cs typeface="Arial"/>
              </a:rPr>
              <a:t> </a:t>
            </a:r>
            <a:r>
              <a:rPr dirty="0" sz="1900" spc="-5">
                <a:solidFill>
                  <a:srgbClr val="6C6D70"/>
                </a:solidFill>
                <a:latin typeface="Arial"/>
                <a:cs typeface="Arial"/>
              </a:rPr>
              <a:t>include:</a:t>
            </a:r>
            <a:endParaRPr sz="1900">
              <a:latin typeface="Arial"/>
              <a:cs typeface="Arial"/>
            </a:endParaRPr>
          </a:p>
          <a:p>
            <a:pPr lvl="1" marL="469900" indent="-226060">
              <a:lnSpc>
                <a:spcPct val="100000"/>
              </a:lnSpc>
              <a:spcBef>
                <a:spcPts val="1420"/>
              </a:spcBef>
              <a:buClr>
                <a:srgbClr val="007BC3"/>
              </a:buClr>
              <a:buChar char="–"/>
              <a:tabLst>
                <a:tab pos="470534" algn="l"/>
              </a:tabLst>
            </a:pPr>
            <a:r>
              <a:rPr dirty="0" sz="1700">
                <a:solidFill>
                  <a:srgbClr val="6C6D70"/>
                </a:solidFill>
                <a:latin typeface="Arial"/>
                <a:cs typeface="Arial"/>
              </a:rPr>
              <a:t>Beginners</a:t>
            </a:r>
            <a:r>
              <a:rPr dirty="0" sz="1700" spc="-10">
                <a:solidFill>
                  <a:srgbClr val="6C6D70"/>
                </a:solidFill>
                <a:latin typeface="Arial"/>
                <a:cs typeface="Arial"/>
              </a:rPr>
              <a:t> </a:t>
            </a:r>
            <a:r>
              <a:rPr dirty="0" sz="1700">
                <a:solidFill>
                  <a:srgbClr val="6C6D70"/>
                </a:solidFill>
                <a:latin typeface="Arial"/>
                <a:cs typeface="Arial"/>
              </a:rPr>
              <a:t>Language</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spc="-5">
                <a:solidFill>
                  <a:srgbClr val="6C6D70"/>
                </a:solidFill>
                <a:latin typeface="Arial"/>
                <a:cs typeface="Arial"/>
              </a:rPr>
              <a:t>Extensive </a:t>
            </a:r>
            <a:r>
              <a:rPr dirty="0" sz="1700">
                <a:solidFill>
                  <a:srgbClr val="6C6D70"/>
                </a:solidFill>
                <a:latin typeface="Arial"/>
                <a:cs typeface="Arial"/>
              </a:rPr>
              <a:t>Standard</a:t>
            </a:r>
            <a:r>
              <a:rPr dirty="0" sz="1700" spc="15">
                <a:solidFill>
                  <a:srgbClr val="6C6D70"/>
                </a:solidFill>
                <a:latin typeface="Arial"/>
                <a:cs typeface="Arial"/>
              </a:rPr>
              <a:t> </a:t>
            </a:r>
            <a:r>
              <a:rPr dirty="0" sz="1700">
                <a:solidFill>
                  <a:srgbClr val="6C6D70"/>
                </a:solidFill>
                <a:latin typeface="Arial"/>
                <a:cs typeface="Arial"/>
              </a:rPr>
              <a:t>Library</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a:solidFill>
                  <a:srgbClr val="6C6D70"/>
                </a:solidFill>
                <a:latin typeface="Arial"/>
                <a:cs typeface="Arial"/>
              </a:rPr>
              <a:t>Cross </a:t>
            </a:r>
            <a:r>
              <a:rPr dirty="0" sz="1700" spc="-5">
                <a:solidFill>
                  <a:srgbClr val="6C6D70"/>
                </a:solidFill>
                <a:latin typeface="Arial"/>
                <a:cs typeface="Arial"/>
              </a:rPr>
              <a:t>Platform</a:t>
            </a:r>
            <a:r>
              <a:rPr dirty="0" sz="1700" spc="-20">
                <a:solidFill>
                  <a:srgbClr val="6C6D70"/>
                </a:solidFill>
                <a:latin typeface="Arial"/>
                <a:cs typeface="Arial"/>
              </a:rPr>
              <a:t> </a:t>
            </a:r>
            <a:r>
              <a:rPr dirty="0" sz="1700" spc="-5">
                <a:solidFill>
                  <a:srgbClr val="6C6D70"/>
                </a:solidFill>
                <a:latin typeface="Arial"/>
                <a:cs typeface="Arial"/>
              </a:rPr>
              <a:t>Compatibility</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spc="-5">
                <a:solidFill>
                  <a:srgbClr val="6C6D70"/>
                </a:solidFill>
                <a:latin typeface="Arial"/>
                <a:cs typeface="Arial"/>
              </a:rPr>
              <a:t>Interactive</a:t>
            </a:r>
            <a:r>
              <a:rPr dirty="0" sz="1700" spc="5">
                <a:solidFill>
                  <a:srgbClr val="6C6D70"/>
                </a:solidFill>
                <a:latin typeface="Arial"/>
                <a:cs typeface="Arial"/>
              </a:rPr>
              <a:t> </a:t>
            </a:r>
            <a:r>
              <a:rPr dirty="0" sz="1700">
                <a:solidFill>
                  <a:srgbClr val="6C6D70"/>
                </a:solidFill>
                <a:latin typeface="Arial"/>
                <a:cs typeface="Arial"/>
              </a:rPr>
              <a:t>Mode</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spc="-5">
                <a:solidFill>
                  <a:srgbClr val="6C6D70"/>
                </a:solidFill>
                <a:latin typeface="Arial"/>
                <a:cs typeface="Arial"/>
              </a:rPr>
              <a:t>Portable </a:t>
            </a:r>
            <a:r>
              <a:rPr dirty="0" sz="1700">
                <a:solidFill>
                  <a:srgbClr val="6C6D70"/>
                </a:solidFill>
                <a:latin typeface="Arial"/>
                <a:cs typeface="Arial"/>
              </a:rPr>
              <a:t>and</a:t>
            </a:r>
            <a:r>
              <a:rPr dirty="0" sz="1700" spc="10">
                <a:solidFill>
                  <a:srgbClr val="6C6D70"/>
                </a:solidFill>
                <a:latin typeface="Arial"/>
                <a:cs typeface="Arial"/>
              </a:rPr>
              <a:t> </a:t>
            </a:r>
            <a:r>
              <a:rPr dirty="0" sz="1700" spc="-5">
                <a:solidFill>
                  <a:srgbClr val="6C6D70"/>
                </a:solidFill>
                <a:latin typeface="Arial"/>
                <a:cs typeface="Arial"/>
              </a:rPr>
              <a:t>Extendable</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a:solidFill>
                  <a:srgbClr val="6C6D70"/>
                </a:solidFill>
                <a:latin typeface="Arial"/>
                <a:cs typeface="Arial"/>
              </a:rPr>
              <a:t>Databases and </a:t>
            </a:r>
            <a:r>
              <a:rPr dirty="0" sz="1700" spc="-5">
                <a:solidFill>
                  <a:srgbClr val="6C6D70"/>
                </a:solidFill>
                <a:latin typeface="Arial"/>
                <a:cs typeface="Arial"/>
              </a:rPr>
              <a:t>GUI</a:t>
            </a:r>
            <a:r>
              <a:rPr dirty="0" sz="1700" spc="0">
                <a:solidFill>
                  <a:srgbClr val="6C6D70"/>
                </a:solidFill>
                <a:latin typeface="Arial"/>
                <a:cs typeface="Arial"/>
              </a:rPr>
              <a:t> </a:t>
            </a:r>
            <a:r>
              <a:rPr dirty="0" sz="1700">
                <a:solidFill>
                  <a:srgbClr val="6C6D70"/>
                </a:solidFill>
                <a:latin typeface="Arial"/>
                <a:cs typeface="Arial"/>
              </a:rPr>
              <a:t>Programming</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a:solidFill>
                  <a:srgbClr val="6C6D70"/>
                </a:solidFill>
                <a:latin typeface="Arial"/>
                <a:cs typeface="Arial"/>
              </a:rPr>
              <a:t>Scalable and </a:t>
            </a:r>
            <a:r>
              <a:rPr dirty="0" sz="1700" spc="-5">
                <a:solidFill>
                  <a:srgbClr val="6C6D70"/>
                </a:solidFill>
                <a:latin typeface="Arial"/>
                <a:cs typeface="Arial"/>
              </a:rPr>
              <a:t>Dynamic</a:t>
            </a:r>
            <a:r>
              <a:rPr dirty="0" sz="1700" spc="-15">
                <a:solidFill>
                  <a:srgbClr val="6C6D70"/>
                </a:solidFill>
                <a:latin typeface="Arial"/>
                <a:cs typeface="Arial"/>
              </a:rPr>
              <a:t> </a:t>
            </a:r>
            <a:r>
              <a:rPr dirty="0" sz="1700">
                <a:solidFill>
                  <a:srgbClr val="6C6D70"/>
                </a:solidFill>
                <a:latin typeface="Arial"/>
                <a:cs typeface="Arial"/>
              </a:rPr>
              <a:t>Semantics</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spc="-5">
                <a:solidFill>
                  <a:srgbClr val="6C6D70"/>
                </a:solidFill>
                <a:latin typeface="Arial"/>
                <a:cs typeface="Arial"/>
              </a:rPr>
              <a:t>Automatic </a:t>
            </a:r>
            <a:r>
              <a:rPr dirty="0" sz="1700">
                <a:solidFill>
                  <a:srgbClr val="6C6D70"/>
                </a:solidFill>
                <a:latin typeface="Arial"/>
                <a:cs typeface="Arial"/>
              </a:rPr>
              <a:t>Garbage</a:t>
            </a:r>
            <a:r>
              <a:rPr dirty="0" sz="1700" spc="15">
                <a:solidFill>
                  <a:srgbClr val="6C6D70"/>
                </a:solidFill>
                <a:latin typeface="Arial"/>
                <a:cs typeface="Arial"/>
              </a:rPr>
              <a:t> </a:t>
            </a:r>
            <a:r>
              <a:rPr dirty="0" sz="1700">
                <a:solidFill>
                  <a:srgbClr val="6C6D70"/>
                </a:solidFill>
                <a:latin typeface="Arial"/>
                <a:cs typeface="Arial"/>
              </a:rPr>
              <a:t>Collection</a:t>
            </a:r>
            <a:endParaRPr sz="17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5</a:t>
            </a:r>
            <a:endParaRPr sz="1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641095"/>
            <a:ext cx="2353310" cy="452120"/>
          </a:xfrm>
          <a:prstGeom prst="rect"/>
        </p:spPr>
        <p:txBody>
          <a:bodyPr wrap="square" lIns="0" tIns="12065" rIns="0" bIns="0" rtlCol="0" vert="horz">
            <a:spAutoFit/>
          </a:bodyPr>
          <a:lstStyle/>
          <a:p>
            <a:pPr marL="12700">
              <a:lnSpc>
                <a:spcPct val="100000"/>
              </a:lnSpc>
              <a:spcBef>
                <a:spcPts val="95"/>
              </a:spcBef>
            </a:pPr>
            <a:r>
              <a:rPr dirty="0" spc="-5"/>
              <a:t>Configuration</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63124" y="1371091"/>
            <a:ext cx="8844915" cy="514350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Download </a:t>
            </a:r>
            <a:r>
              <a:rPr dirty="0" sz="1800" spc="-5">
                <a:solidFill>
                  <a:srgbClr val="6C6D70"/>
                </a:solidFill>
                <a:latin typeface="Arial"/>
                <a:cs typeface="Arial"/>
              </a:rPr>
              <a:t>and Install </a:t>
            </a:r>
            <a:r>
              <a:rPr dirty="0" sz="1800" spc="-10">
                <a:solidFill>
                  <a:srgbClr val="6C6D70"/>
                </a:solidFill>
                <a:latin typeface="Arial"/>
                <a:cs typeface="Arial"/>
              </a:rPr>
              <a:t>Python </a:t>
            </a:r>
            <a:r>
              <a:rPr dirty="0" sz="1800" spc="-5">
                <a:solidFill>
                  <a:srgbClr val="6C6D70"/>
                </a:solidFill>
                <a:latin typeface="Arial"/>
                <a:cs typeface="Arial"/>
              </a:rPr>
              <a:t>3.5:</a:t>
            </a:r>
            <a:r>
              <a:rPr dirty="0" sz="1800" spc="290">
                <a:solidFill>
                  <a:srgbClr val="D22229"/>
                </a:solidFill>
                <a:latin typeface="Arial"/>
                <a:cs typeface="Arial"/>
              </a:rPr>
              <a:t> </a:t>
            </a:r>
            <a:r>
              <a:rPr dirty="0" sz="1800" spc="-10" u="heavy">
                <a:solidFill>
                  <a:srgbClr val="D22229"/>
                </a:solidFill>
                <a:latin typeface="Arial"/>
                <a:cs typeface="Arial"/>
              </a:rPr>
              <a:t>https://</a:t>
            </a:r>
            <a:r>
              <a:rPr dirty="0" sz="1800" spc="-10" u="heavy">
                <a:solidFill>
                  <a:srgbClr val="D22229"/>
                </a:solidFill>
                <a:latin typeface="Arial"/>
                <a:cs typeface="Arial"/>
                <a:hlinkClick r:id="rId3"/>
              </a:rPr>
              <a:t>www.python.org/downloads/</a:t>
            </a:r>
            <a:endParaRPr sz="1800">
              <a:latin typeface="Arial"/>
              <a:cs typeface="Arial"/>
            </a:endParaRPr>
          </a:p>
          <a:p>
            <a:pPr marL="243840" indent="-231140">
              <a:lnSpc>
                <a:spcPct val="100000"/>
              </a:lnSpc>
              <a:spcBef>
                <a:spcPts val="1415"/>
              </a:spcBef>
              <a:buClr>
                <a:srgbClr val="007BC3"/>
              </a:buClr>
              <a:buChar char="•"/>
              <a:tabLst>
                <a:tab pos="243840" algn="l"/>
                <a:tab pos="244475" algn="l"/>
                <a:tab pos="1387475" algn="l"/>
              </a:tabLst>
            </a:pPr>
            <a:r>
              <a:rPr dirty="0" sz="1800" spc="-10">
                <a:solidFill>
                  <a:srgbClr val="6C6D70"/>
                </a:solidFill>
                <a:latin typeface="Arial"/>
                <a:cs typeface="Arial"/>
              </a:rPr>
              <a:t>Download	</a:t>
            </a:r>
            <a:r>
              <a:rPr dirty="0" sz="1800" spc="-5">
                <a:solidFill>
                  <a:srgbClr val="6C6D70"/>
                </a:solidFill>
                <a:latin typeface="Arial"/>
                <a:cs typeface="Arial"/>
              </a:rPr>
              <a:t>PyDev_3.8.0 or higher version:</a:t>
            </a:r>
            <a:r>
              <a:rPr dirty="0" sz="1800" spc="90">
                <a:solidFill>
                  <a:srgbClr val="D22229"/>
                </a:solidFill>
                <a:latin typeface="Arial"/>
                <a:cs typeface="Arial"/>
              </a:rPr>
              <a:t> </a:t>
            </a:r>
            <a:r>
              <a:rPr dirty="0" sz="1800" spc="-15" u="heavy">
                <a:solidFill>
                  <a:srgbClr val="D22229"/>
                </a:solidFill>
                <a:latin typeface="Arial"/>
                <a:cs typeface="Arial"/>
                <a:hlinkClick r:id="rId4"/>
              </a:rPr>
              <a:t>http://www.pydev.org/download.html</a:t>
            </a:r>
            <a:endParaRPr sz="1800">
              <a:latin typeface="Arial"/>
              <a:cs typeface="Arial"/>
            </a:endParaRPr>
          </a:p>
          <a:p>
            <a:pPr marL="243840" marR="4052570" indent="-231140">
              <a:lnSpc>
                <a:spcPct val="110000"/>
              </a:lnSpc>
              <a:spcBef>
                <a:spcPts val="1200"/>
              </a:spcBef>
              <a:buClr>
                <a:srgbClr val="007BC3"/>
              </a:buClr>
              <a:buChar char="•"/>
              <a:tabLst>
                <a:tab pos="243840" algn="l"/>
                <a:tab pos="244475" algn="l"/>
              </a:tabLst>
            </a:pPr>
            <a:r>
              <a:rPr dirty="0" sz="1800" spc="-10">
                <a:solidFill>
                  <a:srgbClr val="6C6D70"/>
                </a:solidFill>
                <a:latin typeface="Arial"/>
                <a:cs typeface="Arial"/>
              </a:rPr>
              <a:t>Download </a:t>
            </a:r>
            <a:r>
              <a:rPr dirty="0" sz="1800" spc="-5">
                <a:solidFill>
                  <a:srgbClr val="6C6D70"/>
                </a:solidFill>
                <a:latin typeface="Arial"/>
                <a:cs typeface="Arial"/>
              </a:rPr>
              <a:t>Eclipse Juno or higher version: </a:t>
            </a:r>
            <a:r>
              <a:rPr dirty="0" sz="1800" spc="-5" u="heavy">
                <a:solidFill>
                  <a:srgbClr val="D22229"/>
                </a:solidFill>
                <a:latin typeface="Arial"/>
                <a:cs typeface="Arial"/>
              </a:rPr>
              <a:t> </a:t>
            </a:r>
            <a:r>
              <a:rPr dirty="0" sz="1800" spc="-10" u="heavy">
                <a:solidFill>
                  <a:srgbClr val="D22229"/>
                </a:solidFill>
                <a:latin typeface="Arial"/>
                <a:cs typeface="Arial"/>
              </a:rPr>
              <a:t>https://</a:t>
            </a:r>
            <a:r>
              <a:rPr dirty="0" sz="1800" spc="-10" u="heavy">
                <a:solidFill>
                  <a:srgbClr val="D22229"/>
                </a:solidFill>
                <a:latin typeface="Arial"/>
                <a:cs typeface="Arial"/>
                <a:hlinkClick r:id="rId5"/>
              </a:rPr>
              <a:t>www.eclipse.org/downloads/index.php</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Install </a:t>
            </a:r>
            <a:r>
              <a:rPr dirty="0" sz="1800" spc="-10">
                <a:solidFill>
                  <a:srgbClr val="6C6D70"/>
                </a:solidFill>
                <a:latin typeface="Arial"/>
                <a:cs typeface="Arial"/>
              </a:rPr>
              <a:t>Python </a:t>
            </a:r>
            <a:r>
              <a:rPr dirty="0" sz="1800" spc="-5">
                <a:solidFill>
                  <a:srgbClr val="6C6D70"/>
                </a:solidFill>
                <a:latin typeface="Arial"/>
                <a:cs typeface="Arial"/>
              </a:rPr>
              <a:t>on </a:t>
            </a:r>
            <a:r>
              <a:rPr dirty="0" sz="1800" spc="-10">
                <a:solidFill>
                  <a:srgbClr val="6C6D70"/>
                </a:solidFill>
                <a:latin typeface="Arial"/>
                <a:cs typeface="Arial"/>
              </a:rPr>
              <a:t>your</a:t>
            </a:r>
            <a:r>
              <a:rPr dirty="0" sz="1800" spc="60">
                <a:solidFill>
                  <a:srgbClr val="6C6D70"/>
                </a:solidFill>
                <a:latin typeface="Arial"/>
                <a:cs typeface="Arial"/>
              </a:rPr>
              <a:t> </a:t>
            </a:r>
            <a:r>
              <a:rPr dirty="0" sz="1800" spc="-5">
                <a:solidFill>
                  <a:srgbClr val="6C6D70"/>
                </a:solidFill>
                <a:latin typeface="Arial"/>
                <a:cs typeface="Arial"/>
              </a:rPr>
              <a:t>machine</a:t>
            </a:r>
            <a:endParaRPr sz="1800">
              <a:latin typeface="Arial"/>
              <a:cs typeface="Arial"/>
            </a:endParaRPr>
          </a:p>
          <a:p>
            <a:pPr marL="12700" marR="2558415" indent="190500">
              <a:lnSpc>
                <a:spcPct val="165600"/>
              </a:lnSpc>
            </a:pPr>
            <a:r>
              <a:rPr dirty="0" sz="1800" spc="-5" b="1">
                <a:solidFill>
                  <a:srgbClr val="C7390D"/>
                </a:solidFill>
                <a:latin typeface="Arial"/>
                <a:cs typeface="Arial"/>
              </a:rPr>
              <a:t>Note: </a:t>
            </a:r>
            <a:r>
              <a:rPr dirty="0" sz="1800" spc="-45" b="1">
                <a:solidFill>
                  <a:srgbClr val="C7390D"/>
                </a:solidFill>
                <a:latin typeface="Arial"/>
                <a:cs typeface="Arial"/>
              </a:rPr>
              <a:t>You </a:t>
            </a:r>
            <a:r>
              <a:rPr dirty="0" sz="1800" spc="-5" b="1">
                <a:solidFill>
                  <a:srgbClr val="C7390D"/>
                </a:solidFill>
                <a:latin typeface="Arial"/>
                <a:cs typeface="Arial"/>
              </a:rPr>
              <a:t>need eclipse locally installed </a:t>
            </a:r>
            <a:r>
              <a:rPr dirty="0" sz="1800" b="1">
                <a:solidFill>
                  <a:srgbClr val="C7390D"/>
                </a:solidFill>
                <a:latin typeface="Arial"/>
                <a:cs typeface="Arial"/>
              </a:rPr>
              <a:t>in </a:t>
            </a:r>
            <a:r>
              <a:rPr dirty="0" sz="1800" spc="-5" b="1">
                <a:solidFill>
                  <a:srgbClr val="C7390D"/>
                </a:solidFill>
                <a:latin typeface="Arial"/>
                <a:cs typeface="Arial"/>
              </a:rPr>
              <a:t>your machine  </a:t>
            </a:r>
            <a:r>
              <a:rPr dirty="0" sz="1800" spc="-5" b="1">
                <a:solidFill>
                  <a:srgbClr val="007BC3"/>
                </a:solidFill>
                <a:latin typeface="Arial"/>
                <a:cs typeface="Arial"/>
              </a:rPr>
              <a:t>Procedure: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Copy paste the contents of the plugin folder of </a:t>
            </a:r>
            <a:r>
              <a:rPr dirty="0" sz="1800" spc="-10">
                <a:solidFill>
                  <a:srgbClr val="6C6D70"/>
                </a:solidFill>
                <a:latin typeface="Arial"/>
                <a:cs typeface="Arial"/>
              </a:rPr>
              <a:t>PyDev </a:t>
            </a:r>
            <a:r>
              <a:rPr dirty="0" sz="1800" spc="-5">
                <a:solidFill>
                  <a:srgbClr val="6C6D70"/>
                </a:solidFill>
                <a:latin typeface="Arial"/>
                <a:cs typeface="Arial"/>
              </a:rPr>
              <a:t>into plugin folder of</a:t>
            </a:r>
            <a:r>
              <a:rPr dirty="0" sz="1800" spc="180">
                <a:solidFill>
                  <a:srgbClr val="6C6D70"/>
                </a:solidFill>
                <a:latin typeface="Arial"/>
                <a:cs typeface="Arial"/>
              </a:rPr>
              <a:t> </a:t>
            </a:r>
            <a:r>
              <a:rPr dirty="0" sz="1800" spc="-5">
                <a:solidFill>
                  <a:srgbClr val="6C6D70"/>
                </a:solidFill>
                <a:latin typeface="Arial"/>
                <a:cs typeface="Arial"/>
              </a:rPr>
              <a:t>Eclipse</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a:solidFill>
                  <a:srgbClr val="6C6D70"/>
                </a:solidFill>
                <a:latin typeface="Arial"/>
                <a:cs typeface="Arial"/>
              </a:rPr>
              <a:t>In </a:t>
            </a:r>
            <a:r>
              <a:rPr dirty="0" sz="1800" spc="-5">
                <a:solidFill>
                  <a:srgbClr val="6C6D70"/>
                </a:solidFill>
                <a:latin typeface="Arial"/>
                <a:cs typeface="Arial"/>
              </a:rPr>
              <a:t>Eclipse open </a:t>
            </a:r>
            <a:r>
              <a:rPr dirty="0" sz="1800" spc="-10">
                <a:solidFill>
                  <a:srgbClr val="6C6D70"/>
                </a:solidFill>
                <a:latin typeface="Arial"/>
                <a:cs typeface="Arial"/>
              </a:rPr>
              <a:t>PyDev </a:t>
            </a:r>
            <a:r>
              <a:rPr dirty="0" sz="1800" spc="-5">
                <a:solidFill>
                  <a:srgbClr val="6C6D70"/>
                </a:solidFill>
                <a:latin typeface="Arial"/>
                <a:cs typeface="Arial"/>
              </a:rPr>
              <a:t>perspective (Window </a:t>
            </a:r>
            <a:r>
              <a:rPr dirty="0" sz="1800">
                <a:solidFill>
                  <a:srgbClr val="6C6D70"/>
                </a:solidFill>
                <a:latin typeface="Arial"/>
                <a:cs typeface="Arial"/>
              </a:rPr>
              <a:t>-&gt; </a:t>
            </a:r>
            <a:r>
              <a:rPr dirty="0" sz="1800" spc="-5">
                <a:solidFill>
                  <a:srgbClr val="6C6D70"/>
                </a:solidFill>
                <a:latin typeface="Arial"/>
                <a:cs typeface="Arial"/>
              </a:rPr>
              <a:t>Open Perspective </a:t>
            </a:r>
            <a:r>
              <a:rPr dirty="0" sz="1800">
                <a:solidFill>
                  <a:srgbClr val="6C6D70"/>
                </a:solidFill>
                <a:latin typeface="Arial"/>
                <a:cs typeface="Arial"/>
              </a:rPr>
              <a:t>-&gt; </a:t>
            </a:r>
            <a:r>
              <a:rPr dirty="0" sz="1800" spc="-5">
                <a:solidFill>
                  <a:srgbClr val="6C6D70"/>
                </a:solidFill>
                <a:latin typeface="Arial"/>
                <a:cs typeface="Arial"/>
              </a:rPr>
              <a:t>Other </a:t>
            </a:r>
            <a:r>
              <a:rPr dirty="0" sz="1800">
                <a:solidFill>
                  <a:srgbClr val="6C6D70"/>
                </a:solidFill>
                <a:latin typeface="Arial"/>
                <a:cs typeface="Arial"/>
              </a:rPr>
              <a:t>-&gt;</a:t>
            </a:r>
            <a:r>
              <a:rPr dirty="0" sz="1800" spc="140">
                <a:solidFill>
                  <a:srgbClr val="6C6D70"/>
                </a:solidFill>
                <a:latin typeface="Arial"/>
                <a:cs typeface="Arial"/>
              </a:rPr>
              <a:t> </a:t>
            </a:r>
            <a:r>
              <a:rPr dirty="0" sz="1800" spc="-10">
                <a:solidFill>
                  <a:srgbClr val="6C6D70"/>
                </a:solidFill>
                <a:latin typeface="Arial"/>
                <a:cs typeface="Arial"/>
              </a:rPr>
              <a:t>Pydev)</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5">
                <a:solidFill>
                  <a:srgbClr val="6C6D70"/>
                </a:solidFill>
                <a:latin typeface="Arial"/>
                <a:cs typeface="Arial"/>
              </a:rPr>
              <a:t>Create </a:t>
            </a:r>
            <a:r>
              <a:rPr dirty="0" sz="1800">
                <a:solidFill>
                  <a:srgbClr val="6C6D70"/>
                </a:solidFill>
                <a:latin typeface="Arial"/>
                <a:cs typeface="Arial"/>
              </a:rPr>
              <a:t>a </a:t>
            </a:r>
            <a:r>
              <a:rPr dirty="0" sz="1800" spc="-10">
                <a:solidFill>
                  <a:srgbClr val="6C6D70"/>
                </a:solidFill>
                <a:latin typeface="Arial"/>
                <a:cs typeface="Arial"/>
              </a:rPr>
              <a:t>PyDev</a:t>
            </a:r>
            <a:r>
              <a:rPr dirty="0" sz="1800" spc="25">
                <a:solidFill>
                  <a:srgbClr val="6C6D70"/>
                </a:solidFill>
                <a:latin typeface="Arial"/>
                <a:cs typeface="Arial"/>
              </a:rPr>
              <a:t> </a:t>
            </a:r>
            <a:r>
              <a:rPr dirty="0" sz="1800" spc="-5">
                <a:solidFill>
                  <a:srgbClr val="6C6D70"/>
                </a:solidFill>
                <a:latin typeface="Arial"/>
                <a:cs typeface="Arial"/>
              </a:rPr>
              <a:t>Project</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5">
                <a:solidFill>
                  <a:srgbClr val="6C6D70"/>
                </a:solidFill>
                <a:latin typeface="Arial"/>
                <a:cs typeface="Arial"/>
              </a:rPr>
              <a:t>Select Grammar as</a:t>
            </a:r>
            <a:r>
              <a:rPr dirty="0" sz="1800" spc="5">
                <a:solidFill>
                  <a:srgbClr val="6C6D70"/>
                </a:solidFill>
                <a:latin typeface="Arial"/>
                <a:cs typeface="Arial"/>
              </a:rPr>
              <a:t> </a:t>
            </a:r>
            <a:r>
              <a:rPr dirty="0" sz="1800" spc="-5">
                <a:solidFill>
                  <a:srgbClr val="6C6D70"/>
                </a:solidFill>
                <a:latin typeface="Arial"/>
                <a:cs typeface="Arial"/>
              </a:rPr>
              <a:t>3.0</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5">
                <a:solidFill>
                  <a:srgbClr val="6C6D70"/>
                </a:solidFill>
                <a:latin typeface="Arial"/>
                <a:cs typeface="Arial"/>
              </a:rPr>
              <a:t>Configure interpreter by choosing the .exe file of </a:t>
            </a:r>
            <a:r>
              <a:rPr dirty="0" sz="1800" spc="-10">
                <a:solidFill>
                  <a:srgbClr val="6C6D70"/>
                </a:solidFill>
                <a:latin typeface="Arial"/>
                <a:cs typeface="Arial"/>
              </a:rPr>
              <a:t>Python </a:t>
            </a:r>
            <a:r>
              <a:rPr dirty="0" sz="1800" spc="-5">
                <a:solidFill>
                  <a:srgbClr val="6C6D70"/>
                </a:solidFill>
                <a:latin typeface="Arial"/>
                <a:cs typeface="Arial"/>
              </a:rPr>
              <a:t>installed in </a:t>
            </a:r>
            <a:r>
              <a:rPr dirty="0" sz="1800" spc="-10">
                <a:solidFill>
                  <a:srgbClr val="6C6D70"/>
                </a:solidFill>
                <a:latin typeface="Arial"/>
                <a:cs typeface="Arial"/>
              </a:rPr>
              <a:t>your</a:t>
            </a:r>
            <a:r>
              <a:rPr dirty="0" sz="1800" spc="210">
                <a:solidFill>
                  <a:srgbClr val="6C6D70"/>
                </a:solidFill>
                <a:latin typeface="Arial"/>
                <a:cs typeface="Arial"/>
              </a:rPr>
              <a:t> </a:t>
            </a:r>
            <a:r>
              <a:rPr dirty="0" sz="1800" spc="-5">
                <a:solidFill>
                  <a:srgbClr val="6C6D70"/>
                </a:solidFill>
                <a:latin typeface="Arial"/>
                <a:cs typeface="Arial"/>
              </a:rPr>
              <a:t>machine</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6</a:t>
            </a:r>
            <a:endParaRPr sz="1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480" y="875791"/>
            <a:ext cx="3878579"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Python</a:t>
            </a:r>
            <a:r>
              <a:rPr dirty="0" sz="4400" spc="-55">
                <a:solidFill>
                  <a:srgbClr val="FFFFFF"/>
                </a:solidFill>
              </a:rPr>
              <a:t> </a:t>
            </a:r>
            <a:r>
              <a:rPr dirty="0" sz="4400" spc="-5">
                <a:solidFill>
                  <a:srgbClr val="FFFFFF"/>
                </a:solidFill>
              </a:rPr>
              <a:t>Basics</a:t>
            </a:r>
            <a:endParaRPr sz="4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979035" cy="452120"/>
          </a:xfrm>
          <a:prstGeom prst="rect"/>
        </p:spPr>
        <p:txBody>
          <a:bodyPr wrap="square" lIns="0" tIns="12065" rIns="0" bIns="0" rtlCol="0" vert="horz">
            <a:spAutoFit/>
          </a:bodyPr>
          <a:lstStyle/>
          <a:p>
            <a:pPr marL="12700">
              <a:lnSpc>
                <a:spcPct val="100000"/>
              </a:lnSpc>
              <a:spcBef>
                <a:spcPts val="95"/>
              </a:spcBef>
            </a:pPr>
            <a:r>
              <a:rPr dirty="0" spc="-10"/>
              <a:t>Commenting Style </a:t>
            </a:r>
            <a:r>
              <a:rPr dirty="0" spc="-5"/>
              <a:t>in</a:t>
            </a:r>
            <a:r>
              <a:rPr dirty="0" spc="50"/>
              <a:t> </a:t>
            </a:r>
            <a:r>
              <a:rPr dirty="0" spc="-10"/>
              <a:t>Python!</a:t>
            </a:r>
          </a:p>
        </p:txBody>
      </p:sp>
      <p:sp>
        <p:nvSpPr>
          <p:cNvPr id="4" name="object 4"/>
          <p:cNvSpPr txBox="1"/>
          <p:nvPr/>
        </p:nvSpPr>
        <p:spPr>
          <a:xfrm>
            <a:off x="1084460" y="1599691"/>
            <a:ext cx="7816215" cy="2402840"/>
          </a:xfrm>
          <a:prstGeom prst="rect">
            <a:avLst/>
          </a:prstGeom>
        </p:spPr>
        <p:txBody>
          <a:bodyPr wrap="square" lIns="0" tIns="12700" rIns="0" bIns="0" rtlCol="0" vert="horz">
            <a:spAutoFit/>
          </a:bodyPr>
          <a:lstStyle/>
          <a:p>
            <a:pPr marL="12700">
              <a:lnSpc>
                <a:spcPct val="100000"/>
              </a:lnSpc>
              <a:spcBef>
                <a:spcPts val="100"/>
              </a:spcBef>
            </a:pPr>
            <a:r>
              <a:rPr dirty="0" sz="1800" spc="-35" b="1">
                <a:solidFill>
                  <a:srgbClr val="6C6D70"/>
                </a:solidFill>
                <a:latin typeface="Arial"/>
                <a:cs typeface="Arial"/>
              </a:rPr>
              <a:t>Types </a:t>
            </a:r>
            <a:r>
              <a:rPr dirty="0" sz="1800" b="1">
                <a:solidFill>
                  <a:srgbClr val="6C6D70"/>
                </a:solidFill>
                <a:latin typeface="Arial"/>
                <a:cs typeface="Arial"/>
              </a:rPr>
              <a:t>of</a:t>
            </a:r>
            <a:r>
              <a:rPr dirty="0" sz="1800" spc="25" b="1">
                <a:solidFill>
                  <a:srgbClr val="6C6D70"/>
                </a:solidFill>
                <a:latin typeface="Arial"/>
                <a:cs typeface="Arial"/>
              </a:rPr>
              <a:t> </a:t>
            </a:r>
            <a:r>
              <a:rPr dirty="0" sz="1800" spc="-5" b="1">
                <a:solidFill>
                  <a:srgbClr val="6C6D70"/>
                </a:solidFill>
                <a:latin typeface="Arial"/>
                <a:cs typeface="Arial"/>
              </a:rPr>
              <a:t>Comments: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a:solidFill>
                  <a:srgbClr val="6C6D70"/>
                </a:solidFill>
                <a:latin typeface="Arial"/>
                <a:cs typeface="Arial"/>
              </a:rPr>
              <a:t>A </a:t>
            </a:r>
            <a:r>
              <a:rPr dirty="0" sz="1800" spc="-5">
                <a:solidFill>
                  <a:srgbClr val="6C6D70"/>
                </a:solidFill>
                <a:latin typeface="Arial"/>
                <a:cs typeface="Arial"/>
              </a:rPr>
              <a:t>single line comment starts </a:t>
            </a:r>
            <a:r>
              <a:rPr dirty="0" sz="1800" spc="-15">
                <a:solidFill>
                  <a:srgbClr val="6C6D70"/>
                </a:solidFill>
                <a:latin typeface="Arial"/>
                <a:cs typeface="Arial"/>
              </a:rPr>
              <a:t>with </a:t>
            </a:r>
            <a:r>
              <a:rPr dirty="0" sz="1800" spc="-5">
                <a:solidFill>
                  <a:srgbClr val="6C6D70"/>
                </a:solidFill>
                <a:latin typeface="Arial"/>
                <a:cs typeface="Arial"/>
              </a:rPr>
              <a:t>hash </a:t>
            </a:r>
            <a:r>
              <a:rPr dirty="0" sz="1800" spc="-10">
                <a:solidFill>
                  <a:srgbClr val="6C6D70"/>
                </a:solidFill>
                <a:latin typeface="Arial"/>
                <a:cs typeface="Arial"/>
              </a:rPr>
              <a:t>symbol </a:t>
            </a:r>
            <a:r>
              <a:rPr dirty="0" sz="1800" spc="-5">
                <a:solidFill>
                  <a:srgbClr val="6C6D70"/>
                </a:solidFill>
                <a:latin typeface="Arial"/>
                <a:cs typeface="Arial"/>
              </a:rPr>
              <a:t>‘#’ and end as the line</a:t>
            </a:r>
            <a:r>
              <a:rPr dirty="0" sz="1800" spc="60">
                <a:solidFill>
                  <a:srgbClr val="6C6D70"/>
                </a:solidFill>
                <a:latin typeface="Arial"/>
                <a:cs typeface="Arial"/>
              </a:rPr>
              <a:t> </a:t>
            </a:r>
            <a:r>
              <a:rPr dirty="0" sz="1800" spc="-5">
                <a:solidFill>
                  <a:srgbClr val="6C6D70"/>
                </a:solidFill>
                <a:latin typeface="Arial"/>
                <a:cs typeface="Arial"/>
              </a:rPr>
              <a:t>ends.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These lines are never executed and are ignored by the</a:t>
            </a:r>
            <a:r>
              <a:rPr dirty="0" sz="1600" spc="85">
                <a:solidFill>
                  <a:srgbClr val="6C6D70"/>
                </a:solidFill>
                <a:latin typeface="Arial"/>
                <a:cs typeface="Arial"/>
              </a:rPr>
              <a:t> </a:t>
            </a:r>
            <a:r>
              <a:rPr dirty="0" sz="1600" spc="-10">
                <a:solidFill>
                  <a:srgbClr val="6C6D70"/>
                </a:solidFill>
                <a:latin typeface="Arial"/>
                <a:cs typeface="Arial"/>
              </a:rPr>
              <a:t>interpreter.</a:t>
            </a:r>
            <a:endParaRPr sz="1600">
              <a:latin typeface="Arial"/>
              <a:cs typeface="Arial"/>
            </a:endParaRPr>
          </a:p>
          <a:p>
            <a:pPr lvl="2" marL="701040" indent="-231140">
              <a:lnSpc>
                <a:spcPct val="100000"/>
              </a:lnSpc>
              <a:spcBef>
                <a:spcPts val="1400"/>
              </a:spcBef>
              <a:buClr>
                <a:srgbClr val="007BC3"/>
              </a:buClr>
              <a:buChar char="•"/>
              <a:tabLst>
                <a:tab pos="701040" algn="l"/>
                <a:tab pos="701675" algn="l"/>
              </a:tabLst>
            </a:pPr>
            <a:r>
              <a:rPr dirty="0" sz="1400" spc="-5">
                <a:solidFill>
                  <a:srgbClr val="6C6D70"/>
                </a:solidFill>
                <a:latin typeface="Arial"/>
                <a:cs typeface="Arial"/>
              </a:rPr>
              <a:t>Single </a:t>
            </a:r>
            <a:r>
              <a:rPr dirty="0" sz="1400" spc="125">
                <a:solidFill>
                  <a:srgbClr val="6C6D70"/>
                </a:solidFill>
                <a:latin typeface="Wingdings"/>
                <a:cs typeface="Wingdings"/>
              </a:rPr>
              <a:t>€</a:t>
            </a:r>
            <a:r>
              <a:rPr dirty="0" sz="1400" spc="125">
                <a:solidFill>
                  <a:srgbClr val="6C6D70"/>
                </a:solidFill>
                <a:latin typeface="Times New Roman"/>
                <a:cs typeface="Times New Roman"/>
              </a:rPr>
              <a:t> </a:t>
            </a:r>
            <a:r>
              <a:rPr dirty="0" sz="1400">
                <a:solidFill>
                  <a:srgbClr val="6C6D70"/>
                </a:solidFill>
                <a:latin typeface="Arial"/>
                <a:cs typeface="Arial"/>
              </a:rPr>
              <a:t># </a:t>
            </a:r>
            <a:r>
              <a:rPr dirty="0" sz="1400" spc="-5">
                <a:solidFill>
                  <a:srgbClr val="6C6D70"/>
                </a:solidFill>
                <a:latin typeface="Arial"/>
                <a:cs typeface="Arial"/>
              </a:rPr>
              <a:t>This </a:t>
            </a:r>
            <a:r>
              <a:rPr dirty="0" sz="1400">
                <a:solidFill>
                  <a:srgbClr val="6C6D70"/>
                </a:solidFill>
                <a:latin typeface="Arial"/>
                <a:cs typeface="Arial"/>
              </a:rPr>
              <a:t>is a single line</a:t>
            </a:r>
            <a:r>
              <a:rPr dirty="0" sz="1400" spc="-200">
                <a:solidFill>
                  <a:srgbClr val="6C6D70"/>
                </a:solidFill>
                <a:latin typeface="Arial"/>
                <a:cs typeface="Arial"/>
              </a:rPr>
              <a:t> </a:t>
            </a:r>
            <a:r>
              <a:rPr dirty="0" sz="1400" spc="-5">
                <a:solidFill>
                  <a:srgbClr val="6C6D70"/>
                </a:solidFill>
                <a:latin typeface="Arial"/>
                <a:cs typeface="Arial"/>
              </a:rPr>
              <a:t>comment</a:t>
            </a:r>
            <a:endParaRPr sz="1400">
              <a:latin typeface="Arial"/>
              <a:cs typeface="Arial"/>
            </a:endParaRPr>
          </a:p>
          <a:p>
            <a:pPr lvl="2">
              <a:lnSpc>
                <a:spcPct val="100000"/>
              </a:lnSpc>
              <a:buClr>
                <a:srgbClr val="007BC3"/>
              </a:buClr>
              <a:buFont typeface="Arial"/>
              <a:buChar char="•"/>
            </a:pPr>
            <a:endParaRPr sz="1500">
              <a:latin typeface="Times New Roman"/>
              <a:cs typeface="Times New Roman"/>
            </a:endParaRPr>
          </a:p>
          <a:p>
            <a:pPr lvl="2">
              <a:lnSpc>
                <a:spcPct val="100000"/>
              </a:lnSpc>
              <a:buClr>
                <a:srgbClr val="007BC3"/>
              </a:buClr>
              <a:buFont typeface="Arial"/>
              <a:buChar char="•"/>
            </a:pPr>
            <a:endParaRPr sz="1500">
              <a:latin typeface="Times New Roman"/>
              <a:cs typeface="Times New Roman"/>
            </a:endParaRPr>
          </a:p>
          <a:p>
            <a:pPr marL="243840" indent="-231140">
              <a:lnSpc>
                <a:spcPct val="100000"/>
              </a:lnSpc>
              <a:spcBef>
                <a:spcPts val="960"/>
              </a:spcBef>
              <a:buClr>
                <a:srgbClr val="007BC3"/>
              </a:buClr>
              <a:buChar char="•"/>
              <a:tabLst>
                <a:tab pos="243840" algn="l"/>
                <a:tab pos="244475" algn="l"/>
              </a:tabLst>
            </a:pPr>
            <a:r>
              <a:rPr dirty="0" sz="1800" spc="-5">
                <a:solidFill>
                  <a:srgbClr val="6C6D70"/>
                </a:solidFill>
                <a:latin typeface="Arial"/>
                <a:cs typeface="Arial"/>
              </a:rPr>
              <a:t>Multi-line comments starts and ends </a:t>
            </a:r>
            <a:r>
              <a:rPr dirty="0" sz="1800" spc="-15">
                <a:solidFill>
                  <a:srgbClr val="6C6D70"/>
                </a:solidFill>
                <a:latin typeface="Arial"/>
                <a:cs typeface="Arial"/>
              </a:rPr>
              <a:t>with </a:t>
            </a:r>
            <a:r>
              <a:rPr dirty="0" sz="1800" spc="-5">
                <a:solidFill>
                  <a:srgbClr val="6C6D70"/>
                </a:solidFill>
                <a:latin typeface="Arial"/>
                <a:cs typeface="Arial"/>
              </a:rPr>
              <a:t>triple single quotes </a:t>
            </a:r>
            <a:r>
              <a:rPr dirty="0" sz="1800" spc="-15">
                <a:solidFill>
                  <a:srgbClr val="6C6D70"/>
                </a:solidFill>
                <a:latin typeface="Arial"/>
                <a:cs typeface="Arial"/>
              </a:rPr>
              <a:t>‘’’ </a:t>
            </a:r>
            <a:r>
              <a:rPr dirty="0" sz="1800" spc="-5">
                <a:solidFill>
                  <a:srgbClr val="6C6D70"/>
                </a:solidFill>
                <a:latin typeface="Arial"/>
                <a:cs typeface="Arial"/>
              </a:rPr>
              <a:t>or triple</a:t>
            </a:r>
            <a:r>
              <a:rPr dirty="0" sz="1800" spc="155">
                <a:solidFill>
                  <a:srgbClr val="6C6D70"/>
                </a:solidFill>
                <a:latin typeface="Arial"/>
                <a:cs typeface="Arial"/>
              </a:rPr>
              <a:t> </a:t>
            </a:r>
            <a:r>
              <a:rPr dirty="0" sz="1800">
                <a:solidFill>
                  <a:srgbClr val="6C6D70"/>
                </a:solidFill>
                <a:latin typeface="Arial"/>
                <a:cs typeface="Arial"/>
              </a:rPr>
              <a:t>“””</a:t>
            </a:r>
            <a:endParaRPr sz="1800">
              <a:latin typeface="Arial"/>
              <a:cs typeface="Arial"/>
            </a:endParaRPr>
          </a:p>
        </p:txBody>
      </p:sp>
      <p:sp>
        <p:nvSpPr>
          <p:cNvPr id="5" name="object 5"/>
          <p:cNvSpPr txBox="1"/>
          <p:nvPr/>
        </p:nvSpPr>
        <p:spPr>
          <a:xfrm>
            <a:off x="1316113" y="4004562"/>
            <a:ext cx="2409190" cy="1114425"/>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6C6D70"/>
                </a:solidFill>
                <a:latin typeface="Arial"/>
                <a:cs typeface="Arial"/>
              </a:rPr>
              <a:t>double</a:t>
            </a:r>
            <a:r>
              <a:rPr dirty="0" sz="1800" spc="5">
                <a:solidFill>
                  <a:srgbClr val="6C6D70"/>
                </a:solidFill>
                <a:latin typeface="Arial"/>
                <a:cs typeface="Arial"/>
              </a:rPr>
              <a:t> </a:t>
            </a:r>
            <a:r>
              <a:rPr dirty="0" sz="1800" spc="-5">
                <a:solidFill>
                  <a:srgbClr val="6C6D70"/>
                </a:solidFill>
                <a:latin typeface="Arial"/>
                <a:cs typeface="Arial"/>
              </a:rPr>
              <a:t>quotes</a:t>
            </a:r>
            <a:endParaRPr sz="1800">
              <a:latin typeface="Arial"/>
              <a:cs typeface="Arial"/>
            </a:endParaRPr>
          </a:p>
          <a:p>
            <a:pPr marL="238125" indent="-225425">
              <a:lnSpc>
                <a:spcPct val="100000"/>
              </a:lnSpc>
              <a:spcBef>
                <a:spcPts val="1410"/>
              </a:spcBef>
              <a:buClr>
                <a:srgbClr val="007BC3"/>
              </a:buClr>
              <a:buChar char="–"/>
              <a:tabLst>
                <a:tab pos="238760" algn="l"/>
              </a:tabLst>
            </a:pPr>
            <a:r>
              <a:rPr dirty="0" sz="1600" spc="-5">
                <a:solidFill>
                  <a:srgbClr val="6C6D70"/>
                </a:solidFill>
                <a:latin typeface="Arial"/>
                <a:cs typeface="Arial"/>
              </a:rPr>
              <a:t>Used for</a:t>
            </a:r>
            <a:r>
              <a:rPr dirty="0" sz="1600" spc="-15">
                <a:solidFill>
                  <a:srgbClr val="6C6D70"/>
                </a:solidFill>
                <a:latin typeface="Arial"/>
                <a:cs typeface="Arial"/>
              </a:rPr>
              <a:t> </a:t>
            </a:r>
            <a:r>
              <a:rPr dirty="0" sz="1600" spc="-5">
                <a:solidFill>
                  <a:srgbClr val="6C6D70"/>
                </a:solidFill>
                <a:latin typeface="Arial"/>
                <a:cs typeface="Arial"/>
              </a:rPr>
              <a:t>documentation</a:t>
            </a:r>
            <a:endParaRPr sz="1600">
              <a:latin typeface="Arial"/>
              <a:cs typeface="Arial"/>
            </a:endParaRPr>
          </a:p>
          <a:p>
            <a:pPr lvl="1" marL="469900" indent="-231775">
              <a:lnSpc>
                <a:spcPct val="100000"/>
              </a:lnSpc>
              <a:spcBef>
                <a:spcPts val="1395"/>
              </a:spcBef>
              <a:buClr>
                <a:srgbClr val="007BC3"/>
              </a:buClr>
              <a:buChar char="•"/>
              <a:tabLst>
                <a:tab pos="469265" algn="l"/>
                <a:tab pos="469900" algn="l"/>
              </a:tabLst>
            </a:pPr>
            <a:r>
              <a:rPr dirty="0" sz="1400" spc="-10">
                <a:solidFill>
                  <a:srgbClr val="6C6D70"/>
                </a:solidFill>
                <a:latin typeface="Arial"/>
                <a:cs typeface="Arial"/>
              </a:rPr>
              <a:t>Triple </a:t>
            </a:r>
            <a:r>
              <a:rPr dirty="0" sz="1400" spc="125">
                <a:solidFill>
                  <a:srgbClr val="6C6D70"/>
                </a:solidFill>
                <a:latin typeface="Wingdings"/>
                <a:cs typeface="Wingdings"/>
              </a:rPr>
              <a:t>€</a:t>
            </a:r>
            <a:r>
              <a:rPr dirty="0" sz="1400" spc="125">
                <a:solidFill>
                  <a:srgbClr val="6C6D70"/>
                </a:solidFill>
                <a:latin typeface="Times New Roman"/>
                <a:cs typeface="Times New Roman"/>
              </a:rPr>
              <a:t> </a:t>
            </a:r>
            <a:r>
              <a:rPr dirty="0" sz="1400" spc="-10">
                <a:solidFill>
                  <a:srgbClr val="6C6D70"/>
                </a:solidFill>
                <a:latin typeface="Arial"/>
                <a:cs typeface="Arial"/>
              </a:rPr>
              <a:t>‘’’ </a:t>
            </a:r>
            <a:r>
              <a:rPr dirty="0" sz="1400" spc="-5">
                <a:solidFill>
                  <a:srgbClr val="6C6D70"/>
                </a:solidFill>
                <a:latin typeface="Arial"/>
                <a:cs typeface="Arial"/>
              </a:rPr>
              <a:t>or</a:t>
            </a:r>
            <a:r>
              <a:rPr dirty="0" sz="1400" spc="-175">
                <a:solidFill>
                  <a:srgbClr val="6C6D70"/>
                </a:solidFill>
                <a:latin typeface="Arial"/>
                <a:cs typeface="Arial"/>
              </a:rPr>
              <a:t> </a:t>
            </a:r>
            <a:r>
              <a:rPr dirty="0" sz="1400">
                <a:solidFill>
                  <a:srgbClr val="6C6D70"/>
                </a:solidFill>
                <a:latin typeface="Arial"/>
                <a:cs typeface="Arial"/>
              </a:rPr>
              <a:t>“””</a:t>
            </a:r>
            <a:endParaRPr sz="1400">
              <a:latin typeface="Arial"/>
              <a:cs typeface="Arial"/>
            </a:endParaRPr>
          </a:p>
        </p:txBody>
      </p:sp>
      <p:sp>
        <p:nvSpPr>
          <p:cNvPr id="6" name="object 6"/>
          <p:cNvSpPr/>
          <p:nvPr/>
        </p:nvSpPr>
        <p:spPr>
          <a:xfrm>
            <a:off x="6229990" y="4213860"/>
            <a:ext cx="3124200" cy="2307590"/>
          </a:xfrm>
          <a:custGeom>
            <a:avLst/>
            <a:gdLst/>
            <a:ahLst/>
            <a:cxnLst/>
            <a:rect l="l" t="t" r="r" b="b"/>
            <a:pathLst>
              <a:path w="3124200" h="2307590">
                <a:moveTo>
                  <a:pt x="0" y="0"/>
                </a:moveTo>
                <a:lnTo>
                  <a:pt x="0" y="2307336"/>
                </a:lnTo>
                <a:lnTo>
                  <a:pt x="3124200" y="2307336"/>
                </a:lnTo>
                <a:lnTo>
                  <a:pt x="3124200" y="0"/>
                </a:lnTo>
                <a:lnTo>
                  <a:pt x="0" y="0"/>
                </a:lnTo>
                <a:close/>
              </a:path>
            </a:pathLst>
          </a:custGeom>
          <a:solidFill>
            <a:srgbClr val="D1ECF8"/>
          </a:solidFill>
        </p:spPr>
        <p:txBody>
          <a:bodyPr wrap="square" lIns="0" tIns="0" rIns="0" bIns="0" rtlCol="0"/>
          <a:lstStyle/>
          <a:p/>
        </p:txBody>
      </p:sp>
      <p:sp>
        <p:nvSpPr>
          <p:cNvPr id="7" name="object 7"/>
          <p:cNvSpPr/>
          <p:nvPr/>
        </p:nvSpPr>
        <p:spPr>
          <a:xfrm>
            <a:off x="6216274" y="4200144"/>
            <a:ext cx="3150235" cy="2334895"/>
          </a:xfrm>
          <a:custGeom>
            <a:avLst/>
            <a:gdLst/>
            <a:ahLst/>
            <a:cxnLst/>
            <a:rect l="l" t="t" r="r" b="b"/>
            <a:pathLst>
              <a:path w="3150234" h="2334895">
                <a:moveTo>
                  <a:pt x="3150108" y="2328672"/>
                </a:moveTo>
                <a:lnTo>
                  <a:pt x="3150108" y="6096"/>
                </a:lnTo>
                <a:lnTo>
                  <a:pt x="3144012" y="0"/>
                </a:lnTo>
                <a:lnTo>
                  <a:pt x="6096" y="0"/>
                </a:lnTo>
                <a:lnTo>
                  <a:pt x="0" y="6096"/>
                </a:lnTo>
                <a:lnTo>
                  <a:pt x="0" y="2328672"/>
                </a:lnTo>
                <a:lnTo>
                  <a:pt x="6096" y="2334768"/>
                </a:lnTo>
                <a:lnTo>
                  <a:pt x="13716" y="2334768"/>
                </a:lnTo>
                <a:lnTo>
                  <a:pt x="13716" y="25908"/>
                </a:lnTo>
                <a:lnTo>
                  <a:pt x="25908" y="13716"/>
                </a:lnTo>
                <a:lnTo>
                  <a:pt x="25908" y="25908"/>
                </a:lnTo>
                <a:lnTo>
                  <a:pt x="3124200" y="25908"/>
                </a:lnTo>
                <a:lnTo>
                  <a:pt x="3124200" y="13716"/>
                </a:lnTo>
                <a:lnTo>
                  <a:pt x="3137916" y="25908"/>
                </a:lnTo>
                <a:lnTo>
                  <a:pt x="3137916" y="2334768"/>
                </a:lnTo>
                <a:lnTo>
                  <a:pt x="3144012" y="2334768"/>
                </a:lnTo>
                <a:lnTo>
                  <a:pt x="3150108" y="2328672"/>
                </a:lnTo>
                <a:close/>
              </a:path>
              <a:path w="3150234" h="2334895">
                <a:moveTo>
                  <a:pt x="25908" y="25908"/>
                </a:moveTo>
                <a:lnTo>
                  <a:pt x="25908" y="13716"/>
                </a:lnTo>
                <a:lnTo>
                  <a:pt x="13716" y="25908"/>
                </a:lnTo>
                <a:lnTo>
                  <a:pt x="25908" y="25908"/>
                </a:lnTo>
                <a:close/>
              </a:path>
              <a:path w="3150234" h="2334895">
                <a:moveTo>
                  <a:pt x="25908" y="2308860"/>
                </a:moveTo>
                <a:lnTo>
                  <a:pt x="25908" y="25908"/>
                </a:lnTo>
                <a:lnTo>
                  <a:pt x="13716" y="25908"/>
                </a:lnTo>
                <a:lnTo>
                  <a:pt x="13716" y="2308860"/>
                </a:lnTo>
                <a:lnTo>
                  <a:pt x="25908" y="2308860"/>
                </a:lnTo>
                <a:close/>
              </a:path>
              <a:path w="3150234" h="2334895">
                <a:moveTo>
                  <a:pt x="3137916" y="2308860"/>
                </a:moveTo>
                <a:lnTo>
                  <a:pt x="13716" y="2308860"/>
                </a:lnTo>
                <a:lnTo>
                  <a:pt x="25908" y="2321052"/>
                </a:lnTo>
                <a:lnTo>
                  <a:pt x="25908" y="2334768"/>
                </a:lnTo>
                <a:lnTo>
                  <a:pt x="3124200" y="2334768"/>
                </a:lnTo>
                <a:lnTo>
                  <a:pt x="3124200" y="2321052"/>
                </a:lnTo>
                <a:lnTo>
                  <a:pt x="3137916" y="2308860"/>
                </a:lnTo>
                <a:close/>
              </a:path>
              <a:path w="3150234" h="2334895">
                <a:moveTo>
                  <a:pt x="25908" y="2334768"/>
                </a:moveTo>
                <a:lnTo>
                  <a:pt x="25908" y="2321052"/>
                </a:lnTo>
                <a:lnTo>
                  <a:pt x="13716" y="2308860"/>
                </a:lnTo>
                <a:lnTo>
                  <a:pt x="13716" y="2334768"/>
                </a:lnTo>
                <a:lnTo>
                  <a:pt x="25908" y="2334768"/>
                </a:lnTo>
                <a:close/>
              </a:path>
              <a:path w="3150234" h="2334895">
                <a:moveTo>
                  <a:pt x="3137916" y="25908"/>
                </a:moveTo>
                <a:lnTo>
                  <a:pt x="3124200" y="13716"/>
                </a:lnTo>
                <a:lnTo>
                  <a:pt x="3124200" y="25908"/>
                </a:lnTo>
                <a:lnTo>
                  <a:pt x="3137916" y="25908"/>
                </a:lnTo>
                <a:close/>
              </a:path>
              <a:path w="3150234" h="2334895">
                <a:moveTo>
                  <a:pt x="3137916" y="2308860"/>
                </a:moveTo>
                <a:lnTo>
                  <a:pt x="3137916" y="25908"/>
                </a:lnTo>
                <a:lnTo>
                  <a:pt x="3124200" y="25908"/>
                </a:lnTo>
                <a:lnTo>
                  <a:pt x="3124200" y="2308860"/>
                </a:lnTo>
                <a:lnTo>
                  <a:pt x="3137916" y="2308860"/>
                </a:lnTo>
                <a:close/>
              </a:path>
              <a:path w="3150234" h="2334895">
                <a:moveTo>
                  <a:pt x="3137916" y="2334768"/>
                </a:moveTo>
                <a:lnTo>
                  <a:pt x="3137916" y="2308860"/>
                </a:lnTo>
                <a:lnTo>
                  <a:pt x="3124200" y="2321052"/>
                </a:lnTo>
                <a:lnTo>
                  <a:pt x="3124200" y="2334768"/>
                </a:lnTo>
                <a:lnTo>
                  <a:pt x="3137916" y="2334768"/>
                </a:lnTo>
                <a:close/>
              </a:path>
            </a:pathLst>
          </a:custGeom>
          <a:solidFill>
            <a:srgbClr val="F15928"/>
          </a:solidFill>
        </p:spPr>
        <p:txBody>
          <a:bodyPr wrap="square" lIns="0" tIns="0" rIns="0" bIns="0" rtlCol="0"/>
          <a:lstStyle/>
          <a:p/>
        </p:txBody>
      </p:sp>
      <p:sp>
        <p:nvSpPr>
          <p:cNvPr id="8" name="object 8"/>
          <p:cNvSpPr txBox="1"/>
          <p:nvPr/>
        </p:nvSpPr>
        <p:spPr>
          <a:xfrm>
            <a:off x="6229990" y="4239258"/>
            <a:ext cx="3124200" cy="2219960"/>
          </a:xfrm>
          <a:prstGeom prst="rect">
            <a:avLst/>
          </a:prstGeom>
        </p:spPr>
        <p:txBody>
          <a:bodyPr wrap="square" lIns="0" tIns="12700" rIns="0" bIns="0" rtlCol="0" vert="horz">
            <a:spAutoFit/>
          </a:bodyPr>
          <a:lstStyle/>
          <a:p>
            <a:pPr marL="89535">
              <a:lnSpc>
                <a:spcPct val="100000"/>
              </a:lnSpc>
              <a:spcBef>
                <a:spcPts val="100"/>
              </a:spcBef>
            </a:pPr>
            <a:r>
              <a:rPr dirty="0" sz="1800">
                <a:solidFill>
                  <a:srgbClr val="001F5F"/>
                </a:solidFill>
                <a:latin typeface="Arial"/>
                <a:cs typeface="Arial"/>
              </a:rPr>
              <a:t>“””</a:t>
            </a:r>
            <a:endParaRPr sz="1800">
              <a:latin typeface="Arial"/>
              <a:cs typeface="Arial"/>
            </a:endParaRPr>
          </a:p>
          <a:p>
            <a:pPr marL="89535" marR="283845">
              <a:lnSpc>
                <a:spcPct val="100000"/>
              </a:lnSpc>
            </a:pPr>
            <a:r>
              <a:rPr dirty="0" sz="1800" spc="-5">
                <a:solidFill>
                  <a:srgbClr val="001F5F"/>
                </a:solidFill>
                <a:latin typeface="Arial"/>
                <a:cs typeface="Arial"/>
              </a:rPr>
              <a:t>Contents here can be used  for documentation</a:t>
            </a:r>
            <a:endParaRPr sz="1800">
              <a:latin typeface="Arial"/>
              <a:cs typeface="Arial"/>
            </a:endParaRPr>
          </a:p>
          <a:p>
            <a:pPr marL="89535">
              <a:lnSpc>
                <a:spcPct val="100000"/>
              </a:lnSpc>
            </a:pPr>
            <a:r>
              <a:rPr dirty="0" sz="1800">
                <a:solidFill>
                  <a:srgbClr val="001F5F"/>
                </a:solidFill>
                <a:latin typeface="Arial"/>
                <a:cs typeface="Arial"/>
              </a:rPr>
              <a:t>“””</a:t>
            </a:r>
            <a:endParaRPr sz="1800">
              <a:latin typeface="Arial"/>
              <a:cs typeface="Arial"/>
            </a:endParaRPr>
          </a:p>
          <a:p>
            <a:pPr marL="89535">
              <a:lnSpc>
                <a:spcPct val="100000"/>
              </a:lnSpc>
            </a:pPr>
            <a:r>
              <a:rPr dirty="0" sz="1800" spc="-15">
                <a:solidFill>
                  <a:srgbClr val="001F5F"/>
                </a:solidFill>
                <a:latin typeface="Arial"/>
                <a:cs typeface="Arial"/>
              </a:rPr>
              <a:t>‘’’</a:t>
            </a:r>
            <a:endParaRPr sz="1800">
              <a:latin typeface="Arial"/>
              <a:cs typeface="Arial"/>
            </a:endParaRPr>
          </a:p>
          <a:p>
            <a:pPr marL="89535" marR="93980">
              <a:lnSpc>
                <a:spcPct val="100000"/>
              </a:lnSpc>
            </a:pPr>
            <a:r>
              <a:rPr dirty="0" sz="1800" spc="-5">
                <a:solidFill>
                  <a:srgbClr val="001F5F"/>
                </a:solidFill>
                <a:latin typeface="Arial"/>
                <a:cs typeface="Arial"/>
              </a:rPr>
              <a:t>An example for multi-line  comments </a:t>
            </a:r>
            <a:r>
              <a:rPr dirty="0" sz="1800" spc="-15">
                <a:solidFill>
                  <a:srgbClr val="001F5F"/>
                </a:solidFill>
                <a:latin typeface="Arial"/>
                <a:cs typeface="Arial"/>
              </a:rPr>
              <a:t>with </a:t>
            </a:r>
            <a:r>
              <a:rPr dirty="0" sz="1800" spc="-5">
                <a:solidFill>
                  <a:srgbClr val="001F5F"/>
                </a:solidFill>
                <a:latin typeface="Arial"/>
                <a:cs typeface="Arial"/>
              </a:rPr>
              <a:t>single quotes  </a:t>
            </a:r>
            <a:r>
              <a:rPr dirty="0" sz="1800" spc="-15">
                <a:solidFill>
                  <a:srgbClr val="001F5F"/>
                </a:solidFill>
                <a:latin typeface="Arial"/>
                <a:cs typeface="Arial"/>
              </a:rPr>
              <a:t>‘’’</a:t>
            </a:r>
            <a:endParaRPr sz="18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9" name="object 9"/>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8</a:t>
            </a:r>
            <a:endParaRPr sz="1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444875" cy="452120"/>
          </a:xfrm>
          <a:prstGeom prst="rect"/>
        </p:spPr>
        <p:txBody>
          <a:bodyPr wrap="square" lIns="0" tIns="12065" rIns="0" bIns="0" rtlCol="0" vert="horz">
            <a:spAutoFit/>
          </a:bodyPr>
          <a:lstStyle/>
          <a:p>
            <a:pPr marL="12700">
              <a:lnSpc>
                <a:spcPct val="100000"/>
              </a:lnSpc>
              <a:spcBef>
                <a:spcPts val="95"/>
              </a:spcBef>
            </a:pPr>
            <a:r>
              <a:rPr dirty="0" spc="-5"/>
              <a:t>Multiline</a:t>
            </a:r>
            <a:r>
              <a:rPr dirty="0" spc="-40"/>
              <a:t> </a:t>
            </a:r>
            <a:r>
              <a:rPr dirty="0" spc="-5"/>
              <a:t>statements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1</a:t>
            </a:r>
            <a:r>
              <a:rPr dirty="0" sz="1000" spc="-5" b="1">
                <a:solidFill>
                  <a:srgbClr val="6C6D70"/>
                </a:solidFill>
                <a:latin typeface="Arial"/>
                <a:cs typeface="Arial"/>
              </a:rPr>
              <a:t>9</a:t>
            </a:r>
            <a:endParaRPr sz="1000">
              <a:latin typeface="Arial"/>
              <a:cs typeface="Arial"/>
            </a:endParaRPr>
          </a:p>
        </p:txBody>
      </p:sp>
      <p:sp>
        <p:nvSpPr>
          <p:cNvPr id="5" name="object 5"/>
          <p:cNvSpPr/>
          <p:nvPr/>
        </p:nvSpPr>
        <p:spPr>
          <a:xfrm>
            <a:off x="4203070" y="2546604"/>
            <a:ext cx="1905000" cy="923925"/>
          </a:xfrm>
          <a:custGeom>
            <a:avLst/>
            <a:gdLst/>
            <a:ahLst/>
            <a:cxnLst/>
            <a:rect l="l" t="t" r="r" b="b"/>
            <a:pathLst>
              <a:path w="1905000" h="923925">
                <a:moveTo>
                  <a:pt x="0" y="0"/>
                </a:moveTo>
                <a:lnTo>
                  <a:pt x="0" y="923544"/>
                </a:lnTo>
                <a:lnTo>
                  <a:pt x="1905000" y="923544"/>
                </a:lnTo>
                <a:lnTo>
                  <a:pt x="1905000" y="0"/>
                </a:lnTo>
                <a:lnTo>
                  <a:pt x="0" y="0"/>
                </a:lnTo>
                <a:close/>
              </a:path>
            </a:pathLst>
          </a:custGeom>
          <a:solidFill>
            <a:srgbClr val="D1ECF8"/>
          </a:solidFill>
        </p:spPr>
        <p:txBody>
          <a:bodyPr wrap="square" lIns="0" tIns="0" rIns="0" bIns="0" rtlCol="0"/>
          <a:lstStyle/>
          <a:p/>
        </p:txBody>
      </p:sp>
      <p:sp>
        <p:nvSpPr>
          <p:cNvPr id="6" name="object 6"/>
          <p:cNvSpPr/>
          <p:nvPr/>
        </p:nvSpPr>
        <p:spPr>
          <a:xfrm>
            <a:off x="4190878" y="2534412"/>
            <a:ext cx="1931035" cy="948055"/>
          </a:xfrm>
          <a:custGeom>
            <a:avLst/>
            <a:gdLst/>
            <a:ahLst/>
            <a:cxnLst/>
            <a:rect l="l" t="t" r="r" b="b"/>
            <a:pathLst>
              <a:path w="1931035" h="948054">
                <a:moveTo>
                  <a:pt x="1930908" y="943356"/>
                </a:moveTo>
                <a:lnTo>
                  <a:pt x="1930908" y="6096"/>
                </a:lnTo>
                <a:lnTo>
                  <a:pt x="1924812" y="0"/>
                </a:lnTo>
                <a:lnTo>
                  <a:pt x="6096" y="0"/>
                </a:lnTo>
                <a:lnTo>
                  <a:pt x="0" y="6096"/>
                </a:lnTo>
                <a:lnTo>
                  <a:pt x="0" y="943356"/>
                </a:lnTo>
                <a:lnTo>
                  <a:pt x="6096" y="947928"/>
                </a:lnTo>
                <a:lnTo>
                  <a:pt x="12192" y="947928"/>
                </a:lnTo>
                <a:lnTo>
                  <a:pt x="12192" y="25908"/>
                </a:lnTo>
                <a:lnTo>
                  <a:pt x="25908" y="12192"/>
                </a:lnTo>
                <a:lnTo>
                  <a:pt x="25908" y="25908"/>
                </a:lnTo>
                <a:lnTo>
                  <a:pt x="1905000" y="25908"/>
                </a:lnTo>
                <a:lnTo>
                  <a:pt x="1905000" y="12192"/>
                </a:lnTo>
                <a:lnTo>
                  <a:pt x="1917192" y="25908"/>
                </a:lnTo>
                <a:lnTo>
                  <a:pt x="1917192" y="947928"/>
                </a:lnTo>
                <a:lnTo>
                  <a:pt x="1924812" y="947928"/>
                </a:lnTo>
                <a:lnTo>
                  <a:pt x="1930908" y="943356"/>
                </a:lnTo>
                <a:close/>
              </a:path>
              <a:path w="1931035" h="948054">
                <a:moveTo>
                  <a:pt x="25908" y="25908"/>
                </a:moveTo>
                <a:lnTo>
                  <a:pt x="25908" y="12192"/>
                </a:lnTo>
                <a:lnTo>
                  <a:pt x="12192" y="25908"/>
                </a:lnTo>
                <a:lnTo>
                  <a:pt x="25908" y="25908"/>
                </a:lnTo>
                <a:close/>
              </a:path>
              <a:path w="1931035" h="948054">
                <a:moveTo>
                  <a:pt x="25908" y="923544"/>
                </a:moveTo>
                <a:lnTo>
                  <a:pt x="25908" y="25908"/>
                </a:lnTo>
                <a:lnTo>
                  <a:pt x="12192" y="25908"/>
                </a:lnTo>
                <a:lnTo>
                  <a:pt x="12192" y="923544"/>
                </a:lnTo>
                <a:lnTo>
                  <a:pt x="25908" y="923544"/>
                </a:lnTo>
                <a:close/>
              </a:path>
              <a:path w="1931035" h="948054">
                <a:moveTo>
                  <a:pt x="1917192" y="923544"/>
                </a:moveTo>
                <a:lnTo>
                  <a:pt x="12192" y="923544"/>
                </a:lnTo>
                <a:lnTo>
                  <a:pt x="25908" y="935736"/>
                </a:lnTo>
                <a:lnTo>
                  <a:pt x="25908" y="947928"/>
                </a:lnTo>
                <a:lnTo>
                  <a:pt x="1905000" y="947928"/>
                </a:lnTo>
                <a:lnTo>
                  <a:pt x="1905000" y="935736"/>
                </a:lnTo>
                <a:lnTo>
                  <a:pt x="1917192" y="923544"/>
                </a:lnTo>
                <a:close/>
              </a:path>
              <a:path w="1931035" h="948054">
                <a:moveTo>
                  <a:pt x="25908" y="947928"/>
                </a:moveTo>
                <a:lnTo>
                  <a:pt x="25908" y="935736"/>
                </a:lnTo>
                <a:lnTo>
                  <a:pt x="12192" y="923544"/>
                </a:lnTo>
                <a:lnTo>
                  <a:pt x="12192" y="947928"/>
                </a:lnTo>
                <a:lnTo>
                  <a:pt x="25908" y="947928"/>
                </a:lnTo>
                <a:close/>
              </a:path>
              <a:path w="1931035" h="948054">
                <a:moveTo>
                  <a:pt x="1917192" y="25908"/>
                </a:moveTo>
                <a:lnTo>
                  <a:pt x="1905000" y="12192"/>
                </a:lnTo>
                <a:lnTo>
                  <a:pt x="1905000" y="25908"/>
                </a:lnTo>
                <a:lnTo>
                  <a:pt x="1917192" y="25908"/>
                </a:lnTo>
                <a:close/>
              </a:path>
              <a:path w="1931035" h="948054">
                <a:moveTo>
                  <a:pt x="1917192" y="923544"/>
                </a:moveTo>
                <a:lnTo>
                  <a:pt x="1917192" y="25908"/>
                </a:lnTo>
                <a:lnTo>
                  <a:pt x="1905000" y="25908"/>
                </a:lnTo>
                <a:lnTo>
                  <a:pt x="1905000" y="923544"/>
                </a:lnTo>
                <a:lnTo>
                  <a:pt x="1917192" y="923544"/>
                </a:lnTo>
                <a:close/>
              </a:path>
              <a:path w="1931035" h="948054">
                <a:moveTo>
                  <a:pt x="1917192" y="947928"/>
                </a:moveTo>
                <a:lnTo>
                  <a:pt x="1917192" y="923544"/>
                </a:lnTo>
                <a:lnTo>
                  <a:pt x="1905000" y="935736"/>
                </a:lnTo>
                <a:lnTo>
                  <a:pt x="1905000" y="947928"/>
                </a:lnTo>
                <a:lnTo>
                  <a:pt x="1917192" y="947928"/>
                </a:lnTo>
                <a:close/>
              </a:path>
            </a:pathLst>
          </a:custGeom>
          <a:solidFill>
            <a:srgbClr val="F15928"/>
          </a:solidFill>
        </p:spPr>
        <p:txBody>
          <a:bodyPr wrap="square" lIns="0" tIns="0" rIns="0" bIns="0" rtlCol="0"/>
          <a:lstStyle/>
          <a:p/>
        </p:txBody>
      </p:sp>
      <p:sp>
        <p:nvSpPr>
          <p:cNvPr id="7" name="object 7"/>
          <p:cNvSpPr/>
          <p:nvPr/>
        </p:nvSpPr>
        <p:spPr>
          <a:xfrm>
            <a:off x="2301118" y="5189220"/>
            <a:ext cx="6096000" cy="646430"/>
          </a:xfrm>
          <a:custGeom>
            <a:avLst/>
            <a:gdLst/>
            <a:ahLst/>
            <a:cxnLst/>
            <a:rect l="l" t="t" r="r" b="b"/>
            <a:pathLst>
              <a:path w="6096000" h="646429">
                <a:moveTo>
                  <a:pt x="0" y="0"/>
                </a:moveTo>
                <a:lnTo>
                  <a:pt x="0" y="646176"/>
                </a:lnTo>
                <a:lnTo>
                  <a:pt x="6096000" y="646176"/>
                </a:lnTo>
                <a:lnTo>
                  <a:pt x="6096000" y="0"/>
                </a:lnTo>
                <a:lnTo>
                  <a:pt x="0" y="0"/>
                </a:lnTo>
                <a:close/>
              </a:path>
            </a:pathLst>
          </a:custGeom>
          <a:solidFill>
            <a:srgbClr val="D1ECF8"/>
          </a:solidFill>
        </p:spPr>
        <p:txBody>
          <a:bodyPr wrap="square" lIns="0" tIns="0" rIns="0" bIns="0" rtlCol="0"/>
          <a:lstStyle/>
          <a:p/>
        </p:txBody>
      </p:sp>
      <p:sp>
        <p:nvSpPr>
          <p:cNvPr id="8" name="object 8"/>
          <p:cNvSpPr/>
          <p:nvPr/>
        </p:nvSpPr>
        <p:spPr>
          <a:xfrm>
            <a:off x="2288926" y="5177028"/>
            <a:ext cx="6122035" cy="672465"/>
          </a:xfrm>
          <a:custGeom>
            <a:avLst/>
            <a:gdLst/>
            <a:ahLst/>
            <a:cxnLst/>
            <a:rect l="l" t="t" r="r" b="b"/>
            <a:pathLst>
              <a:path w="6122034" h="672464">
                <a:moveTo>
                  <a:pt x="6121908" y="665988"/>
                </a:moveTo>
                <a:lnTo>
                  <a:pt x="6121908" y="6096"/>
                </a:lnTo>
                <a:lnTo>
                  <a:pt x="6115812" y="0"/>
                </a:lnTo>
                <a:lnTo>
                  <a:pt x="6096" y="0"/>
                </a:lnTo>
                <a:lnTo>
                  <a:pt x="0" y="6096"/>
                </a:lnTo>
                <a:lnTo>
                  <a:pt x="0" y="665988"/>
                </a:lnTo>
                <a:lnTo>
                  <a:pt x="6096" y="672084"/>
                </a:lnTo>
                <a:lnTo>
                  <a:pt x="12192" y="672084"/>
                </a:lnTo>
                <a:lnTo>
                  <a:pt x="12192" y="25908"/>
                </a:lnTo>
                <a:lnTo>
                  <a:pt x="25908" y="12192"/>
                </a:lnTo>
                <a:lnTo>
                  <a:pt x="25908" y="25908"/>
                </a:lnTo>
                <a:lnTo>
                  <a:pt x="6096000" y="25908"/>
                </a:lnTo>
                <a:lnTo>
                  <a:pt x="6096000" y="12192"/>
                </a:lnTo>
                <a:lnTo>
                  <a:pt x="6108192" y="25908"/>
                </a:lnTo>
                <a:lnTo>
                  <a:pt x="6108192" y="672084"/>
                </a:lnTo>
                <a:lnTo>
                  <a:pt x="6115812" y="672084"/>
                </a:lnTo>
                <a:lnTo>
                  <a:pt x="6121908" y="665988"/>
                </a:lnTo>
                <a:close/>
              </a:path>
              <a:path w="6122034" h="672464">
                <a:moveTo>
                  <a:pt x="25908" y="25908"/>
                </a:moveTo>
                <a:lnTo>
                  <a:pt x="25908" y="12192"/>
                </a:lnTo>
                <a:lnTo>
                  <a:pt x="12192" y="25908"/>
                </a:lnTo>
                <a:lnTo>
                  <a:pt x="25908" y="25908"/>
                </a:lnTo>
                <a:close/>
              </a:path>
              <a:path w="6122034" h="672464">
                <a:moveTo>
                  <a:pt x="25908" y="646176"/>
                </a:moveTo>
                <a:lnTo>
                  <a:pt x="25908" y="25908"/>
                </a:lnTo>
                <a:lnTo>
                  <a:pt x="12192" y="25908"/>
                </a:lnTo>
                <a:lnTo>
                  <a:pt x="12192" y="646176"/>
                </a:lnTo>
                <a:lnTo>
                  <a:pt x="25908" y="646176"/>
                </a:lnTo>
                <a:close/>
              </a:path>
              <a:path w="6122034" h="672464">
                <a:moveTo>
                  <a:pt x="6108192" y="646176"/>
                </a:moveTo>
                <a:lnTo>
                  <a:pt x="12192" y="646176"/>
                </a:lnTo>
                <a:lnTo>
                  <a:pt x="25908" y="658368"/>
                </a:lnTo>
                <a:lnTo>
                  <a:pt x="25908" y="672084"/>
                </a:lnTo>
                <a:lnTo>
                  <a:pt x="6096000" y="672084"/>
                </a:lnTo>
                <a:lnTo>
                  <a:pt x="6096000" y="658368"/>
                </a:lnTo>
                <a:lnTo>
                  <a:pt x="6108192" y="646176"/>
                </a:lnTo>
                <a:close/>
              </a:path>
              <a:path w="6122034" h="672464">
                <a:moveTo>
                  <a:pt x="25908" y="672084"/>
                </a:moveTo>
                <a:lnTo>
                  <a:pt x="25908" y="658368"/>
                </a:lnTo>
                <a:lnTo>
                  <a:pt x="12192" y="646176"/>
                </a:lnTo>
                <a:lnTo>
                  <a:pt x="12192" y="672084"/>
                </a:lnTo>
                <a:lnTo>
                  <a:pt x="25908" y="672084"/>
                </a:lnTo>
                <a:close/>
              </a:path>
              <a:path w="6122034" h="672464">
                <a:moveTo>
                  <a:pt x="6108192" y="25908"/>
                </a:moveTo>
                <a:lnTo>
                  <a:pt x="6096000" y="12192"/>
                </a:lnTo>
                <a:lnTo>
                  <a:pt x="6096000" y="25908"/>
                </a:lnTo>
                <a:lnTo>
                  <a:pt x="6108192" y="25908"/>
                </a:lnTo>
                <a:close/>
              </a:path>
              <a:path w="6122034" h="672464">
                <a:moveTo>
                  <a:pt x="6108192" y="646176"/>
                </a:moveTo>
                <a:lnTo>
                  <a:pt x="6108192" y="25908"/>
                </a:lnTo>
                <a:lnTo>
                  <a:pt x="6096000" y="25908"/>
                </a:lnTo>
                <a:lnTo>
                  <a:pt x="6096000" y="646176"/>
                </a:lnTo>
                <a:lnTo>
                  <a:pt x="6108192" y="646176"/>
                </a:lnTo>
                <a:close/>
              </a:path>
              <a:path w="6122034" h="672464">
                <a:moveTo>
                  <a:pt x="6108192" y="672084"/>
                </a:moveTo>
                <a:lnTo>
                  <a:pt x="6108192" y="646176"/>
                </a:lnTo>
                <a:lnTo>
                  <a:pt x="6096000" y="658368"/>
                </a:lnTo>
                <a:lnTo>
                  <a:pt x="6096000" y="672084"/>
                </a:lnTo>
                <a:lnTo>
                  <a:pt x="6108192" y="672084"/>
                </a:lnTo>
                <a:close/>
              </a:path>
            </a:pathLst>
          </a:custGeom>
          <a:solidFill>
            <a:srgbClr val="F15928"/>
          </a:solidFill>
        </p:spPr>
        <p:txBody>
          <a:bodyPr wrap="square" lIns="0" tIns="0" rIns="0" bIns="0" rtlCol="0"/>
          <a:lstStyle/>
          <a:p/>
        </p:txBody>
      </p:sp>
      <p:sp>
        <p:nvSpPr>
          <p:cNvPr id="9" name="object 9"/>
          <p:cNvSpPr txBox="1"/>
          <p:nvPr/>
        </p:nvSpPr>
        <p:spPr>
          <a:xfrm>
            <a:off x="1084460" y="1496059"/>
            <a:ext cx="8527415" cy="4294505"/>
          </a:xfrm>
          <a:prstGeom prst="rect">
            <a:avLst/>
          </a:prstGeom>
        </p:spPr>
        <p:txBody>
          <a:bodyPr wrap="square" lIns="0" tIns="12700" rIns="0" bIns="0" rtlCol="0" vert="horz">
            <a:spAutoFit/>
          </a:bodyPr>
          <a:lstStyle/>
          <a:p>
            <a:pPr marL="243840" marR="635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Python statements </a:t>
            </a:r>
            <a:r>
              <a:rPr dirty="0" sz="1800" spc="-10">
                <a:solidFill>
                  <a:srgbClr val="6C6D70"/>
                </a:solidFill>
                <a:latin typeface="Arial"/>
                <a:cs typeface="Arial"/>
              </a:rPr>
              <a:t>always </a:t>
            </a:r>
            <a:r>
              <a:rPr dirty="0" sz="1800" spc="-5">
                <a:solidFill>
                  <a:srgbClr val="6C6D70"/>
                </a:solidFill>
                <a:latin typeface="Arial"/>
                <a:cs typeface="Arial"/>
              </a:rPr>
              <a:t>end up </a:t>
            </a:r>
            <a:r>
              <a:rPr dirty="0" sz="1800" spc="-10">
                <a:solidFill>
                  <a:srgbClr val="6C6D70"/>
                </a:solidFill>
                <a:latin typeface="Arial"/>
                <a:cs typeface="Arial"/>
              </a:rPr>
              <a:t>with </a:t>
            </a:r>
            <a:r>
              <a:rPr dirty="0" sz="1800">
                <a:solidFill>
                  <a:srgbClr val="6C6D70"/>
                </a:solidFill>
                <a:latin typeface="Arial"/>
                <a:cs typeface="Arial"/>
              </a:rPr>
              <a:t>a new </a:t>
            </a:r>
            <a:r>
              <a:rPr dirty="0" sz="1800" spc="-5">
                <a:solidFill>
                  <a:srgbClr val="6C6D70"/>
                </a:solidFill>
                <a:latin typeface="Arial"/>
                <a:cs typeface="Arial"/>
              </a:rPr>
              <a:t>line, but </a:t>
            </a:r>
            <a:r>
              <a:rPr dirty="0" sz="1800" spc="-10">
                <a:solidFill>
                  <a:srgbClr val="6C6D70"/>
                </a:solidFill>
                <a:latin typeface="Arial"/>
                <a:cs typeface="Arial"/>
              </a:rPr>
              <a:t>it </a:t>
            </a:r>
            <a:r>
              <a:rPr dirty="0" sz="1800" spc="-5">
                <a:solidFill>
                  <a:srgbClr val="6C6D70"/>
                </a:solidFill>
                <a:latin typeface="Arial"/>
                <a:cs typeface="Arial"/>
              </a:rPr>
              <a:t>also </a:t>
            </a:r>
            <a:r>
              <a:rPr dirty="0" sz="1800" spc="-10">
                <a:solidFill>
                  <a:srgbClr val="6C6D70"/>
                </a:solidFill>
                <a:latin typeface="Arial"/>
                <a:cs typeface="Arial"/>
              </a:rPr>
              <a:t>allows </a:t>
            </a:r>
            <a:r>
              <a:rPr dirty="0" sz="1800" spc="-5">
                <a:solidFill>
                  <a:srgbClr val="6C6D70"/>
                </a:solidFill>
                <a:latin typeface="Arial"/>
                <a:cs typeface="Arial"/>
              </a:rPr>
              <a:t>multiline  statement using </a:t>
            </a:r>
            <a:r>
              <a:rPr dirty="0" sz="1800">
                <a:solidFill>
                  <a:srgbClr val="6C6D70"/>
                </a:solidFill>
                <a:latin typeface="Arial"/>
                <a:cs typeface="Arial"/>
              </a:rPr>
              <a:t>“\” </a:t>
            </a:r>
            <a:r>
              <a:rPr dirty="0" sz="1800" spc="-5">
                <a:solidFill>
                  <a:srgbClr val="6C6D70"/>
                </a:solidFill>
                <a:latin typeface="Arial"/>
                <a:cs typeface="Arial"/>
              </a:rPr>
              <a:t>character at the end of line as </a:t>
            </a:r>
            <a:r>
              <a:rPr dirty="0" sz="1800" spc="-10">
                <a:solidFill>
                  <a:srgbClr val="6C6D70"/>
                </a:solidFill>
                <a:latin typeface="Arial"/>
                <a:cs typeface="Arial"/>
              </a:rPr>
              <a:t>shown</a:t>
            </a:r>
            <a:r>
              <a:rPr dirty="0" sz="1800" spc="110">
                <a:solidFill>
                  <a:srgbClr val="6C6D70"/>
                </a:solidFill>
                <a:latin typeface="Arial"/>
                <a:cs typeface="Arial"/>
              </a:rPr>
              <a:t> </a:t>
            </a:r>
            <a:r>
              <a:rPr dirty="0" sz="1800" spc="-10">
                <a:solidFill>
                  <a:srgbClr val="6C6D70"/>
                </a:solidFill>
                <a:latin typeface="Arial"/>
                <a:cs typeface="Arial"/>
              </a:rPr>
              <a:t>below:</a:t>
            </a:r>
            <a:endParaRPr sz="1800">
              <a:latin typeface="Arial"/>
              <a:cs typeface="Arial"/>
            </a:endParaRPr>
          </a:p>
          <a:p>
            <a:pPr>
              <a:lnSpc>
                <a:spcPct val="100000"/>
              </a:lnSpc>
              <a:buClr>
                <a:srgbClr val="007BC3"/>
              </a:buClr>
              <a:buFont typeface="Arial"/>
              <a:buChar char="•"/>
            </a:pPr>
            <a:endParaRPr sz="2000">
              <a:latin typeface="Times New Roman"/>
              <a:cs typeface="Times New Roman"/>
            </a:endParaRPr>
          </a:p>
          <a:p>
            <a:pPr marL="3209925">
              <a:lnSpc>
                <a:spcPct val="100000"/>
              </a:lnSpc>
              <a:spcBef>
                <a:spcPts val="1430"/>
              </a:spcBef>
            </a:pPr>
            <a:r>
              <a:rPr dirty="0" sz="1800" spc="-5">
                <a:solidFill>
                  <a:srgbClr val="001F5F"/>
                </a:solidFill>
                <a:latin typeface="Arial"/>
                <a:cs typeface="Arial"/>
              </a:rPr>
              <a:t>result </a:t>
            </a:r>
            <a:r>
              <a:rPr dirty="0" sz="1800">
                <a:solidFill>
                  <a:srgbClr val="001F5F"/>
                </a:solidFill>
                <a:latin typeface="Arial"/>
                <a:cs typeface="Arial"/>
              </a:rPr>
              <a:t>= </a:t>
            </a:r>
            <a:r>
              <a:rPr dirty="0" sz="1800" spc="-5">
                <a:solidFill>
                  <a:srgbClr val="001F5F"/>
                </a:solidFill>
                <a:latin typeface="Arial"/>
                <a:cs typeface="Arial"/>
              </a:rPr>
              <a:t>(8+5)*\</a:t>
            </a:r>
            <a:endParaRPr sz="1800">
              <a:latin typeface="Arial"/>
              <a:cs typeface="Arial"/>
            </a:endParaRPr>
          </a:p>
          <a:p>
            <a:pPr marL="4036060">
              <a:lnSpc>
                <a:spcPct val="100000"/>
              </a:lnSpc>
            </a:pPr>
            <a:r>
              <a:rPr dirty="0" sz="1800" spc="-5">
                <a:solidFill>
                  <a:srgbClr val="001F5F"/>
                </a:solidFill>
                <a:latin typeface="Arial"/>
                <a:cs typeface="Arial"/>
              </a:rPr>
              <a:t>2+\</a:t>
            </a:r>
            <a:endParaRPr sz="1800">
              <a:latin typeface="Arial"/>
              <a:cs typeface="Arial"/>
            </a:endParaRPr>
          </a:p>
          <a:p>
            <a:pPr marL="4036060">
              <a:lnSpc>
                <a:spcPct val="100000"/>
              </a:lnSpc>
            </a:pPr>
            <a:r>
              <a:rPr dirty="0" sz="1800" spc="-5">
                <a:solidFill>
                  <a:srgbClr val="001F5F"/>
                </a:solidFill>
                <a:latin typeface="Arial"/>
                <a:cs typeface="Arial"/>
              </a:rPr>
              <a:t>9/5</a:t>
            </a:r>
            <a:endParaRPr sz="1800">
              <a:latin typeface="Arial"/>
              <a:cs typeface="Arial"/>
            </a:endParaRPr>
          </a:p>
          <a:p>
            <a:pPr>
              <a:lnSpc>
                <a:spcPct val="100000"/>
              </a:lnSpc>
            </a:pPr>
            <a:endParaRPr sz="2000">
              <a:latin typeface="Times New Roman"/>
              <a:cs typeface="Times New Roman"/>
            </a:endParaRPr>
          </a:p>
          <a:p>
            <a:pPr>
              <a:lnSpc>
                <a:spcPct val="100000"/>
              </a:lnSpc>
            </a:pPr>
            <a:endParaRPr sz="2600">
              <a:latin typeface="Times New Roman"/>
              <a:cs typeface="Times New Roman"/>
            </a:endParaRPr>
          </a:p>
          <a:p>
            <a:pPr marL="243840" marR="5080" indent="-231140">
              <a:lnSpc>
                <a:spcPct val="110000"/>
              </a:lnSpc>
              <a:buClr>
                <a:srgbClr val="007BC3"/>
              </a:buClr>
              <a:buChar char="•"/>
              <a:tabLst>
                <a:tab pos="243840" algn="l"/>
                <a:tab pos="244475" algn="l"/>
              </a:tabLst>
            </a:pPr>
            <a:r>
              <a:rPr dirty="0" sz="1800" spc="-5">
                <a:solidFill>
                  <a:srgbClr val="6C6D70"/>
                </a:solidFill>
                <a:latin typeface="Arial"/>
                <a:cs typeface="Arial"/>
              </a:rPr>
              <a:t>Statements </a:t>
            </a:r>
            <a:r>
              <a:rPr dirty="0" sz="1800" spc="-10">
                <a:solidFill>
                  <a:srgbClr val="6C6D70"/>
                </a:solidFill>
                <a:latin typeface="Arial"/>
                <a:cs typeface="Arial"/>
              </a:rPr>
              <a:t>which </a:t>
            </a:r>
            <a:r>
              <a:rPr dirty="0" sz="1800" spc="-5">
                <a:solidFill>
                  <a:srgbClr val="6C6D70"/>
                </a:solidFill>
                <a:latin typeface="Arial"/>
                <a:cs typeface="Arial"/>
              </a:rPr>
              <a:t>have </a:t>
            </a:r>
            <a:r>
              <a:rPr dirty="0" sz="1800">
                <a:solidFill>
                  <a:srgbClr val="6C6D70"/>
                </a:solidFill>
                <a:latin typeface="Arial"/>
                <a:cs typeface="Arial"/>
              </a:rPr>
              <a:t>(), [], </a:t>
            </a:r>
            <a:r>
              <a:rPr dirty="0" sz="1800" spc="-5">
                <a:solidFill>
                  <a:srgbClr val="6C6D70"/>
                </a:solidFill>
                <a:latin typeface="Arial"/>
                <a:cs typeface="Arial"/>
              </a:rPr>
              <a:t>{} brackets </a:t>
            </a:r>
            <a:r>
              <a:rPr dirty="0" sz="1800">
                <a:solidFill>
                  <a:srgbClr val="6C6D70"/>
                </a:solidFill>
                <a:latin typeface="Arial"/>
                <a:cs typeface="Arial"/>
              </a:rPr>
              <a:t>and </a:t>
            </a:r>
            <a:r>
              <a:rPr dirty="0" sz="1800" spc="-5">
                <a:solidFill>
                  <a:srgbClr val="6C6D70"/>
                </a:solidFill>
                <a:latin typeface="Arial"/>
                <a:cs typeface="Arial"/>
              </a:rPr>
              <a:t>comma, </a:t>
            </a:r>
            <a:r>
              <a:rPr dirty="0" sz="1800">
                <a:solidFill>
                  <a:srgbClr val="6C6D70"/>
                </a:solidFill>
                <a:latin typeface="Arial"/>
                <a:cs typeface="Arial"/>
              </a:rPr>
              <a:t>do </a:t>
            </a:r>
            <a:r>
              <a:rPr dirty="0" sz="1800" spc="-5">
                <a:solidFill>
                  <a:srgbClr val="6C6D70"/>
                </a:solidFill>
                <a:latin typeface="Arial"/>
                <a:cs typeface="Arial"/>
              </a:rPr>
              <a:t>not need </a:t>
            </a:r>
            <a:r>
              <a:rPr dirty="0" sz="1800">
                <a:solidFill>
                  <a:srgbClr val="6C6D70"/>
                </a:solidFill>
                <a:latin typeface="Arial"/>
                <a:cs typeface="Arial"/>
              </a:rPr>
              <a:t>any </a:t>
            </a:r>
            <a:r>
              <a:rPr dirty="0" sz="1800" spc="-5">
                <a:solidFill>
                  <a:srgbClr val="6C6D70"/>
                </a:solidFill>
                <a:latin typeface="Arial"/>
                <a:cs typeface="Arial"/>
              </a:rPr>
              <a:t>multiline  character </a:t>
            </a:r>
            <a:r>
              <a:rPr dirty="0" sz="1800">
                <a:solidFill>
                  <a:srgbClr val="6C6D70"/>
                </a:solidFill>
                <a:latin typeface="Arial"/>
                <a:cs typeface="Arial"/>
              </a:rPr>
              <a:t>to </a:t>
            </a:r>
            <a:r>
              <a:rPr dirty="0" sz="1800" spc="-5">
                <a:solidFill>
                  <a:srgbClr val="6C6D70"/>
                </a:solidFill>
                <a:latin typeface="Arial"/>
                <a:cs typeface="Arial"/>
              </a:rPr>
              <a:t>go </a:t>
            </a:r>
            <a:r>
              <a:rPr dirty="0" sz="1800">
                <a:solidFill>
                  <a:srgbClr val="6C6D70"/>
                </a:solidFill>
                <a:latin typeface="Arial"/>
                <a:cs typeface="Arial"/>
              </a:rPr>
              <a:t>to </a:t>
            </a:r>
            <a:r>
              <a:rPr dirty="0" sz="1800" spc="-10">
                <a:solidFill>
                  <a:srgbClr val="6C6D70"/>
                </a:solidFill>
                <a:latin typeface="Arial"/>
                <a:cs typeface="Arial"/>
              </a:rPr>
              <a:t>next</a:t>
            </a:r>
            <a:r>
              <a:rPr dirty="0" sz="1800" spc="10">
                <a:solidFill>
                  <a:srgbClr val="6C6D70"/>
                </a:solidFill>
                <a:latin typeface="Arial"/>
                <a:cs typeface="Arial"/>
              </a:rPr>
              <a:t> </a:t>
            </a:r>
            <a:r>
              <a:rPr dirty="0" sz="1800" spc="-5">
                <a:solidFill>
                  <a:srgbClr val="6C6D70"/>
                </a:solidFill>
                <a:latin typeface="Arial"/>
                <a:cs typeface="Arial"/>
              </a:rPr>
              <a:t>line.</a:t>
            </a:r>
            <a:endParaRPr sz="1800">
              <a:latin typeface="Arial"/>
              <a:cs typeface="Arial"/>
            </a:endParaRPr>
          </a:p>
          <a:p>
            <a:pPr>
              <a:lnSpc>
                <a:spcPct val="100000"/>
              </a:lnSpc>
            </a:pPr>
            <a:endParaRPr sz="2000">
              <a:latin typeface="Times New Roman"/>
              <a:cs typeface="Times New Roman"/>
            </a:endParaRPr>
          </a:p>
          <a:p>
            <a:pPr>
              <a:lnSpc>
                <a:spcPct val="100000"/>
              </a:lnSpc>
              <a:spcBef>
                <a:spcPts val="25"/>
              </a:spcBef>
            </a:pPr>
            <a:endParaRPr sz="1700">
              <a:latin typeface="Times New Roman"/>
              <a:cs typeface="Times New Roman"/>
            </a:endParaRPr>
          </a:p>
          <a:p>
            <a:pPr marL="1308100">
              <a:lnSpc>
                <a:spcPct val="100000"/>
              </a:lnSpc>
              <a:spcBef>
                <a:spcPts val="5"/>
              </a:spcBef>
            </a:pPr>
            <a:r>
              <a:rPr dirty="0" sz="1800" spc="-5">
                <a:solidFill>
                  <a:srgbClr val="001F5F"/>
                </a:solidFill>
                <a:latin typeface="Arial"/>
                <a:cs typeface="Arial"/>
              </a:rPr>
              <a:t>customer_details </a:t>
            </a:r>
            <a:r>
              <a:rPr dirty="0" sz="1800">
                <a:solidFill>
                  <a:srgbClr val="001F5F"/>
                </a:solidFill>
                <a:latin typeface="Arial"/>
                <a:cs typeface="Arial"/>
              </a:rPr>
              <a:t>= </a:t>
            </a:r>
            <a:r>
              <a:rPr dirty="0" sz="1800" spc="-5">
                <a:solidFill>
                  <a:srgbClr val="001F5F"/>
                </a:solidFill>
                <a:latin typeface="Arial"/>
                <a:cs typeface="Arial"/>
              </a:rPr>
              <a:t>[101,</a:t>
            </a:r>
            <a:r>
              <a:rPr dirty="0" sz="1800" spc="25">
                <a:solidFill>
                  <a:srgbClr val="001F5F"/>
                </a:solidFill>
                <a:latin typeface="Arial"/>
                <a:cs typeface="Arial"/>
              </a:rPr>
              <a:t> </a:t>
            </a:r>
            <a:r>
              <a:rPr dirty="0" sz="1800" spc="-5">
                <a:solidFill>
                  <a:srgbClr val="001F5F"/>
                </a:solidFill>
                <a:latin typeface="Arial"/>
                <a:cs typeface="Arial"/>
              </a:rPr>
              <a:t>‘kevin’,</a:t>
            </a:r>
            <a:endParaRPr sz="1800">
              <a:latin typeface="Arial"/>
              <a:cs typeface="Arial"/>
            </a:endParaRPr>
          </a:p>
          <a:p>
            <a:pPr algn="ctr" marR="875665">
              <a:lnSpc>
                <a:spcPct val="100000"/>
              </a:lnSpc>
            </a:pPr>
            <a:r>
              <a:rPr dirty="0" sz="1800" spc="-5">
                <a:solidFill>
                  <a:srgbClr val="001F5F"/>
                </a:solidFill>
                <a:latin typeface="Arial"/>
                <a:cs typeface="Arial"/>
              </a:rPr>
              <a:t>‘165’,</a:t>
            </a:r>
            <a:r>
              <a:rPr dirty="0" sz="1800" spc="5">
                <a:solidFill>
                  <a:srgbClr val="001F5F"/>
                </a:solidFill>
                <a:latin typeface="Arial"/>
                <a:cs typeface="Arial"/>
              </a:rPr>
              <a:t> </a:t>
            </a:r>
            <a:r>
              <a:rPr dirty="0" sz="1800" spc="-5">
                <a:solidFill>
                  <a:srgbClr val="001F5F"/>
                </a:solidFill>
                <a:latin typeface="Arial"/>
                <a:cs typeface="Arial"/>
              </a:rPr>
              <a:t>498.24]</a:t>
            </a:r>
            <a:endParaRPr sz="18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423285" cy="452120"/>
          </a:xfrm>
          <a:prstGeom prst="rect"/>
        </p:spPr>
        <p:txBody>
          <a:bodyPr wrap="square" lIns="0" tIns="12065" rIns="0" bIns="0" rtlCol="0" vert="horz">
            <a:spAutoFit/>
          </a:bodyPr>
          <a:lstStyle/>
          <a:p>
            <a:pPr marL="12700">
              <a:lnSpc>
                <a:spcPct val="100000"/>
              </a:lnSpc>
              <a:spcBef>
                <a:spcPts val="95"/>
              </a:spcBef>
            </a:pPr>
            <a:r>
              <a:rPr dirty="0" spc="-10"/>
              <a:t>Copyright</a:t>
            </a:r>
            <a:r>
              <a:rPr dirty="0" spc="0"/>
              <a:t> </a:t>
            </a:r>
            <a:r>
              <a:rPr dirty="0" spc="-5"/>
              <a:t>Guideline</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83867"/>
            <a:ext cx="8526145" cy="276860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6C6D70"/>
                </a:solidFill>
                <a:latin typeface="Arial"/>
                <a:cs typeface="Arial"/>
              </a:rPr>
              <a:t>© 2016 Infosys Limited, Bangalore, India. All Rights</a:t>
            </a:r>
            <a:r>
              <a:rPr dirty="0" sz="1600" spc="-25">
                <a:solidFill>
                  <a:srgbClr val="6C6D70"/>
                </a:solidFill>
                <a:latin typeface="Arial"/>
                <a:cs typeface="Arial"/>
              </a:rPr>
              <a:t> </a:t>
            </a:r>
            <a:r>
              <a:rPr dirty="0" sz="1600" spc="-5">
                <a:solidFill>
                  <a:srgbClr val="6C6D70"/>
                </a:solidFill>
                <a:latin typeface="Arial"/>
                <a:cs typeface="Arial"/>
              </a:rPr>
              <a:t>Reserved.</a:t>
            </a:r>
            <a:endParaRPr sz="1600">
              <a:latin typeface="Arial"/>
              <a:cs typeface="Arial"/>
            </a:endParaRPr>
          </a:p>
          <a:p>
            <a:pPr>
              <a:lnSpc>
                <a:spcPct val="100000"/>
              </a:lnSpc>
            </a:pPr>
            <a:endParaRPr sz="1800">
              <a:latin typeface="Times New Roman"/>
              <a:cs typeface="Times New Roman"/>
            </a:endParaRPr>
          </a:p>
          <a:p>
            <a:pPr>
              <a:lnSpc>
                <a:spcPct val="100000"/>
              </a:lnSpc>
              <a:spcBef>
                <a:spcPts val="5"/>
              </a:spcBef>
            </a:pPr>
            <a:endParaRPr sz="1950">
              <a:latin typeface="Times New Roman"/>
              <a:cs typeface="Times New Roman"/>
            </a:endParaRPr>
          </a:p>
          <a:p>
            <a:pPr algn="just" marL="12700" marR="5080">
              <a:lnSpc>
                <a:spcPct val="100000"/>
              </a:lnSpc>
            </a:pPr>
            <a:r>
              <a:rPr dirty="0" sz="1600" spc="-5">
                <a:solidFill>
                  <a:srgbClr val="6C6D70"/>
                </a:solidFill>
                <a:latin typeface="Arial"/>
                <a:cs typeface="Arial"/>
              </a:rPr>
              <a:t>Infosys believes the information in this document is accurate as of its publication date; such  information is subject to change without notice. Infosys acknowledges the proprietary rights </a:t>
            </a:r>
            <a:r>
              <a:rPr dirty="0" sz="1600">
                <a:solidFill>
                  <a:srgbClr val="6C6D70"/>
                </a:solidFill>
                <a:latin typeface="Arial"/>
                <a:cs typeface="Arial"/>
              </a:rPr>
              <a:t>of  </a:t>
            </a:r>
            <a:r>
              <a:rPr dirty="0" sz="1600" spc="-5">
                <a:solidFill>
                  <a:srgbClr val="6C6D70"/>
                </a:solidFill>
                <a:latin typeface="Arial"/>
                <a:cs typeface="Arial"/>
              </a:rPr>
              <a:t>other companies to the trademarks, product names and such other intellectual property rights  mentioned in this document. Except as expressly permitted, neither this documentation nor  any part of it may be reproduced, stored in a retrieval system, </a:t>
            </a:r>
            <a:r>
              <a:rPr dirty="0" sz="1600">
                <a:solidFill>
                  <a:srgbClr val="6C6D70"/>
                </a:solidFill>
                <a:latin typeface="Arial"/>
                <a:cs typeface="Arial"/>
              </a:rPr>
              <a:t>or </a:t>
            </a:r>
            <a:r>
              <a:rPr dirty="0" sz="1600" spc="-5">
                <a:solidFill>
                  <a:srgbClr val="6C6D70"/>
                </a:solidFill>
                <a:latin typeface="Arial"/>
                <a:cs typeface="Arial"/>
              </a:rPr>
              <a:t>transmitted in any form or </a:t>
            </a:r>
            <a:r>
              <a:rPr dirty="0" sz="1600">
                <a:solidFill>
                  <a:srgbClr val="6C6D70"/>
                </a:solidFill>
                <a:latin typeface="Arial"/>
                <a:cs typeface="Arial"/>
              </a:rPr>
              <a:t>by  </a:t>
            </a:r>
            <a:r>
              <a:rPr dirty="0" sz="1600" spc="-5">
                <a:solidFill>
                  <a:srgbClr val="6C6D70"/>
                </a:solidFill>
                <a:latin typeface="Arial"/>
                <a:cs typeface="Arial"/>
              </a:rPr>
              <a:t>any means, electronic, mechanical, printing, photocopying, recording or otherwise, without the  prior permission of Infosys Limited and/ or any named intellectual property rights holders  under this</a:t>
            </a:r>
            <a:r>
              <a:rPr dirty="0" sz="1600" spc="5">
                <a:solidFill>
                  <a:srgbClr val="6C6D70"/>
                </a:solidFill>
                <a:latin typeface="Arial"/>
                <a:cs typeface="Arial"/>
              </a:rPr>
              <a:t> </a:t>
            </a:r>
            <a:r>
              <a:rPr dirty="0" sz="1600" spc="-5">
                <a:solidFill>
                  <a:srgbClr val="6C6D70"/>
                </a:solidFill>
                <a:latin typeface="Arial"/>
                <a:cs typeface="Arial"/>
              </a:rPr>
              <a:t>document.</a:t>
            </a:r>
            <a:endParaRPr sz="1600">
              <a:latin typeface="Arial"/>
              <a:cs typeface="Arial"/>
            </a:endParaRPr>
          </a:p>
        </p:txBody>
      </p:sp>
      <p:sp>
        <p:nvSpPr>
          <p:cNvPr id="5" name="object 5"/>
          <p:cNvSpPr txBox="1"/>
          <p:nvPr/>
        </p:nvSpPr>
        <p:spPr>
          <a:xfrm>
            <a:off x="9400924"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2</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1204" y="648715"/>
            <a:ext cx="2652395" cy="452120"/>
          </a:xfrm>
          <a:prstGeom prst="rect"/>
        </p:spPr>
        <p:txBody>
          <a:bodyPr wrap="square" lIns="0" tIns="12065" rIns="0" bIns="0" rtlCol="0" vert="horz">
            <a:spAutoFit/>
          </a:bodyPr>
          <a:lstStyle/>
          <a:p>
            <a:pPr marL="12700">
              <a:lnSpc>
                <a:spcPct val="100000"/>
              </a:lnSpc>
              <a:spcBef>
                <a:spcPts val="95"/>
              </a:spcBef>
            </a:pPr>
            <a:r>
              <a:rPr dirty="0" spc="-5"/>
              <a:t>Print</a:t>
            </a:r>
            <a:r>
              <a:rPr dirty="0" spc="-55"/>
              <a:t> </a:t>
            </a:r>
            <a:r>
              <a:rPr dirty="0" spc="-5"/>
              <a:t>Statement</a:t>
            </a:r>
          </a:p>
        </p:txBody>
      </p:sp>
      <p:sp>
        <p:nvSpPr>
          <p:cNvPr id="4" name="object 4"/>
          <p:cNvSpPr/>
          <p:nvPr/>
        </p:nvSpPr>
        <p:spPr>
          <a:xfrm>
            <a:off x="2727838" y="2028444"/>
            <a:ext cx="6248400" cy="2554605"/>
          </a:xfrm>
          <a:custGeom>
            <a:avLst/>
            <a:gdLst/>
            <a:ahLst/>
            <a:cxnLst/>
            <a:rect l="l" t="t" r="r" b="b"/>
            <a:pathLst>
              <a:path w="6248400" h="2554604">
                <a:moveTo>
                  <a:pt x="0" y="0"/>
                </a:moveTo>
                <a:lnTo>
                  <a:pt x="0" y="2554224"/>
                </a:lnTo>
                <a:lnTo>
                  <a:pt x="6248400" y="2554224"/>
                </a:lnTo>
                <a:lnTo>
                  <a:pt x="6248400" y="0"/>
                </a:lnTo>
                <a:lnTo>
                  <a:pt x="0" y="0"/>
                </a:lnTo>
                <a:close/>
              </a:path>
            </a:pathLst>
          </a:custGeom>
          <a:solidFill>
            <a:srgbClr val="D1ECF8"/>
          </a:solidFill>
        </p:spPr>
        <p:txBody>
          <a:bodyPr wrap="square" lIns="0" tIns="0" rIns="0" bIns="0" rtlCol="0"/>
          <a:lstStyle/>
          <a:p/>
        </p:txBody>
      </p:sp>
      <p:sp>
        <p:nvSpPr>
          <p:cNvPr id="5" name="object 5"/>
          <p:cNvSpPr/>
          <p:nvPr/>
        </p:nvSpPr>
        <p:spPr>
          <a:xfrm>
            <a:off x="2714122" y="2016252"/>
            <a:ext cx="6274435" cy="2580640"/>
          </a:xfrm>
          <a:custGeom>
            <a:avLst/>
            <a:gdLst/>
            <a:ahLst/>
            <a:cxnLst/>
            <a:rect l="l" t="t" r="r" b="b"/>
            <a:pathLst>
              <a:path w="6274434" h="2580640">
                <a:moveTo>
                  <a:pt x="6274308" y="2574036"/>
                </a:moveTo>
                <a:lnTo>
                  <a:pt x="6274308" y="6096"/>
                </a:lnTo>
                <a:lnTo>
                  <a:pt x="6268212" y="0"/>
                </a:lnTo>
                <a:lnTo>
                  <a:pt x="6096" y="0"/>
                </a:lnTo>
                <a:lnTo>
                  <a:pt x="0" y="6096"/>
                </a:lnTo>
                <a:lnTo>
                  <a:pt x="0" y="2574036"/>
                </a:lnTo>
                <a:lnTo>
                  <a:pt x="6096" y="2580132"/>
                </a:lnTo>
                <a:lnTo>
                  <a:pt x="13716" y="2580132"/>
                </a:lnTo>
                <a:lnTo>
                  <a:pt x="13716" y="25908"/>
                </a:lnTo>
                <a:lnTo>
                  <a:pt x="25908" y="12192"/>
                </a:lnTo>
                <a:lnTo>
                  <a:pt x="25908" y="25908"/>
                </a:lnTo>
                <a:lnTo>
                  <a:pt x="6248400" y="25908"/>
                </a:lnTo>
                <a:lnTo>
                  <a:pt x="6248400" y="12192"/>
                </a:lnTo>
                <a:lnTo>
                  <a:pt x="6262116" y="25908"/>
                </a:lnTo>
                <a:lnTo>
                  <a:pt x="6262116" y="2580132"/>
                </a:lnTo>
                <a:lnTo>
                  <a:pt x="6268212" y="2580132"/>
                </a:lnTo>
                <a:lnTo>
                  <a:pt x="6274308" y="2574036"/>
                </a:lnTo>
                <a:close/>
              </a:path>
              <a:path w="6274434" h="2580640">
                <a:moveTo>
                  <a:pt x="25908" y="25908"/>
                </a:moveTo>
                <a:lnTo>
                  <a:pt x="25908" y="12192"/>
                </a:lnTo>
                <a:lnTo>
                  <a:pt x="13716" y="25908"/>
                </a:lnTo>
                <a:lnTo>
                  <a:pt x="25908" y="25908"/>
                </a:lnTo>
                <a:close/>
              </a:path>
              <a:path w="6274434" h="2580640">
                <a:moveTo>
                  <a:pt x="25908" y="2554224"/>
                </a:moveTo>
                <a:lnTo>
                  <a:pt x="25908" y="25908"/>
                </a:lnTo>
                <a:lnTo>
                  <a:pt x="13716" y="25908"/>
                </a:lnTo>
                <a:lnTo>
                  <a:pt x="13716" y="2554224"/>
                </a:lnTo>
                <a:lnTo>
                  <a:pt x="25908" y="2554224"/>
                </a:lnTo>
                <a:close/>
              </a:path>
              <a:path w="6274434" h="2580640">
                <a:moveTo>
                  <a:pt x="6262116" y="2554224"/>
                </a:moveTo>
                <a:lnTo>
                  <a:pt x="13716" y="2554224"/>
                </a:lnTo>
                <a:lnTo>
                  <a:pt x="25908" y="2566416"/>
                </a:lnTo>
                <a:lnTo>
                  <a:pt x="25908" y="2580132"/>
                </a:lnTo>
                <a:lnTo>
                  <a:pt x="6248400" y="2580132"/>
                </a:lnTo>
                <a:lnTo>
                  <a:pt x="6248400" y="2566416"/>
                </a:lnTo>
                <a:lnTo>
                  <a:pt x="6262116" y="2554224"/>
                </a:lnTo>
                <a:close/>
              </a:path>
              <a:path w="6274434" h="2580640">
                <a:moveTo>
                  <a:pt x="25908" y="2580132"/>
                </a:moveTo>
                <a:lnTo>
                  <a:pt x="25908" y="2566416"/>
                </a:lnTo>
                <a:lnTo>
                  <a:pt x="13716" y="2554224"/>
                </a:lnTo>
                <a:lnTo>
                  <a:pt x="13716" y="2580132"/>
                </a:lnTo>
                <a:lnTo>
                  <a:pt x="25908" y="2580132"/>
                </a:lnTo>
                <a:close/>
              </a:path>
              <a:path w="6274434" h="2580640">
                <a:moveTo>
                  <a:pt x="6262116" y="25908"/>
                </a:moveTo>
                <a:lnTo>
                  <a:pt x="6248400" y="12192"/>
                </a:lnTo>
                <a:lnTo>
                  <a:pt x="6248400" y="25908"/>
                </a:lnTo>
                <a:lnTo>
                  <a:pt x="6262116" y="25908"/>
                </a:lnTo>
                <a:close/>
              </a:path>
              <a:path w="6274434" h="2580640">
                <a:moveTo>
                  <a:pt x="6262116" y="2554224"/>
                </a:moveTo>
                <a:lnTo>
                  <a:pt x="6262116" y="25908"/>
                </a:lnTo>
                <a:lnTo>
                  <a:pt x="6248400" y="25908"/>
                </a:lnTo>
                <a:lnTo>
                  <a:pt x="6248400" y="2554224"/>
                </a:lnTo>
                <a:lnTo>
                  <a:pt x="6262116" y="2554224"/>
                </a:lnTo>
                <a:close/>
              </a:path>
              <a:path w="6274434" h="2580640">
                <a:moveTo>
                  <a:pt x="6262116" y="2580132"/>
                </a:moveTo>
                <a:lnTo>
                  <a:pt x="6262116" y="2554224"/>
                </a:lnTo>
                <a:lnTo>
                  <a:pt x="6248400" y="2566416"/>
                </a:lnTo>
                <a:lnTo>
                  <a:pt x="6248400" y="2580132"/>
                </a:lnTo>
                <a:lnTo>
                  <a:pt x="6262116" y="2580132"/>
                </a:lnTo>
                <a:close/>
              </a:path>
            </a:pathLst>
          </a:custGeom>
          <a:solidFill>
            <a:srgbClr val="F15928"/>
          </a:solidFill>
        </p:spPr>
        <p:txBody>
          <a:bodyPr wrap="square" lIns="0" tIns="0" rIns="0" bIns="0" rtlCol="0"/>
          <a:lstStyle/>
          <a:p/>
        </p:txBody>
      </p:sp>
      <p:sp>
        <p:nvSpPr>
          <p:cNvPr id="6" name="object 6"/>
          <p:cNvSpPr txBox="1"/>
          <p:nvPr/>
        </p:nvSpPr>
        <p:spPr>
          <a:xfrm>
            <a:off x="1008260" y="1221739"/>
            <a:ext cx="7967980" cy="329882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Displays </a:t>
            </a:r>
            <a:r>
              <a:rPr dirty="0" sz="1800" spc="-5">
                <a:solidFill>
                  <a:srgbClr val="6C6D70"/>
                </a:solidFill>
                <a:latin typeface="Arial"/>
                <a:cs typeface="Arial"/>
              </a:rPr>
              <a:t>the output on the screen of</a:t>
            </a:r>
            <a:r>
              <a:rPr dirty="0" sz="1800" spc="65">
                <a:solidFill>
                  <a:srgbClr val="6C6D70"/>
                </a:solidFill>
                <a:latin typeface="Arial"/>
                <a:cs typeface="Arial"/>
              </a:rPr>
              <a:t> </a:t>
            </a:r>
            <a:r>
              <a:rPr dirty="0" sz="1800" spc="-5">
                <a:solidFill>
                  <a:srgbClr val="6C6D70"/>
                </a:solidFill>
                <a:latin typeface="Arial"/>
                <a:cs typeface="Arial"/>
              </a:rPr>
              <a:t>user</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Python </a:t>
            </a:r>
            <a:r>
              <a:rPr dirty="0" sz="1800" spc="-5">
                <a:solidFill>
                  <a:srgbClr val="6C6D70"/>
                </a:solidFill>
                <a:latin typeface="Arial"/>
                <a:cs typeface="Arial"/>
              </a:rPr>
              <a:t>has its </a:t>
            </a:r>
            <a:r>
              <a:rPr dirty="0" sz="1800" spc="-15">
                <a:solidFill>
                  <a:srgbClr val="6C6D70"/>
                </a:solidFill>
                <a:latin typeface="Arial"/>
                <a:cs typeface="Arial"/>
              </a:rPr>
              <a:t>own </a:t>
            </a:r>
            <a:r>
              <a:rPr dirty="0" sz="1800" spc="-5">
                <a:solidFill>
                  <a:srgbClr val="6C6D70"/>
                </a:solidFill>
                <a:latin typeface="Arial"/>
                <a:cs typeface="Arial"/>
              </a:rPr>
              <a:t>String Format Operator as</a:t>
            </a:r>
            <a:r>
              <a:rPr dirty="0" sz="1800" spc="110">
                <a:solidFill>
                  <a:srgbClr val="6C6D70"/>
                </a:solidFill>
                <a:latin typeface="Arial"/>
                <a:cs typeface="Arial"/>
              </a:rPr>
              <a:t> </a:t>
            </a:r>
            <a:r>
              <a:rPr dirty="0" sz="1800">
                <a:solidFill>
                  <a:srgbClr val="6C6D70"/>
                </a:solidFill>
                <a:latin typeface="Arial"/>
                <a:cs typeface="Arial"/>
              </a:rPr>
              <a:t>%</a:t>
            </a:r>
            <a:endParaRPr sz="1800">
              <a:latin typeface="Arial"/>
              <a:cs typeface="Arial"/>
            </a:endParaRPr>
          </a:p>
          <a:p>
            <a:pPr marL="1809114">
              <a:lnSpc>
                <a:spcPct val="100000"/>
              </a:lnSpc>
              <a:spcBef>
                <a:spcPts val="835"/>
              </a:spcBef>
            </a:pPr>
            <a:r>
              <a:rPr dirty="0" sz="1600" spc="-5">
                <a:solidFill>
                  <a:srgbClr val="001F5F"/>
                </a:solidFill>
                <a:latin typeface="Arial"/>
                <a:cs typeface="Arial"/>
              </a:rPr>
              <a:t>print('The value of PI is %5.3f' %</a:t>
            </a:r>
            <a:r>
              <a:rPr dirty="0" sz="1600" spc="60">
                <a:solidFill>
                  <a:srgbClr val="001F5F"/>
                </a:solidFill>
                <a:latin typeface="Arial"/>
                <a:cs typeface="Arial"/>
              </a:rPr>
              <a:t> </a:t>
            </a:r>
            <a:r>
              <a:rPr dirty="0" sz="1600" spc="-5">
                <a:solidFill>
                  <a:srgbClr val="001F5F"/>
                </a:solidFill>
                <a:latin typeface="Arial"/>
                <a:cs typeface="Arial"/>
              </a:rPr>
              <a:t>3.1417)</a:t>
            </a:r>
            <a:endParaRPr sz="1600">
              <a:latin typeface="Arial"/>
              <a:cs typeface="Arial"/>
            </a:endParaRPr>
          </a:p>
          <a:p>
            <a:pPr marL="1809114" marR="1102360">
              <a:lnSpc>
                <a:spcPct val="100000"/>
              </a:lnSpc>
            </a:pPr>
            <a:r>
              <a:rPr dirty="0" sz="1600" spc="-5">
                <a:solidFill>
                  <a:srgbClr val="001F5F"/>
                </a:solidFill>
                <a:latin typeface="Arial"/>
                <a:cs typeface="Arial"/>
              </a:rPr>
              <a:t>print('The value of PI is approximately %5.2f.' % 3.1417)  print( "Latest </a:t>
            </a:r>
            <a:r>
              <a:rPr dirty="0" sz="1600" spc="-10">
                <a:solidFill>
                  <a:srgbClr val="001F5F"/>
                </a:solidFill>
                <a:latin typeface="Arial"/>
                <a:cs typeface="Arial"/>
              </a:rPr>
              <a:t>Python </a:t>
            </a:r>
            <a:r>
              <a:rPr dirty="0" sz="1600" spc="-15">
                <a:solidFill>
                  <a:srgbClr val="001F5F"/>
                </a:solidFill>
                <a:latin typeface="Arial"/>
                <a:cs typeface="Arial"/>
              </a:rPr>
              <a:t>Version </a:t>
            </a:r>
            <a:r>
              <a:rPr dirty="0" sz="1600" spc="-5">
                <a:solidFill>
                  <a:srgbClr val="001F5F"/>
                </a:solidFill>
                <a:latin typeface="Arial"/>
                <a:cs typeface="Arial"/>
              </a:rPr>
              <a:t>is: %d" %</a:t>
            </a:r>
            <a:r>
              <a:rPr dirty="0" sz="1600" spc="80">
                <a:solidFill>
                  <a:srgbClr val="001F5F"/>
                </a:solidFill>
                <a:latin typeface="Arial"/>
                <a:cs typeface="Arial"/>
              </a:rPr>
              <a:t> </a:t>
            </a:r>
            <a:r>
              <a:rPr dirty="0" sz="1600" spc="-5">
                <a:solidFill>
                  <a:srgbClr val="001F5F"/>
                </a:solidFill>
                <a:latin typeface="Arial"/>
                <a:cs typeface="Arial"/>
              </a:rPr>
              <a:t>3.5)</a:t>
            </a:r>
            <a:endParaRPr sz="1600">
              <a:latin typeface="Arial"/>
              <a:cs typeface="Arial"/>
            </a:endParaRPr>
          </a:p>
          <a:p>
            <a:pPr marL="1809114">
              <a:lnSpc>
                <a:spcPct val="100000"/>
              </a:lnSpc>
            </a:pPr>
            <a:r>
              <a:rPr dirty="0" sz="1600" spc="-5">
                <a:solidFill>
                  <a:srgbClr val="001F5F"/>
                </a:solidFill>
                <a:latin typeface="Arial"/>
                <a:cs typeface="Arial"/>
              </a:rPr>
              <a:t>print ("%20s : %d" % </a:t>
            </a:r>
            <a:r>
              <a:rPr dirty="0" sz="1600" spc="-10">
                <a:solidFill>
                  <a:srgbClr val="001F5F"/>
                </a:solidFill>
                <a:latin typeface="Arial"/>
                <a:cs typeface="Arial"/>
              </a:rPr>
              <a:t>('Python', </a:t>
            </a:r>
            <a:r>
              <a:rPr dirty="0" sz="1600" spc="-5">
                <a:solidFill>
                  <a:srgbClr val="001F5F"/>
                </a:solidFill>
                <a:latin typeface="Arial"/>
                <a:cs typeface="Arial"/>
              </a:rPr>
              <a:t>3000.34</a:t>
            </a:r>
            <a:r>
              <a:rPr dirty="0" sz="1600" spc="130">
                <a:solidFill>
                  <a:srgbClr val="001F5F"/>
                </a:solidFill>
                <a:latin typeface="Arial"/>
                <a:cs typeface="Arial"/>
              </a:rPr>
              <a:t> </a:t>
            </a:r>
            <a:r>
              <a:rPr dirty="0" sz="1600" spc="-5">
                <a:solidFill>
                  <a:srgbClr val="001F5F"/>
                </a:solidFill>
                <a:latin typeface="Arial"/>
                <a:cs typeface="Arial"/>
              </a:rPr>
              <a:t>))</a:t>
            </a:r>
            <a:endParaRPr sz="1600">
              <a:latin typeface="Arial"/>
              <a:cs typeface="Arial"/>
            </a:endParaRPr>
          </a:p>
          <a:p>
            <a:pPr>
              <a:lnSpc>
                <a:spcPct val="100000"/>
              </a:lnSpc>
              <a:spcBef>
                <a:spcPts val="20"/>
              </a:spcBef>
            </a:pPr>
            <a:endParaRPr sz="1650">
              <a:latin typeface="Times New Roman"/>
              <a:cs typeface="Times New Roman"/>
            </a:endParaRPr>
          </a:p>
          <a:p>
            <a:pPr marL="1809114">
              <a:lnSpc>
                <a:spcPct val="100000"/>
              </a:lnSpc>
            </a:pPr>
            <a:r>
              <a:rPr dirty="0" sz="1600" spc="-10" b="1">
                <a:solidFill>
                  <a:srgbClr val="F15928"/>
                </a:solidFill>
                <a:latin typeface="Arial"/>
                <a:cs typeface="Arial"/>
              </a:rPr>
              <a:t>Output:</a:t>
            </a:r>
            <a:endParaRPr sz="1600">
              <a:latin typeface="Arial"/>
              <a:cs typeface="Arial"/>
            </a:endParaRPr>
          </a:p>
          <a:p>
            <a:pPr marL="1809114">
              <a:lnSpc>
                <a:spcPct val="100000"/>
              </a:lnSpc>
            </a:pPr>
            <a:r>
              <a:rPr dirty="0" sz="1600" spc="-5">
                <a:solidFill>
                  <a:srgbClr val="001F5F"/>
                </a:solidFill>
                <a:latin typeface="Arial"/>
                <a:cs typeface="Arial"/>
              </a:rPr>
              <a:t>The value of PI is</a:t>
            </a:r>
            <a:r>
              <a:rPr dirty="0" sz="1600" spc="15">
                <a:solidFill>
                  <a:srgbClr val="001F5F"/>
                </a:solidFill>
                <a:latin typeface="Arial"/>
                <a:cs typeface="Arial"/>
              </a:rPr>
              <a:t> </a:t>
            </a:r>
            <a:r>
              <a:rPr dirty="0" sz="1600" spc="-5">
                <a:solidFill>
                  <a:srgbClr val="001F5F"/>
                </a:solidFill>
                <a:latin typeface="Arial"/>
                <a:cs typeface="Arial"/>
              </a:rPr>
              <a:t>3.142</a:t>
            </a:r>
            <a:endParaRPr sz="1600">
              <a:latin typeface="Arial"/>
              <a:cs typeface="Arial"/>
            </a:endParaRPr>
          </a:p>
          <a:p>
            <a:pPr marL="1809114" marR="2694940">
              <a:lnSpc>
                <a:spcPct val="100000"/>
              </a:lnSpc>
            </a:pPr>
            <a:r>
              <a:rPr dirty="0" sz="1600" spc="-5">
                <a:solidFill>
                  <a:srgbClr val="001F5F"/>
                </a:solidFill>
                <a:latin typeface="Arial"/>
                <a:cs typeface="Arial"/>
              </a:rPr>
              <a:t>The value of PI is approximately 3.14.  Latest </a:t>
            </a:r>
            <a:r>
              <a:rPr dirty="0" sz="1600" spc="-10">
                <a:solidFill>
                  <a:srgbClr val="001F5F"/>
                </a:solidFill>
                <a:latin typeface="Arial"/>
                <a:cs typeface="Arial"/>
              </a:rPr>
              <a:t>Python </a:t>
            </a:r>
            <a:r>
              <a:rPr dirty="0" sz="1600" spc="-15">
                <a:solidFill>
                  <a:srgbClr val="001F5F"/>
                </a:solidFill>
                <a:latin typeface="Arial"/>
                <a:cs typeface="Arial"/>
              </a:rPr>
              <a:t>Version </a:t>
            </a:r>
            <a:r>
              <a:rPr dirty="0" sz="1600" spc="-5">
                <a:solidFill>
                  <a:srgbClr val="001F5F"/>
                </a:solidFill>
                <a:latin typeface="Arial"/>
                <a:cs typeface="Arial"/>
              </a:rPr>
              <a:t>is:</a:t>
            </a:r>
            <a:r>
              <a:rPr dirty="0" sz="1600" spc="30">
                <a:solidFill>
                  <a:srgbClr val="001F5F"/>
                </a:solidFill>
                <a:latin typeface="Arial"/>
                <a:cs typeface="Arial"/>
              </a:rPr>
              <a:t> </a:t>
            </a:r>
            <a:r>
              <a:rPr dirty="0" sz="1600" spc="-5">
                <a:solidFill>
                  <a:srgbClr val="001F5F"/>
                </a:solidFill>
                <a:latin typeface="Arial"/>
                <a:cs typeface="Arial"/>
              </a:rPr>
              <a:t>3</a:t>
            </a:r>
            <a:endParaRPr sz="1600">
              <a:latin typeface="Arial"/>
              <a:cs typeface="Arial"/>
            </a:endParaRPr>
          </a:p>
          <a:p>
            <a:pPr marL="2609215">
              <a:lnSpc>
                <a:spcPct val="100000"/>
              </a:lnSpc>
            </a:pPr>
            <a:r>
              <a:rPr dirty="0" sz="1600" spc="-10">
                <a:solidFill>
                  <a:srgbClr val="001F5F"/>
                </a:solidFill>
                <a:latin typeface="Arial"/>
                <a:cs typeface="Arial"/>
              </a:rPr>
              <a:t>Python </a:t>
            </a:r>
            <a:r>
              <a:rPr dirty="0" sz="1600" spc="-5">
                <a:solidFill>
                  <a:srgbClr val="001F5F"/>
                </a:solidFill>
                <a:latin typeface="Arial"/>
                <a:cs typeface="Arial"/>
              </a:rPr>
              <a:t>:</a:t>
            </a:r>
            <a:r>
              <a:rPr dirty="0" sz="1600" spc="30">
                <a:solidFill>
                  <a:srgbClr val="001F5F"/>
                </a:solidFill>
                <a:latin typeface="Arial"/>
                <a:cs typeface="Arial"/>
              </a:rPr>
              <a:t> </a:t>
            </a:r>
            <a:r>
              <a:rPr dirty="0" sz="1600" spc="-5">
                <a:solidFill>
                  <a:srgbClr val="001F5F"/>
                </a:solidFill>
                <a:latin typeface="Arial"/>
                <a:cs typeface="Arial"/>
              </a:rPr>
              <a:t>3000</a:t>
            </a:r>
            <a:endParaRPr sz="1600">
              <a:latin typeface="Arial"/>
              <a:cs typeface="Arial"/>
            </a:endParaRPr>
          </a:p>
        </p:txBody>
      </p:sp>
      <p:sp>
        <p:nvSpPr>
          <p:cNvPr id="7" name="object 7"/>
          <p:cNvSpPr/>
          <p:nvPr/>
        </p:nvSpPr>
        <p:spPr>
          <a:xfrm>
            <a:off x="2069470" y="5158740"/>
            <a:ext cx="6743700" cy="585470"/>
          </a:xfrm>
          <a:custGeom>
            <a:avLst/>
            <a:gdLst/>
            <a:ahLst/>
            <a:cxnLst/>
            <a:rect l="l" t="t" r="r" b="b"/>
            <a:pathLst>
              <a:path w="6743700" h="585470">
                <a:moveTo>
                  <a:pt x="0" y="0"/>
                </a:moveTo>
                <a:lnTo>
                  <a:pt x="0" y="585216"/>
                </a:lnTo>
                <a:lnTo>
                  <a:pt x="6743700" y="585216"/>
                </a:lnTo>
                <a:lnTo>
                  <a:pt x="6743700" y="0"/>
                </a:lnTo>
                <a:lnTo>
                  <a:pt x="0" y="0"/>
                </a:lnTo>
                <a:close/>
              </a:path>
            </a:pathLst>
          </a:custGeom>
          <a:solidFill>
            <a:srgbClr val="D1ECF8"/>
          </a:solidFill>
        </p:spPr>
        <p:txBody>
          <a:bodyPr wrap="square" lIns="0" tIns="0" rIns="0" bIns="0" rtlCol="0"/>
          <a:lstStyle/>
          <a:p/>
        </p:txBody>
      </p:sp>
      <p:sp>
        <p:nvSpPr>
          <p:cNvPr id="8" name="object 8"/>
          <p:cNvSpPr/>
          <p:nvPr/>
        </p:nvSpPr>
        <p:spPr>
          <a:xfrm>
            <a:off x="2057278" y="5146548"/>
            <a:ext cx="6768465" cy="609600"/>
          </a:xfrm>
          <a:custGeom>
            <a:avLst/>
            <a:gdLst/>
            <a:ahLst/>
            <a:cxnLst/>
            <a:rect l="l" t="t" r="r" b="b"/>
            <a:pathLst>
              <a:path w="6768465" h="609600">
                <a:moveTo>
                  <a:pt x="6768084" y="603504"/>
                </a:moveTo>
                <a:lnTo>
                  <a:pt x="6768084" y="4572"/>
                </a:lnTo>
                <a:lnTo>
                  <a:pt x="6763512" y="0"/>
                </a:lnTo>
                <a:lnTo>
                  <a:pt x="6096" y="0"/>
                </a:lnTo>
                <a:lnTo>
                  <a:pt x="0" y="4572"/>
                </a:lnTo>
                <a:lnTo>
                  <a:pt x="0" y="603504"/>
                </a:lnTo>
                <a:lnTo>
                  <a:pt x="6096" y="609600"/>
                </a:lnTo>
                <a:lnTo>
                  <a:pt x="12192" y="609600"/>
                </a:lnTo>
                <a:lnTo>
                  <a:pt x="12192" y="24384"/>
                </a:lnTo>
                <a:lnTo>
                  <a:pt x="25908" y="12192"/>
                </a:lnTo>
                <a:lnTo>
                  <a:pt x="25908" y="24384"/>
                </a:lnTo>
                <a:lnTo>
                  <a:pt x="6743700" y="24384"/>
                </a:lnTo>
                <a:lnTo>
                  <a:pt x="6743700" y="12192"/>
                </a:lnTo>
                <a:lnTo>
                  <a:pt x="6755892" y="24384"/>
                </a:lnTo>
                <a:lnTo>
                  <a:pt x="6755892" y="609600"/>
                </a:lnTo>
                <a:lnTo>
                  <a:pt x="6763512" y="609600"/>
                </a:lnTo>
                <a:lnTo>
                  <a:pt x="6768084" y="603504"/>
                </a:lnTo>
                <a:close/>
              </a:path>
              <a:path w="6768465" h="609600">
                <a:moveTo>
                  <a:pt x="25908" y="24384"/>
                </a:moveTo>
                <a:lnTo>
                  <a:pt x="25908" y="12192"/>
                </a:lnTo>
                <a:lnTo>
                  <a:pt x="12192" y="24384"/>
                </a:lnTo>
                <a:lnTo>
                  <a:pt x="25908" y="24384"/>
                </a:lnTo>
                <a:close/>
              </a:path>
              <a:path w="6768465" h="609600">
                <a:moveTo>
                  <a:pt x="25908" y="583692"/>
                </a:moveTo>
                <a:lnTo>
                  <a:pt x="25908" y="24384"/>
                </a:lnTo>
                <a:lnTo>
                  <a:pt x="12192" y="24384"/>
                </a:lnTo>
                <a:lnTo>
                  <a:pt x="12192" y="583692"/>
                </a:lnTo>
                <a:lnTo>
                  <a:pt x="25908" y="583692"/>
                </a:lnTo>
                <a:close/>
              </a:path>
              <a:path w="6768465" h="609600">
                <a:moveTo>
                  <a:pt x="6755892" y="583692"/>
                </a:moveTo>
                <a:lnTo>
                  <a:pt x="12192" y="583692"/>
                </a:lnTo>
                <a:lnTo>
                  <a:pt x="25908" y="597408"/>
                </a:lnTo>
                <a:lnTo>
                  <a:pt x="25908" y="609600"/>
                </a:lnTo>
                <a:lnTo>
                  <a:pt x="6743700" y="609600"/>
                </a:lnTo>
                <a:lnTo>
                  <a:pt x="6743700" y="597408"/>
                </a:lnTo>
                <a:lnTo>
                  <a:pt x="6755892" y="583692"/>
                </a:lnTo>
                <a:close/>
              </a:path>
              <a:path w="6768465" h="609600">
                <a:moveTo>
                  <a:pt x="25908" y="609600"/>
                </a:moveTo>
                <a:lnTo>
                  <a:pt x="25908" y="597408"/>
                </a:lnTo>
                <a:lnTo>
                  <a:pt x="12192" y="583692"/>
                </a:lnTo>
                <a:lnTo>
                  <a:pt x="12192" y="609600"/>
                </a:lnTo>
                <a:lnTo>
                  <a:pt x="25908" y="609600"/>
                </a:lnTo>
                <a:close/>
              </a:path>
              <a:path w="6768465" h="609600">
                <a:moveTo>
                  <a:pt x="6755892" y="24384"/>
                </a:moveTo>
                <a:lnTo>
                  <a:pt x="6743700" y="12192"/>
                </a:lnTo>
                <a:lnTo>
                  <a:pt x="6743700" y="24384"/>
                </a:lnTo>
                <a:lnTo>
                  <a:pt x="6755892" y="24384"/>
                </a:lnTo>
                <a:close/>
              </a:path>
              <a:path w="6768465" h="609600">
                <a:moveTo>
                  <a:pt x="6755892" y="583692"/>
                </a:moveTo>
                <a:lnTo>
                  <a:pt x="6755892" y="24384"/>
                </a:lnTo>
                <a:lnTo>
                  <a:pt x="6743700" y="24384"/>
                </a:lnTo>
                <a:lnTo>
                  <a:pt x="6743700" y="583692"/>
                </a:lnTo>
                <a:lnTo>
                  <a:pt x="6755892" y="583692"/>
                </a:lnTo>
                <a:close/>
              </a:path>
              <a:path w="6768465" h="609600">
                <a:moveTo>
                  <a:pt x="6755892" y="609600"/>
                </a:moveTo>
                <a:lnTo>
                  <a:pt x="6755892" y="583692"/>
                </a:lnTo>
                <a:lnTo>
                  <a:pt x="6743700" y="597408"/>
                </a:lnTo>
                <a:lnTo>
                  <a:pt x="6743700" y="609600"/>
                </a:lnTo>
                <a:lnTo>
                  <a:pt x="6755892" y="609600"/>
                </a:lnTo>
                <a:close/>
              </a:path>
            </a:pathLst>
          </a:custGeom>
          <a:solidFill>
            <a:srgbClr val="F15928"/>
          </a:solidFill>
        </p:spPr>
        <p:txBody>
          <a:bodyPr wrap="square" lIns="0" tIns="0" rIns="0" bIns="0" rtlCol="0"/>
          <a:lstStyle/>
          <a:p/>
        </p:txBody>
      </p:sp>
      <p:sp>
        <p:nvSpPr>
          <p:cNvPr id="9" name="object 9"/>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0</a:t>
            </a:r>
            <a:endParaRPr sz="1000">
              <a:latin typeface="Arial"/>
              <a:cs typeface="Arial"/>
            </a:endParaRPr>
          </a:p>
        </p:txBody>
      </p:sp>
      <p:sp>
        <p:nvSpPr>
          <p:cNvPr id="10" name="object 10"/>
          <p:cNvSpPr/>
          <p:nvPr/>
        </p:nvSpPr>
        <p:spPr>
          <a:xfrm>
            <a:off x="931045" y="5894832"/>
            <a:ext cx="8752840" cy="652780"/>
          </a:xfrm>
          <a:custGeom>
            <a:avLst/>
            <a:gdLst/>
            <a:ahLst/>
            <a:cxnLst/>
            <a:rect l="l" t="t" r="r" b="b"/>
            <a:pathLst>
              <a:path w="8752840" h="652779">
                <a:moveTo>
                  <a:pt x="0" y="0"/>
                </a:moveTo>
                <a:lnTo>
                  <a:pt x="0" y="652272"/>
                </a:lnTo>
                <a:lnTo>
                  <a:pt x="8752332" y="652272"/>
                </a:lnTo>
                <a:lnTo>
                  <a:pt x="8752332" y="0"/>
                </a:lnTo>
                <a:lnTo>
                  <a:pt x="0" y="0"/>
                </a:lnTo>
                <a:close/>
              </a:path>
            </a:pathLst>
          </a:custGeom>
          <a:solidFill>
            <a:srgbClr val="FCDED4"/>
          </a:solidFill>
        </p:spPr>
        <p:txBody>
          <a:bodyPr wrap="square" lIns="0" tIns="0" rIns="0" bIns="0" rtlCol="0"/>
          <a:lstStyle/>
          <a:p/>
        </p:txBody>
      </p:sp>
      <p:sp>
        <p:nvSpPr>
          <p:cNvPr id="11" name="object 11"/>
          <p:cNvSpPr/>
          <p:nvPr/>
        </p:nvSpPr>
        <p:spPr>
          <a:xfrm>
            <a:off x="926473" y="5890260"/>
            <a:ext cx="8761730" cy="661670"/>
          </a:xfrm>
          <a:custGeom>
            <a:avLst/>
            <a:gdLst/>
            <a:ahLst/>
            <a:cxnLst/>
            <a:rect l="l" t="t" r="r" b="b"/>
            <a:pathLst>
              <a:path w="8761730" h="661670">
                <a:moveTo>
                  <a:pt x="8761473" y="658368"/>
                </a:moveTo>
                <a:lnTo>
                  <a:pt x="8761473" y="3048"/>
                </a:lnTo>
                <a:lnTo>
                  <a:pt x="8759949" y="0"/>
                </a:lnTo>
                <a:lnTo>
                  <a:pt x="1524" y="0"/>
                </a:lnTo>
                <a:lnTo>
                  <a:pt x="0" y="3048"/>
                </a:lnTo>
                <a:lnTo>
                  <a:pt x="0" y="658368"/>
                </a:lnTo>
                <a:lnTo>
                  <a:pt x="1524" y="661416"/>
                </a:lnTo>
                <a:lnTo>
                  <a:pt x="4572" y="661416"/>
                </a:lnTo>
                <a:lnTo>
                  <a:pt x="4572" y="10668"/>
                </a:lnTo>
                <a:lnTo>
                  <a:pt x="9144" y="4572"/>
                </a:lnTo>
                <a:lnTo>
                  <a:pt x="9144" y="10668"/>
                </a:lnTo>
                <a:lnTo>
                  <a:pt x="8752329" y="10668"/>
                </a:lnTo>
                <a:lnTo>
                  <a:pt x="8752329" y="4572"/>
                </a:lnTo>
                <a:lnTo>
                  <a:pt x="8756901" y="10668"/>
                </a:lnTo>
                <a:lnTo>
                  <a:pt x="8756901" y="661416"/>
                </a:lnTo>
                <a:lnTo>
                  <a:pt x="8759949" y="661416"/>
                </a:lnTo>
                <a:lnTo>
                  <a:pt x="8761473" y="658368"/>
                </a:lnTo>
                <a:close/>
              </a:path>
              <a:path w="8761730" h="661670">
                <a:moveTo>
                  <a:pt x="9144" y="10668"/>
                </a:moveTo>
                <a:lnTo>
                  <a:pt x="9144" y="4572"/>
                </a:lnTo>
                <a:lnTo>
                  <a:pt x="4572" y="10668"/>
                </a:lnTo>
                <a:lnTo>
                  <a:pt x="9144" y="10668"/>
                </a:lnTo>
                <a:close/>
              </a:path>
              <a:path w="8761730" h="661670">
                <a:moveTo>
                  <a:pt x="9144" y="650748"/>
                </a:moveTo>
                <a:lnTo>
                  <a:pt x="9144" y="10668"/>
                </a:lnTo>
                <a:lnTo>
                  <a:pt x="4572" y="10668"/>
                </a:lnTo>
                <a:lnTo>
                  <a:pt x="4572" y="650748"/>
                </a:lnTo>
                <a:lnTo>
                  <a:pt x="9144" y="650748"/>
                </a:lnTo>
                <a:close/>
              </a:path>
              <a:path w="8761730" h="661670">
                <a:moveTo>
                  <a:pt x="8756901" y="650748"/>
                </a:moveTo>
                <a:lnTo>
                  <a:pt x="4572" y="650748"/>
                </a:lnTo>
                <a:lnTo>
                  <a:pt x="9144" y="656844"/>
                </a:lnTo>
                <a:lnTo>
                  <a:pt x="9144" y="661416"/>
                </a:lnTo>
                <a:lnTo>
                  <a:pt x="8752329" y="661416"/>
                </a:lnTo>
                <a:lnTo>
                  <a:pt x="8752329" y="656844"/>
                </a:lnTo>
                <a:lnTo>
                  <a:pt x="8756901" y="650748"/>
                </a:lnTo>
                <a:close/>
              </a:path>
              <a:path w="8761730" h="661670">
                <a:moveTo>
                  <a:pt x="9144" y="661416"/>
                </a:moveTo>
                <a:lnTo>
                  <a:pt x="9144" y="656844"/>
                </a:lnTo>
                <a:lnTo>
                  <a:pt x="4572" y="650748"/>
                </a:lnTo>
                <a:lnTo>
                  <a:pt x="4572" y="661416"/>
                </a:lnTo>
                <a:lnTo>
                  <a:pt x="9144" y="661416"/>
                </a:lnTo>
                <a:close/>
              </a:path>
              <a:path w="8761730" h="661670">
                <a:moveTo>
                  <a:pt x="8756901" y="10668"/>
                </a:moveTo>
                <a:lnTo>
                  <a:pt x="8752329" y="4572"/>
                </a:lnTo>
                <a:lnTo>
                  <a:pt x="8752329" y="10668"/>
                </a:lnTo>
                <a:lnTo>
                  <a:pt x="8756901" y="10668"/>
                </a:lnTo>
                <a:close/>
              </a:path>
              <a:path w="8761730" h="661670">
                <a:moveTo>
                  <a:pt x="8756901" y="650748"/>
                </a:moveTo>
                <a:lnTo>
                  <a:pt x="8756901" y="10668"/>
                </a:lnTo>
                <a:lnTo>
                  <a:pt x="8752329" y="10668"/>
                </a:lnTo>
                <a:lnTo>
                  <a:pt x="8752329" y="650748"/>
                </a:lnTo>
                <a:lnTo>
                  <a:pt x="8756901" y="650748"/>
                </a:lnTo>
                <a:close/>
              </a:path>
              <a:path w="8761730" h="661670">
                <a:moveTo>
                  <a:pt x="8756901" y="661416"/>
                </a:moveTo>
                <a:lnTo>
                  <a:pt x="8756901" y="650748"/>
                </a:lnTo>
                <a:lnTo>
                  <a:pt x="8752329" y="656844"/>
                </a:lnTo>
                <a:lnTo>
                  <a:pt x="8752329" y="661416"/>
                </a:lnTo>
                <a:lnTo>
                  <a:pt x="8756901" y="661416"/>
                </a:lnTo>
                <a:close/>
              </a:path>
            </a:pathLst>
          </a:custGeom>
          <a:solidFill>
            <a:srgbClr val="353638"/>
          </a:solidFill>
        </p:spPr>
        <p:txBody>
          <a:bodyPr wrap="square" lIns="0" tIns="0" rIns="0" bIns="0" rtlCol="0"/>
          <a:lstStyle/>
          <a:p/>
        </p:txBody>
      </p:sp>
      <p:sp>
        <p:nvSpPr>
          <p:cNvPr id="12" name="object 12"/>
          <p:cNvSpPr txBox="1"/>
          <p:nvPr/>
        </p:nvSpPr>
        <p:spPr>
          <a:xfrm>
            <a:off x="931045" y="5185661"/>
            <a:ext cx="8752840" cy="1155700"/>
          </a:xfrm>
          <a:prstGeom prst="rect">
            <a:avLst/>
          </a:prstGeom>
        </p:spPr>
        <p:txBody>
          <a:bodyPr wrap="square" lIns="0" tIns="12065" rIns="0" bIns="0" rtlCol="0" vert="horz">
            <a:spAutoFit/>
          </a:bodyPr>
          <a:lstStyle/>
          <a:p>
            <a:pPr marL="1229360">
              <a:lnSpc>
                <a:spcPct val="100000"/>
              </a:lnSpc>
              <a:spcBef>
                <a:spcPts val="95"/>
              </a:spcBef>
            </a:pPr>
            <a:r>
              <a:rPr dirty="0" sz="1600" spc="-5">
                <a:solidFill>
                  <a:srgbClr val="001F5F"/>
                </a:solidFill>
                <a:latin typeface="Arial"/>
                <a:cs typeface="Arial"/>
              </a:rPr>
              <a:t>name = input("Enter </a:t>
            </a:r>
            <a:r>
              <a:rPr dirty="0" sz="1600" spc="-10">
                <a:solidFill>
                  <a:srgbClr val="001F5F"/>
                </a:solidFill>
                <a:latin typeface="Arial"/>
                <a:cs typeface="Arial"/>
              </a:rPr>
              <a:t>your</a:t>
            </a:r>
            <a:r>
              <a:rPr dirty="0" sz="1600" spc="60">
                <a:solidFill>
                  <a:srgbClr val="001F5F"/>
                </a:solidFill>
                <a:latin typeface="Arial"/>
                <a:cs typeface="Arial"/>
              </a:rPr>
              <a:t> </a:t>
            </a:r>
            <a:r>
              <a:rPr dirty="0" sz="1600" spc="-5">
                <a:solidFill>
                  <a:srgbClr val="001F5F"/>
                </a:solidFill>
                <a:latin typeface="Arial"/>
                <a:cs typeface="Arial"/>
              </a:rPr>
              <a:t>name")</a:t>
            </a:r>
            <a:endParaRPr sz="1600">
              <a:latin typeface="Arial"/>
              <a:cs typeface="Arial"/>
            </a:endParaRPr>
          </a:p>
          <a:p>
            <a:pPr marL="1229360">
              <a:lnSpc>
                <a:spcPct val="100000"/>
              </a:lnSpc>
            </a:pPr>
            <a:r>
              <a:rPr dirty="0" sz="1600" spc="-5">
                <a:solidFill>
                  <a:srgbClr val="001F5F"/>
                </a:solidFill>
                <a:latin typeface="Arial"/>
                <a:cs typeface="Arial"/>
              </a:rPr>
              <a:t>print("Welcome to session on Programming in </a:t>
            </a:r>
            <a:r>
              <a:rPr dirty="0" sz="1600" spc="-10">
                <a:solidFill>
                  <a:srgbClr val="001F5F"/>
                </a:solidFill>
                <a:latin typeface="Arial"/>
                <a:cs typeface="Arial"/>
              </a:rPr>
              <a:t>Python,",</a:t>
            </a:r>
            <a:r>
              <a:rPr dirty="0" sz="1600" spc="60">
                <a:solidFill>
                  <a:srgbClr val="001F5F"/>
                </a:solidFill>
                <a:latin typeface="Arial"/>
                <a:cs typeface="Arial"/>
              </a:rPr>
              <a:t> </a:t>
            </a:r>
            <a:r>
              <a:rPr dirty="0" sz="1600" spc="-5">
                <a:solidFill>
                  <a:srgbClr val="001F5F"/>
                </a:solidFill>
                <a:latin typeface="Arial"/>
                <a:cs typeface="Arial"/>
              </a:rPr>
              <a:t>name)</a:t>
            </a:r>
            <a:endParaRPr sz="1600">
              <a:latin typeface="Arial"/>
              <a:cs typeface="Arial"/>
            </a:endParaRPr>
          </a:p>
          <a:p>
            <a:pPr>
              <a:lnSpc>
                <a:spcPct val="100000"/>
              </a:lnSpc>
            </a:pPr>
            <a:endParaRPr sz="1800">
              <a:latin typeface="Times New Roman"/>
              <a:cs typeface="Times New Roman"/>
            </a:endParaRPr>
          </a:p>
          <a:p>
            <a:pPr marL="97155">
              <a:lnSpc>
                <a:spcPct val="100000"/>
              </a:lnSpc>
              <a:spcBef>
                <a:spcPts val="107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1: Using Eclipse IDE to create and execute </a:t>
            </a:r>
            <a:r>
              <a:rPr dirty="0" sz="1600" spc="-15" b="1">
                <a:solidFill>
                  <a:srgbClr val="6C6D70"/>
                </a:solidFill>
                <a:latin typeface="Arial"/>
                <a:cs typeface="Arial"/>
              </a:rPr>
              <a:t>Python</a:t>
            </a:r>
            <a:r>
              <a:rPr dirty="0" sz="1600" spc="275" b="1">
                <a:solidFill>
                  <a:srgbClr val="6C6D70"/>
                </a:solidFill>
                <a:latin typeface="Arial"/>
                <a:cs typeface="Arial"/>
              </a:rPr>
              <a:t> </a:t>
            </a:r>
            <a:r>
              <a:rPr dirty="0" sz="1600" spc="-5" b="1">
                <a:solidFill>
                  <a:srgbClr val="6C6D70"/>
                </a:solidFill>
                <a:latin typeface="Arial"/>
                <a:cs typeface="Arial"/>
              </a:rPr>
              <a:t>Program</a:t>
            </a:r>
            <a:endParaRPr sz="1600">
              <a:latin typeface="Arial"/>
              <a:cs typeface="Arial"/>
            </a:endParaRPr>
          </a:p>
        </p:txBody>
      </p:sp>
      <p:sp>
        <p:nvSpPr>
          <p:cNvPr id="14" name="object 14"/>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3" name="object 13"/>
          <p:cNvSpPr txBox="1"/>
          <p:nvPr/>
        </p:nvSpPr>
        <p:spPr>
          <a:xfrm>
            <a:off x="852812" y="4617210"/>
            <a:ext cx="3497579" cy="452120"/>
          </a:xfrm>
          <a:prstGeom prst="rect">
            <a:avLst/>
          </a:prstGeom>
        </p:spPr>
        <p:txBody>
          <a:bodyPr wrap="square" lIns="0" tIns="12065" rIns="0" bIns="0" rtlCol="0" vert="horz">
            <a:spAutoFit/>
          </a:bodyPr>
          <a:lstStyle/>
          <a:p>
            <a:pPr marL="12700">
              <a:lnSpc>
                <a:spcPct val="100000"/>
              </a:lnSpc>
              <a:spcBef>
                <a:spcPts val="95"/>
              </a:spcBef>
            </a:pPr>
            <a:r>
              <a:rPr dirty="0" sz="2800" spc="-5" b="1">
                <a:solidFill>
                  <a:srgbClr val="007BC3"/>
                </a:solidFill>
                <a:latin typeface="Arial"/>
                <a:cs typeface="Arial"/>
              </a:rPr>
              <a:t>User Input in</a:t>
            </a:r>
            <a:r>
              <a:rPr dirty="0" sz="2800" spc="-10" b="1">
                <a:solidFill>
                  <a:srgbClr val="007BC3"/>
                </a:solidFill>
                <a:latin typeface="Arial"/>
                <a:cs typeface="Arial"/>
              </a:rPr>
              <a:t> </a:t>
            </a:r>
            <a:r>
              <a:rPr dirty="0" sz="2800" spc="-15" b="1">
                <a:solidFill>
                  <a:srgbClr val="007BC3"/>
                </a:solidFill>
                <a:latin typeface="Arial"/>
                <a:cs typeface="Arial"/>
              </a:rPr>
              <a:t>Python</a:t>
            </a:r>
            <a:endParaRPr sz="2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100195" cy="452120"/>
          </a:xfrm>
          <a:prstGeom prst="rect"/>
        </p:spPr>
        <p:txBody>
          <a:bodyPr wrap="square" lIns="0" tIns="12065" rIns="0" bIns="0" rtlCol="0" vert="horz">
            <a:spAutoFit/>
          </a:bodyPr>
          <a:lstStyle/>
          <a:p>
            <a:pPr marL="12700">
              <a:lnSpc>
                <a:spcPct val="100000"/>
              </a:lnSpc>
              <a:spcBef>
                <a:spcPts val="95"/>
              </a:spcBef>
            </a:pPr>
            <a:r>
              <a:rPr dirty="0" spc="-5"/>
              <a:t>Execute a </a:t>
            </a:r>
            <a:r>
              <a:rPr dirty="0" spc="-10"/>
              <a:t>Python</a:t>
            </a:r>
            <a:r>
              <a:rPr dirty="0" spc="30"/>
              <a:t> </a:t>
            </a:r>
            <a:r>
              <a:rPr dirty="0" spc="-5"/>
              <a:t>Script</a:t>
            </a:r>
          </a:p>
        </p:txBody>
      </p:sp>
      <p:sp>
        <p:nvSpPr>
          <p:cNvPr id="4" name="object 4"/>
          <p:cNvSpPr txBox="1"/>
          <p:nvPr/>
        </p:nvSpPr>
        <p:spPr>
          <a:xfrm>
            <a:off x="919868" y="1372615"/>
            <a:ext cx="8455660" cy="62928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Execution of </a:t>
            </a:r>
            <a:r>
              <a:rPr dirty="0" sz="1800" spc="-10">
                <a:solidFill>
                  <a:srgbClr val="6C6D70"/>
                </a:solidFill>
                <a:latin typeface="Arial"/>
                <a:cs typeface="Arial"/>
              </a:rPr>
              <a:t>python </a:t>
            </a:r>
            <a:r>
              <a:rPr dirty="0" sz="1800" spc="-5">
                <a:solidFill>
                  <a:srgbClr val="6C6D70"/>
                </a:solidFill>
                <a:latin typeface="Arial"/>
                <a:cs typeface="Arial"/>
              </a:rPr>
              <a:t>program means execution of the </a:t>
            </a:r>
            <a:r>
              <a:rPr dirty="0" sz="1800" spc="-10">
                <a:solidFill>
                  <a:srgbClr val="6C6D70"/>
                </a:solidFill>
                <a:latin typeface="Arial"/>
                <a:cs typeface="Arial"/>
              </a:rPr>
              <a:t>byte </a:t>
            </a:r>
            <a:r>
              <a:rPr dirty="0" sz="1800" spc="-5">
                <a:solidFill>
                  <a:srgbClr val="6C6D70"/>
                </a:solidFill>
                <a:latin typeface="Arial"/>
                <a:cs typeface="Arial"/>
              </a:rPr>
              <a:t>code on </a:t>
            </a:r>
            <a:r>
              <a:rPr dirty="0" sz="1800" spc="-10">
                <a:solidFill>
                  <a:srgbClr val="6C6D70"/>
                </a:solidFill>
                <a:latin typeface="Arial"/>
                <a:cs typeface="Arial"/>
              </a:rPr>
              <a:t>Python Virtual  </a:t>
            </a:r>
            <a:r>
              <a:rPr dirty="0" sz="1800" spc="-5">
                <a:solidFill>
                  <a:srgbClr val="6C6D70"/>
                </a:solidFill>
                <a:latin typeface="Arial"/>
                <a:cs typeface="Arial"/>
              </a:rPr>
              <a:t>Machine</a:t>
            </a:r>
            <a:endParaRPr sz="1800">
              <a:latin typeface="Arial"/>
              <a:cs typeface="Arial"/>
            </a:endParaRPr>
          </a:p>
        </p:txBody>
      </p:sp>
      <p:sp>
        <p:nvSpPr>
          <p:cNvPr id="5" name="object 5"/>
          <p:cNvSpPr txBox="1"/>
          <p:nvPr/>
        </p:nvSpPr>
        <p:spPr>
          <a:xfrm>
            <a:off x="1555375" y="2610102"/>
            <a:ext cx="3678554" cy="75438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6C6D70"/>
                </a:solidFill>
                <a:latin typeface="Arial"/>
                <a:cs typeface="Arial"/>
              </a:rPr>
              <a:t>print(“Hello</a:t>
            </a:r>
            <a:r>
              <a:rPr dirty="0" sz="1800" spc="10">
                <a:solidFill>
                  <a:srgbClr val="6C6D70"/>
                </a:solidFill>
                <a:latin typeface="Arial"/>
                <a:cs typeface="Arial"/>
              </a:rPr>
              <a:t> </a:t>
            </a:r>
            <a:r>
              <a:rPr dirty="0" sz="1800" spc="-15">
                <a:solidFill>
                  <a:srgbClr val="6C6D70"/>
                </a:solidFill>
                <a:latin typeface="Arial"/>
                <a:cs typeface="Arial"/>
              </a:rPr>
              <a:t>World!”)</a:t>
            </a:r>
            <a:endParaRPr sz="1800">
              <a:latin typeface="Arial"/>
              <a:cs typeface="Arial"/>
            </a:endParaRPr>
          </a:p>
          <a:p>
            <a:pPr marL="12700">
              <a:lnSpc>
                <a:spcPct val="100000"/>
              </a:lnSpc>
              <a:spcBef>
                <a:spcPts val="1415"/>
              </a:spcBef>
            </a:pPr>
            <a:r>
              <a:rPr dirty="0" sz="1800" spc="-5">
                <a:solidFill>
                  <a:srgbClr val="6C6D70"/>
                </a:solidFill>
                <a:latin typeface="Arial"/>
                <a:cs typeface="Arial"/>
              </a:rPr>
              <a:t>print("My first sample </a:t>
            </a:r>
            <a:r>
              <a:rPr dirty="0" sz="1800" spc="-10">
                <a:solidFill>
                  <a:srgbClr val="6C6D70"/>
                </a:solidFill>
                <a:latin typeface="Arial"/>
                <a:cs typeface="Arial"/>
              </a:rPr>
              <a:t>python</a:t>
            </a:r>
            <a:r>
              <a:rPr dirty="0" sz="1800" spc="50">
                <a:solidFill>
                  <a:srgbClr val="6C6D70"/>
                </a:solidFill>
                <a:latin typeface="Arial"/>
                <a:cs typeface="Arial"/>
              </a:rPr>
              <a:t> </a:t>
            </a:r>
            <a:r>
              <a:rPr dirty="0" sz="1800" spc="-5">
                <a:solidFill>
                  <a:srgbClr val="6C6D70"/>
                </a:solidFill>
                <a:latin typeface="Arial"/>
                <a:cs typeface="Arial"/>
              </a:rPr>
              <a:t>script")</a:t>
            </a:r>
            <a:endParaRPr sz="1800">
              <a:latin typeface="Arial"/>
              <a:cs typeface="Arial"/>
            </a:endParaRPr>
          </a:p>
        </p:txBody>
      </p:sp>
      <p:sp>
        <p:nvSpPr>
          <p:cNvPr id="6" name="object 6"/>
          <p:cNvSpPr txBox="1"/>
          <p:nvPr/>
        </p:nvSpPr>
        <p:spPr>
          <a:xfrm>
            <a:off x="5491871" y="2610102"/>
            <a:ext cx="3669029" cy="75438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C7390D"/>
                </a:solidFill>
                <a:latin typeface="Arial"/>
                <a:cs typeface="Arial"/>
              </a:rPr>
              <a:t>#prints Hello</a:t>
            </a:r>
            <a:r>
              <a:rPr dirty="0" sz="1800" spc="15">
                <a:solidFill>
                  <a:srgbClr val="C7390D"/>
                </a:solidFill>
                <a:latin typeface="Arial"/>
                <a:cs typeface="Arial"/>
              </a:rPr>
              <a:t> </a:t>
            </a:r>
            <a:r>
              <a:rPr dirty="0" sz="1800" spc="-10">
                <a:solidFill>
                  <a:srgbClr val="C7390D"/>
                </a:solidFill>
                <a:latin typeface="Arial"/>
                <a:cs typeface="Arial"/>
              </a:rPr>
              <a:t>World!</a:t>
            </a:r>
            <a:endParaRPr sz="1800">
              <a:latin typeface="Arial"/>
              <a:cs typeface="Arial"/>
            </a:endParaRPr>
          </a:p>
          <a:p>
            <a:pPr marL="12700">
              <a:lnSpc>
                <a:spcPct val="100000"/>
              </a:lnSpc>
              <a:spcBef>
                <a:spcPts val="1415"/>
              </a:spcBef>
            </a:pPr>
            <a:r>
              <a:rPr dirty="0" sz="1800" spc="-5">
                <a:solidFill>
                  <a:srgbClr val="C7390D"/>
                </a:solidFill>
                <a:latin typeface="Arial"/>
                <a:cs typeface="Arial"/>
              </a:rPr>
              <a:t>#prints </a:t>
            </a:r>
            <a:r>
              <a:rPr dirty="0" sz="1800">
                <a:solidFill>
                  <a:srgbClr val="C7390D"/>
                </a:solidFill>
                <a:latin typeface="Arial"/>
                <a:cs typeface="Arial"/>
              </a:rPr>
              <a:t>My </a:t>
            </a:r>
            <a:r>
              <a:rPr dirty="0" sz="1800" spc="-5">
                <a:solidFill>
                  <a:srgbClr val="C7390D"/>
                </a:solidFill>
                <a:latin typeface="Arial"/>
                <a:cs typeface="Arial"/>
              </a:rPr>
              <a:t>first sample </a:t>
            </a:r>
            <a:r>
              <a:rPr dirty="0" sz="1800" spc="-10">
                <a:solidFill>
                  <a:srgbClr val="C7390D"/>
                </a:solidFill>
                <a:latin typeface="Arial"/>
                <a:cs typeface="Arial"/>
              </a:rPr>
              <a:t>python</a:t>
            </a:r>
            <a:r>
              <a:rPr dirty="0" sz="1800" spc="40">
                <a:solidFill>
                  <a:srgbClr val="C7390D"/>
                </a:solidFill>
                <a:latin typeface="Arial"/>
                <a:cs typeface="Arial"/>
              </a:rPr>
              <a:t> </a:t>
            </a:r>
            <a:r>
              <a:rPr dirty="0" sz="1800" spc="-5">
                <a:solidFill>
                  <a:srgbClr val="C7390D"/>
                </a:solidFill>
                <a:latin typeface="Arial"/>
                <a:cs typeface="Arial"/>
              </a:rPr>
              <a:t>script</a:t>
            </a:r>
            <a:endParaRPr sz="1800">
              <a:latin typeface="Arial"/>
              <a:cs typeface="Arial"/>
            </a:endParaRPr>
          </a:p>
        </p:txBody>
      </p:sp>
      <p:sp>
        <p:nvSpPr>
          <p:cNvPr id="7" name="object 7"/>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1</a:t>
            </a:r>
            <a:endParaRPr sz="1000">
              <a:latin typeface="Arial"/>
              <a:cs typeface="Arial"/>
            </a:endParaRPr>
          </a:p>
        </p:txBody>
      </p:sp>
      <p:sp>
        <p:nvSpPr>
          <p:cNvPr id="8" name="object 8"/>
          <p:cNvSpPr/>
          <p:nvPr/>
        </p:nvSpPr>
        <p:spPr>
          <a:xfrm>
            <a:off x="2363602" y="4474464"/>
            <a:ext cx="1356360" cy="1447800"/>
          </a:xfrm>
          <a:custGeom>
            <a:avLst/>
            <a:gdLst/>
            <a:ahLst/>
            <a:cxnLst/>
            <a:rect l="l" t="t" r="r" b="b"/>
            <a:pathLst>
              <a:path w="1356360" h="1447800">
                <a:moveTo>
                  <a:pt x="89916" y="1357884"/>
                </a:moveTo>
                <a:lnTo>
                  <a:pt x="89916" y="1266444"/>
                </a:lnTo>
                <a:lnTo>
                  <a:pt x="0" y="1266444"/>
                </a:lnTo>
                <a:lnTo>
                  <a:pt x="17192" y="1270158"/>
                </a:lnTo>
                <a:lnTo>
                  <a:pt x="31242" y="1280160"/>
                </a:lnTo>
                <a:lnTo>
                  <a:pt x="40719" y="1294733"/>
                </a:lnTo>
                <a:lnTo>
                  <a:pt x="44196" y="1312164"/>
                </a:lnTo>
                <a:lnTo>
                  <a:pt x="44196" y="1357884"/>
                </a:lnTo>
                <a:lnTo>
                  <a:pt x="89916" y="1357884"/>
                </a:lnTo>
                <a:close/>
              </a:path>
              <a:path w="1356360" h="1447800">
                <a:moveTo>
                  <a:pt x="44196" y="1357884"/>
                </a:moveTo>
                <a:lnTo>
                  <a:pt x="44196" y="1312164"/>
                </a:lnTo>
                <a:lnTo>
                  <a:pt x="40719" y="1329594"/>
                </a:lnTo>
                <a:lnTo>
                  <a:pt x="31242" y="1344168"/>
                </a:lnTo>
                <a:lnTo>
                  <a:pt x="17192" y="1354169"/>
                </a:lnTo>
                <a:lnTo>
                  <a:pt x="0" y="1357884"/>
                </a:lnTo>
                <a:lnTo>
                  <a:pt x="44196" y="1357884"/>
                </a:lnTo>
                <a:close/>
              </a:path>
              <a:path w="1356360" h="1447800">
                <a:moveTo>
                  <a:pt x="1356360" y="89916"/>
                </a:moveTo>
                <a:lnTo>
                  <a:pt x="1349382" y="55292"/>
                </a:lnTo>
                <a:lnTo>
                  <a:pt x="1330261" y="26670"/>
                </a:lnTo>
                <a:lnTo>
                  <a:pt x="1301710" y="7191"/>
                </a:lnTo>
                <a:lnTo>
                  <a:pt x="1266444" y="0"/>
                </a:lnTo>
                <a:lnTo>
                  <a:pt x="179832" y="0"/>
                </a:lnTo>
                <a:lnTo>
                  <a:pt x="145208" y="7191"/>
                </a:lnTo>
                <a:lnTo>
                  <a:pt x="116586" y="26670"/>
                </a:lnTo>
                <a:lnTo>
                  <a:pt x="97107" y="55292"/>
                </a:lnTo>
                <a:lnTo>
                  <a:pt x="89916" y="89916"/>
                </a:lnTo>
                <a:lnTo>
                  <a:pt x="89916" y="1357884"/>
                </a:lnTo>
                <a:lnTo>
                  <a:pt x="82938" y="1392507"/>
                </a:lnTo>
                <a:lnTo>
                  <a:pt x="63817" y="1421130"/>
                </a:lnTo>
                <a:lnTo>
                  <a:pt x="35266" y="1440608"/>
                </a:lnTo>
                <a:lnTo>
                  <a:pt x="0" y="1447800"/>
                </a:lnTo>
                <a:lnTo>
                  <a:pt x="135636" y="1447800"/>
                </a:lnTo>
                <a:lnTo>
                  <a:pt x="135636" y="135636"/>
                </a:lnTo>
                <a:lnTo>
                  <a:pt x="139112" y="118205"/>
                </a:lnTo>
                <a:lnTo>
                  <a:pt x="148590" y="103632"/>
                </a:lnTo>
                <a:lnTo>
                  <a:pt x="162639" y="93630"/>
                </a:lnTo>
                <a:lnTo>
                  <a:pt x="179832" y="89916"/>
                </a:lnTo>
                <a:lnTo>
                  <a:pt x="271272" y="89916"/>
                </a:lnTo>
                <a:lnTo>
                  <a:pt x="271272" y="1447800"/>
                </a:lnTo>
                <a:lnTo>
                  <a:pt x="1085088" y="1447800"/>
                </a:lnTo>
                <a:lnTo>
                  <a:pt x="1120592" y="1440608"/>
                </a:lnTo>
                <a:lnTo>
                  <a:pt x="1149667" y="1421130"/>
                </a:lnTo>
                <a:lnTo>
                  <a:pt x="1169312" y="1392507"/>
                </a:lnTo>
                <a:lnTo>
                  <a:pt x="1176528" y="1357884"/>
                </a:lnTo>
                <a:lnTo>
                  <a:pt x="1176528" y="181356"/>
                </a:lnTo>
                <a:lnTo>
                  <a:pt x="1266444" y="181356"/>
                </a:lnTo>
                <a:lnTo>
                  <a:pt x="1301710" y="174140"/>
                </a:lnTo>
                <a:lnTo>
                  <a:pt x="1330261" y="154495"/>
                </a:lnTo>
                <a:lnTo>
                  <a:pt x="1349382" y="125420"/>
                </a:lnTo>
                <a:lnTo>
                  <a:pt x="1356360" y="89916"/>
                </a:lnTo>
                <a:close/>
              </a:path>
              <a:path w="1356360" h="1447800">
                <a:moveTo>
                  <a:pt x="271272" y="1447800"/>
                </a:moveTo>
                <a:lnTo>
                  <a:pt x="271272" y="89916"/>
                </a:lnTo>
                <a:lnTo>
                  <a:pt x="264056" y="125420"/>
                </a:lnTo>
                <a:lnTo>
                  <a:pt x="244411" y="154495"/>
                </a:lnTo>
                <a:lnTo>
                  <a:pt x="215336" y="174140"/>
                </a:lnTo>
                <a:lnTo>
                  <a:pt x="179832" y="181356"/>
                </a:lnTo>
                <a:lnTo>
                  <a:pt x="162639" y="177641"/>
                </a:lnTo>
                <a:lnTo>
                  <a:pt x="148590" y="167640"/>
                </a:lnTo>
                <a:lnTo>
                  <a:pt x="139112" y="153066"/>
                </a:lnTo>
                <a:lnTo>
                  <a:pt x="135636" y="135636"/>
                </a:lnTo>
                <a:lnTo>
                  <a:pt x="135636" y="1447800"/>
                </a:lnTo>
                <a:lnTo>
                  <a:pt x="271272" y="1447800"/>
                </a:lnTo>
                <a:close/>
              </a:path>
            </a:pathLst>
          </a:custGeom>
          <a:solidFill>
            <a:srgbClr val="EDEEEE"/>
          </a:solidFill>
        </p:spPr>
        <p:txBody>
          <a:bodyPr wrap="square" lIns="0" tIns="0" rIns="0" bIns="0" rtlCol="0"/>
          <a:lstStyle/>
          <a:p/>
        </p:txBody>
      </p:sp>
      <p:sp>
        <p:nvSpPr>
          <p:cNvPr id="9" name="object 9"/>
          <p:cNvSpPr/>
          <p:nvPr/>
        </p:nvSpPr>
        <p:spPr>
          <a:xfrm>
            <a:off x="2272162" y="4564380"/>
            <a:ext cx="363220" cy="1358265"/>
          </a:xfrm>
          <a:custGeom>
            <a:avLst/>
            <a:gdLst/>
            <a:ahLst/>
            <a:cxnLst/>
            <a:rect l="l" t="t" r="r" b="b"/>
            <a:pathLst>
              <a:path w="363219" h="1358264">
                <a:moveTo>
                  <a:pt x="362712" y="0"/>
                </a:moveTo>
                <a:lnTo>
                  <a:pt x="271272" y="0"/>
                </a:lnTo>
                <a:lnTo>
                  <a:pt x="254079" y="3714"/>
                </a:lnTo>
                <a:lnTo>
                  <a:pt x="240030" y="13716"/>
                </a:lnTo>
                <a:lnTo>
                  <a:pt x="230552" y="28289"/>
                </a:lnTo>
                <a:lnTo>
                  <a:pt x="227076" y="45720"/>
                </a:lnTo>
                <a:lnTo>
                  <a:pt x="230552" y="63150"/>
                </a:lnTo>
                <a:lnTo>
                  <a:pt x="240030" y="77724"/>
                </a:lnTo>
                <a:lnTo>
                  <a:pt x="254079" y="87725"/>
                </a:lnTo>
                <a:lnTo>
                  <a:pt x="271272" y="91440"/>
                </a:lnTo>
                <a:lnTo>
                  <a:pt x="306776" y="84224"/>
                </a:lnTo>
                <a:lnTo>
                  <a:pt x="335851" y="64579"/>
                </a:lnTo>
                <a:lnTo>
                  <a:pt x="355496" y="35504"/>
                </a:lnTo>
                <a:lnTo>
                  <a:pt x="362712" y="0"/>
                </a:lnTo>
                <a:close/>
              </a:path>
              <a:path w="363219" h="1358264">
                <a:moveTo>
                  <a:pt x="135636" y="1222248"/>
                </a:moveTo>
                <a:lnTo>
                  <a:pt x="132159" y="1204817"/>
                </a:lnTo>
                <a:lnTo>
                  <a:pt x="122682" y="1190244"/>
                </a:lnTo>
                <a:lnTo>
                  <a:pt x="108632" y="1180242"/>
                </a:lnTo>
                <a:lnTo>
                  <a:pt x="91440" y="1176528"/>
                </a:lnTo>
                <a:lnTo>
                  <a:pt x="55935" y="1183743"/>
                </a:lnTo>
                <a:lnTo>
                  <a:pt x="26860" y="1203388"/>
                </a:lnTo>
                <a:lnTo>
                  <a:pt x="7215" y="1232463"/>
                </a:lnTo>
                <a:lnTo>
                  <a:pt x="0" y="1267968"/>
                </a:lnTo>
                <a:lnTo>
                  <a:pt x="7215" y="1302591"/>
                </a:lnTo>
                <a:lnTo>
                  <a:pt x="26860" y="1331214"/>
                </a:lnTo>
                <a:lnTo>
                  <a:pt x="55935" y="1350692"/>
                </a:lnTo>
                <a:lnTo>
                  <a:pt x="91440" y="1357884"/>
                </a:lnTo>
                <a:lnTo>
                  <a:pt x="91440" y="1267968"/>
                </a:lnTo>
                <a:lnTo>
                  <a:pt x="108632" y="1264253"/>
                </a:lnTo>
                <a:lnTo>
                  <a:pt x="122682" y="1254252"/>
                </a:lnTo>
                <a:lnTo>
                  <a:pt x="132159" y="1239678"/>
                </a:lnTo>
                <a:lnTo>
                  <a:pt x="135636" y="1222248"/>
                </a:lnTo>
                <a:close/>
              </a:path>
              <a:path w="363219" h="1358264">
                <a:moveTo>
                  <a:pt x="181356" y="1267968"/>
                </a:moveTo>
                <a:lnTo>
                  <a:pt x="91440" y="1267968"/>
                </a:lnTo>
                <a:lnTo>
                  <a:pt x="91440" y="1357884"/>
                </a:lnTo>
                <a:lnTo>
                  <a:pt x="126706" y="1350692"/>
                </a:lnTo>
                <a:lnTo>
                  <a:pt x="155257" y="1331214"/>
                </a:lnTo>
                <a:lnTo>
                  <a:pt x="174378" y="1302591"/>
                </a:lnTo>
                <a:lnTo>
                  <a:pt x="181356" y="1267968"/>
                </a:lnTo>
                <a:close/>
              </a:path>
            </a:pathLst>
          </a:custGeom>
          <a:solidFill>
            <a:srgbClr val="BEBEBE"/>
          </a:solidFill>
        </p:spPr>
        <p:txBody>
          <a:bodyPr wrap="square" lIns="0" tIns="0" rIns="0" bIns="0" rtlCol="0"/>
          <a:lstStyle/>
          <a:p/>
        </p:txBody>
      </p:sp>
      <p:sp>
        <p:nvSpPr>
          <p:cNvPr id="10" name="object 10"/>
          <p:cNvSpPr/>
          <p:nvPr/>
        </p:nvSpPr>
        <p:spPr>
          <a:xfrm>
            <a:off x="2258446" y="4460748"/>
            <a:ext cx="1473200" cy="1475740"/>
          </a:xfrm>
          <a:custGeom>
            <a:avLst/>
            <a:gdLst/>
            <a:ahLst/>
            <a:cxnLst/>
            <a:rect l="l" t="t" r="r" b="b"/>
            <a:pathLst>
              <a:path w="1473200" h="1475739">
                <a:moveTo>
                  <a:pt x="12700" y="1429512"/>
                </a:moveTo>
                <a:lnTo>
                  <a:pt x="12700" y="1313688"/>
                </a:lnTo>
                <a:lnTo>
                  <a:pt x="0" y="1321308"/>
                </a:lnTo>
                <a:lnTo>
                  <a:pt x="0" y="1421892"/>
                </a:lnTo>
                <a:lnTo>
                  <a:pt x="12700" y="1429512"/>
                </a:lnTo>
                <a:close/>
              </a:path>
              <a:path w="1473200" h="1475739">
                <a:moveTo>
                  <a:pt x="152400" y="1295400"/>
                </a:moveTo>
                <a:lnTo>
                  <a:pt x="152400" y="1290828"/>
                </a:lnTo>
                <a:lnTo>
                  <a:pt x="139700" y="1283208"/>
                </a:lnTo>
                <a:lnTo>
                  <a:pt x="127000" y="1277112"/>
                </a:lnTo>
                <a:lnTo>
                  <a:pt x="127000" y="1271016"/>
                </a:lnTo>
                <a:lnTo>
                  <a:pt x="114300" y="1271016"/>
                </a:lnTo>
                <a:lnTo>
                  <a:pt x="114300" y="1267968"/>
                </a:lnTo>
                <a:lnTo>
                  <a:pt x="101600" y="1266444"/>
                </a:lnTo>
                <a:lnTo>
                  <a:pt x="88900" y="1266444"/>
                </a:lnTo>
                <a:lnTo>
                  <a:pt x="76200" y="1267968"/>
                </a:lnTo>
                <a:lnTo>
                  <a:pt x="63500" y="1274064"/>
                </a:lnTo>
                <a:lnTo>
                  <a:pt x="50800" y="1278636"/>
                </a:lnTo>
                <a:lnTo>
                  <a:pt x="38100" y="1284732"/>
                </a:lnTo>
                <a:lnTo>
                  <a:pt x="25400" y="1296924"/>
                </a:lnTo>
                <a:lnTo>
                  <a:pt x="12700" y="1304544"/>
                </a:lnTo>
                <a:lnTo>
                  <a:pt x="12700" y="1438656"/>
                </a:lnTo>
                <a:lnTo>
                  <a:pt x="25400" y="1446276"/>
                </a:lnTo>
                <a:lnTo>
                  <a:pt x="25400" y="1333500"/>
                </a:lnTo>
                <a:lnTo>
                  <a:pt x="38100" y="1327404"/>
                </a:lnTo>
                <a:lnTo>
                  <a:pt x="50800" y="1312164"/>
                </a:lnTo>
                <a:lnTo>
                  <a:pt x="63500" y="1303020"/>
                </a:lnTo>
                <a:lnTo>
                  <a:pt x="63500" y="1299972"/>
                </a:lnTo>
                <a:lnTo>
                  <a:pt x="76200" y="1298448"/>
                </a:lnTo>
                <a:lnTo>
                  <a:pt x="88900" y="1295400"/>
                </a:lnTo>
                <a:lnTo>
                  <a:pt x="152400" y="1295400"/>
                </a:lnTo>
                <a:close/>
              </a:path>
              <a:path w="1473200" h="1475739">
                <a:moveTo>
                  <a:pt x="63500" y="1467612"/>
                </a:moveTo>
                <a:lnTo>
                  <a:pt x="63500" y="1437132"/>
                </a:lnTo>
                <a:lnTo>
                  <a:pt x="50800" y="1434084"/>
                </a:lnTo>
                <a:lnTo>
                  <a:pt x="50800" y="1429512"/>
                </a:lnTo>
                <a:lnTo>
                  <a:pt x="38100" y="1424940"/>
                </a:lnTo>
                <a:lnTo>
                  <a:pt x="38100" y="1412748"/>
                </a:lnTo>
                <a:lnTo>
                  <a:pt x="25400" y="1406652"/>
                </a:lnTo>
                <a:lnTo>
                  <a:pt x="25400" y="1452372"/>
                </a:lnTo>
                <a:lnTo>
                  <a:pt x="38100" y="1458468"/>
                </a:lnTo>
                <a:lnTo>
                  <a:pt x="63500" y="1467612"/>
                </a:lnTo>
                <a:close/>
              </a:path>
              <a:path w="1473200" h="1475739">
                <a:moveTo>
                  <a:pt x="174625" y="1447800"/>
                </a:moveTo>
                <a:lnTo>
                  <a:pt x="101600" y="1447800"/>
                </a:lnTo>
                <a:lnTo>
                  <a:pt x="88900" y="1446276"/>
                </a:lnTo>
                <a:lnTo>
                  <a:pt x="76200" y="1446276"/>
                </a:lnTo>
                <a:lnTo>
                  <a:pt x="76200" y="1443228"/>
                </a:lnTo>
                <a:lnTo>
                  <a:pt x="63500" y="1441704"/>
                </a:lnTo>
                <a:lnTo>
                  <a:pt x="63500" y="1470660"/>
                </a:lnTo>
                <a:lnTo>
                  <a:pt x="76200" y="1473708"/>
                </a:lnTo>
                <a:lnTo>
                  <a:pt x="88900" y="1475232"/>
                </a:lnTo>
                <a:lnTo>
                  <a:pt x="101600" y="1475232"/>
                </a:lnTo>
                <a:lnTo>
                  <a:pt x="114300" y="1473708"/>
                </a:lnTo>
                <a:lnTo>
                  <a:pt x="139700" y="1467612"/>
                </a:lnTo>
                <a:lnTo>
                  <a:pt x="152400" y="1458468"/>
                </a:lnTo>
                <a:lnTo>
                  <a:pt x="174625" y="1447800"/>
                </a:lnTo>
                <a:close/>
              </a:path>
              <a:path w="1473200" h="1475739">
                <a:moveTo>
                  <a:pt x="190500" y="1385316"/>
                </a:moveTo>
                <a:lnTo>
                  <a:pt x="190500" y="1356360"/>
                </a:lnTo>
                <a:lnTo>
                  <a:pt x="101600" y="1356360"/>
                </a:lnTo>
                <a:lnTo>
                  <a:pt x="88900" y="1357884"/>
                </a:lnTo>
                <a:lnTo>
                  <a:pt x="88900" y="1385316"/>
                </a:lnTo>
                <a:lnTo>
                  <a:pt x="101600" y="1385316"/>
                </a:lnTo>
                <a:lnTo>
                  <a:pt x="114300" y="1383792"/>
                </a:lnTo>
                <a:lnTo>
                  <a:pt x="114300" y="1380744"/>
                </a:lnTo>
                <a:lnTo>
                  <a:pt x="127000" y="1380744"/>
                </a:lnTo>
                <a:lnTo>
                  <a:pt x="127000" y="1374648"/>
                </a:lnTo>
                <a:lnTo>
                  <a:pt x="139700" y="1368552"/>
                </a:lnTo>
                <a:lnTo>
                  <a:pt x="152400" y="1360932"/>
                </a:lnTo>
                <a:lnTo>
                  <a:pt x="152400" y="1385316"/>
                </a:lnTo>
                <a:lnTo>
                  <a:pt x="190500" y="1385316"/>
                </a:lnTo>
                <a:close/>
              </a:path>
              <a:path w="1473200" h="1475739">
                <a:moveTo>
                  <a:pt x="190500" y="1266444"/>
                </a:moveTo>
                <a:lnTo>
                  <a:pt x="101600" y="1266444"/>
                </a:lnTo>
                <a:lnTo>
                  <a:pt x="114300" y="1267968"/>
                </a:lnTo>
                <a:lnTo>
                  <a:pt x="114300" y="1271016"/>
                </a:lnTo>
                <a:lnTo>
                  <a:pt x="127000" y="1271016"/>
                </a:lnTo>
                <a:lnTo>
                  <a:pt x="127000" y="1277112"/>
                </a:lnTo>
                <a:lnTo>
                  <a:pt x="139700" y="1283208"/>
                </a:lnTo>
                <a:lnTo>
                  <a:pt x="152400" y="1290828"/>
                </a:lnTo>
                <a:lnTo>
                  <a:pt x="152400" y="1295400"/>
                </a:lnTo>
                <a:lnTo>
                  <a:pt x="177800" y="1295400"/>
                </a:lnTo>
                <a:lnTo>
                  <a:pt x="177800" y="1280160"/>
                </a:lnTo>
                <a:lnTo>
                  <a:pt x="190500" y="1266444"/>
                </a:lnTo>
                <a:close/>
              </a:path>
              <a:path w="1473200" h="1475739">
                <a:moveTo>
                  <a:pt x="152400" y="1356360"/>
                </a:moveTo>
                <a:lnTo>
                  <a:pt x="152400" y="1295400"/>
                </a:lnTo>
                <a:lnTo>
                  <a:pt x="101600" y="1295400"/>
                </a:lnTo>
                <a:lnTo>
                  <a:pt x="114300" y="1298448"/>
                </a:lnTo>
                <a:lnTo>
                  <a:pt x="114300" y="1299972"/>
                </a:lnTo>
                <a:lnTo>
                  <a:pt x="127000" y="1304544"/>
                </a:lnTo>
                <a:lnTo>
                  <a:pt x="127000" y="1356360"/>
                </a:lnTo>
                <a:lnTo>
                  <a:pt x="152400" y="1356360"/>
                </a:lnTo>
                <a:close/>
              </a:path>
              <a:path w="1473200" h="1475739">
                <a:moveTo>
                  <a:pt x="127000" y="1356360"/>
                </a:moveTo>
                <a:lnTo>
                  <a:pt x="127000" y="1347216"/>
                </a:lnTo>
                <a:lnTo>
                  <a:pt x="114300" y="1351788"/>
                </a:lnTo>
                <a:lnTo>
                  <a:pt x="114300" y="1353312"/>
                </a:lnTo>
                <a:lnTo>
                  <a:pt x="101600" y="1356360"/>
                </a:lnTo>
                <a:lnTo>
                  <a:pt x="127000" y="1356360"/>
                </a:lnTo>
                <a:close/>
              </a:path>
              <a:path w="1473200" h="1475739">
                <a:moveTo>
                  <a:pt x="152400" y="1385316"/>
                </a:moveTo>
                <a:lnTo>
                  <a:pt x="152400" y="1360932"/>
                </a:lnTo>
                <a:lnTo>
                  <a:pt x="139700" y="1368552"/>
                </a:lnTo>
                <a:lnTo>
                  <a:pt x="127000" y="1374648"/>
                </a:lnTo>
                <a:lnTo>
                  <a:pt x="127000" y="1380744"/>
                </a:lnTo>
                <a:lnTo>
                  <a:pt x="114300" y="1380744"/>
                </a:lnTo>
                <a:lnTo>
                  <a:pt x="114300" y="1383792"/>
                </a:lnTo>
                <a:lnTo>
                  <a:pt x="101600" y="1385316"/>
                </a:lnTo>
                <a:lnTo>
                  <a:pt x="152400" y="1385316"/>
                </a:lnTo>
                <a:close/>
              </a:path>
              <a:path w="1473200" h="1475739">
                <a:moveTo>
                  <a:pt x="177800" y="1446276"/>
                </a:moveTo>
                <a:lnTo>
                  <a:pt x="177800" y="1392936"/>
                </a:lnTo>
                <a:lnTo>
                  <a:pt x="165100" y="1400556"/>
                </a:lnTo>
                <a:lnTo>
                  <a:pt x="165100" y="1412748"/>
                </a:lnTo>
                <a:lnTo>
                  <a:pt x="152400" y="1418844"/>
                </a:lnTo>
                <a:lnTo>
                  <a:pt x="152400" y="1429512"/>
                </a:lnTo>
                <a:lnTo>
                  <a:pt x="139700" y="1434084"/>
                </a:lnTo>
                <a:lnTo>
                  <a:pt x="139700" y="1437132"/>
                </a:lnTo>
                <a:lnTo>
                  <a:pt x="127000" y="1441704"/>
                </a:lnTo>
                <a:lnTo>
                  <a:pt x="127000" y="1443228"/>
                </a:lnTo>
                <a:lnTo>
                  <a:pt x="114300" y="1446276"/>
                </a:lnTo>
                <a:lnTo>
                  <a:pt x="101600" y="1446276"/>
                </a:lnTo>
                <a:lnTo>
                  <a:pt x="101600" y="1447800"/>
                </a:lnTo>
                <a:lnTo>
                  <a:pt x="174625" y="1447800"/>
                </a:lnTo>
                <a:lnTo>
                  <a:pt x="177800" y="1446276"/>
                </a:lnTo>
                <a:close/>
              </a:path>
              <a:path w="1473200" h="1475739">
                <a:moveTo>
                  <a:pt x="1282700" y="1420368"/>
                </a:moveTo>
                <a:lnTo>
                  <a:pt x="1282700" y="208788"/>
                </a:lnTo>
                <a:lnTo>
                  <a:pt x="1257300" y="208788"/>
                </a:lnTo>
                <a:lnTo>
                  <a:pt x="1257300" y="1402080"/>
                </a:lnTo>
                <a:lnTo>
                  <a:pt x="1244600" y="1408176"/>
                </a:lnTo>
                <a:lnTo>
                  <a:pt x="1244600" y="1420368"/>
                </a:lnTo>
                <a:lnTo>
                  <a:pt x="1231900" y="1424940"/>
                </a:lnTo>
                <a:lnTo>
                  <a:pt x="1231900" y="1429512"/>
                </a:lnTo>
                <a:lnTo>
                  <a:pt x="1219200" y="1438656"/>
                </a:lnTo>
                <a:lnTo>
                  <a:pt x="1206500" y="1441704"/>
                </a:lnTo>
                <a:lnTo>
                  <a:pt x="1206500" y="1444752"/>
                </a:lnTo>
                <a:lnTo>
                  <a:pt x="1181100" y="1447800"/>
                </a:lnTo>
                <a:lnTo>
                  <a:pt x="174625" y="1447800"/>
                </a:lnTo>
                <a:lnTo>
                  <a:pt x="152400" y="1458468"/>
                </a:lnTo>
                <a:lnTo>
                  <a:pt x="139700" y="1467612"/>
                </a:lnTo>
                <a:lnTo>
                  <a:pt x="114300" y="1473708"/>
                </a:lnTo>
                <a:lnTo>
                  <a:pt x="101600" y="1475232"/>
                </a:lnTo>
                <a:lnTo>
                  <a:pt x="1193800" y="1475232"/>
                </a:lnTo>
                <a:lnTo>
                  <a:pt x="1206500" y="1473708"/>
                </a:lnTo>
                <a:lnTo>
                  <a:pt x="1219200" y="1467612"/>
                </a:lnTo>
                <a:lnTo>
                  <a:pt x="1231900" y="1463040"/>
                </a:lnTo>
                <a:lnTo>
                  <a:pt x="1244600" y="1456944"/>
                </a:lnTo>
                <a:lnTo>
                  <a:pt x="1257300" y="1444752"/>
                </a:lnTo>
                <a:lnTo>
                  <a:pt x="1270000" y="1437132"/>
                </a:lnTo>
                <a:lnTo>
                  <a:pt x="1270000" y="1429512"/>
                </a:lnTo>
                <a:lnTo>
                  <a:pt x="1282700" y="1420368"/>
                </a:lnTo>
                <a:close/>
              </a:path>
              <a:path w="1473200" h="1475739">
                <a:moveTo>
                  <a:pt x="127000" y="1309116"/>
                </a:moveTo>
                <a:lnTo>
                  <a:pt x="127000" y="1304544"/>
                </a:lnTo>
                <a:lnTo>
                  <a:pt x="114300" y="1303020"/>
                </a:lnTo>
                <a:lnTo>
                  <a:pt x="127000" y="1309116"/>
                </a:lnTo>
                <a:close/>
              </a:path>
              <a:path w="1473200" h="1475739">
                <a:moveTo>
                  <a:pt x="127000" y="1347216"/>
                </a:moveTo>
                <a:lnTo>
                  <a:pt x="127000" y="1342644"/>
                </a:lnTo>
                <a:lnTo>
                  <a:pt x="114300" y="1348740"/>
                </a:lnTo>
                <a:lnTo>
                  <a:pt x="127000" y="1347216"/>
                </a:lnTo>
                <a:close/>
              </a:path>
              <a:path w="1473200" h="1475739">
                <a:moveTo>
                  <a:pt x="215900" y="74676"/>
                </a:moveTo>
                <a:lnTo>
                  <a:pt x="215900" y="24384"/>
                </a:lnTo>
                <a:lnTo>
                  <a:pt x="203200" y="38100"/>
                </a:lnTo>
                <a:lnTo>
                  <a:pt x="190500" y="45720"/>
                </a:lnTo>
                <a:lnTo>
                  <a:pt x="177800" y="64008"/>
                </a:lnTo>
                <a:lnTo>
                  <a:pt x="177800" y="1266444"/>
                </a:lnTo>
                <a:lnTo>
                  <a:pt x="190500" y="1266444"/>
                </a:lnTo>
                <a:lnTo>
                  <a:pt x="190500" y="1280160"/>
                </a:lnTo>
                <a:lnTo>
                  <a:pt x="203200" y="1280160"/>
                </a:lnTo>
                <a:lnTo>
                  <a:pt x="203200" y="80772"/>
                </a:lnTo>
                <a:lnTo>
                  <a:pt x="215900" y="74676"/>
                </a:lnTo>
                <a:close/>
              </a:path>
              <a:path w="1473200" h="1475739">
                <a:moveTo>
                  <a:pt x="190500" y="1280160"/>
                </a:moveTo>
                <a:lnTo>
                  <a:pt x="190500" y="1266444"/>
                </a:lnTo>
                <a:lnTo>
                  <a:pt x="177800" y="1280160"/>
                </a:lnTo>
                <a:lnTo>
                  <a:pt x="190500" y="1280160"/>
                </a:lnTo>
                <a:close/>
              </a:path>
              <a:path w="1473200" h="1475739">
                <a:moveTo>
                  <a:pt x="203200" y="1287780"/>
                </a:moveTo>
                <a:lnTo>
                  <a:pt x="203200" y="1280160"/>
                </a:lnTo>
                <a:lnTo>
                  <a:pt x="177800" y="1280160"/>
                </a:lnTo>
                <a:lnTo>
                  <a:pt x="177800" y="1295400"/>
                </a:lnTo>
                <a:lnTo>
                  <a:pt x="190500" y="1295400"/>
                </a:lnTo>
                <a:lnTo>
                  <a:pt x="203200" y="1287780"/>
                </a:lnTo>
                <a:close/>
              </a:path>
              <a:path w="1473200" h="1475739">
                <a:moveTo>
                  <a:pt x="203200" y="1403604"/>
                </a:moveTo>
                <a:lnTo>
                  <a:pt x="203200" y="1287780"/>
                </a:lnTo>
                <a:lnTo>
                  <a:pt x="190500" y="1295400"/>
                </a:lnTo>
                <a:lnTo>
                  <a:pt x="177800" y="1295400"/>
                </a:lnTo>
                <a:lnTo>
                  <a:pt x="177800" y="1356360"/>
                </a:lnTo>
                <a:lnTo>
                  <a:pt x="190500" y="1356360"/>
                </a:lnTo>
                <a:lnTo>
                  <a:pt x="190500" y="1412748"/>
                </a:lnTo>
                <a:lnTo>
                  <a:pt x="203200" y="1403604"/>
                </a:lnTo>
                <a:close/>
              </a:path>
              <a:path w="1473200" h="1475739">
                <a:moveTo>
                  <a:pt x="190500" y="1421892"/>
                </a:moveTo>
                <a:lnTo>
                  <a:pt x="190500" y="1385316"/>
                </a:lnTo>
                <a:lnTo>
                  <a:pt x="177800" y="1385316"/>
                </a:lnTo>
                <a:lnTo>
                  <a:pt x="177800" y="1429512"/>
                </a:lnTo>
                <a:lnTo>
                  <a:pt x="190500" y="1421892"/>
                </a:lnTo>
                <a:close/>
              </a:path>
              <a:path w="1473200" h="1475739">
                <a:moveTo>
                  <a:pt x="254000" y="33528"/>
                </a:moveTo>
                <a:lnTo>
                  <a:pt x="254000" y="4572"/>
                </a:lnTo>
                <a:lnTo>
                  <a:pt x="241300" y="7620"/>
                </a:lnTo>
                <a:lnTo>
                  <a:pt x="228600" y="12192"/>
                </a:lnTo>
                <a:lnTo>
                  <a:pt x="215900" y="18288"/>
                </a:lnTo>
                <a:lnTo>
                  <a:pt x="215900" y="54864"/>
                </a:lnTo>
                <a:lnTo>
                  <a:pt x="228600" y="44196"/>
                </a:lnTo>
                <a:lnTo>
                  <a:pt x="241300" y="41148"/>
                </a:lnTo>
                <a:lnTo>
                  <a:pt x="241300" y="36576"/>
                </a:lnTo>
                <a:lnTo>
                  <a:pt x="254000" y="33528"/>
                </a:lnTo>
                <a:close/>
              </a:path>
              <a:path w="1473200" h="1475739">
                <a:moveTo>
                  <a:pt x="228600" y="170688"/>
                </a:moveTo>
                <a:lnTo>
                  <a:pt x="228600" y="128016"/>
                </a:lnTo>
                <a:lnTo>
                  <a:pt x="215900" y="135636"/>
                </a:lnTo>
                <a:lnTo>
                  <a:pt x="215900" y="163068"/>
                </a:lnTo>
                <a:lnTo>
                  <a:pt x="228600" y="170688"/>
                </a:lnTo>
                <a:close/>
              </a:path>
              <a:path w="1473200" h="1475739">
                <a:moveTo>
                  <a:pt x="241300" y="190500"/>
                </a:moveTo>
                <a:lnTo>
                  <a:pt x="241300" y="108204"/>
                </a:lnTo>
                <a:lnTo>
                  <a:pt x="228600" y="115824"/>
                </a:lnTo>
                <a:lnTo>
                  <a:pt x="228600" y="184404"/>
                </a:lnTo>
                <a:lnTo>
                  <a:pt x="241300" y="190500"/>
                </a:lnTo>
                <a:close/>
              </a:path>
              <a:path w="1473200" h="1475739">
                <a:moveTo>
                  <a:pt x="368300" y="118872"/>
                </a:moveTo>
                <a:lnTo>
                  <a:pt x="368300" y="89916"/>
                </a:lnTo>
                <a:lnTo>
                  <a:pt x="279400" y="89916"/>
                </a:lnTo>
                <a:lnTo>
                  <a:pt x="266700" y="91440"/>
                </a:lnTo>
                <a:lnTo>
                  <a:pt x="254000" y="94488"/>
                </a:lnTo>
                <a:lnTo>
                  <a:pt x="241300" y="99060"/>
                </a:lnTo>
                <a:lnTo>
                  <a:pt x="241300" y="199644"/>
                </a:lnTo>
                <a:lnTo>
                  <a:pt x="254000" y="204216"/>
                </a:lnTo>
                <a:lnTo>
                  <a:pt x="254000" y="124968"/>
                </a:lnTo>
                <a:lnTo>
                  <a:pt x="266700" y="120396"/>
                </a:lnTo>
                <a:lnTo>
                  <a:pt x="266700" y="118872"/>
                </a:lnTo>
                <a:lnTo>
                  <a:pt x="368300" y="118872"/>
                </a:lnTo>
                <a:close/>
              </a:path>
              <a:path w="1473200" h="1475739">
                <a:moveTo>
                  <a:pt x="347133" y="27432"/>
                </a:moveTo>
                <a:lnTo>
                  <a:pt x="342900" y="22860"/>
                </a:lnTo>
                <a:lnTo>
                  <a:pt x="330200" y="16764"/>
                </a:lnTo>
                <a:lnTo>
                  <a:pt x="330200" y="12192"/>
                </a:lnTo>
                <a:lnTo>
                  <a:pt x="317500" y="7620"/>
                </a:lnTo>
                <a:lnTo>
                  <a:pt x="304800" y="4572"/>
                </a:lnTo>
                <a:lnTo>
                  <a:pt x="304800" y="1524"/>
                </a:lnTo>
                <a:lnTo>
                  <a:pt x="292100" y="0"/>
                </a:lnTo>
                <a:lnTo>
                  <a:pt x="266700" y="0"/>
                </a:lnTo>
                <a:lnTo>
                  <a:pt x="254000" y="1524"/>
                </a:lnTo>
                <a:lnTo>
                  <a:pt x="254000" y="30480"/>
                </a:lnTo>
                <a:lnTo>
                  <a:pt x="279400" y="27432"/>
                </a:lnTo>
                <a:lnTo>
                  <a:pt x="347133" y="27432"/>
                </a:lnTo>
                <a:close/>
              </a:path>
              <a:path w="1473200" h="1475739">
                <a:moveTo>
                  <a:pt x="266700" y="123444"/>
                </a:moveTo>
                <a:lnTo>
                  <a:pt x="254000" y="124968"/>
                </a:lnTo>
                <a:lnTo>
                  <a:pt x="254000" y="128016"/>
                </a:lnTo>
                <a:lnTo>
                  <a:pt x="266700" y="123444"/>
                </a:lnTo>
                <a:close/>
              </a:path>
              <a:path w="1473200" h="1475739">
                <a:moveTo>
                  <a:pt x="266700" y="175260"/>
                </a:moveTo>
                <a:lnTo>
                  <a:pt x="254000" y="170688"/>
                </a:lnTo>
                <a:lnTo>
                  <a:pt x="254000" y="173736"/>
                </a:lnTo>
                <a:lnTo>
                  <a:pt x="266700" y="175260"/>
                </a:lnTo>
                <a:close/>
              </a:path>
              <a:path w="1473200" h="1475739">
                <a:moveTo>
                  <a:pt x="353483" y="179832"/>
                </a:moveTo>
                <a:lnTo>
                  <a:pt x="266700" y="179832"/>
                </a:lnTo>
                <a:lnTo>
                  <a:pt x="266700" y="178308"/>
                </a:lnTo>
                <a:lnTo>
                  <a:pt x="254000" y="173736"/>
                </a:lnTo>
                <a:lnTo>
                  <a:pt x="254000" y="204216"/>
                </a:lnTo>
                <a:lnTo>
                  <a:pt x="266700" y="207264"/>
                </a:lnTo>
                <a:lnTo>
                  <a:pt x="279400" y="208788"/>
                </a:lnTo>
                <a:lnTo>
                  <a:pt x="292100" y="208788"/>
                </a:lnTo>
                <a:lnTo>
                  <a:pt x="304800" y="207264"/>
                </a:lnTo>
                <a:lnTo>
                  <a:pt x="304800" y="204216"/>
                </a:lnTo>
                <a:lnTo>
                  <a:pt x="317500" y="201168"/>
                </a:lnTo>
                <a:lnTo>
                  <a:pt x="330200" y="196596"/>
                </a:lnTo>
                <a:lnTo>
                  <a:pt x="353483" y="179832"/>
                </a:lnTo>
                <a:close/>
              </a:path>
              <a:path w="1473200" h="1475739">
                <a:moveTo>
                  <a:pt x="279400" y="118872"/>
                </a:moveTo>
                <a:lnTo>
                  <a:pt x="266700" y="118872"/>
                </a:lnTo>
                <a:lnTo>
                  <a:pt x="266700" y="121920"/>
                </a:lnTo>
                <a:lnTo>
                  <a:pt x="279400" y="118872"/>
                </a:lnTo>
                <a:close/>
              </a:path>
              <a:path w="1473200" h="1475739">
                <a:moveTo>
                  <a:pt x="279400" y="179832"/>
                </a:moveTo>
                <a:lnTo>
                  <a:pt x="266700" y="176784"/>
                </a:lnTo>
                <a:lnTo>
                  <a:pt x="266700" y="179832"/>
                </a:lnTo>
                <a:lnTo>
                  <a:pt x="279400" y="179832"/>
                </a:lnTo>
                <a:close/>
              </a:path>
              <a:path w="1473200" h="1475739">
                <a:moveTo>
                  <a:pt x="368300" y="89916"/>
                </a:moveTo>
                <a:lnTo>
                  <a:pt x="368300" y="45720"/>
                </a:lnTo>
                <a:lnTo>
                  <a:pt x="355600" y="36576"/>
                </a:lnTo>
                <a:lnTo>
                  <a:pt x="347133" y="27432"/>
                </a:lnTo>
                <a:lnTo>
                  <a:pt x="279400" y="27432"/>
                </a:lnTo>
                <a:lnTo>
                  <a:pt x="292100" y="28956"/>
                </a:lnTo>
                <a:lnTo>
                  <a:pt x="304800" y="32004"/>
                </a:lnTo>
                <a:lnTo>
                  <a:pt x="304800" y="33528"/>
                </a:lnTo>
                <a:lnTo>
                  <a:pt x="317500" y="38100"/>
                </a:lnTo>
                <a:lnTo>
                  <a:pt x="317500" y="41148"/>
                </a:lnTo>
                <a:lnTo>
                  <a:pt x="330200" y="45720"/>
                </a:lnTo>
                <a:lnTo>
                  <a:pt x="330200" y="50292"/>
                </a:lnTo>
                <a:lnTo>
                  <a:pt x="342900" y="68580"/>
                </a:lnTo>
                <a:lnTo>
                  <a:pt x="355600" y="74676"/>
                </a:lnTo>
                <a:lnTo>
                  <a:pt x="355600" y="89916"/>
                </a:lnTo>
                <a:lnTo>
                  <a:pt x="368300" y="89916"/>
                </a:lnTo>
                <a:close/>
              </a:path>
              <a:path w="1473200" h="1475739">
                <a:moveTo>
                  <a:pt x="1435100" y="62484"/>
                </a:moveTo>
                <a:lnTo>
                  <a:pt x="1435100" y="22860"/>
                </a:lnTo>
                <a:lnTo>
                  <a:pt x="1422400" y="16764"/>
                </a:lnTo>
                <a:lnTo>
                  <a:pt x="1409700" y="7620"/>
                </a:lnTo>
                <a:lnTo>
                  <a:pt x="1384300" y="1524"/>
                </a:lnTo>
                <a:lnTo>
                  <a:pt x="1371600" y="0"/>
                </a:lnTo>
                <a:lnTo>
                  <a:pt x="292100" y="0"/>
                </a:lnTo>
                <a:lnTo>
                  <a:pt x="304800" y="1524"/>
                </a:lnTo>
                <a:lnTo>
                  <a:pt x="304800" y="4572"/>
                </a:lnTo>
                <a:lnTo>
                  <a:pt x="317500" y="7620"/>
                </a:lnTo>
                <a:lnTo>
                  <a:pt x="330200" y="12192"/>
                </a:lnTo>
                <a:lnTo>
                  <a:pt x="330200" y="16764"/>
                </a:lnTo>
                <a:lnTo>
                  <a:pt x="342900" y="22860"/>
                </a:lnTo>
                <a:lnTo>
                  <a:pt x="347133" y="27432"/>
                </a:lnTo>
                <a:lnTo>
                  <a:pt x="1358900" y="27432"/>
                </a:lnTo>
                <a:lnTo>
                  <a:pt x="1371600" y="28956"/>
                </a:lnTo>
                <a:lnTo>
                  <a:pt x="1384300" y="28956"/>
                </a:lnTo>
                <a:lnTo>
                  <a:pt x="1384300" y="32004"/>
                </a:lnTo>
                <a:lnTo>
                  <a:pt x="1397000" y="33528"/>
                </a:lnTo>
                <a:lnTo>
                  <a:pt x="1397000" y="38100"/>
                </a:lnTo>
                <a:lnTo>
                  <a:pt x="1409700" y="41148"/>
                </a:lnTo>
                <a:lnTo>
                  <a:pt x="1422400" y="50292"/>
                </a:lnTo>
                <a:lnTo>
                  <a:pt x="1435100" y="62484"/>
                </a:lnTo>
                <a:close/>
              </a:path>
              <a:path w="1473200" h="1475739">
                <a:moveTo>
                  <a:pt x="355600" y="178308"/>
                </a:moveTo>
                <a:lnTo>
                  <a:pt x="355600" y="128016"/>
                </a:lnTo>
                <a:lnTo>
                  <a:pt x="342900" y="134112"/>
                </a:lnTo>
                <a:lnTo>
                  <a:pt x="342900" y="147828"/>
                </a:lnTo>
                <a:lnTo>
                  <a:pt x="330200" y="163068"/>
                </a:lnTo>
                <a:lnTo>
                  <a:pt x="317500" y="172212"/>
                </a:lnTo>
                <a:lnTo>
                  <a:pt x="304800" y="175260"/>
                </a:lnTo>
                <a:lnTo>
                  <a:pt x="304800" y="176784"/>
                </a:lnTo>
                <a:lnTo>
                  <a:pt x="292100" y="179832"/>
                </a:lnTo>
                <a:lnTo>
                  <a:pt x="353483" y="179832"/>
                </a:lnTo>
                <a:lnTo>
                  <a:pt x="355600" y="178308"/>
                </a:lnTo>
                <a:close/>
              </a:path>
              <a:path w="1473200" h="1475739">
                <a:moveTo>
                  <a:pt x="1270000" y="179832"/>
                </a:moveTo>
                <a:lnTo>
                  <a:pt x="353483" y="179832"/>
                </a:lnTo>
                <a:lnTo>
                  <a:pt x="330200" y="196596"/>
                </a:lnTo>
                <a:lnTo>
                  <a:pt x="317500" y="201168"/>
                </a:lnTo>
                <a:lnTo>
                  <a:pt x="304800" y="204216"/>
                </a:lnTo>
                <a:lnTo>
                  <a:pt x="304800" y="207264"/>
                </a:lnTo>
                <a:lnTo>
                  <a:pt x="292100" y="208788"/>
                </a:lnTo>
                <a:lnTo>
                  <a:pt x="1257300" y="208788"/>
                </a:lnTo>
                <a:lnTo>
                  <a:pt x="1257300" y="187452"/>
                </a:lnTo>
                <a:lnTo>
                  <a:pt x="1270000" y="179832"/>
                </a:lnTo>
                <a:close/>
              </a:path>
              <a:path w="1473200" h="1475739">
                <a:moveTo>
                  <a:pt x="368300" y="161544"/>
                </a:moveTo>
                <a:lnTo>
                  <a:pt x="368300" y="118872"/>
                </a:lnTo>
                <a:lnTo>
                  <a:pt x="355600" y="118872"/>
                </a:lnTo>
                <a:lnTo>
                  <a:pt x="355600" y="170688"/>
                </a:lnTo>
                <a:lnTo>
                  <a:pt x="368300" y="161544"/>
                </a:lnTo>
                <a:close/>
              </a:path>
              <a:path w="1473200" h="1475739">
                <a:moveTo>
                  <a:pt x="381000" y="144780"/>
                </a:moveTo>
                <a:lnTo>
                  <a:pt x="381000" y="62484"/>
                </a:lnTo>
                <a:lnTo>
                  <a:pt x="368300" y="53340"/>
                </a:lnTo>
                <a:lnTo>
                  <a:pt x="368300" y="153924"/>
                </a:lnTo>
                <a:lnTo>
                  <a:pt x="381000" y="144780"/>
                </a:lnTo>
                <a:close/>
              </a:path>
              <a:path w="1473200" h="1475739">
                <a:moveTo>
                  <a:pt x="1409700" y="201168"/>
                </a:moveTo>
                <a:lnTo>
                  <a:pt x="1409700" y="167640"/>
                </a:lnTo>
                <a:lnTo>
                  <a:pt x="1397000" y="172212"/>
                </a:lnTo>
                <a:lnTo>
                  <a:pt x="1397000" y="175260"/>
                </a:lnTo>
                <a:lnTo>
                  <a:pt x="1384300" y="176784"/>
                </a:lnTo>
                <a:lnTo>
                  <a:pt x="1384300" y="179832"/>
                </a:lnTo>
                <a:lnTo>
                  <a:pt x="1270000" y="179832"/>
                </a:lnTo>
                <a:lnTo>
                  <a:pt x="1257300" y="187452"/>
                </a:lnTo>
                <a:lnTo>
                  <a:pt x="1257300" y="208788"/>
                </a:lnTo>
                <a:lnTo>
                  <a:pt x="1270000" y="208788"/>
                </a:lnTo>
                <a:lnTo>
                  <a:pt x="1282700" y="195072"/>
                </a:lnTo>
                <a:lnTo>
                  <a:pt x="1282700" y="208788"/>
                </a:lnTo>
                <a:lnTo>
                  <a:pt x="1371600" y="208788"/>
                </a:lnTo>
                <a:lnTo>
                  <a:pt x="1384300" y="207264"/>
                </a:lnTo>
                <a:lnTo>
                  <a:pt x="1409700" y="201168"/>
                </a:lnTo>
                <a:close/>
              </a:path>
              <a:path w="1473200" h="1475739">
                <a:moveTo>
                  <a:pt x="1282700" y="208788"/>
                </a:moveTo>
                <a:lnTo>
                  <a:pt x="1282700" y="195072"/>
                </a:lnTo>
                <a:lnTo>
                  <a:pt x="1270000" y="208788"/>
                </a:lnTo>
                <a:lnTo>
                  <a:pt x="1282700" y="208788"/>
                </a:lnTo>
                <a:close/>
              </a:path>
              <a:path w="1473200" h="1475739">
                <a:moveTo>
                  <a:pt x="1447800" y="170688"/>
                </a:moveTo>
                <a:lnTo>
                  <a:pt x="1447800" y="36576"/>
                </a:lnTo>
                <a:lnTo>
                  <a:pt x="1435100" y="30480"/>
                </a:lnTo>
                <a:lnTo>
                  <a:pt x="1435100" y="141732"/>
                </a:lnTo>
                <a:lnTo>
                  <a:pt x="1422400" y="147828"/>
                </a:lnTo>
                <a:lnTo>
                  <a:pt x="1422400" y="158496"/>
                </a:lnTo>
                <a:lnTo>
                  <a:pt x="1409700" y="163068"/>
                </a:lnTo>
                <a:lnTo>
                  <a:pt x="1409700" y="196596"/>
                </a:lnTo>
                <a:lnTo>
                  <a:pt x="1422400" y="190500"/>
                </a:lnTo>
                <a:lnTo>
                  <a:pt x="1435100" y="178308"/>
                </a:lnTo>
                <a:lnTo>
                  <a:pt x="1447800" y="170688"/>
                </a:lnTo>
                <a:close/>
              </a:path>
              <a:path w="1473200" h="1475739">
                <a:moveTo>
                  <a:pt x="1460500" y="153924"/>
                </a:moveTo>
                <a:lnTo>
                  <a:pt x="1460500" y="53340"/>
                </a:lnTo>
                <a:lnTo>
                  <a:pt x="1447800" y="45720"/>
                </a:lnTo>
                <a:lnTo>
                  <a:pt x="1447800" y="161544"/>
                </a:lnTo>
                <a:lnTo>
                  <a:pt x="1460500" y="153924"/>
                </a:lnTo>
                <a:close/>
              </a:path>
              <a:path w="1473200" h="1475739">
                <a:moveTo>
                  <a:pt x="1473200" y="124968"/>
                </a:moveTo>
                <a:lnTo>
                  <a:pt x="1473200" y="82296"/>
                </a:lnTo>
                <a:lnTo>
                  <a:pt x="1460500" y="73152"/>
                </a:lnTo>
                <a:lnTo>
                  <a:pt x="1460500" y="134112"/>
                </a:lnTo>
                <a:lnTo>
                  <a:pt x="1473200" y="124968"/>
                </a:lnTo>
                <a:close/>
              </a:path>
            </a:pathLst>
          </a:custGeom>
          <a:solidFill>
            <a:srgbClr val="006FBF"/>
          </a:solidFill>
        </p:spPr>
        <p:txBody>
          <a:bodyPr wrap="square" lIns="0" tIns="0" rIns="0" bIns="0" rtlCol="0"/>
          <a:lstStyle/>
          <a:p/>
        </p:txBody>
      </p:sp>
      <p:sp>
        <p:nvSpPr>
          <p:cNvPr id="11" name="object 11"/>
          <p:cNvSpPr txBox="1"/>
          <p:nvPr/>
        </p:nvSpPr>
        <p:spPr>
          <a:xfrm>
            <a:off x="2660280" y="4940298"/>
            <a:ext cx="669925" cy="574040"/>
          </a:xfrm>
          <a:prstGeom prst="rect">
            <a:avLst/>
          </a:prstGeom>
        </p:spPr>
        <p:txBody>
          <a:bodyPr wrap="square" lIns="0" tIns="12700" rIns="0" bIns="0" rtlCol="0" vert="horz">
            <a:spAutoFit/>
          </a:bodyPr>
          <a:lstStyle/>
          <a:p>
            <a:pPr marL="93345" marR="5080" indent="-81280">
              <a:lnSpc>
                <a:spcPct val="100000"/>
              </a:lnSpc>
              <a:spcBef>
                <a:spcPts val="100"/>
              </a:spcBef>
            </a:pPr>
            <a:r>
              <a:rPr dirty="0" sz="1800" b="1">
                <a:solidFill>
                  <a:srgbClr val="006FC0"/>
                </a:solidFill>
                <a:latin typeface="Calibri"/>
                <a:cs typeface="Calibri"/>
              </a:rPr>
              <a:t>So</a:t>
            </a:r>
            <a:r>
              <a:rPr dirty="0" sz="1800" spc="0" b="1">
                <a:solidFill>
                  <a:srgbClr val="006FC0"/>
                </a:solidFill>
                <a:latin typeface="Calibri"/>
                <a:cs typeface="Calibri"/>
              </a:rPr>
              <a:t>u</a:t>
            </a:r>
            <a:r>
              <a:rPr dirty="0" sz="1800" spc="-30" b="1">
                <a:solidFill>
                  <a:srgbClr val="006FC0"/>
                </a:solidFill>
                <a:latin typeface="Calibri"/>
                <a:cs typeface="Calibri"/>
              </a:rPr>
              <a:t>r</a:t>
            </a:r>
            <a:r>
              <a:rPr dirty="0" sz="1800" b="1">
                <a:solidFill>
                  <a:srgbClr val="006FC0"/>
                </a:solidFill>
                <a:latin typeface="Calibri"/>
                <a:cs typeface="Calibri"/>
              </a:rPr>
              <a:t>ce </a:t>
            </a:r>
            <a:r>
              <a:rPr dirty="0" sz="1800">
                <a:solidFill>
                  <a:srgbClr val="006FC0"/>
                </a:solidFill>
                <a:latin typeface="Times New Roman"/>
                <a:cs typeface="Times New Roman"/>
              </a:rPr>
              <a:t> </a:t>
            </a:r>
            <a:r>
              <a:rPr dirty="0" sz="1800" spc="-5" b="1">
                <a:solidFill>
                  <a:srgbClr val="006FC0"/>
                </a:solidFill>
                <a:latin typeface="Calibri"/>
                <a:cs typeface="Calibri"/>
              </a:rPr>
              <a:t>Code</a:t>
            </a:r>
            <a:endParaRPr sz="1800">
              <a:latin typeface="Calibri"/>
              <a:cs typeface="Calibri"/>
            </a:endParaRPr>
          </a:p>
        </p:txBody>
      </p:sp>
      <p:sp>
        <p:nvSpPr>
          <p:cNvPr id="12" name="object 12"/>
          <p:cNvSpPr/>
          <p:nvPr/>
        </p:nvSpPr>
        <p:spPr>
          <a:xfrm>
            <a:off x="4904110" y="4474464"/>
            <a:ext cx="1356360" cy="1447800"/>
          </a:xfrm>
          <a:custGeom>
            <a:avLst/>
            <a:gdLst/>
            <a:ahLst/>
            <a:cxnLst/>
            <a:rect l="l" t="t" r="r" b="b"/>
            <a:pathLst>
              <a:path w="1356360" h="1447800">
                <a:moveTo>
                  <a:pt x="89916" y="1357884"/>
                </a:moveTo>
                <a:lnTo>
                  <a:pt x="89916" y="1266444"/>
                </a:lnTo>
                <a:lnTo>
                  <a:pt x="0" y="1266444"/>
                </a:lnTo>
                <a:lnTo>
                  <a:pt x="17430" y="1270158"/>
                </a:lnTo>
                <a:lnTo>
                  <a:pt x="32004" y="1280160"/>
                </a:lnTo>
                <a:lnTo>
                  <a:pt x="42005" y="1294733"/>
                </a:lnTo>
                <a:lnTo>
                  <a:pt x="45720" y="1312164"/>
                </a:lnTo>
                <a:lnTo>
                  <a:pt x="45720" y="1357884"/>
                </a:lnTo>
                <a:lnTo>
                  <a:pt x="89916" y="1357884"/>
                </a:lnTo>
                <a:close/>
              </a:path>
              <a:path w="1356360" h="1447800">
                <a:moveTo>
                  <a:pt x="45720" y="1357884"/>
                </a:moveTo>
                <a:lnTo>
                  <a:pt x="45720" y="1312164"/>
                </a:lnTo>
                <a:lnTo>
                  <a:pt x="42005" y="1329594"/>
                </a:lnTo>
                <a:lnTo>
                  <a:pt x="32004" y="1344168"/>
                </a:lnTo>
                <a:lnTo>
                  <a:pt x="17430" y="1354169"/>
                </a:lnTo>
                <a:lnTo>
                  <a:pt x="0" y="1357884"/>
                </a:lnTo>
                <a:lnTo>
                  <a:pt x="45720" y="1357884"/>
                </a:lnTo>
                <a:close/>
              </a:path>
              <a:path w="1356360" h="1447800">
                <a:moveTo>
                  <a:pt x="1356360" y="89916"/>
                </a:moveTo>
                <a:lnTo>
                  <a:pt x="1349382" y="55292"/>
                </a:lnTo>
                <a:lnTo>
                  <a:pt x="1330261" y="26670"/>
                </a:lnTo>
                <a:lnTo>
                  <a:pt x="1301710" y="7191"/>
                </a:lnTo>
                <a:lnTo>
                  <a:pt x="1266444" y="0"/>
                </a:lnTo>
                <a:lnTo>
                  <a:pt x="181356" y="0"/>
                </a:lnTo>
                <a:lnTo>
                  <a:pt x="145851" y="7191"/>
                </a:lnTo>
                <a:lnTo>
                  <a:pt x="116776" y="26670"/>
                </a:lnTo>
                <a:lnTo>
                  <a:pt x="97131" y="55292"/>
                </a:lnTo>
                <a:lnTo>
                  <a:pt x="89916" y="89916"/>
                </a:lnTo>
                <a:lnTo>
                  <a:pt x="89916" y="1357884"/>
                </a:lnTo>
                <a:lnTo>
                  <a:pt x="82938" y="1392507"/>
                </a:lnTo>
                <a:lnTo>
                  <a:pt x="63817" y="1421130"/>
                </a:lnTo>
                <a:lnTo>
                  <a:pt x="35266" y="1440608"/>
                </a:lnTo>
                <a:lnTo>
                  <a:pt x="0" y="1447800"/>
                </a:lnTo>
                <a:lnTo>
                  <a:pt x="135636" y="1447800"/>
                </a:lnTo>
                <a:lnTo>
                  <a:pt x="135636" y="135636"/>
                </a:lnTo>
                <a:lnTo>
                  <a:pt x="163282" y="93630"/>
                </a:lnTo>
                <a:lnTo>
                  <a:pt x="181356" y="89916"/>
                </a:lnTo>
                <a:lnTo>
                  <a:pt x="271272" y="89916"/>
                </a:lnTo>
                <a:lnTo>
                  <a:pt x="271272" y="1447800"/>
                </a:lnTo>
                <a:lnTo>
                  <a:pt x="1085088" y="1447800"/>
                </a:lnTo>
                <a:lnTo>
                  <a:pt x="1120592" y="1440608"/>
                </a:lnTo>
                <a:lnTo>
                  <a:pt x="1149667" y="1421130"/>
                </a:lnTo>
                <a:lnTo>
                  <a:pt x="1169312" y="1392507"/>
                </a:lnTo>
                <a:lnTo>
                  <a:pt x="1176528" y="1357884"/>
                </a:lnTo>
                <a:lnTo>
                  <a:pt x="1176528" y="181356"/>
                </a:lnTo>
                <a:lnTo>
                  <a:pt x="1266444" y="181356"/>
                </a:lnTo>
                <a:lnTo>
                  <a:pt x="1301710" y="174140"/>
                </a:lnTo>
                <a:lnTo>
                  <a:pt x="1330261" y="154495"/>
                </a:lnTo>
                <a:lnTo>
                  <a:pt x="1349382" y="125420"/>
                </a:lnTo>
                <a:lnTo>
                  <a:pt x="1356360" y="89916"/>
                </a:lnTo>
                <a:close/>
              </a:path>
              <a:path w="1356360" h="1447800">
                <a:moveTo>
                  <a:pt x="271272" y="1447800"/>
                </a:moveTo>
                <a:lnTo>
                  <a:pt x="271272" y="89916"/>
                </a:lnTo>
                <a:lnTo>
                  <a:pt x="264080" y="125420"/>
                </a:lnTo>
                <a:lnTo>
                  <a:pt x="244602" y="154495"/>
                </a:lnTo>
                <a:lnTo>
                  <a:pt x="215979" y="174140"/>
                </a:lnTo>
                <a:lnTo>
                  <a:pt x="181356" y="181356"/>
                </a:lnTo>
                <a:lnTo>
                  <a:pt x="163282" y="177641"/>
                </a:lnTo>
                <a:lnTo>
                  <a:pt x="148780" y="167640"/>
                </a:lnTo>
                <a:lnTo>
                  <a:pt x="139136" y="153066"/>
                </a:lnTo>
                <a:lnTo>
                  <a:pt x="135636" y="135636"/>
                </a:lnTo>
                <a:lnTo>
                  <a:pt x="135636" y="1447800"/>
                </a:lnTo>
                <a:lnTo>
                  <a:pt x="271272" y="1447800"/>
                </a:lnTo>
                <a:close/>
              </a:path>
            </a:pathLst>
          </a:custGeom>
          <a:solidFill>
            <a:srgbClr val="EDEEEE"/>
          </a:solidFill>
        </p:spPr>
        <p:txBody>
          <a:bodyPr wrap="square" lIns="0" tIns="0" rIns="0" bIns="0" rtlCol="0"/>
          <a:lstStyle/>
          <a:p/>
        </p:txBody>
      </p:sp>
      <p:sp>
        <p:nvSpPr>
          <p:cNvPr id="13" name="object 13"/>
          <p:cNvSpPr/>
          <p:nvPr/>
        </p:nvSpPr>
        <p:spPr>
          <a:xfrm>
            <a:off x="4812670" y="4564380"/>
            <a:ext cx="363220" cy="1358265"/>
          </a:xfrm>
          <a:custGeom>
            <a:avLst/>
            <a:gdLst/>
            <a:ahLst/>
            <a:cxnLst/>
            <a:rect l="l" t="t" r="r" b="b"/>
            <a:pathLst>
              <a:path w="363220" h="1358264">
                <a:moveTo>
                  <a:pt x="362712" y="0"/>
                </a:moveTo>
                <a:lnTo>
                  <a:pt x="272796" y="0"/>
                </a:lnTo>
                <a:lnTo>
                  <a:pt x="254722" y="3714"/>
                </a:lnTo>
                <a:lnTo>
                  <a:pt x="240220" y="13716"/>
                </a:lnTo>
                <a:lnTo>
                  <a:pt x="230576" y="28289"/>
                </a:lnTo>
                <a:lnTo>
                  <a:pt x="227076" y="45720"/>
                </a:lnTo>
                <a:lnTo>
                  <a:pt x="230576" y="63150"/>
                </a:lnTo>
                <a:lnTo>
                  <a:pt x="240220" y="77724"/>
                </a:lnTo>
                <a:lnTo>
                  <a:pt x="254722" y="87725"/>
                </a:lnTo>
                <a:lnTo>
                  <a:pt x="272796" y="91440"/>
                </a:lnTo>
                <a:lnTo>
                  <a:pt x="307419" y="84224"/>
                </a:lnTo>
                <a:lnTo>
                  <a:pt x="336042" y="64579"/>
                </a:lnTo>
                <a:lnTo>
                  <a:pt x="355520" y="35504"/>
                </a:lnTo>
                <a:lnTo>
                  <a:pt x="362712" y="0"/>
                </a:lnTo>
                <a:close/>
              </a:path>
              <a:path w="363220" h="1358264">
                <a:moveTo>
                  <a:pt x="137160" y="1222248"/>
                </a:moveTo>
                <a:lnTo>
                  <a:pt x="133445" y="1204817"/>
                </a:lnTo>
                <a:lnTo>
                  <a:pt x="123444" y="1190244"/>
                </a:lnTo>
                <a:lnTo>
                  <a:pt x="108870" y="1180242"/>
                </a:lnTo>
                <a:lnTo>
                  <a:pt x="91440" y="1176528"/>
                </a:lnTo>
                <a:lnTo>
                  <a:pt x="55935" y="1183743"/>
                </a:lnTo>
                <a:lnTo>
                  <a:pt x="26860" y="1203388"/>
                </a:lnTo>
                <a:lnTo>
                  <a:pt x="7215" y="1232463"/>
                </a:lnTo>
                <a:lnTo>
                  <a:pt x="0" y="1267968"/>
                </a:lnTo>
                <a:lnTo>
                  <a:pt x="7215" y="1302591"/>
                </a:lnTo>
                <a:lnTo>
                  <a:pt x="26860" y="1331214"/>
                </a:lnTo>
                <a:lnTo>
                  <a:pt x="55935" y="1350692"/>
                </a:lnTo>
                <a:lnTo>
                  <a:pt x="91440" y="1357884"/>
                </a:lnTo>
                <a:lnTo>
                  <a:pt x="91440" y="1267968"/>
                </a:lnTo>
                <a:lnTo>
                  <a:pt x="108870" y="1264253"/>
                </a:lnTo>
                <a:lnTo>
                  <a:pt x="123444" y="1254252"/>
                </a:lnTo>
                <a:lnTo>
                  <a:pt x="133445" y="1239678"/>
                </a:lnTo>
                <a:lnTo>
                  <a:pt x="137160" y="1222248"/>
                </a:lnTo>
                <a:close/>
              </a:path>
              <a:path w="363220" h="1358264">
                <a:moveTo>
                  <a:pt x="181356" y="1267968"/>
                </a:moveTo>
                <a:lnTo>
                  <a:pt x="91440" y="1267968"/>
                </a:lnTo>
                <a:lnTo>
                  <a:pt x="91440" y="1357884"/>
                </a:lnTo>
                <a:lnTo>
                  <a:pt x="126706" y="1350692"/>
                </a:lnTo>
                <a:lnTo>
                  <a:pt x="155257" y="1331214"/>
                </a:lnTo>
                <a:lnTo>
                  <a:pt x="174378" y="1302591"/>
                </a:lnTo>
                <a:lnTo>
                  <a:pt x="181356" y="1267968"/>
                </a:lnTo>
                <a:close/>
              </a:path>
            </a:pathLst>
          </a:custGeom>
          <a:solidFill>
            <a:srgbClr val="BEBEBE"/>
          </a:solidFill>
        </p:spPr>
        <p:txBody>
          <a:bodyPr wrap="square" lIns="0" tIns="0" rIns="0" bIns="0" rtlCol="0"/>
          <a:lstStyle/>
          <a:p/>
        </p:txBody>
      </p:sp>
      <p:sp>
        <p:nvSpPr>
          <p:cNvPr id="14" name="object 14"/>
          <p:cNvSpPr/>
          <p:nvPr/>
        </p:nvSpPr>
        <p:spPr>
          <a:xfrm>
            <a:off x="4798954" y="4460748"/>
            <a:ext cx="1473200" cy="1475740"/>
          </a:xfrm>
          <a:custGeom>
            <a:avLst/>
            <a:gdLst/>
            <a:ahLst/>
            <a:cxnLst/>
            <a:rect l="l" t="t" r="r" b="b"/>
            <a:pathLst>
              <a:path w="1473200" h="1475739">
                <a:moveTo>
                  <a:pt x="12700" y="1421892"/>
                </a:moveTo>
                <a:lnTo>
                  <a:pt x="12700" y="1313688"/>
                </a:lnTo>
                <a:lnTo>
                  <a:pt x="0" y="1321308"/>
                </a:lnTo>
                <a:lnTo>
                  <a:pt x="0" y="1403604"/>
                </a:lnTo>
                <a:lnTo>
                  <a:pt x="12700" y="1421892"/>
                </a:lnTo>
                <a:close/>
              </a:path>
              <a:path w="1473200" h="1475739">
                <a:moveTo>
                  <a:pt x="63500" y="1303020"/>
                </a:moveTo>
                <a:lnTo>
                  <a:pt x="63500" y="1274064"/>
                </a:lnTo>
                <a:lnTo>
                  <a:pt x="50800" y="1278636"/>
                </a:lnTo>
                <a:lnTo>
                  <a:pt x="38100" y="1284732"/>
                </a:lnTo>
                <a:lnTo>
                  <a:pt x="25400" y="1296924"/>
                </a:lnTo>
                <a:lnTo>
                  <a:pt x="12700" y="1304544"/>
                </a:lnTo>
                <a:lnTo>
                  <a:pt x="12700" y="1438656"/>
                </a:lnTo>
                <a:lnTo>
                  <a:pt x="25400" y="1452372"/>
                </a:lnTo>
                <a:lnTo>
                  <a:pt x="25400" y="1333500"/>
                </a:lnTo>
                <a:lnTo>
                  <a:pt x="38100" y="1327404"/>
                </a:lnTo>
                <a:lnTo>
                  <a:pt x="38100" y="1322832"/>
                </a:lnTo>
                <a:lnTo>
                  <a:pt x="50800" y="1316736"/>
                </a:lnTo>
                <a:lnTo>
                  <a:pt x="50800" y="1312164"/>
                </a:lnTo>
                <a:lnTo>
                  <a:pt x="63500" y="1303020"/>
                </a:lnTo>
                <a:close/>
              </a:path>
              <a:path w="1473200" h="1475739">
                <a:moveTo>
                  <a:pt x="63500" y="1467612"/>
                </a:moveTo>
                <a:lnTo>
                  <a:pt x="63500" y="1437132"/>
                </a:lnTo>
                <a:lnTo>
                  <a:pt x="50800" y="1434084"/>
                </a:lnTo>
                <a:lnTo>
                  <a:pt x="50800" y="1429512"/>
                </a:lnTo>
                <a:lnTo>
                  <a:pt x="38100" y="1424940"/>
                </a:lnTo>
                <a:lnTo>
                  <a:pt x="38100" y="1412748"/>
                </a:lnTo>
                <a:lnTo>
                  <a:pt x="25400" y="1400556"/>
                </a:lnTo>
                <a:lnTo>
                  <a:pt x="25400" y="1452372"/>
                </a:lnTo>
                <a:lnTo>
                  <a:pt x="38100" y="1458468"/>
                </a:lnTo>
                <a:lnTo>
                  <a:pt x="63500" y="1467612"/>
                </a:lnTo>
                <a:close/>
              </a:path>
              <a:path w="1473200" h="1475739">
                <a:moveTo>
                  <a:pt x="152400" y="1295400"/>
                </a:moveTo>
                <a:lnTo>
                  <a:pt x="152400" y="1290828"/>
                </a:lnTo>
                <a:lnTo>
                  <a:pt x="139700" y="1283208"/>
                </a:lnTo>
                <a:lnTo>
                  <a:pt x="127000" y="1277112"/>
                </a:lnTo>
                <a:lnTo>
                  <a:pt x="127000" y="1271016"/>
                </a:lnTo>
                <a:lnTo>
                  <a:pt x="114300" y="1271016"/>
                </a:lnTo>
                <a:lnTo>
                  <a:pt x="114300" y="1267968"/>
                </a:lnTo>
                <a:lnTo>
                  <a:pt x="101600" y="1266444"/>
                </a:lnTo>
                <a:lnTo>
                  <a:pt x="88900" y="1266444"/>
                </a:lnTo>
                <a:lnTo>
                  <a:pt x="76200" y="1267968"/>
                </a:lnTo>
                <a:lnTo>
                  <a:pt x="63500" y="1271016"/>
                </a:lnTo>
                <a:lnTo>
                  <a:pt x="63500" y="1299972"/>
                </a:lnTo>
                <a:lnTo>
                  <a:pt x="76200" y="1298448"/>
                </a:lnTo>
                <a:lnTo>
                  <a:pt x="88900" y="1295400"/>
                </a:lnTo>
                <a:lnTo>
                  <a:pt x="152400" y="1295400"/>
                </a:lnTo>
                <a:close/>
              </a:path>
              <a:path w="1473200" h="1475739">
                <a:moveTo>
                  <a:pt x="174625" y="1447800"/>
                </a:moveTo>
                <a:lnTo>
                  <a:pt x="101600" y="1447800"/>
                </a:lnTo>
                <a:lnTo>
                  <a:pt x="88900" y="1446276"/>
                </a:lnTo>
                <a:lnTo>
                  <a:pt x="76200" y="1446276"/>
                </a:lnTo>
                <a:lnTo>
                  <a:pt x="76200" y="1443228"/>
                </a:lnTo>
                <a:lnTo>
                  <a:pt x="63500" y="1441704"/>
                </a:lnTo>
                <a:lnTo>
                  <a:pt x="63500" y="1470660"/>
                </a:lnTo>
                <a:lnTo>
                  <a:pt x="76200" y="1473708"/>
                </a:lnTo>
                <a:lnTo>
                  <a:pt x="88900" y="1475232"/>
                </a:lnTo>
                <a:lnTo>
                  <a:pt x="101600" y="1475232"/>
                </a:lnTo>
                <a:lnTo>
                  <a:pt x="114300" y="1473708"/>
                </a:lnTo>
                <a:lnTo>
                  <a:pt x="139700" y="1467612"/>
                </a:lnTo>
                <a:lnTo>
                  <a:pt x="152400" y="1458468"/>
                </a:lnTo>
                <a:lnTo>
                  <a:pt x="174625" y="1447800"/>
                </a:lnTo>
                <a:close/>
              </a:path>
              <a:path w="1473200" h="1475739">
                <a:moveTo>
                  <a:pt x="190500" y="1385316"/>
                </a:moveTo>
                <a:lnTo>
                  <a:pt x="190500" y="1356360"/>
                </a:lnTo>
                <a:lnTo>
                  <a:pt x="101600" y="1356360"/>
                </a:lnTo>
                <a:lnTo>
                  <a:pt x="88900" y="1357884"/>
                </a:lnTo>
                <a:lnTo>
                  <a:pt x="88900" y="1385316"/>
                </a:lnTo>
                <a:lnTo>
                  <a:pt x="101600" y="1385316"/>
                </a:lnTo>
                <a:lnTo>
                  <a:pt x="114300" y="1383792"/>
                </a:lnTo>
                <a:lnTo>
                  <a:pt x="114300" y="1380744"/>
                </a:lnTo>
                <a:lnTo>
                  <a:pt x="127000" y="1380744"/>
                </a:lnTo>
                <a:lnTo>
                  <a:pt x="127000" y="1374648"/>
                </a:lnTo>
                <a:lnTo>
                  <a:pt x="139700" y="1368552"/>
                </a:lnTo>
                <a:lnTo>
                  <a:pt x="152400" y="1360932"/>
                </a:lnTo>
                <a:lnTo>
                  <a:pt x="152400" y="1385316"/>
                </a:lnTo>
                <a:lnTo>
                  <a:pt x="190500" y="1385316"/>
                </a:lnTo>
                <a:close/>
              </a:path>
              <a:path w="1473200" h="1475739">
                <a:moveTo>
                  <a:pt x="190500" y="1266444"/>
                </a:moveTo>
                <a:lnTo>
                  <a:pt x="101600" y="1266444"/>
                </a:lnTo>
                <a:lnTo>
                  <a:pt x="114300" y="1267968"/>
                </a:lnTo>
                <a:lnTo>
                  <a:pt x="114300" y="1271016"/>
                </a:lnTo>
                <a:lnTo>
                  <a:pt x="127000" y="1271016"/>
                </a:lnTo>
                <a:lnTo>
                  <a:pt x="127000" y="1277112"/>
                </a:lnTo>
                <a:lnTo>
                  <a:pt x="139700" y="1283208"/>
                </a:lnTo>
                <a:lnTo>
                  <a:pt x="152400" y="1290828"/>
                </a:lnTo>
                <a:lnTo>
                  <a:pt x="152400" y="1295400"/>
                </a:lnTo>
                <a:lnTo>
                  <a:pt x="177800" y="1295400"/>
                </a:lnTo>
                <a:lnTo>
                  <a:pt x="177800" y="1280160"/>
                </a:lnTo>
                <a:lnTo>
                  <a:pt x="190500" y="1266444"/>
                </a:lnTo>
                <a:close/>
              </a:path>
              <a:path w="1473200" h="1475739">
                <a:moveTo>
                  <a:pt x="152400" y="1356360"/>
                </a:moveTo>
                <a:lnTo>
                  <a:pt x="152400" y="1295400"/>
                </a:lnTo>
                <a:lnTo>
                  <a:pt x="101600" y="1295400"/>
                </a:lnTo>
                <a:lnTo>
                  <a:pt x="114300" y="1298448"/>
                </a:lnTo>
                <a:lnTo>
                  <a:pt x="114300" y="1299972"/>
                </a:lnTo>
                <a:lnTo>
                  <a:pt x="127000" y="1304544"/>
                </a:lnTo>
                <a:lnTo>
                  <a:pt x="127000" y="1356360"/>
                </a:lnTo>
                <a:lnTo>
                  <a:pt x="152400" y="1356360"/>
                </a:lnTo>
                <a:close/>
              </a:path>
              <a:path w="1473200" h="1475739">
                <a:moveTo>
                  <a:pt x="127000" y="1356360"/>
                </a:moveTo>
                <a:lnTo>
                  <a:pt x="127000" y="1347216"/>
                </a:lnTo>
                <a:lnTo>
                  <a:pt x="114300" y="1351788"/>
                </a:lnTo>
                <a:lnTo>
                  <a:pt x="114300" y="1353312"/>
                </a:lnTo>
                <a:lnTo>
                  <a:pt x="101600" y="1356360"/>
                </a:lnTo>
                <a:lnTo>
                  <a:pt x="127000" y="1356360"/>
                </a:lnTo>
                <a:close/>
              </a:path>
              <a:path w="1473200" h="1475739">
                <a:moveTo>
                  <a:pt x="152400" y="1385316"/>
                </a:moveTo>
                <a:lnTo>
                  <a:pt x="152400" y="1360932"/>
                </a:lnTo>
                <a:lnTo>
                  <a:pt x="139700" y="1368552"/>
                </a:lnTo>
                <a:lnTo>
                  <a:pt x="127000" y="1374648"/>
                </a:lnTo>
                <a:lnTo>
                  <a:pt x="127000" y="1380744"/>
                </a:lnTo>
                <a:lnTo>
                  <a:pt x="114300" y="1380744"/>
                </a:lnTo>
                <a:lnTo>
                  <a:pt x="114300" y="1383792"/>
                </a:lnTo>
                <a:lnTo>
                  <a:pt x="101600" y="1385316"/>
                </a:lnTo>
                <a:lnTo>
                  <a:pt x="152400" y="1385316"/>
                </a:lnTo>
                <a:close/>
              </a:path>
              <a:path w="1473200" h="1475739">
                <a:moveTo>
                  <a:pt x="177800" y="1446276"/>
                </a:moveTo>
                <a:lnTo>
                  <a:pt x="177800" y="1392936"/>
                </a:lnTo>
                <a:lnTo>
                  <a:pt x="165100" y="1400556"/>
                </a:lnTo>
                <a:lnTo>
                  <a:pt x="165100" y="1412748"/>
                </a:lnTo>
                <a:lnTo>
                  <a:pt x="152400" y="1424940"/>
                </a:lnTo>
                <a:lnTo>
                  <a:pt x="139700" y="1434084"/>
                </a:lnTo>
                <a:lnTo>
                  <a:pt x="139700" y="1437132"/>
                </a:lnTo>
                <a:lnTo>
                  <a:pt x="127000" y="1441704"/>
                </a:lnTo>
                <a:lnTo>
                  <a:pt x="127000" y="1443228"/>
                </a:lnTo>
                <a:lnTo>
                  <a:pt x="114300" y="1446276"/>
                </a:lnTo>
                <a:lnTo>
                  <a:pt x="101600" y="1446276"/>
                </a:lnTo>
                <a:lnTo>
                  <a:pt x="101600" y="1447800"/>
                </a:lnTo>
                <a:lnTo>
                  <a:pt x="174625" y="1447800"/>
                </a:lnTo>
                <a:lnTo>
                  <a:pt x="177800" y="1446276"/>
                </a:lnTo>
                <a:close/>
              </a:path>
              <a:path w="1473200" h="1475739">
                <a:moveTo>
                  <a:pt x="1231900" y="1467612"/>
                </a:moveTo>
                <a:lnTo>
                  <a:pt x="1231900" y="1429512"/>
                </a:lnTo>
                <a:lnTo>
                  <a:pt x="1219200" y="1438656"/>
                </a:lnTo>
                <a:lnTo>
                  <a:pt x="1206500" y="1441704"/>
                </a:lnTo>
                <a:lnTo>
                  <a:pt x="1206500" y="1444752"/>
                </a:lnTo>
                <a:lnTo>
                  <a:pt x="1181100" y="1447800"/>
                </a:lnTo>
                <a:lnTo>
                  <a:pt x="174625" y="1447800"/>
                </a:lnTo>
                <a:lnTo>
                  <a:pt x="152400" y="1458468"/>
                </a:lnTo>
                <a:lnTo>
                  <a:pt x="139700" y="1467612"/>
                </a:lnTo>
                <a:lnTo>
                  <a:pt x="114300" y="1473708"/>
                </a:lnTo>
                <a:lnTo>
                  <a:pt x="101600" y="1475232"/>
                </a:lnTo>
                <a:lnTo>
                  <a:pt x="1193800" y="1475232"/>
                </a:lnTo>
                <a:lnTo>
                  <a:pt x="1206500" y="1473708"/>
                </a:lnTo>
                <a:lnTo>
                  <a:pt x="1231900" y="1467612"/>
                </a:lnTo>
                <a:close/>
              </a:path>
              <a:path w="1473200" h="1475739">
                <a:moveTo>
                  <a:pt x="127000" y="1309116"/>
                </a:moveTo>
                <a:lnTo>
                  <a:pt x="127000" y="1304544"/>
                </a:lnTo>
                <a:lnTo>
                  <a:pt x="114300" y="1303020"/>
                </a:lnTo>
                <a:lnTo>
                  <a:pt x="127000" y="1309116"/>
                </a:lnTo>
                <a:close/>
              </a:path>
              <a:path w="1473200" h="1475739">
                <a:moveTo>
                  <a:pt x="127000" y="1347216"/>
                </a:moveTo>
                <a:lnTo>
                  <a:pt x="127000" y="1342644"/>
                </a:lnTo>
                <a:lnTo>
                  <a:pt x="114300" y="1348740"/>
                </a:lnTo>
                <a:lnTo>
                  <a:pt x="127000" y="1347216"/>
                </a:lnTo>
                <a:close/>
              </a:path>
              <a:path w="1473200" h="1475739">
                <a:moveTo>
                  <a:pt x="215900" y="74676"/>
                </a:moveTo>
                <a:lnTo>
                  <a:pt x="215900" y="24384"/>
                </a:lnTo>
                <a:lnTo>
                  <a:pt x="203200" y="38100"/>
                </a:lnTo>
                <a:lnTo>
                  <a:pt x="190500" y="45720"/>
                </a:lnTo>
                <a:lnTo>
                  <a:pt x="177800" y="64008"/>
                </a:lnTo>
                <a:lnTo>
                  <a:pt x="177800" y="1266444"/>
                </a:lnTo>
                <a:lnTo>
                  <a:pt x="190500" y="1266444"/>
                </a:lnTo>
                <a:lnTo>
                  <a:pt x="190500" y="1280160"/>
                </a:lnTo>
                <a:lnTo>
                  <a:pt x="203200" y="1280160"/>
                </a:lnTo>
                <a:lnTo>
                  <a:pt x="203200" y="80772"/>
                </a:lnTo>
                <a:lnTo>
                  <a:pt x="215900" y="74676"/>
                </a:lnTo>
                <a:close/>
              </a:path>
              <a:path w="1473200" h="1475739">
                <a:moveTo>
                  <a:pt x="190500" y="1280160"/>
                </a:moveTo>
                <a:lnTo>
                  <a:pt x="190500" y="1266444"/>
                </a:lnTo>
                <a:lnTo>
                  <a:pt x="177800" y="1280160"/>
                </a:lnTo>
                <a:lnTo>
                  <a:pt x="190500" y="1280160"/>
                </a:lnTo>
                <a:close/>
              </a:path>
              <a:path w="1473200" h="1475739">
                <a:moveTo>
                  <a:pt x="203200" y="1287780"/>
                </a:moveTo>
                <a:lnTo>
                  <a:pt x="203200" y="1280160"/>
                </a:lnTo>
                <a:lnTo>
                  <a:pt x="177800" y="1280160"/>
                </a:lnTo>
                <a:lnTo>
                  <a:pt x="177800" y="1295400"/>
                </a:lnTo>
                <a:lnTo>
                  <a:pt x="190500" y="1295400"/>
                </a:lnTo>
                <a:lnTo>
                  <a:pt x="203200" y="1287780"/>
                </a:lnTo>
                <a:close/>
              </a:path>
              <a:path w="1473200" h="1475739">
                <a:moveTo>
                  <a:pt x="203200" y="1403604"/>
                </a:moveTo>
                <a:lnTo>
                  <a:pt x="203200" y="1287780"/>
                </a:lnTo>
                <a:lnTo>
                  <a:pt x="190500" y="1295400"/>
                </a:lnTo>
                <a:lnTo>
                  <a:pt x="177800" y="1295400"/>
                </a:lnTo>
                <a:lnTo>
                  <a:pt x="177800" y="1356360"/>
                </a:lnTo>
                <a:lnTo>
                  <a:pt x="190500" y="1356360"/>
                </a:lnTo>
                <a:lnTo>
                  <a:pt x="190500" y="1412748"/>
                </a:lnTo>
                <a:lnTo>
                  <a:pt x="203200" y="1403604"/>
                </a:lnTo>
                <a:close/>
              </a:path>
              <a:path w="1473200" h="1475739">
                <a:moveTo>
                  <a:pt x="190500" y="1429512"/>
                </a:moveTo>
                <a:lnTo>
                  <a:pt x="190500" y="1385316"/>
                </a:lnTo>
                <a:lnTo>
                  <a:pt x="177800" y="1385316"/>
                </a:lnTo>
                <a:lnTo>
                  <a:pt x="177800" y="1438656"/>
                </a:lnTo>
                <a:lnTo>
                  <a:pt x="190500" y="1429512"/>
                </a:lnTo>
                <a:close/>
              </a:path>
              <a:path w="1473200" h="1475739">
                <a:moveTo>
                  <a:pt x="347133" y="27432"/>
                </a:moveTo>
                <a:lnTo>
                  <a:pt x="342900" y="22860"/>
                </a:lnTo>
                <a:lnTo>
                  <a:pt x="342900" y="16764"/>
                </a:lnTo>
                <a:lnTo>
                  <a:pt x="317500" y="7620"/>
                </a:lnTo>
                <a:lnTo>
                  <a:pt x="304800" y="4572"/>
                </a:lnTo>
                <a:lnTo>
                  <a:pt x="304800" y="1524"/>
                </a:lnTo>
                <a:lnTo>
                  <a:pt x="292100" y="0"/>
                </a:lnTo>
                <a:lnTo>
                  <a:pt x="266700" y="0"/>
                </a:lnTo>
                <a:lnTo>
                  <a:pt x="254000" y="1524"/>
                </a:lnTo>
                <a:lnTo>
                  <a:pt x="241300" y="7620"/>
                </a:lnTo>
                <a:lnTo>
                  <a:pt x="228600" y="12192"/>
                </a:lnTo>
                <a:lnTo>
                  <a:pt x="215900" y="18288"/>
                </a:lnTo>
                <a:lnTo>
                  <a:pt x="215900" y="54864"/>
                </a:lnTo>
                <a:lnTo>
                  <a:pt x="228600" y="50292"/>
                </a:lnTo>
                <a:lnTo>
                  <a:pt x="228600" y="44196"/>
                </a:lnTo>
                <a:lnTo>
                  <a:pt x="241300" y="41148"/>
                </a:lnTo>
                <a:lnTo>
                  <a:pt x="241300" y="36576"/>
                </a:lnTo>
                <a:lnTo>
                  <a:pt x="254000" y="33528"/>
                </a:lnTo>
                <a:lnTo>
                  <a:pt x="254000" y="30480"/>
                </a:lnTo>
                <a:lnTo>
                  <a:pt x="279400" y="27432"/>
                </a:lnTo>
                <a:lnTo>
                  <a:pt x="347133" y="27432"/>
                </a:lnTo>
                <a:close/>
              </a:path>
              <a:path w="1473200" h="1475739">
                <a:moveTo>
                  <a:pt x="228600" y="170688"/>
                </a:moveTo>
                <a:lnTo>
                  <a:pt x="228600" y="128016"/>
                </a:lnTo>
                <a:lnTo>
                  <a:pt x="215900" y="135636"/>
                </a:lnTo>
                <a:lnTo>
                  <a:pt x="215900" y="163068"/>
                </a:lnTo>
                <a:lnTo>
                  <a:pt x="228600" y="170688"/>
                </a:lnTo>
                <a:close/>
              </a:path>
              <a:path w="1473200" h="1475739">
                <a:moveTo>
                  <a:pt x="241300" y="190500"/>
                </a:moveTo>
                <a:lnTo>
                  <a:pt x="241300" y="108204"/>
                </a:lnTo>
                <a:lnTo>
                  <a:pt x="228600" y="115824"/>
                </a:lnTo>
                <a:lnTo>
                  <a:pt x="228600" y="184404"/>
                </a:lnTo>
                <a:lnTo>
                  <a:pt x="241300" y="190500"/>
                </a:lnTo>
                <a:close/>
              </a:path>
              <a:path w="1473200" h="1475739">
                <a:moveTo>
                  <a:pt x="254000" y="199644"/>
                </a:moveTo>
                <a:lnTo>
                  <a:pt x="254000" y="99060"/>
                </a:lnTo>
                <a:lnTo>
                  <a:pt x="241300" y="100584"/>
                </a:lnTo>
                <a:lnTo>
                  <a:pt x="241300" y="199644"/>
                </a:lnTo>
                <a:lnTo>
                  <a:pt x="254000" y="199644"/>
                </a:lnTo>
                <a:close/>
              </a:path>
              <a:path w="1473200" h="1475739">
                <a:moveTo>
                  <a:pt x="368300" y="118872"/>
                </a:moveTo>
                <a:lnTo>
                  <a:pt x="368300" y="89916"/>
                </a:lnTo>
                <a:lnTo>
                  <a:pt x="279400" y="89916"/>
                </a:lnTo>
                <a:lnTo>
                  <a:pt x="266700" y="91440"/>
                </a:lnTo>
                <a:lnTo>
                  <a:pt x="254000" y="94488"/>
                </a:lnTo>
                <a:lnTo>
                  <a:pt x="254000" y="128016"/>
                </a:lnTo>
                <a:lnTo>
                  <a:pt x="266700" y="123444"/>
                </a:lnTo>
                <a:lnTo>
                  <a:pt x="266700" y="118872"/>
                </a:lnTo>
                <a:lnTo>
                  <a:pt x="368300" y="118872"/>
                </a:lnTo>
                <a:close/>
              </a:path>
              <a:path w="1473200" h="1475739">
                <a:moveTo>
                  <a:pt x="352425" y="179832"/>
                </a:moveTo>
                <a:lnTo>
                  <a:pt x="266700" y="179832"/>
                </a:lnTo>
                <a:lnTo>
                  <a:pt x="266700" y="175260"/>
                </a:lnTo>
                <a:lnTo>
                  <a:pt x="254000" y="170688"/>
                </a:lnTo>
                <a:lnTo>
                  <a:pt x="254000" y="204216"/>
                </a:lnTo>
                <a:lnTo>
                  <a:pt x="266700" y="207264"/>
                </a:lnTo>
                <a:lnTo>
                  <a:pt x="279400" y="208788"/>
                </a:lnTo>
                <a:lnTo>
                  <a:pt x="292100" y="208788"/>
                </a:lnTo>
                <a:lnTo>
                  <a:pt x="304800" y="207264"/>
                </a:lnTo>
                <a:lnTo>
                  <a:pt x="317500" y="204216"/>
                </a:lnTo>
                <a:lnTo>
                  <a:pt x="317500" y="201168"/>
                </a:lnTo>
                <a:lnTo>
                  <a:pt x="330200" y="196596"/>
                </a:lnTo>
                <a:lnTo>
                  <a:pt x="342900" y="190500"/>
                </a:lnTo>
                <a:lnTo>
                  <a:pt x="342900" y="184404"/>
                </a:lnTo>
                <a:lnTo>
                  <a:pt x="352425" y="179832"/>
                </a:lnTo>
                <a:close/>
              </a:path>
              <a:path w="1473200" h="1475739">
                <a:moveTo>
                  <a:pt x="279400" y="118872"/>
                </a:moveTo>
                <a:lnTo>
                  <a:pt x="266700" y="118872"/>
                </a:lnTo>
                <a:lnTo>
                  <a:pt x="266700" y="121920"/>
                </a:lnTo>
                <a:lnTo>
                  <a:pt x="279400" y="118872"/>
                </a:lnTo>
                <a:close/>
              </a:path>
              <a:path w="1473200" h="1475739">
                <a:moveTo>
                  <a:pt x="279400" y="179832"/>
                </a:moveTo>
                <a:lnTo>
                  <a:pt x="266700" y="176784"/>
                </a:lnTo>
                <a:lnTo>
                  <a:pt x="266700" y="179832"/>
                </a:lnTo>
                <a:lnTo>
                  <a:pt x="279400" y="179832"/>
                </a:lnTo>
                <a:close/>
              </a:path>
              <a:path w="1473200" h="1475739">
                <a:moveTo>
                  <a:pt x="368300" y="89916"/>
                </a:moveTo>
                <a:lnTo>
                  <a:pt x="368300" y="45720"/>
                </a:lnTo>
                <a:lnTo>
                  <a:pt x="355600" y="36576"/>
                </a:lnTo>
                <a:lnTo>
                  <a:pt x="347133" y="27432"/>
                </a:lnTo>
                <a:lnTo>
                  <a:pt x="279400" y="27432"/>
                </a:lnTo>
                <a:lnTo>
                  <a:pt x="292100" y="28956"/>
                </a:lnTo>
                <a:lnTo>
                  <a:pt x="304800" y="32004"/>
                </a:lnTo>
                <a:lnTo>
                  <a:pt x="304800" y="33528"/>
                </a:lnTo>
                <a:lnTo>
                  <a:pt x="317500" y="38100"/>
                </a:lnTo>
                <a:lnTo>
                  <a:pt x="317500" y="41148"/>
                </a:lnTo>
                <a:lnTo>
                  <a:pt x="330200" y="45720"/>
                </a:lnTo>
                <a:lnTo>
                  <a:pt x="330200" y="50292"/>
                </a:lnTo>
                <a:lnTo>
                  <a:pt x="342900" y="68580"/>
                </a:lnTo>
                <a:lnTo>
                  <a:pt x="355600" y="74676"/>
                </a:lnTo>
                <a:lnTo>
                  <a:pt x="355600" y="89916"/>
                </a:lnTo>
                <a:lnTo>
                  <a:pt x="368300" y="89916"/>
                </a:lnTo>
                <a:close/>
              </a:path>
              <a:path w="1473200" h="1475739">
                <a:moveTo>
                  <a:pt x="1435100" y="62484"/>
                </a:moveTo>
                <a:lnTo>
                  <a:pt x="1435100" y="22860"/>
                </a:lnTo>
                <a:lnTo>
                  <a:pt x="1422400" y="16764"/>
                </a:lnTo>
                <a:lnTo>
                  <a:pt x="1409700" y="7620"/>
                </a:lnTo>
                <a:lnTo>
                  <a:pt x="1384300" y="1524"/>
                </a:lnTo>
                <a:lnTo>
                  <a:pt x="1371600" y="0"/>
                </a:lnTo>
                <a:lnTo>
                  <a:pt x="292100" y="0"/>
                </a:lnTo>
                <a:lnTo>
                  <a:pt x="304800" y="1524"/>
                </a:lnTo>
                <a:lnTo>
                  <a:pt x="304800" y="4572"/>
                </a:lnTo>
                <a:lnTo>
                  <a:pt x="317500" y="7620"/>
                </a:lnTo>
                <a:lnTo>
                  <a:pt x="342900" y="16764"/>
                </a:lnTo>
                <a:lnTo>
                  <a:pt x="342900" y="22860"/>
                </a:lnTo>
                <a:lnTo>
                  <a:pt x="347133" y="27432"/>
                </a:lnTo>
                <a:lnTo>
                  <a:pt x="1358900" y="27432"/>
                </a:lnTo>
                <a:lnTo>
                  <a:pt x="1371600" y="28956"/>
                </a:lnTo>
                <a:lnTo>
                  <a:pt x="1384300" y="28956"/>
                </a:lnTo>
                <a:lnTo>
                  <a:pt x="1384300" y="32004"/>
                </a:lnTo>
                <a:lnTo>
                  <a:pt x="1397000" y="33528"/>
                </a:lnTo>
                <a:lnTo>
                  <a:pt x="1397000" y="38100"/>
                </a:lnTo>
                <a:lnTo>
                  <a:pt x="1409700" y="41148"/>
                </a:lnTo>
                <a:lnTo>
                  <a:pt x="1422400" y="50292"/>
                </a:lnTo>
                <a:lnTo>
                  <a:pt x="1435100" y="62484"/>
                </a:lnTo>
                <a:close/>
              </a:path>
              <a:path w="1473200" h="1475739">
                <a:moveTo>
                  <a:pt x="355600" y="178308"/>
                </a:moveTo>
                <a:lnTo>
                  <a:pt x="355600" y="128016"/>
                </a:lnTo>
                <a:lnTo>
                  <a:pt x="342900" y="134112"/>
                </a:lnTo>
                <a:lnTo>
                  <a:pt x="342900" y="152400"/>
                </a:lnTo>
                <a:lnTo>
                  <a:pt x="330200" y="158496"/>
                </a:lnTo>
                <a:lnTo>
                  <a:pt x="317500" y="172212"/>
                </a:lnTo>
                <a:lnTo>
                  <a:pt x="304800" y="175260"/>
                </a:lnTo>
                <a:lnTo>
                  <a:pt x="304800" y="176784"/>
                </a:lnTo>
                <a:lnTo>
                  <a:pt x="292100" y="179832"/>
                </a:lnTo>
                <a:lnTo>
                  <a:pt x="352425" y="179832"/>
                </a:lnTo>
                <a:lnTo>
                  <a:pt x="355600" y="178308"/>
                </a:lnTo>
                <a:close/>
              </a:path>
              <a:path w="1473200" h="1475739">
                <a:moveTo>
                  <a:pt x="1270000" y="179832"/>
                </a:moveTo>
                <a:lnTo>
                  <a:pt x="352425" y="179832"/>
                </a:lnTo>
                <a:lnTo>
                  <a:pt x="342900" y="184404"/>
                </a:lnTo>
                <a:lnTo>
                  <a:pt x="342900" y="190500"/>
                </a:lnTo>
                <a:lnTo>
                  <a:pt x="330200" y="196596"/>
                </a:lnTo>
                <a:lnTo>
                  <a:pt x="317500" y="201168"/>
                </a:lnTo>
                <a:lnTo>
                  <a:pt x="317500" y="204216"/>
                </a:lnTo>
                <a:lnTo>
                  <a:pt x="304800" y="207264"/>
                </a:lnTo>
                <a:lnTo>
                  <a:pt x="292100" y="208788"/>
                </a:lnTo>
                <a:lnTo>
                  <a:pt x="1257300" y="208788"/>
                </a:lnTo>
                <a:lnTo>
                  <a:pt x="1257300" y="187452"/>
                </a:lnTo>
                <a:lnTo>
                  <a:pt x="1270000" y="179832"/>
                </a:lnTo>
                <a:close/>
              </a:path>
              <a:path w="1473200" h="1475739">
                <a:moveTo>
                  <a:pt x="368300" y="161544"/>
                </a:moveTo>
                <a:lnTo>
                  <a:pt x="368300" y="118872"/>
                </a:lnTo>
                <a:lnTo>
                  <a:pt x="355600" y="118872"/>
                </a:lnTo>
                <a:lnTo>
                  <a:pt x="355600" y="170688"/>
                </a:lnTo>
                <a:lnTo>
                  <a:pt x="368300" y="161544"/>
                </a:lnTo>
                <a:close/>
              </a:path>
              <a:path w="1473200" h="1475739">
                <a:moveTo>
                  <a:pt x="381000" y="144780"/>
                </a:moveTo>
                <a:lnTo>
                  <a:pt x="381000" y="62484"/>
                </a:lnTo>
                <a:lnTo>
                  <a:pt x="368300" y="53340"/>
                </a:lnTo>
                <a:lnTo>
                  <a:pt x="368300" y="153924"/>
                </a:lnTo>
                <a:lnTo>
                  <a:pt x="381000" y="144780"/>
                </a:lnTo>
                <a:close/>
              </a:path>
              <a:path w="1473200" h="1475739">
                <a:moveTo>
                  <a:pt x="1282700" y="1411224"/>
                </a:moveTo>
                <a:lnTo>
                  <a:pt x="1282700" y="208788"/>
                </a:lnTo>
                <a:lnTo>
                  <a:pt x="1257300" y="208788"/>
                </a:lnTo>
                <a:lnTo>
                  <a:pt x="1257300" y="1402080"/>
                </a:lnTo>
                <a:lnTo>
                  <a:pt x="1244600" y="1414272"/>
                </a:lnTo>
                <a:lnTo>
                  <a:pt x="1244600" y="1420368"/>
                </a:lnTo>
                <a:lnTo>
                  <a:pt x="1231900" y="1424940"/>
                </a:lnTo>
                <a:lnTo>
                  <a:pt x="1231900" y="1463040"/>
                </a:lnTo>
                <a:lnTo>
                  <a:pt x="1244600" y="1456944"/>
                </a:lnTo>
                <a:lnTo>
                  <a:pt x="1257300" y="1444752"/>
                </a:lnTo>
                <a:lnTo>
                  <a:pt x="1270000" y="1437132"/>
                </a:lnTo>
                <a:lnTo>
                  <a:pt x="1270000" y="1429512"/>
                </a:lnTo>
                <a:lnTo>
                  <a:pt x="1282700" y="1411224"/>
                </a:lnTo>
                <a:close/>
              </a:path>
              <a:path w="1473200" h="1475739">
                <a:moveTo>
                  <a:pt x="1447800" y="170688"/>
                </a:moveTo>
                <a:lnTo>
                  <a:pt x="1447800" y="36576"/>
                </a:lnTo>
                <a:lnTo>
                  <a:pt x="1435100" y="30480"/>
                </a:lnTo>
                <a:lnTo>
                  <a:pt x="1435100" y="141732"/>
                </a:lnTo>
                <a:lnTo>
                  <a:pt x="1422400" y="147828"/>
                </a:lnTo>
                <a:lnTo>
                  <a:pt x="1422400" y="158496"/>
                </a:lnTo>
                <a:lnTo>
                  <a:pt x="1409700" y="163068"/>
                </a:lnTo>
                <a:lnTo>
                  <a:pt x="1397000" y="172212"/>
                </a:lnTo>
                <a:lnTo>
                  <a:pt x="1397000" y="175260"/>
                </a:lnTo>
                <a:lnTo>
                  <a:pt x="1384300" y="176784"/>
                </a:lnTo>
                <a:lnTo>
                  <a:pt x="1384300" y="179832"/>
                </a:lnTo>
                <a:lnTo>
                  <a:pt x="1270000" y="179832"/>
                </a:lnTo>
                <a:lnTo>
                  <a:pt x="1257300" y="187452"/>
                </a:lnTo>
                <a:lnTo>
                  <a:pt x="1257300" y="208788"/>
                </a:lnTo>
                <a:lnTo>
                  <a:pt x="1270000" y="208788"/>
                </a:lnTo>
                <a:lnTo>
                  <a:pt x="1282700" y="195072"/>
                </a:lnTo>
                <a:lnTo>
                  <a:pt x="1282700" y="208788"/>
                </a:lnTo>
                <a:lnTo>
                  <a:pt x="1371600" y="208788"/>
                </a:lnTo>
                <a:lnTo>
                  <a:pt x="1384300" y="207264"/>
                </a:lnTo>
                <a:lnTo>
                  <a:pt x="1409700" y="201168"/>
                </a:lnTo>
                <a:lnTo>
                  <a:pt x="1409700" y="196596"/>
                </a:lnTo>
                <a:lnTo>
                  <a:pt x="1422400" y="190500"/>
                </a:lnTo>
                <a:lnTo>
                  <a:pt x="1435100" y="178308"/>
                </a:lnTo>
                <a:lnTo>
                  <a:pt x="1447800" y="170688"/>
                </a:lnTo>
                <a:close/>
              </a:path>
              <a:path w="1473200" h="1475739">
                <a:moveTo>
                  <a:pt x="1282700" y="208788"/>
                </a:moveTo>
                <a:lnTo>
                  <a:pt x="1282700" y="195072"/>
                </a:lnTo>
                <a:lnTo>
                  <a:pt x="1270000" y="208788"/>
                </a:lnTo>
                <a:lnTo>
                  <a:pt x="1282700" y="208788"/>
                </a:lnTo>
                <a:close/>
              </a:path>
              <a:path w="1473200" h="1475739">
                <a:moveTo>
                  <a:pt x="1460500" y="153924"/>
                </a:moveTo>
                <a:lnTo>
                  <a:pt x="1460500" y="53340"/>
                </a:lnTo>
                <a:lnTo>
                  <a:pt x="1447800" y="45720"/>
                </a:lnTo>
                <a:lnTo>
                  <a:pt x="1447800" y="161544"/>
                </a:lnTo>
                <a:lnTo>
                  <a:pt x="1460500" y="153924"/>
                </a:lnTo>
                <a:close/>
              </a:path>
              <a:path w="1473200" h="1475739">
                <a:moveTo>
                  <a:pt x="1473200" y="124968"/>
                </a:moveTo>
                <a:lnTo>
                  <a:pt x="1473200" y="82296"/>
                </a:lnTo>
                <a:lnTo>
                  <a:pt x="1460500" y="73152"/>
                </a:lnTo>
                <a:lnTo>
                  <a:pt x="1460500" y="134112"/>
                </a:lnTo>
                <a:lnTo>
                  <a:pt x="1473200" y="124968"/>
                </a:lnTo>
                <a:close/>
              </a:path>
            </a:pathLst>
          </a:custGeom>
          <a:solidFill>
            <a:srgbClr val="006FBF"/>
          </a:solidFill>
        </p:spPr>
        <p:txBody>
          <a:bodyPr wrap="square" lIns="0" tIns="0" rIns="0" bIns="0" rtlCol="0"/>
          <a:lstStyle/>
          <a:p/>
        </p:txBody>
      </p:sp>
      <p:sp>
        <p:nvSpPr>
          <p:cNvPr id="15" name="object 15"/>
          <p:cNvSpPr txBox="1"/>
          <p:nvPr/>
        </p:nvSpPr>
        <p:spPr>
          <a:xfrm>
            <a:off x="5281559" y="4940298"/>
            <a:ext cx="508000" cy="574040"/>
          </a:xfrm>
          <a:prstGeom prst="rect">
            <a:avLst/>
          </a:prstGeom>
        </p:spPr>
        <p:txBody>
          <a:bodyPr wrap="square" lIns="0" tIns="12700" rIns="0" bIns="0" rtlCol="0" vert="horz">
            <a:spAutoFit/>
          </a:bodyPr>
          <a:lstStyle/>
          <a:p>
            <a:pPr marL="12700" marR="5080" indent="27305">
              <a:lnSpc>
                <a:spcPct val="100000"/>
              </a:lnSpc>
              <a:spcBef>
                <a:spcPts val="100"/>
              </a:spcBef>
            </a:pPr>
            <a:r>
              <a:rPr dirty="0" sz="1800" spc="-10" b="1">
                <a:solidFill>
                  <a:srgbClr val="006FC0"/>
                </a:solidFill>
                <a:latin typeface="Calibri"/>
                <a:cs typeface="Calibri"/>
              </a:rPr>
              <a:t>Byte  </a:t>
            </a:r>
            <a:r>
              <a:rPr dirty="0" sz="1800" spc="-5" b="1">
                <a:solidFill>
                  <a:srgbClr val="006FC0"/>
                </a:solidFill>
                <a:latin typeface="Calibri"/>
                <a:cs typeface="Calibri"/>
              </a:rPr>
              <a:t>C</a:t>
            </a:r>
            <a:r>
              <a:rPr dirty="0" sz="1800" b="1">
                <a:solidFill>
                  <a:srgbClr val="006FC0"/>
                </a:solidFill>
                <a:latin typeface="Calibri"/>
                <a:cs typeface="Calibri"/>
              </a:rPr>
              <a:t>o</a:t>
            </a:r>
            <a:r>
              <a:rPr dirty="0" sz="1800" spc="0" b="1">
                <a:solidFill>
                  <a:srgbClr val="006FC0"/>
                </a:solidFill>
                <a:latin typeface="Calibri"/>
                <a:cs typeface="Calibri"/>
              </a:rPr>
              <a:t>d</a:t>
            </a:r>
            <a:r>
              <a:rPr dirty="0" sz="1800" b="1">
                <a:solidFill>
                  <a:srgbClr val="006FC0"/>
                </a:solidFill>
                <a:latin typeface="Calibri"/>
                <a:cs typeface="Calibri"/>
              </a:rPr>
              <a:t>e</a:t>
            </a:r>
            <a:endParaRPr sz="1800">
              <a:latin typeface="Calibri"/>
              <a:cs typeface="Calibri"/>
            </a:endParaRPr>
          </a:p>
        </p:txBody>
      </p:sp>
      <p:sp>
        <p:nvSpPr>
          <p:cNvPr id="16" name="object 16"/>
          <p:cNvSpPr/>
          <p:nvPr/>
        </p:nvSpPr>
        <p:spPr>
          <a:xfrm>
            <a:off x="7406518" y="4474464"/>
            <a:ext cx="1358265" cy="1447800"/>
          </a:xfrm>
          <a:custGeom>
            <a:avLst/>
            <a:gdLst/>
            <a:ahLst/>
            <a:cxnLst/>
            <a:rect l="l" t="t" r="r" b="b"/>
            <a:pathLst>
              <a:path w="1358265" h="1447800">
                <a:moveTo>
                  <a:pt x="89916" y="1357884"/>
                </a:moveTo>
                <a:lnTo>
                  <a:pt x="89916" y="1266444"/>
                </a:lnTo>
                <a:lnTo>
                  <a:pt x="0" y="1266444"/>
                </a:lnTo>
                <a:lnTo>
                  <a:pt x="17430" y="1270158"/>
                </a:lnTo>
                <a:lnTo>
                  <a:pt x="32004" y="1280160"/>
                </a:lnTo>
                <a:lnTo>
                  <a:pt x="42005" y="1294733"/>
                </a:lnTo>
                <a:lnTo>
                  <a:pt x="45720" y="1312164"/>
                </a:lnTo>
                <a:lnTo>
                  <a:pt x="45720" y="1357884"/>
                </a:lnTo>
                <a:lnTo>
                  <a:pt x="89916" y="1357884"/>
                </a:lnTo>
                <a:close/>
              </a:path>
              <a:path w="1358265" h="1447800">
                <a:moveTo>
                  <a:pt x="45720" y="1357884"/>
                </a:moveTo>
                <a:lnTo>
                  <a:pt x="45720" y="1312164"/>
                </a:lnTo>
                <a:lnTo>
                  <a:pt x="42005" y="1329594"/>
                </a:lnTo>
                <a:lnTo>
                  <a:pt x="32004" y="1344168"/>
                </a:lnTo>
                <a:lnTo>
                  <a:pt x="17430" y="1354169"/>
                </a:lnTo>
                <a:lnTo>
                  <a:pt x="0" y="1357884"/>
                </a:lnTo>
                <a:lnTo>
                  <a:pt x="45720" y="1357884"/>
                </a:lnTo>
                <a:close/>
              </a:path>
              <a:path w="1358265" h="1447800">
                <a:moveTo>
                  <a:pt x="1357884" y="89916"/>
                </a:moveTo>
                <a:lnTo>
                  <a:pt x="1350668" y="55292"/>
                </a:lnTo>
                <a:lnTo>
                  <a:pt x="1331023" y="26670"/>
                </a:lnTo>
                <a:lnTo>
                  <a:pt x="1301948" y="7191"/>
                </a:lnTo>
                <a:lnTo>
                  <a:pt x="1266444" y="0"/>
                </a:lnTo>
                <a:lnTo>
                  <a:pt x="181356" y="0"/>
                </a:lnTo>
                <a:lnTo>
                  <a:pt x="145851" y="7191"/>
                </a:lnTo>
                <a:lnTo>
                  <a:pt x="116776" y="26670"/>
                </a:lnTo>
                <a:lnTo>
                  <a:pt x="97131" y="55292"/>
                </a:lnTo>
                <a:lnTo>
                  <a:pt x="89916" y="89916"/>
                </a:lnTo>
                <a:lnTo>
                  <a:pt x="89916" y="1357884"/>
                </a:lnTo>
                <a:lnTo>
                  <a:pt x="82938" y="1392507"/>
                </a:lnTo>
                <a:lnTo>
                  <a:pt x="63817" y="1421130"/>
                </a:lnTo>
                <a:lnTo>
                  <a:pt x="35266" y="1440608"/>
                </a:lnTo>
                <a:lnTo>
                  <a:pt x="0" y="1447800"/>
                </a:lnTo>
                <a:lnTo>
                  <a:pt x="135636" y="1447800"/>
                </a:lnTo>
                <a:lnTo>
                  <a:pt x="135636" y="135636"/>
                </a:lnTo>
                <a:lnTo>
                  <a:pt x="139136" y="118205"/>
                </a:lnTo>
                <a:lnTo>
                  <a:pt x="148780" y="103632"/>
                </a:lnTo>
                <a:lnTo>
                  <a:pt x="163282" y="93630"/>
                </a:lnTo>
                <a:lnTo>
                  <a:pt x="181356" y="89916"/>
                </a:lnTo>
                <a:lnTo>
                  <a:pt x="271272" y="89916"/>
                </a:lnTo>
                <a:lnTo>
                  <a:pt x="271272" y="1447800"/>
                </a:lnTo>
                <a:lnTo>
                  <a:pt x="1085088" y="1447800"/>
                </a:lnTo>
                <a:lnTo>
                  <a:pt x="1120592" y="1440608"/>
                </a:lnTo>
                <a:lnTo>
                  <a:pt x="1149667" y="1421130"/>
                </a:lnTo>
                <a:lnTo>
                  <a:pt x="1169312" y="1392507"/>
                </a:lnTo>
                <a:lnTo>
                  <a:pt x="1176528" y="1357884"/>
                </a:lnTo>
                <a:lnTo>
                  <a:pt x="1176528" y="181356"/>
                </a:lnTo>
                <a:lnTo>
                  <a:pt x="1266444" y="181356"/>
                </a:lnTo>
                <a:lnTo>
                  <a:pt x="1301948" y="174140"/>
                </a:lnTo>
                <a:lnTo>
                  <a:pt x="1331023" y="154495"/>
                </a:lnTo>
                <a:lnTo>
                  <a:pt x="1350668" y="125420"/>
                </a:lnTo>
                <a:lnTo>
                  <a:pt x="1357884" y="89916"/>
                </a:lnTo>
                <a:close/>
              </a:path>
              <a:path w="1358265" h="1447800">
                <a:moveTo>
                  <a:pt x="271272" y="1447800"/>
                </a:moveTo>
                <a:lnTo>
                  <a:pt x="271272" y="89916"/>
                </a:lnTo>
                <a:lnTo>
                  <a:pt x="264294" y="125420"/>
                </a:lnTo>
                <a:lnTo>
                  <a:pt x="245173" y="154495"/>
                </a:lnTo>
                <a:lnTo>
                  <a:pt x="216622" y="174140"/>
                </a:lnTo>
                <a:lnTo>
                  <a:pt x="181356" y="181356"/>
                </a:lnTo>
                <a:lnTo>
                  <a:pt x="163282" y="177641"/>
                </a:lnTo>
                <a:lnTo>
                  <a:pt x="148780" y="167640"/>
                </a:lnTo>
                <a:lnTo>
                  <a:pt x="139136" y="153066"/>
                </a:lnTo>
                <a:lnTo>
                  <a:pt x="135636" y="135636"/>
                </a:lnTo>
                <a:lnTo>
                  <a:pt x="135636" y="1447800"/>
                </a:lnTo>
                <a:lnTo>
                  <a:pt x="271272" y="1447800"/>
                </a:lnTo>
                <a:close/>
              </a:path>
            </a:pathLst>
          </a:custGeom>
          <a:solidFill>
            <a:srgbClr val="EDEEEE"/>
          </a:solidFill>
        </p:spPr>
        <p:txBody>
          <a:bodyPr wrap="square" lIns="0" tIns="0" rIns="0" bIns="0" rtlCol="0"/>
          <a:lstStyle/>
          <a:p/>
        </p:txBody>
      </p:sp>
      <p:sp>
        <p:nvSpPr>
          <p:cNvPr id="17" name="object 17"/>
          <p:cNvSpPr/>
          <p:nvPr/>
        </p:nvSpPr>
        <p:spPr>
          <a:xfrm>
            <a:off x="7316602" y="4564380"/>
            <a:ext cx="361315" cy="1358265"/>
          </a:xfrm>
          <a:custGeom>
            <a:avLst/>
            <a:gdLst/>
            <a:ahLst/>
            <a:cxnLst/>
            <a:rect l="l" t="t" r="r" b="b"/>
            <a:pathLst>
              <a:path w="361315" h="1358264">
                <a:moveTo>
                  <a:pt x="361188" y="0"/>
                </a:moveTo>
                <a:lnTo>
                  <a:pt x="271272" y="0"/>
                </a:lnTo>
                <a:lnTo>
                  <a:pt x="253198" y="3714"/>
                </a:lnTo>
                <a:lnTo>
                  <a:pt x="238696" y="13716"/>
                </a:lnTo>
                <a:lnTo>
                  <a:pt x="229052" y="28289"/>
                </a:lnTo>
                <a:lnTo>
                  <a:pt x="225552" y="45720"/>
                </a:lnTo>
                <a:lnTo>
                  <a:pt x="229052" y="63150"/>
                </a:lnTo>
                <a:lnTo>
                  <a:pt x="238696" y="77724"/>
                </a:lnTo>
                <a:lnTo>
                  <a:pt x="253198" y="87725"/>
                </a:lnTo>
                <a:lnTo>
                  <a:pt x="271272" y="91440"/>
                </a:lnTo>
                <a:lnTo>
                  <a:pt x="306538" y="84224"/>
                </a:lnTo>
                <a:lnTo>
                  <a:pt x="335089" y="64579"/>
                </a:lnTo>
                <a:lnTo>
                  <a:pt x="354210" y="35504"/>
                </a:lnTo>
                <a:lnTo>
                  <a:pt x="361188" y="0"/>
                </a:lnTo>
                <a:close/>
              </a:path>
              <a:path w="361315" h="1358264">
                <a:moveTo>
                  <a:pt x="135636" y="1222248"/>
                </a:moveTo>
                <a:lnTo>
                  <a:pt x="131921" y="1204817"/>
                </a:lnTo>
                <a:lnTo>
                  <a:pt x="121920" y="1190244"/>
                </a:lnTo>
                <a:lnTo>
                  <a:pt x="107346" y="1180242"/>
                </a:lnTo>
                <a:lnTo>
                  <a:pt x="89916" y="1176528"/>
                </a:lnTo>
                <a:lnTo>
                  <a:pt x="54649" y="1183743"/>
                </a:lnTo>
                <a:lnTo>
                  <a:pt x="26098" y="1203388"/>
                </a:lnTo>
                <a:lnTo>
                  <a:pt x="6977" y="1232463"/>
                </a:lnTo>
                <a:lnTo>
                  <a:pt x="0" y="1267968"/>
                </a:lnTo>
                <a:lnTo>
                  <a:pt x="6977" y="1302591"/>
                </a:lnTo>
                <a:lnTo>
                  <a:pt x="26098" y="1331214"/>
                </a:lnTo>
                <a:lnTo>
                  <a:pt x="54649" y="1350692"/>
                </a:lnTo>
                <a:lnTo>
                  <a:pt x="89916" y="1357884"/>
                </a:lnTo>
                <a:lnTo>
                  <a:pt x="89916" y="1267968"/>
                </a:lnTo>
                <a:lnTo>
                  <a:pt x="107346" y="1264253"/>
                </a:lnTo>
                <a:lnTo>
                  <a:pt x="121920" y="1254252"/>
                </a:lnTo>
                <a:lnTo>
                  <a:pt x="131921" y="1239678"/>
                </a:lnTo>
                <a:lnTo>
                  <a:pt x="135636" y="1222248"/>
                </a:lnTo>
                <a:close/>
              </a:path>
              <a:path w="361315" h="1358264">
                <a:moveTo>
                  <a:pt x="179832" y="1267968"/>
                </a:moveTo>
                <a:lnTo>
                  <a:pt x="89916" y="1267968"/>
                </a:lnTo>
                <a:lnTo>
                  <a:pt x="89916" y="1357884"/>
                </a:lnTo>
                <a:lnTo>
                  <a:pt x="125182" y="1350692"/>
                </a:lnTo>
                <a:lnTo>
                  <a:pt x="153733" y="1331214"/>
                </a:lnTo>
                <a:lnTo>
                  <a:pt x="172854" y="1302591"/>
                </a:lnTo>
                <a:lnTo>
                  <a:pt x="179832" y="1267968"/>
                </a:lnTo>
                <a:close/>
              </a:path>
            </a:pathLst>
          </a:custGeom>
          <a:solidFill>
            <a:srgbClr val="BEBEBE"/>
          </a:solidFill>
        </p:spPr>
        <p:txBody>
          <a:bodyPr wrap="square" lIns="0" tIns="0" rIns="0" bIns="0" rtlCol="0"/>
          <a:lstStyle/>
          <a:p/>
        </p:txBody>
      </p:sp>
      <p:sp>
        <p:nvSpPr>
          <p:cNvPr id="18" name="object 18"/>
          <p:cNvSpPr/>
          <p:nvPr/>
        </p:nvSpPr>
        <p:spPr>
          <a:xfrm>
            <a:off x="7301362" y="4460748"/>
            <a:ext cx="1473200" cy="1475740"/>
          </a:xfrm>
          <a:custGeom>
            <a:avLst/>
            <a:gdLst/>
            <a:ahLst/>
            <a:cxnLst/>
            <a:rect l="l" t="t" r="r" b="b"/>
            <a:pathLst>
              <a:path w="1473200" h="1475739">
                <a:moveTo>
                  <a:pt x="12700" y="1421892"/>
                </a:moveTo>
                <a:lnTo>
                  <a:pt x="12700" y="1313688"/>
                </a:lnTo>
                <a:lnTo>
                  <a:pt x="0" y="1321308"/>
                </a:lnTo>
                <a:lnTo>
                  <a:pt x="0" y="1403604"/>
                </a:lnTo>
                <a:lnTo>
                  <a:pt x="12700" y="1421892"/>
                </a:lnTo>
                <a:close/>
              </a:path>
              <a:path w="1473200" h="1475739">
                <a:moveTo>
                  <a:pt x="63500" y="1303020"/>
                </a:moveTo>
                <a:lnTo>
                  <a:pt x="63500" y="1274064"/>
                </a:lnTo>
                <a:lnTo>
                  <a:pt x="50800" y="1278636"/>
                </a:lnTo>
                <a:lnTo>
                  <a:pt x="38100" y="1284732"/>
                </a:lnTo>
                <a:lnTo>
                  <a:pt x="25400" y="1296924"/>
                </a:lnTo>
                <a:lnTo>
                  <a:pt x="12700" y="1304544"/>
                </a:lnTo>
                <a:lnTo>
                  <a:pt x="12700" y="1438656"/>
                </a:lnTo>
                <a:lnTo>
                  <a:pt x="25400" y="1446276"/>
                </a:lnTo>
                <a:lnTo>
                  <a:pt x="25400" y="1333500"/>
                </a:lnTo>
                <a:lnTo>
                  <a:pt x="38100" y="1327404"/>
                </a:lnTo>
                <a:lnTo>
                  <a:pt x="38100" y="1322832"/>
                </a:lnTo>
                <a:lnTo>
                  <a:pt x="50800" y="1316736"/>
                </a:lnTo>
                <a:lnTo>
                  <a:pt x="50800" y="1307592"/>
                </a:lnTo>
                <a:lnTo>
                  <a:pt x="63500" y="1303020"/>
                </a:lnTo>
                <a:close/>
              </a:path>
              <a:path w="1473200" h="1475739">
                <a:moveTo>
                  <a:pt x="63500" y="1467612"/>
                </a:moveTo>
                <a:lnTo>
                  <a:pt x="63500" y="1437132"/>
                </a:lnTo>
                <a:lnTo>
                  <a:pt x="50800" y="1434084"/>
                </a:lnTo>
                <a:lnTo>
                  <a:pt x="38100" y="1424940"/>
                </a:lnTo>
                <a:lnTo>
                  <a:pt x="38100" y="1412748"/>
                </a:lnTo>
                <a:lnTo>
                  <a:pt x="25400" y="1400556"/>
                </a:lnTo>
                <a:lnTo>
                  <a:pt x="25400" y="1446276"/>
                </a:lnTo>
                <a:lnTo>
                  <a:pt x="38100" y="1458468"/>
                </a:lnTo>
                <a:lnTo>
                  <a:pt x="63500" y="1467612"/>
                </a:lnTo>
                <a:close/>
              </a:path>
              <a:path w="1473200" h="1475739">
                <a:moveTo>
                  <a:pt x="152400" y="1295400"/>
                </a:moveTo>
                <a:lnTo>
                  <a:pt x="152400" y="1290828"/>
                </a:lnTo>
                <a:lnTo>
                  <a:pt x="139700" y="1277112"/>
                </a:lnTo>
                <a:lnTo>
                  <a:pt x="127000" y="1277112"/>
                </a:lnTo>
                <a:lnTo>
                  <a:pt x="127000" y="1271016"/>
                </a:lnTo>
                <a:lnTo>
                  <a:pt x="114300" y="1271016"/>
                </a:lnTo>
                <a:lnTo>
                  <a:pt x="114300" y="1267968"/>
                </a:lnTo>
                <a:lnTo>
                  <a:pt x="101600" y="1266444"/>
                </a:lnTo>
                <a:lnTo>
                  <a:pt x="88900" y="1266444"/>
                </a:lnTo>
                <a:lnTo>
                  <a:pt x="76200" y="1267968"/>
                </a:lnTo>
                <a:lnTo>
                  <a:pt x="63500" y="1271016"/>
                </a:lnTo>
                <a:lnTo>
                  <a:pt x="63500" y="1299972"/>
                </a:lnTo>
                <a:lnTo>
                  <a:pt x="88900" y="1296924"/>
                </a:lnTo>
                <a:lnTo>
                  <a:pt x="88900" y="1295400"/>
                </a:lnTo>
                <a:lnTo>
                  <a:pt x="152400" y="1295400"/>
                </a:lnTo>
                <a:close/>
              </a:path>
              <a:path w="1473200" h="1475739">
                <a:moveTo>
                  <a:pt x="174625" y="1447800"/>
                </a:moveTo>
                <a:lnTo>
                  <a:pt x="101600" y="1447800"/>
                </a:lnTo>
                <a:lnTo>
                  <a:pt x="88900" y="1446276"/>
                </a:lnTo>
                <a:lnTo>
                  <a:pt x="76200" y="1446276"/>
                </a:lnTo>
                <a:lnTo>
                  <a:pt x="76200" y="1443228"/>
                </a:lnTo>
                <a:lnTo>
                  <a:pt x="63500" y="1441704"/>
                </a:lnTo>
                <a:lnTo>
                  <a:pt x="63500" y="1470660"/>
                </a:lnTo>
                <a:lnTo>
                  <a:pt x="76200" y="1473708"/>
                </a:lnTo>
                <a:lnTo>
                  <a:pt x="88900" y="1475232"/>
                </a:lnTo>
                <a:lnTo>
                  <a:pt x="114300" y="1475232"/>
                </a:lnTo>
                <a:lnTo>
                  <a:pt x="114300" y="1473708"/>
                </a:lnTo>
                <a:lnTo>
                  <a:pt x="139700" y="1467612"/>
                </a:lnTo>
                <a:lnTo>
                  <a:pt x="152400" y="1458468"/>
                </a:lnTo>
                <a:lnTo>
                  <a:pt x="174625" y="1447800"/>
                </a:lnTo>
                <a:close/>
              </a:path>
              <a:path w="1473200" h="1475739">
                <a:moveTo>
                  <a:pt x="190500" y="1385316"/>
                </a:moveTo>
                <a:lnTo>
                  <a:pt x="190500" y="1356360"/>
                </a:lnTo>
                <a:lnTo>
                  <a:pt x="101600" y="1356360"/>
                </a:lnTo>
                <a:lnTo>
                  <a:pt x="88900" y="1357884"/>
                </a:lnTo>
                <a:lnTo>
                  <a:pt x="88900" y="1385316"/>
                </a:lnTo>
                <a:lnTo>
                  <a:pt x="101600" y="1385316"/>
                </a:lnTo>
                <a:lnTo>
                  <a:pt x="114300" y="1383792"/>
                </a:lnTo>
                <a:lnTo>
                  <a:pt x="114300" y="1380744"/>
                </a:lnTo>
                <a:lnTo>
                  <a:pt x="127000" y="1380744"/>
                </a:lnTo>
                <a:lnTo>
                  <a:pt x="127000" y="1374648"/>
                </a:lnTo>
                <a:lnTo>
                  <a:pt x="139700" y="1374648"/>
                </a:lnTo>
                <a:lnTo>
                  <a:pt x="152400" y="1360932"/>
                </a:lnTo>
                <a:lnTo>
                  <a:pt x="152400" y="1385316"/>
                </a:lnTo>
                <a:lnTo>
                  <a:pt x="190500" y="1385316"/>
                </a:lnTo>
                <a:close/>
              </a:path>
              <a:path w="1473200" h="1475739">
                <a:moveTo>
                  <a:pt x="190500" y="1266444"/>
                </a:moveTo>
                <a:lnTo>
                  <a:pt x="101600" y="1266444"/>
                </a:lnTo>
                <a:lnTo>
                  <a:pt x="114300" y="1267968"/>
                </a:lnTo>
                <a:lnTo>
                  <a:pt x="114300" y="1271016"/>
                </a:lnTo>
                <a:lnTo>
                  <a:pt x="127000" y="1271016"/>
                </a:lnTo>
                <a:lnTo>
                  <a:pt x="127000" y="1277112"/>
                </a:lnTo>
                <a:lnTo>
                  <a:pt x="139700" y="1277112"/>
                </a:lnTo>
                <a:lnTo>
                  <a:pt x="152400" y="1290828"/>
                </a:lnTo>
                <a:lnTo>
                  <a:pt x="152400" y="1295400"/>
                </a:lnTo>
                <a:lnTo>
                  <a:pt x="177800" y="1295400"/>
                </a:lnTo>
                <a:lnTo>
                  <a:pt x="177800" y="1280160"/>
                </a:lnTo>
                <a:lnTo>
                  <a:pt x="190500" y="1266444"/>
                </a:lnTo>
                <a:close/>
              </a:path>
              <a:path w="1473200" h="1475739">
                <a:moveTo>
                  <a:pt x="152400" y="1356360"/>
                </a:moveTo>
                <a:lnTo>
                  <a:pt x="152400" y="1295400"/>
                </a:lnTo>
                <a:lnTo>
                  <a:pt x="101600" y="1295400"/>
                </a:lnTo>
                <a:lnTo>
                  <a:pt x="114300" y="1298448"/>
                </a:lnTo>
                <a:lnTo>
                  <a:pt x="114300" y="1299972"/>
                </a:lnTo>
                <a:lnTo>
                  <a:pt x="127000" y="1304544"/>
                </a:lnTo>
                <a:lnTo>
                  <a:pt x="127000" y="1356360"/>
                </a:lnTo>
                <a:lnTo>
                  <a:pt x="152400" y="1356360"/>
                </a:lnTo>
                <a:close/>
              </a:path>
              <a:path w="1473200" h="1475739">
                <a:moveTo>
                  <a:pt x="127000" y="1356360"/>
                </a:moveTo>
                <a:lnTo>
                  <a:pt x="127000" y="1347216"/>
                </a:lnTo>
                <a:lnTo>
                  <a:pt x="114300" y="1351788"/>
                </a:lnTo>
                <a:lnTo>
                  <a:pt x="114300" y="1353312"/>
                </a:lnTo>
                <a:lnTo>
                  <a:pt x="101600" y="1356360"/>
                </a:lnTo>
                <a:lnTo>
                  <a:pt x="127000" y="1356360"/>
                </a:lnTo>
                <a:close/>
              </a:path>
              <a:path w="1473200" h="1475739">
                <a:moveTo>
                  <a:pt x="152400" y="1385316"/>
                </a:moveTo>
                <a:lnTo>
                  <a:pt x="152400" y="1360932"/>
                </a:lnTo>
                <a:lnTo>
                  <a:pt x="139700" y="1374648"/>
                </a:lnTo>
                <a:lnTo>
                  <a:pt x="127000" y="1374648"/>
                </a:lnTo>
                <a:lnTo>
                  <a:pt x="127000" y="1380744"/>
                </a:lnTo>
                <a:lnTo>
                  <a:pt x="114300" y="1380744"/>
                </a:lnTo>
                <a:lnTo>
                  <a:pt x="114300" y="1383792"/>
                </a:lnTo>
                <a:lnTo>
                  <a:pt x="101600" y="1385316"/>
                </a:lnTo>
                <a:lnTo>
                  <a:pt x="152400" y="1385316"/>
                </a:lnTo>
                <a:close/>
              </a:path>
              <a:path w="1473200" h="1475739">
                <a:moveTo>
                  <a:pt x="177800" y="1446276"/>
                </a:moveTo>
                <a:lnTo>
                  <a:pt x="177800" y="1392936"/>
                </a:lnTo>
                <a:lnTo>
                  <a:pt x="165100" y="1400556"/>
                </a:lnTo>
                <a:lnTo>
                  <a:pt x="165100" y="1412748"/>
                </a:lnTo>
                <a:lnTo>
                  <a:pt x="152400" y="1424940"/>
                </a:lnTo>
                <a:lnTo>
                  <a:pt x="139700" y="1434084"/>
                </a:lnTo>
                <a:lnTo>
                  <a:pt x="139700" y="1437132"/>
                </a:lnTo>
                <a:lnTo>
                  <a:pt x="127000" y="1441704"/>
                </a:lnTo>
                <a:lnTo>
                  <a:pt x="127000" y="1443228"/>
                </a:lnTo>
                <a:lnTo>
                  <a:pt x="114300" y="1446276"/>
                </a:lnTo>
                <a:lnTo>
                  <a:pt x="101600" y="1446276"/>
                </a:lnTo>
                <a:lnTo>
                  <a:pt x="101600" y="1447800"/>
                </a:lnTo>
                <a:lnTo>
                  <a:pt x="174625" y="1447800"/>
                </a:lnTo>
                <a:lnTo>
                  <a:pt x="177800" y="1446276"/>
                </a:lnTo>
                <a:close/>
              </a:path>
              <a:path w="1473200" h="1475739">
                <a:moveTo>
                  <a:pt x="127000" y="1309116"/>
                </a:moveTo>
                <a:lnTo>
                  <a:pt x="127000" y="1304544"/>
                </a:lnTo>
                <a:lnTo>
                  <a:pt x="114300" y="1303020"/>
                </a:lnTo>
                <a:lnTo>
                  <a:pt x="127000" y="1309116"/>
                </a:lnTo>
                <a:close/>
              </a:path>
              <a:path w="1473200" h="1475739">
                <a:moveTo>
                  <a:pt x="127000" y="1347216"/>
                </a:moveTo>
                <a:lnTo>
                  <a:pt x="127000" y="1342644"/>
                </a:lnTo>
                <a:lnTo>
                  <a:pt x="114300" y="1348740"/>
                </a:lnTo>
                <a:lnTo>
                  <a:pt x="127000" y="1347216"/>
                </a:lnTo>
                <a:close/>
              </a:path>
              <a:path w="1473200" h="1475739">
                <a:moveTo>
                  <a:pt x="1231900" y="1467612"/>
                </a:moveTo>
                <a:lnTo>
                  <a:pt x="1231900" y="1429512"/>
                </a:lnTo>
                <a:lnTo>
                  <a:pt x="1219200" y="1438656"/>
                </a:lnTo>
                <a:lnTo>
                  <a:pt x="1219200" y="1441704"/>
                </a:lnTo>
                <a:lnTo>
                  <a:pt x="1206500" y="1444752"/>
                </a:lnTo>
                <a:lnTo>
                  <a:pt x="1181100" y="1447800"/>
                </a:lnTo>
                <a:lnTo>
                  <a:pt x="174625" y="1447800"/>
                </a:lnTo>
                <a:lnTo>
                  <a:pt x="152400" y="1458468"/>
                </a:lnTo>
                <a:lnTo>
                  <a:pt x="139700" y="1467612"/>
                </a:lnTo>
                <a:lnTo>
                  <a:pt x="114300" y="1473708"/>
                </a:lnTo>
                <a:lnTo>
                  <a:pt x="114300" y="1475232"/>
                </a:lnTo>
                <a:lnTo>
                  <a:pt x="1193800" y="1475232"/>
                </a:lnTo>
                <a:lnTo>
                  <a:pt x="1206500" y="1473708"/>
                </a:lnTo>
                <a:lnTo>
                  <a:pt x="1231900" y="1467612"/>
                </a:lnTo>
                <a:close/>
              </a:path>
              <a:path w="1473200" h="1475739">
                <a:moveTo>
                  <a:pt x="203200" y="1280160"/>
                </a:moveTo>
                <a:lnTo>
                  <a:pt x="203200" y="38100"/>
                </a:lnTo>
                <a:lnTo>
                  <a:pt x="190500" y="45720"/>
                </a:lnTo>
                <a:lnTo>
                  <a:pt x="177800" y="64008"/>
                </a:lnTo>
                <a:lnTo>
                  <a:pt x="177800" y="1266444"/>
                </a:lnTo>
                <a:lnTo>
                  <a:pt x="190500" y="1266444"/>
                </a:lnTo>
                <a:lnTo>
                  <a:pt x="190500" y="1280160"/>
                </a:lnTo>
                <a:lnTo>
                  <a:pt x="203200" y="1280160"/>
                </a:lnTo>
                <a:close/>
              </a:path>
              <a:path w="1473200" h="1475739">
                <a:moveTo>
                  <a:pt x="190500" y="1280160"/>
                </a:moveTo>
                <a:lnTo>
                  <a:pt x="190500" y="1266444"/>
                </a:lnTo>
                <a:lnTo>
                  <a:pt x="177800" y="1280160"/>
                </a:lnTo>
                <a:lnTo>
                  <a:pt x="190500" y="1280160"/>
                </a:lnTo>
                <a:close/>
              </a:path>
              <a:path w="1473200" h="1475739">
                <a:moveTo>
                  <a:pt x="203200" y="1295400"/>
                </a:moveTo>
                <a:lnTo>
                  <a:pt x="203200" y="1280160"/>
                </a:lnTo>
                <a:lnTo>
                  <a:pt x="177800" y="1280160"/>
                </a:lnTo>
                <a:lnTo>
                  <a:pt x="177800" y="1295400"/>
                </a:lnTo>
                <a:lnTo>
                  <a:pt x="203200" y="1295400"/>
                </a:lnTo>
                <a:close/>
              </a:path>
              <a:path w="1473200" h="1475739">
                <a:moveTo>
                  <a:pt x="203200" y="1403604"/>
                </a:moveTo>
                <a:lnTo>
                  <a:pt x="203200" y="1295400"/>
                </a:lnTo>
                <a:lnTo>
                  <a:pt x="177800" y="1295400"/>
                </a:lnTo>
                <a:lnTo>
                  <a:pt x="177800" y="1356360"/>
                </a:lnTo>
                <a:lnTo>
                  <a:pt x="190500" y="1356360"/>
                </a:lnTo>
                <a:lnTo>
                  <a:pt x="190500" y="1412748"/>
                </a:lnTo>
                <a:lnTo>
                  <a:pt x="203200" y="1403604"/>
                </a:lnTo>
                <a:close/>
              </a:path>
              <a:path w="1473200" h="1475739">
                <a:moveTo>
                  <a:pt x="190500" y="1429512"/>
                </a:moveTo>
                <a:lnTo>
                  <a:pt x="190500" y="1385316"/>
                </a:lnTo>
                <a:lnTo>
                  <a:pt x="177800" y="1385316"/>
                </a:lnTo>
                <a:lnTo>
                  <a:pt x="177800" y="1438656"/>
                </a:lnTo>
                <a:lnTo>
                  <a:pt x="190500" y="1429512"/>
                </a:lnTo>
                <a:close/>
              </a:path>
              <a:path w="1473200" h="1475739">
                <a:moveTo>
                  <a:pt x="347133" y="27432"/>
                </a:moveTo>
                <a:lnTo>
                  <a:pt x="342900" y="22860"/>
                </a:lnTo>
                <a:lnTo>
                  <a:pt x="342900" y="16764"/>
                </a:lnTo>
                <a:lnTo>
                  <a:pt x="317500" y="7620"/>
                </a:lnTo>
                <a:lnTo>
                  <a:pt x="304800" y="4572"/>
                </a:lnTo>
                <a:lnTo>
                  <a:pt x="304800" y="1524"/>
                </a:lnTo>
                <a:lnTo>
                  <a:pt x="292100" y="0"/>
                </a:lnTo>
                <a:lnTo>
                  <a:pt x="266700" y="0"/>
                </a:lnTo>
                <a:lnTo>
                  <a:pt x="254000" y="1524"/>
                </a:lnTo>
                <a:lnTo>
                  <a:pt x="241300" y="7620"/>
                </a:lnTo>
                <a:lnTo>
                  <a:pt x="228600" y="12192"/>
                </a:lnTo>
                <a:lnTo>
                  <a:pt x="215900" y="18288"/>
                </a:lnTo>
                <a:lnTo>
                  <a:pt x="203200" y="30480"/>
                </a:lnTo>
                <a:lnTo>
                  <a:pt x="203200" y="80772"/>
                </a:lnTo>
                <a:lnTo>
                  <a:pt x="215900" y="74676"/>
                </a:lnTo>
                <a:lnTo>
                  <a:pt x="215900" y="54864"/>
                </a:lnTo>
                <a:lnTo>
                  <a:pt x="228600" y="50292"/>
                </a:lnTo>
                <a:lnTo>
                  <a:pt x="228600" y="44196"/>
                </a:lnTo>
                <a:lnTo>
                  <a:pt x="241300" y="41148"/>
                </a:lnTo>
                <a:lnTo>
                  <a:pt x="241300" y="36576"/>
                </a:lnTo>
                <a:lnTo>
                  <a:pt x="254000" y="33528"/>
                </a:lnTo>
                <a:lnTo>
                  <a:pt x="254000" y="30480"/>
                </a:lnTo>
                <a:lnTo>
                  <a:pt x="279400" y="27432"/>
                </a:lnTo>
                <a:lnTo>
                  <a:pt x="347133" y="27432"/>
                </a:lnTo>
                <a:close/>
              </a:path>
              <a:path w="1473200" h="1475739">
                <a:moveTo>
                  <a:pt x="228600" y="170688"/>
                </a:moveTo>
                <a:lnTo>
                  <a:pt x="228600" y="128016"/>
                </a:lnTo>
                <a:lnTo>
                  <a:pt x="215900" y="135636"/>
                </a:lnTo>
                <a:lnTo>
                  <a:pt x="215900" y="163068"/>
                </a:lnTo>
                <a:lnTo>
                  <a:pt x="228600" y="170688"/>
                </a:lnTo>
                <a:close/>
              </a:path>
              <a:path w="1473200" h="1475739">
                <a:moveTo>
                  <a:pt x="241300" y="190500"/>
                </a:moveTo>
                <a:lnTo>
                  <a:pt x="241300" y="108204"/>
                </a:lnTo>
                <a:lnTo>
                  <a:pt x="228600" y="115824"/>
                </a:lnTo>
                <a:lnTo>
                  <a:pt x="228600" y="182880"/>
                </a:lnTo>
                <a:lnTo>
                  <a:pt x="241300" y="190500"/>
                </a:lnTo>
                <a:close/>
              </a:path>
              <a:path w="1473200" h="1475739">
                <a:moveTo>
                  <a:pt x="254000" y="199644"/>
                </a:moveTo>
                <a:lnTo>
                  <a:pt x="254000" y="99060"/>
                </a:lnTo>
                <a:lnTo>
                  <a:pt x="241300" y="100584"/>
                </a:lnTo>
                <a:lnTo>
                  <a:pt x="241300" y="199644"/>
                </a:lnTo>
                <a:lnTo>
                  <a:pt x="254000" y="199644"/>
                </a:lnTo>
                <a:close/>
              </a:path>
              <a:path w="1473200" h="1475739">
                <a:moveTo>
                  <a:pt x="368300" y="118872"/>
                </a:moveTo>
                <a:lnTo>
                  <a:pt x="368300" y="89916"/>
                </a:lnTo>
                <a:lnTo>
                  <a:pt x="279400" y="89916"/>
                </a:lnTo>
                <a:lnTo>
                  <a:pt x="266700" y="91440"/>
                </a:lnTo>
                <a:lnTo>
                  <a:pt x="254000" y="94488"/>
                </a:lnTo>
                <a:lnTo>
                  <a:pt x="254000" y="128016"/>
                </a:lnTo>
                <a:lnTo>
                  <a:pt x="266700" y="123444"/>
                </a:lnTo>
                <a:lnTo>
                  <a:pt x="266700" y="118872"/>
                </a:lnTo>
                <a:lnTo>
                  <a:pt x="368300" y="118872"/>
                </a:lnTo>
                <a:close/>
              </a:path>
              <a:path w="1473200" h="1475739">
                <a:moveTo>
                  <a:pt x="354012" y="179832"/>
                </a:moveTo>
                <a:lnTo>
                  <a:pt x="266700" y="179832"/>
                </a:lnTo>
                <a:lnTo>
                  <a:pt x="266700" y="175260"/>
                </a:lnTo>
                <a:lnTo>
                  <a:pt x="254000" y="170688"/>
                </a:lnTo>
                <a:lnTo>
                  <a:pt x="254000" y="204216"/>
                </a:lnTo>
                <a:lnTo>
                  <a:pt x="266700" y="207264"/>
                </a:lnTo>
                <a:lnTo>
                  <a:pt x="279400" y="208788"/>
                </a:lnTo>
                <a:lnTo>
                  <a:pt x="292100" y="208788"/>
                </a:lnTo>
                <a:lnTo>
                  <a:pt x="304800" y="207264"/>
                </a:lnTo>
                <a:lnTo>
                  <a:pt x="317500" y="204216"/>
                </a:lnTo>
                <a:lnTo>
                  <a:pt x="317500" y="201168"/>
                </a:lnTo>
                <a:lnTo>
                  <a:pt x="330200" y="196596"/>
                </a:lnTo>
                <a:lnTo>
                  <a:pt x="342900" y="190500"/>
                </a:lnTo>
                <a:lnTo>
                  <a:pt x="354012" y="179832"/>
                </a:lnTo>
                <a:close/>
              </a:path>
              <a:path w="1473200" h="1475739">
                <a:moveTo>
                  <a:pt x="279400" y="118872"/>
                </a:moveTo>
                <a:lnTo>
                  <a:pt x="266700" y="118872"/>
                </a:lnTo>
                <a:lnTo>
                  <a:pt x="266700" y="121920"/>
                </a:lnTo>
                <a:lnTo>
                  <a:pt x="279400" y="118872"/>
                </a:lnTo>
                <a:close/>
              </a:path>
              <a:path w="1473200" h="1475739">
                <a:moveTo>
                  <a:pt x="279400" y="179832"/>
                </a:moveTo>
                <a:lnTo>
                  <a:pt x="266700" y="176784"/>
                </a:lnTo>
                <a:lnTo>
                  <a:pt x="266700" y="179832"/>
                </a:lnTo>
                <a:lnTo>
                  <a:pt x="279400" y="179832"/>
                </a:lnTo>
                <a:close/>
              </a:path>
              <a:path w="1473200" h="1475739">
                <a:moveTo>
                  <a:pt x="368300" y="89916"/>
                </a:moveTo>
                <a:lnTo>
                  <a:pt x="368300" y="45720"/>
                </a:lnTo>
                <a:lnTo>
                  <a:pt x="355600" y="36576"/>
                </a:lnTo>
                <a:lnTo>
                  <a:pt x="347133" y="27432"/>
                </a:lnTo>
                <a:lnTo>
                  <a:pt x="279400" y="27432"/>
                </a:lnTo>
                <a:lnTo>
                  <a:pt x="292100" y="28956"/>
                </a:lnTo>
                <a:lnTo>
                  <a:pt x="304800" y="32004"/>
                </a:lnTo>
                <a:lnTo>
                  <a:pt x="304800" y="33528"/>
                </a:lnTo>
                <a:lnTo>
                  <a:pt x="317500" y="38100"/>
                </a:lnTo>
                <a:lnTo>
                  <a:pt x="317500" y="41148"/>
                </a:lnTo>
                <a:lnTo>
                  <a:pt x="330200" y="45720"/>
                </a:lnTo>
                <a:lnTo>
                  <a:pt x="342900" y="56388"/>
                </a:lnTo>
                <a:lnTo>
                  <a:pt x="342900" y="68580"/>
                </a:lnTo>
                <a:lnTo>
                  <a:pt x="355600" y="74676"/>
                </a:lnTo>
                <a:lnTo>
                  <a:pt x="355600" y="89916"/>
                </a:lnTo>
                <a:lnTo>
                  <a:pt x="368300" y="89916"/>
                </a:lnTo>
                <a:close/>
              </a:path>
              <a:path w="1473200" h="1475739">
                <a:moveTo>
                  <a:pt x="1409700" y="41148"/>
                </a:moveTo>
                <a:lnTo>
                  <a:pt x="1409700" y="7620"/>
                </a:lnTo>
                <a:lnTo>
                  <a:pt x="1384300" y="1524"/>
                </a:lnTo>
                <a:lnTo>
                  <a:pt x="1371600" y="0"/>
                </a:lnTo>
                <a:lnTo>
                  <a:pt x="292100" y="0"/>
                </a:lnTo>
                <a:lnTo>
                  <a:pt x="304800" y="1524"/>
                </a:lnTo>
                <a:lnTo>
                  <a:pt x="304800" y="4572"/>
                </a:lnTo>
                <a:lnTo>
                  <a:pt x="317500" y="7620"/>
                </a:lnTo>
                <a:lnTo>
                  <a:pt x="342900" y="16764"/>
                </a:lnTo>
                <a:lnTo>
                  <a:pt x="342900" y="22860"/>
                </a:lnTo>
                <a:lnTo>
                  <a:pt x="347133" y="27432"/>
                </a:lnTo>
                <a:lnTo>
                  <a:pt x="1358900" y="27432"/>
                </a:lnTo>
                <a:lnTo>
                  <a:pt x="1371600" y="28956"/>
                </a:lnTo>
                <a:lnTo>
                  <a:pt x="1384300" y="28956"/>
                </a:lnTo>
                <a:lnTo>
                  <a:pt x="1384300" y="32004"/>
                </a:lnTo>
                <a:lnTo>
                  <a:pt x="1397000" y="33528"/>
                </a:lnTo>
                <a:lnTo>
                  <a:pt x="1397000" y="38100"/>
                </a:lnTo>
                <a:lnTo>
                  <a:pt x="1409700" y="41148"/>
                </a:lnTo>
                <a:close/>
              </a:path>
              <a:path w="1473200" h="1475739">
                <a:moveTo>
                  <a:pt x="355600" y="178308"/>
                </a:moveTo>
                <a:lnTo>
                  <a:pt x="355600" y="134112"/>
                </a:lnTo>
                <a:lnTo>
                  <a:pt x="342900" y="141732"/>
                </a:lnTo>
                <a:lnTo>
                  <a:pt x="342900" y="152400"/>
                </a:lnTo>
                <a:lnTo>
                  <a:pt x="330200" y="158496"/>
                </a:lnTo>
                <a:lnTo>
                  <a:pt x="317500" y="172212"/>
                </a:lnTo>
                <a:lnTo>
                  <a:pt x="304800" y="175260"/>
                </a:lnTo>
                <a:lnTo>
                  <a:pt x="304800" y="176784"/>
                </a:lnTo>
                <a:lnTo>
                  <a:pt x="292100" y="179832"/>
                </a:lnTo>
                <a:lnTo>
                  <a:pt x="354012" y="179832"/>
                </a:lnTo>
                <a:lnTo>
                  <a:pt x="355600" y="178308"/>
                </a:lnTo>
                <a:close/>
              </a:path>
              <a:path w="1473200" h="1475739">
                <a:moveTo>
                  <a:pt x="1270000" y="179832"/>
                </a:moveTo>
                <a:lnTo>
                  <a:pt x="354012" y="179832"/>
                </a:lnTo>
                <a:lnTo>
                  <a:pt x="342900" y="190500"/>
                </a:lnTo>
                <a:lnTo>
                  <a:pt x="330200" y="196596"/>
                </a:lnTo>
                <a:lnTo>
                  <a:pt x="317500" y="201168"/>
                </a:lnTo>
                <a:lnTo>
                  <a:pt x="317500" y="204216"/>
                </a:lnTo>
                <a:lnTo>
                  <a:pt x="304800" y="207264"/>
                </a:lnTo>
                <a:lnTo>
                  <a:pt x="292100" y="208788"/>
                </a:lnTo>
                <a:lnTo>
                  <a:pt x="1257300" y="208788"/>
                </a:lnTo>
                <a:lnTo>
                  <a:pt x="1257300" y="187452"/>
                </a:lnTo>
                <a:lnTo>
                  <a:pt x="1270000" y="179832"/>
                </a:lnTo>
                <a:close/>
              </a:path>
              <a:path w="1473200" h="1475739">
                <a:moveTo>
                  <a:pt x="368300" y="161544"/>
                </a:moveTo>
                <a:lnTo>
                  <a:pt x="368300" y="118872"/>
                </a:lnTo>
                <a:lnTo>
                  <a:pt x="355600" y="118872"/>
                </a:lnTo>
                <a:lnTo>
                  <a:pt x="355600" y="170688"/>
                </a:lnTo>
                <a:lnTo>
                  <a:pt x="368300" y="161544"/>
                </a:lnTo>
                <a:close/>
              </a:path>
              <a:path w="1473200" h="1475739">
                <a:moveTo>
                  <a:pt x="381000" y="144780"/>
                </a:moveTo>
                <a:lnTo>
                  <a:pt x="381000" y="62484"/>
                </a:lnTo>
                <a:lnTo>
                  <a:pt x="368300" y="53340"/>
                </a:lnTo>
                <a:lnTo>
                  <a:pt x="368300" y="153924"/>
                </a:lnTo>
                <a:lnTo>
                  <a:pt x="381000" y="144780"/>
                </a:lnTo>
                <a:close/>
              </a:path>
              <a:path w="1473200" h="1475739">
                <a:moveTo>
                  <a:pt x="1282700" y="1411224"/>
                </a:moveTo>
                <a:lnTo>
                  <a:pt x="1282700" y="208788"/>
                </a:lnTo>
                <a:lnTo>
                  <a:pt x="1257300" y="208788"/>
                </a:lnTo>
                <a:lnTo>
                  <a:pt x="1257300" y="1402080"/>
                </a:lnTo>
                <a:lnTo>
                  <a:pt x="1244600" y="1414272"/>
                </a:lnTo>
                <a:lnTo>
                  <a:pt x="1244600" y="1420368"/>
                </a:lnTo>
                <a:lnTo>
                  <a:pt x="1231900" y="1424940"/>
                </a:lnTo>
                <a:lnTo>
                  <a:pt x="1231900" y="1463040"/>
                </a:lnTo>
                <a:lnTo>
                  <a:pt x="1257300" y="1444752"/>
                </a:lnTo>
                <a:lnTo>
                  <a:pt x="1270000" y="1437132"/>
                </a:lnTo>
                <a:lnTo>
                  <a:pt x="1270000" y="1429512"/>
                </a:lnTo>
                <a:lnTo>
                  <a:pt x="1282700" y="1411224"/>
                </a:lnTo>
                <a:close/>
              </a:path>
              <a:path w="1473200" h="1475739">
                <a:moveTo>
                  <a:pt x="1435100" y="178308"/>
                </a:moveTo>
                <a:lnTo>
                  <a:pt x="1435100" y="141732"/>
                </a:lnTo>
                <a:lnTo>
                  <a:pt x="1422400" y="147828"/>
                </a:lnTo>
                <a:lnTo>
                  <a:pt x="1422400" y="152400"/>
                </a:lnTo>
                <a:lnTo>
                  <a:pt x="1409700" y="163068"/>
                </a:lnTo>
                <a:lnTo>
                  <a:pt x="1397000" y="172212"/>
                </a:lnTo>
                <a:lnTo>
                  <a:pt x="1397000" y="175260"/>
                </a:lnTo>
                <a:lnTo>
                  <a:pt x="1384300" y="176784"/>
                </a:lnTo>
                <a:lnTo>
                  <a:pt x="1384300" y="179832"/>
                </a:lnTo>
                <a:lnTo>
                  <a:pt x="1270000" y="179832"/>
                </a:lnTo>
                <a:lnTo>
                  <a:pt x="1257300" y="187452"/>
                </a:lnTo>
                <a:lnTo>
                  <a:pt x="1257300" y="208788"/>
                </a:lnTo>
                <a:lnTo>
                  <a:pt x="1270000" y="208788"/>
                </a:lnTo>
                <a:lnTo>
                  <a:pt x="1282700" y="195072"/>
                </a:lnTo>
                <a:lnTo>
                  <a:pt x="1282700" y="208788"/>
                </a:lnTo>
                <a:lnTo>
                  <a:pt x="1371600" y="208788"/>
                </a:lnTo>
                <a:lnTo>
                  <a:pt x="1384300" y="207264"/>
                </a:lnTo>
                <a:lnTo>
                  <a:pt x="1409700" y="201168"/>
                </a:lnTo>
                <a:lnTo>
                  <a:pt x="1409700" y="196596"/>
                </a:lnTo>
                <a:lnTo>
                  <a:pt x="1422400" y="190500"/>
                </a:lnTo>
                <a:lnTo>
                  <a:pt x="1435100" y="178308"/>
                </a:lnTo>
                <a:close/>
              </a:path>
              <a:path w="1473200" h="1475739">
                <a:moveTo>
                  <a:pt x="1282700" y="208788"/>
                </a:moveTo>
                <a:lnTo>
                  <a:pt x="1282700" y="195072"/>
                </a:lnTo>
                <a:lnTo>
                  <a:pt x="1270000" y="208788"/>
                </a:lnTo>
                <a:lnTo>
                  <a:pt x="1282700" y="208788"/>
                </a:lnTo>
                <a:close/>
              </a:path>
              <a:path w="1473200" h="1475739">
                <a:moveTo>
                  <a:pt x="1447800" y="170688"/>
                </a:moveTo>
                <a:lnTo>
                  <a:pt x="1447800" y="36576"/>
                </a:lnTo>
                <a:lnTo>
                  <a:pt x="1435100" y="22860"/>
                </a:lnTo>
                <a:lnTo>
                  <a:pt x="1422400" y="16764"/>
                </a:lnTo>
                <a:lnTo>
                  <a:pt x="1409700" y="12192"/>
                </a:lnTo>
                <a:lnTo>
                  <a:pt x="1409700" y="45720"/>
                </a:lnTo>
                <a:lnTo>
                  <a:pt x="1422400" y="50292"/>
                </a:lnTo>
                <a:lnTo>
                  <a:pt x="1435100" y="62484"/>
                </a:lnTo>
                <a:lnTo>
                  <a:pt x="1435100" y="178308"/>
                </a:lnTo>
                <a:lnTo>
                  <a:pt x="1447800" y="170688"/>
                </a:lnTo>
                <a:close/>
              </a:path>
              <a:path w="1473200" h="1475739">
                <a:moveTo>
                  <a:pt x="1460500" y="153924"/>
                </a:moveTo>
                <a:lnTo>
                  <a:pt x="1460500" y="53340"/>
                </a:lnTo>
                <a:lnTo>
                  <a:pt x="1447800" y="45720"/>
                </a:lnTo>
                <a:lnTo>
                  <a:pt x="1447800" y="161544"/>
                </a:lnTo>
                <a:lnTo>
                  <a:pt x="1460500" y="153924"/>
                </a:lnTo>
                <a:close/>
              </a:path>
              <a:path w="1473200" h="1475739">
                <a:moveTo>
                  <a:pt x="1473200" y="124968"/>
                </a:moveTo>
                <a:lnTo>
                  <a:pt x="1473200" y="82296"/>
                </a:lnTo>
                <a:lnTo>
                  <a:pt x="1460500" y="73152"/>
                </a:lnTo>
                <a:lnTo>
                  <a:pt x="1460500" y="134112"/>
                </a:lnTo>
                <a:lnTo>
                  <a:pt x="1473200" y="124968"/>
                </a:lnTo>
                <a:close/>
              </a:path>
            </a:pathLst>
          </a:custGeom>
          <a:solidFill>
            <a:srgbClr val="006FBF"/>
          </a:solidFill>
        </p:spPr>
        <p:txBody>
          <a:bodyPr wrap="square" lIns="0" tIns="0" rIns="0" bIns="0" rtlCol="0"/>
          <a:lstStyle/>
          <a:p/>
        </p:txBody>
      </p:sp>
      <p:sp>
        <p:nvSpPr>
          <p:cNvPr id="19" name="object 19"/>
          <p:cNvSpPr txBox="1"/>
          <p:nvPr/>
        </p:nvSpPr>
        <p:spPr>
          <a:xfrm>
            <a:off x="7611754" y="4665977"/>
            <a:ext cx="852805" cy="574040"/>
          </a:xfrm>
          <a:prstGeom prst="rect">
            <a:avLst/>
          </a:prstGeom>
        </p:spPr>
        <p:txBody>
          <a:bodyPr wrap="square" lIns="0" tIns="12700" rIns="0" bIns="0" rtlCol="0" vert="horz">
            <a:spAutoFit/>
          </a:bodyPr>
          <a:lstStyle/>
          <a:p>
            <a:pPr marL="12700" marR="5080" indent="91440">
              <a:lnSpc>
                <a:spcPct val="100000"/>
              </a:lnSpc>
              <a:spcBef>
                <a:spcPts val="100"/>
              </a:spcBef>
            </a:pPr>
            <a:r>
              <a:rPr dirty="0" sz="1800" spc="-5" b="1">
                <a:solidFill>
                  <a:srgbClr val="006FC0"/>
                </a:solidFill>
                <a:latin typeface="Calibri"/>
                <a:cs typeface="Calibri"/>
              </a:rPr>
              <a:t>Virtual  Ma</a:t>
            </a:r>
            <a:r>
              <a:rPr dirty="0" sz="1800" b="1">
                <a:solidFill>
                  <a:srgbClr val="006FC0"/>
                </a:solidFill>
                <a:latin typeface="Calibri"/>
                <a:cs typeface="Calibri"/>
              </a:rPr>
              <a:t>c</a:t>
            </a:r>
            <a:r>
              <a:rPr dirty="0" sz="1800" spc="0" b="1">
                <a:solidFill>
                  <a:srgbClr val="006FC0"/>
                </a:solidFill>
                <a:latin typeface="Calibri"/>
                <a:cs typeface="Calibri"/>
              </a:rPr>
              <a:t>h</a:t>
            </a:r>
            <a:r>
              <a:rPr dirty="0" sz="1800" b="1">
                <a:solidFill>
                  <a:srgbClr val="006FC0"/>
                </a:solidFill>
                <a:latin typeface="Calibri"/>
                <a:cs typeface="Calibri"/>
              </a:rPr>
              <a:t>i</a:t>
            </a:r>
            <a:r>
              <a:rPr dirty="0" sz="1800" spc="0" b="1">
                <a:solidFill>
                  <a:srgbClr val="006FC0"/>
                </a:solidFill>
                <a:latin typeface="Calibri"/>
                <a:cs typeface="Calibri"/>
              </a:rPr>
              <a:t>n</a:t>
            </a:r>
            <a:r>
              <a:rPr dirty="0" sz="1800" b="1">
                <a:solidFill>
                  <a:srgbClr val="006FC0"/>
                </a:solidFill>
                <a:latin typeface="Calibri"/>
                <a:cs typeface="Calibri"/>
              </a:rPr>
              <a:t>e</a:t>
            </a:r>
            <a:endParaRPr sz="1800">
              <a:latin typeface="Calibri"/>
              <a:cs typeface="Calibri"/>
            </a:endParaRPr>
          </a:p>
        </p:txBody>
      </p:sp>
      <p:sp>
        <p:nvSpPr>
          <p:cNvPr id="20" name="object 20"/>
          <p:cNvSpPr txBox="1"/>
          <p:nvPr/>
        </p:nvSpPr>
        <p:spPr>
          <a:xfrm>
            <a:off x="7797682" y="5488937"/>
            <a:ext cx="481330" cy="299720"/>
          </a:xfrm>
          <a:prstGeom prst="rect">
            <a:avLst/>
          </a:prstGeom>
        </p:spPr>
        <p:txBody>
          <a:bodyPr wrap="square" lIns="0" tIns="12700" rIns="0" bIns="0" rtlCol="0" vert="horz">
            <a:spAutoFit/>
          </a:bodyPr>
          <a:lstStyle/>
          <a:p>
            <a:pPr marL="12700">
              <a:lnSpc>
                <a:spcPct val="100000"/>
              </a:lnSpc>
              <a:spcBef>
                <a:spcPts val="100"/>
              </a:spcBef>
            </a:pPr>
            <a:r>
              <a:rPr dirty="0" sz="1800" spc="-10" b="1">
                <a:solidFill>
                  <a:srgbClr val="006FC0"/>
                </a:solidFill>
                <a:latin typeface="Calibri"/>
                <a:cs typeface="Calibri"/>
              </a:rPr>
              <a:t>P</a:t>
            </a:r>
            <a:r>
              <a:rPr dirty="0" sz="1800" b="1">
                <a:solidFill>
                  <a:srgbClr val="006FC0"/>
                </a:solidFill>
                <a:latin typeface="Calibri"/>
                <a:cs typeface="Calibri"/>
              </a:rPr>
              <a:t>VM</a:t>
            </a:r>
            <a:endParaRPr sz="1800">
              <a:latin typeface="Calibri"/>
              <a:cs typeface="Calibri"/>
            </a:endParaRPr>
          </a:p>
        </p:txBody>
      </p:sp>
      <p:sp>
        <p:nvSpPr>
          <p:cNvPr id="21" name="object 21"/>
          <p:cNvSpPr/>
          <p:nvPr/>
        </p:nvSpPr>
        <p:spPr>
          <a:xfrm>
            <a:off x="1246513" y="4911852"/>
            <a:ext cx="1026160" cy="609600"/>
          </a:xfrm>
          <a:custGeom>
            <a:avLst/>
            <a:gdLst/>
            <a:ahLst/>
            <a:cxnLst/>
            <a:rect l="l" t="t" r="r" b="b"/>
            <a:pathLst>
              <a:path w="1026160" h="609600">
                <a:moveTo>
                  <a:pt x="720848" y="457200"/>
                </a:moveTo>
                <a:lnTo>
                  <a:pt x="720848" y="152400"/>
                </a:lnTo>
                <a:lnTo>
                  <a:pt x="0" y="152400"/>
                </a:lnTo>
                <a:lnTo>
                  <a:pt x="152400" y="304800"/>
                </a:lnTo>
                <a:lnTo>
                  <a:pt x="152400" y="457200"/>
                </a:lnTo>
                <a:lnTo>
                  <a:pt x="720848" y="457200"/>
                </a:lnTo>
                <a:close/>
              </a:path>
              <a:path w="1026160" h="609600">
                <a:moveTo>
                  <a:pt x="152400" y="457200"/>
                </a:moveTo>
                <a:lnTo>
                  <a:pt x="152400" y="304800"/>
                </a:lnTo>
                <a:lnTo>
                  <a:pt x="0" y="457200"/>
                </a:lnTo>
                <a:lnTo>
                  <a:pt x="152400" y="457200"/>
                </a:lnTo>
                <a:close/>
              </a:path>
              <a:path w="1026160" h="609600">
                <a:moveTo>
                  <a:pt x="1025648" y="304800"/>
                </a:moveTo>
                <a:lnTo>
                  <a:pt x="720848" y="0"/>
                </a:lnTo>
                <a:lnTo>
                  <a:pt x="720848" y="609600"/>
                </a:lnTo>
                <a:lnTo>
                  <a:pt x="1025648" y="304800"/>
                </a:lnTo>
                <a:close/>
              </a:path>
            </a:pathLst>
          </a:custGeom>
          <a:solidFill>
            <a:srgbClr val="007BC3"/>
          </a:solidFill>
        </p:spPr>
        <p:txBody>
          <a:bodyPr wrap="square" lIns="0" tIns="0" rIns="0" bIns="0" rtlCol="0"/>
          <a:lstStyle/>
          <a:p/>
        </p:txBody>
      </p:sp>
      <p:sp>
        <p:nvSpPr>
          <p:cNvPr id="22" name="object 22"/>
          <p:cNvSpPr/>
          <p:nvPr/>
        </p:nvSpPr>
        <p:spPr>
          <a:xfrm>
            <a:off x="4530730" y="5516879"/>
            <a:ext cx="6350" cy="6350"/>
          </a:xfrm>
          <a:custGeom>
            <a:avLst/>
            <a:gdLst/>
            <a:ahLst/>
            <a:cxnLst/>
            <a:rect l="l" t="t" r="r" b="b"/>
            <a:pathLst>
              <a:path w="6350" h="6350">
                <a:moveTo>
                  <a:pt x="0" y="6095"/>
                </a:moveTo>
                <a:lnTo>
                  <a:pt x="6095" y="6095"/>
                </a:lnTo>
                <a:lnTo>
                  <a:pt x="6095" y="0"/>
                </a:lnTo>
                <a:lnTo>
                  <a:pt x="0" y="0"/>
                </a:lnTo>
                <a:lnTo>
                  <a:pt x="0" y="6095"/>
                </a:lnTo>
                <a:close/>
              </a:path>
            </a:pathLst>
          </a:custGeom>
          <a:solidFill>
            <a:srgbClr val="5FADD9"/>
          </a:solidFill>
        </p:spPr>
        <p:txBody>
          <a:bodyPr wrap="square" lIns="0" tIns="0" rIns="0" bIns="0" rtlCol="0"/>
          <a:lstStyle/>
          <a:p/>
        </p:txBody>
      </p:sp>
      <p:sp>
        <p:nvSpPr>
          <p:cNvPr id="23" name="object 23"/>
          <p:cNvSpPr/>
          <p:nvPr/>
        </p:nvSpPr>
        <p:spPr>
          <a:xfrm>
            <a:off x="3805306" y="4919471"/>
            <a:ext cx="1030223" cy="601979"/>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7054474" y="5516879"/>
            <a:ext cx="6350" cy="6350"/>
          </a:xfrm>
          <a:custGeom>
            <a:avLst/>
            <a:gdLst/>
            <a:ahLst/>
            <a:cxnLst/>
            <a:rect l="l" t="t" r="r" b="b"/>
            <a:pathLst>
              <a:path w="6350" h="6350">
                <a:moveTo>
                  <a:pt x="0" y="6095"/>
                </a:moveTo>
                <a:lnTo>
                  <a:pt x="6095" y="6095"/>
                </a:lnTo>
                <a:lnTo>
                  <a:pt x="6095" y="0"/>
                </a:lnTo>
                <a:lnTo>
                  <a:pt x="0" y="0"/>
                </a:lnTo>
                <a:lnTo>
                  <a:pt x="0" y="6095"/>
                </a:lnTo>
                <a:close/>
              </a:path>
            </a:pathLst>
          </a:custGeom>
          <a:solidFill>
            <a:srgbClr val="5FADD9"/>
          </a:solidFill>
        </p:spPr>
        <p:txBody>
          <a:bodyPr wrap="square" lIns="0" tIns="0" rIns="0" bIns="0" rtlCol="0"/>
          <a:lstStyle/>
          <a:p/>
        </p:txBody>
      </p:sp>
      <p:sp>
        <p:nvSpPr>
          <p:cNvPr id="25" name="object 25"/>
          <p:cNvSpPr/>
          <p:nvPr/>
        </p:nvSpPr>
        <p:spPr>
          <a:xfrm>
            <a:off x="6329050" y="4919471"/>
            <a:ext cx="1030223" cy="601979"/>
          </a:xfrm>
          <a:prstGeom prst="rect">
            <a:avLst/>
          </a:prstGeom>
          <a:blipFill>
            <a:blip r:embed="rId4" cstate="print"/>
            <a:stretch>
              <a:fillRect/>
            </a:stretch>
          </a:blipFill>
        </p:spPr>
        <p:txBody>
          <a:bodyPr wrap="square" lIns="0" tIns="0" rIns="0" bIns="0" rtlCol="0"/>
          <a:lstStyle/>
          <a:p/>
        </p:txBody>
      </p:sp>
      <p:sp>
        <p:nvSpPr>
          <p:cNvPr id="26" name="object 2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23975"/>
            <a:ext cx="5899150"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Python Data</a:t>
            </a:r>
            <a:r>
              <a:rPr dirty="0" sz="4400" spc="-40">
                <a:solidFill>
                  <a:srgbClr val="FFFFFF"/>
                </a:solidFill>
              </a:rPr>
              <a:t> </a:t>
            </a:r>
            <a:r>
              <a:rPr dirty="0" sz="4400" spc="-30">
                <a:solidFill>
                  <a:srgbClr val="FFFFFF"/>
                </a:solidFill>
              </a:rPr>
              <a:t>Variables</a:t>
            </a:r>
            <a:endParaRPr sz="4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6028690" cy="452120"/>
          </a:xfrm>
          <a:prstGeom prst="rect"/>
        </p:spPr>
        <p:txBody>
          <a:bodyPr wrap="square" lIns="0" tIns="12065" rIns="0" bIns="0" rtlCol="0" vert="horz">
            <a:spAutoFit/>
          </a:bodyPr>
          <a:lstStyle/>
          <a:p>
            <a:pPr marL="12700">
              <a:lnSpc>
                <a:spcPct val="100000"/>
              </a:lnSpc>
              <a:spcBef>
                <a:spcPts val="95"/>
              </a:spcBef>
            </a:pPr>
            <a:r>
              <a:rPr dirty="0" spc="-10"/>
              <a:t>Programming </a:t>
            </a:r>
            <a:r>
              <a:rPr dirty="0" spc="-5"/>
              <a:t>Constructs in</a:t>
            </a:r>
            <a:r>
              <a:rPr dirty="0" spc="55"/>
              <a:t> </a:t>
            </a:r>
            <a:r>
              <a:rPr dirty="0" spc="-10"/>
              <a:t>Python</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3</a:t>
            </a:r>
            <a:endParaRPr sz="1000">
              <a:latin typeface="Arial"/>
              <a:cs typeface="Arial"/>
            </a:endParaRPr>
          </a:p>
        </p:txBody>
      </p:sp>
      <p:sp>
        <p:nvSpPr>
          <p:cNvPr id="5" name="object 5"/>
          <p:cNvSpPr/>
          <p:nvPr/>
        </p:nvSpPr>
        <p:spPr>
          <a:xfrm>
            <a:off x="1691518" y="1568196"/>
            <a:ext cx="7315200" cy="533400"/>
          </a:xfrm>
          <a:custGeom>
            <a:avLst/>
            <a:gdLst/>
            <a:ahLst/>
            <a:cxnLst/>
            <a:rect l="l" t="t" r="r" b="b"/>
            <a:pathLst>
              <a:path w="7315200" h="533400">
                <a:moveTo>
                  <a:pt x="0" y="0"/>
                </a:moveTo>
                <a:lnTo>
                  <a:pt x="0" y="533400"/>
                </a:lnTo>
                <a:lnTo>
                  <a:pt x="7315200" y="533400"/>
                </a:lnTo>
                <a:lnTo>
                  <a:pt x="7315200" y="0"/>
                </a:lnTo>
                <a:lnTo>
                  <a:pt x="0" y="0"/>
                </a:lnTo>
                <a:close/>
              </a:path>
            </a:pathLst>
          </a:custGeom>
          <a:solidFill>
            <a:srgbClr val="FCDED4"/>
          </a:solidFill>
        </p:spPr>
        <p:txBody>
          <a:bodyPr wrap="square" lIns="0" tIns="0" rIns="0" bIns="0" rtlCol="0"/>
          <a:lstStyle/>
          <a:p/>
        </p:txBody>
      </p:sp>
      <p:sp>
        <p:nvSpPr>
          <p:cNvPr id="6" name="object 6"/>
          <p:cNvSpPr/>
          <p:nvPr/>
        </p:nvSpPr>
        <p:spPr>
          <a:xfrm>
            <a:off x="1686946" y="1563624"/>
            <a:ext cx="7324725" cy="544195"/>
          </a:xfrm>
          <a:custGeom>
            <a:avLst/>
            <a:gdLst/>
            <a:ahLst/>
            <a:cxnLst/>
            <a:rect l="l" t="t" r="r" b="b"/>
            <a:pathLst>
              <a:path w="7324725" h="544194">
                <a:moveTo>
                  <a:pt x="7324344" y="541020"/>
                </a:moveTo>
                <a:lnTo>
                  <a:pt x="7324344" y="3048"/>
                </a:lnTo>
                <a:lnTo>
                  <a:pt x="7322820" y="0"/>
                </a:lnTo>
                <a:lnTo>
                  <a:pt x="1524" y="0"/>
                </a:lnTo>
                <a:lnTo>
                  <a:pt x="0" y="3048"/>
                </a:lnTo>
                <a:lnTo>
                  <a:pt x="0" y="541020"/>
                </a:lnTo>
                <a:lnTo>
                  <a:pt x="1524" y="544068"/>
                </a:lnTo>
                <a:lnTo>
                  <a:pt x="4572" y="544068"/>
                </a:lnTo>
                <a:lnTo>
                  <a:pt x="4572" y="10668"/>
                </a:lnTo>
                <a:lnTo>
                  <a:pt x="9144" y="4572"/>
                </a:lnTo>
                <a:lnTo>
                  <a:pt x="9144" y="10668"/>
                </a:lnTo>
                <a:lnTo>
                  <a:pt x="7315200" y="10668"/>
                </a:lnTo>
                <a:lnTo>
                  <a:pt x="7315200" y="4572"/>
                </a:lnTo>
                <a:lnTo>
                  <a:pt x="7319772" y="10668"/>
                </a:lnTo>
                <a:lnTo>
                  <a:pt x="7319772" y="544068"/>
                </a:lnTo>
                <a:lnTo>
                  <a:pt x="7322820" y="544068"/>
                </a:lnTo>
                <a:lnTo>
                  <a:pt x="7324344" y="541020"/>
                </a:lnTo>
                <a:close/>
              </a:path>
              <a:path w="7324725" h="544194">
                <a:moveTo>
                  <a:pt x="9144" y="10668"/>
                </a:moveTo>
                <a:lnTo>
                  <a:pt x="9144" y="4572"/>
                </a:lnTo>
                <a:lnTo>
                  <a:pt x="4572" y="10668"/>
                </a:lnTo>
                <a:lnTo>
                  <a:pt x="9144" y="10668"/>
                </a:lnTo>
                <a:close/>
              </a:path>
              <a:path w="7324725" h="544194">
                <a:moveTo>
                  <a:pt x="9144" y="533400"/>
                </a:moveTo>
                <a:lnTo>
                  <a:pt x="9144" y="10668"/>
                </a:lnTo>
                <a:lnTo>
                  <a:pt x="4572" y="10668"/>
                </a:lnTo>
                <a:lnTo>
                  <a:pt x="4572" y="533400"/>
                </a:lnTo>
                <a:lnTo>
                  <a:pt x="9144" y="533400"/>
                </a:lnTo>
                <a:close/>
              </a:path>
              <a:path w="7324725" h="544194">
                <a:moveTo>
                  <a:pt x="7319772" y="533400"/>
                </a:moveTo>
                <a:lnTo>
                  <a:pt x="4572" y="533400"/>
                </a:lnTo>
                <a:lnTo>
                  <a:pt x="9144" y="537972"/>
                </a:lnTo>
                <a:lnTo>
                  <a:pt x="9144" y="544068"/>
                </a:lnTo>
                <a:lnTo>
                  <a:pt x="7315200" y="544068"/>
                </a:lnTo>
                <a:lnTo>
                  <a:pt x="7315200" y="537972"/>
                </a:lnTo>
                <a:lnTo>
                  <a:pt x="7319772" y="533400"/>
                </a:lnTo>
                <a:close/>
              </a:path>
              <a:path w="7324725" h="544194">
                <a:moveTo>
                  <a:pt x="9144" y="544068"/>
                </a:moveTo>
                <a:lnTo>
                  <a:pt x="9144" y="537972"/>
                </a:lnTo>
                <a:lnTo>
                  <a:pt x="4572" y="533400"/>
                </a:lnTo>
                <a:lnTo>
                  <a:pt x="4572" y="544068"/>
                </a:lnTo>
                <a:lnTo>
                  <a:pt x="9144" y="544068"/>
                </a:lnTo>
                <a:close/>
              </a:path>
              <a:path w="7324725" h="544194">
                <a:moveTo>
                  <a:pt x="7319772" y="10668"/>
                </a:moveTo>
                <a:lnTo>
                  <a:pt x="7315200" y="4572"/>
                </a:lnTo>
                <a:lnTo>
                  <a:pt x="7315200" y="10668"/>
                </a:lnTo>
                <a:lnTo>
                  <a:pt x="7319772" y="10668"/>
                </a:lnTo>
                <a:close/>
              </a:path>
              <a:path w="7324725" h="544194">
                <a:moveTo>
                  <a:pt x="7319772" y="533400"/>
                </a:moveTo>
                <a:lnTo>
                  <a:pt x="7319772" y="10668"/>
                </a:lnTo>
                <a:lnTo>
                  <a:pt x="7315200" y="10668"/>
                </a:lnTo>
                <a:lnTo>
                  <a:pt x="7315200" y="533400"/>
                </a:lnTo>
                <a:lnTo>
                  <a:pt x="7319772" y="533400"/>
                </a:lnTo>
                <a:close/>
              </a:path>
              <a:path w="7324725" h="544194">
                <a:moveTo>
                  <a:pt x="7319772" y="544068"/>
                </a:moveTo>
                <a:lnTo>
                  <a:pt x="7319772" y="533400"/>
                </a:lnTo>
                <a:lnTo>
                  <a:pt x="7315200" y="537972"/>
                </a:lnTo>
                <a:lnTo>
                  <a:pt x="7315200" y="544068"/>
                </a:lnTo>
                <a:lnTo>
                  <a:pt x="7319772" y="544068"/>
                </a:lnTo>
                <a:close/>
              </a:path>
            </a:pathLst>
          </a:custGeom>
          <a:solidFill>
            <a:srgbClr val="353638"/>
          </a:solidFill>
        </p:spPr>
        <p:txBody>
          <a:bodyPr wrap="square" lIns="0" tIns="0" rIns="0" bIns="0" rtlCol="0"/>
          <a:lstStyle/>
          <a:p/>
        </p:txBody>
      </p:sp>
      <p:sp>
        <p:nvSpPr>
          <p:cNvPr id="7" name="object 7"/>
          <p:cNvSpPr txBox="1"/>
          <p:nvPr/>
        </p:nvSpPr>
        <p:spPr>
          <a:xfrm>
            <a:off x="1084460" y="1686559"/>
            <a:ext cx="7939405" cy="3825875"/>
          </a:xfrm>
          <a:prstGeom prst="rect">
            <a:avLst/>
          </a:prstGeom>
        </p:spPr>
        <p:txBody>
          <a:bodyPr wrap="square" lIns="0" tIns="12065" rIns="0" bIns="0" rtlCol="0" vert="horz">
            <a:spAutoFit/>
          </a:bodyPr>
          <a:lstStyle/>
          <a:p>
            <a:pPr marL="1004569">
              <a:lnSpc>
                <a:spcPct val="100000"/>
              </a:lnSpc>
              <a:spcBef>
                <a:spcPts val="95"/>
              </a:spcBef>
            </a:pPr>
            <a:r>
              <a:rPr dirty="0" sz="1600" spc="-10" b="1">
                <a:solidFill>
                  <a:srgbClr val="6C6D70"/>
                </a:solidFill>
                <a:latin typeface="Arial"/>
                <a:cs typeface="Arial"/>
              </a:rPr>
              <a:t>Guided Activity: </a:t>
            </a:r>
            <a:r>
              <a:rPr dirty="0" sz="1600" spc="-5" b="1">
                <a:solidFill>
                  <a:srgbClr val="6C6D70"/>
                </a:solidFill>
                <a:latin typeface="Arial"/>
                <a:cs typeface="Arial"/>
              </a:rPr>
              <a:t>Programming constructs in </a:t>
            </a:r>
            <a:r>
              <a:rPr dirty="0" sz="1600" spc="-15" b="1">
                <a:solidFill>
                  <a:srgbClr val="6C6D70"/>
                </a:solidFill>
                <a:latin typeface="Arial"/>
                <a:cs typeface="Arial"/>
              </a:rPr>
              <a:t>Python </a:t>
            </a:r>
            <a:r>
              <a:rPr dirty="0" sz="1600" spc="-5" b="1">
                <a:solidFill>
                  <a:srgbClr val="6C6D70"/>
                </a:solidFill>
                <a:latin typeface="Arial"/>
                <a:cs typeface="Arial"/>
              </a:rPr>
              <a:t>- </a:t>
            </a:r>
            <a:r>
              <a:rPr dirty="0" sz="1600" spc="-10" b="1">
                <a:solidFill>
                  <a:srgbClr val="6C6D70"/>
                </a:solidFill>
                <a:latin typeface="Arial"/>
                <a:cs typeface="Arial"/>
              </a:rPr>
              <a:t>Assignment</a:t>
            </a:r>
            <a:r>
              <a:rPr dirty="0" sz="1600" spc="225" b="1">
                <a:solidFill>
                  <a:srgbClr val="6C6D70"/>
                </a:solidFill>
                <a:latin typeface="Arial"/>
                <a:cs typeface="Arial"/>
              </a:rPr>
              <a:t> </a:t>
            </a:r>
            <a:r>
              <a:rPr dirty="0" sz="1600" spc="-5" b="1">
                <a:solidFill>
                  <a:srgbClr val="6C6D70"/>
                </a:solidFill>
                <a:latin typeface="Arial"/>
                <a:cs typeface="Arial"/>
              </a:rPr>
              <a:t>2</a:t>
            </a:r>
            <a:endParaRPr sz="1600">
              <a:latin typeface="Arial"/>
              <a:cs typeface="Arial"/>
            </a:endParaRPr>
          </a:p>
          <a:p>
            <a:pPr>
              <a:lnSpc>
                <a:spcPct val="100000"/>
              </a:lnSpc>
            </a:pPr>
            <a:endParaRPr sz="1800">
              <a:latin typeface="Times New Roman"/>
              <a:cs typeface="Times New Roman"/>
            </a:endParaRPr>
          </a:p>
          <a:p>
            <a:pPr>
              <a:lnSpc>
                <a:spcPct val="100000"/>
              </a:lnSpc>
              <a:spcBef>
                <a:spcPts val="15"/>
              </a:spcBef>
            </a:pPr>
            <a:endParaRPr sz="1600">
              <a:latin typeface="Times New Roman"/>
              <a:cs typeface="Times New Roman"/>
            </a:endParaRPr>
          </a:p>
          <a:p>
            <a:pPr marL="243840" indent="-231140">
              <a:lnSpc>
                <a:spcPct val="100000"/>
              </a:lnSpc>
              <a:buClr>
                <a:srgbClr val="007BC3"/>
              </a:buClr>
              <a:buChar char="•"/>
              <a:tabLst>
                <a:tab pos="243840" algn="l"/>
                <a:tab pos="244475" algn="l"/>
              </a:tabLst>
            </a:pPr>
            <a:r>
              <a:rPr dirty="0" sz="1800" spc="-5">
                <a:solidFill>
                  <a:srgbClr val="6C6D70"/>
                </a:solidFill>
                <a:latin typeface="Arial"/>
                <a:cs typeface="Arial"/>
              </a:rPr>
              <a:t>Given </a:t>
            </a:r>
            <a:r>
              <a:rPr dirty="0" sz="1800">
                <a:solidFill>
                  <a:srgbClr val="6C6D70"/>
                </a:solidFill>
                <a:latin typeface="Arial"/>
                <a:cs typeface="Arial"/>
              </a:rPr>
              <a:t>a </a:t>
            </a:r>
            <a:r>
              <a:rPr dirty="0" sz="1800" spc="-5">
                <a:solidFill>
                  <a:srgbClr val="6C6D70"/>
                </a:solidFill>
                <a:latin typeface="Arial"/>
                <a:cs typeface="Arial"/>
              </a:rPr>
              <a:t>real </a:t>
            </a:r>
            <a:r>
              <a:rPr dirty="0" sz="1800" spc="-10">
                <a:solidFill>
                  <a:srgbClr val="6C6D70"/>
                </a:solidFill>
                <a:latin typeface="Arial"/>
                <a:cs typeface="Arial"/>
              </a:rPr>
              <a:t>world </a:t>
            </a:r>
            <a:r>
              <a:rPr dirty="0" sz="1800" spc="-5">
                <a:solidFill>
                  <a:srgbClr val="6C6D70"/>
                </a:solidFill>
                <a:latin typeface="Arial"/>
                <a:cs typeface="Arial"/>
              </a:rPr>
              <a:t>problem, </a:t>
            </a:r>
            <a:r>
              <a:rPr dirty="0" sz="1800">
                <a:solidFill>
                  <a:srgbClr val="6C6D70"/>
                </a:solidFill>
                <a:latin typeface="Arial"/>
                <a:cs typeface="Arial"/>
              </a:rPr>
              <a:t>to </a:t>
            </a:r>
            <a:r>
              <a:rPr dirty="0" sz="1800" spc="-5">
                <a:solidFill>
                  <a:srgbClr val="6C6D70"/>
                </a:solidFill>
                <a:latin typeface="Arial"/>
                <a:cs typeface="Arial"/>
              </a:rPr>
              <a:t>solve the problem using </a:t>
            </a:r>
            <a:r>
              <a:rPr dirty="0" sz="1800">
                <a:solidFill>
                  <a:srgbClr val="6C6D70"/>
                </a:solidFill>
                <a:latin typeface="Arial"/>
                <a:cs typeface="Arial"/>
              </a:rPr>
              <a:t>a </a:t>
            </a:r>
            <a:r>
              <a:rPr dirty="0" sz="1800" spc="-5">
                <a:solidFill>
                  <a:srgbClr val="6C6D70"/>
                </a:solidFill>
                <a:latin typeface="Arial"/>
                <a:cs typeface="Arial"/>
              </a:rPr>
              <a:t>program, </a:t>
            </a:r>
            <a:r>
              <a:rPr dirty="0" sz="1800" spc="-20">
                <a:solidFill>
                  <a:srgbClr val="6C6D70"/>
                </a:solidFill>
                <a:latin typeface="Arial"/>
                <a:cs typeface="Arial"/>
              </a:rPr>
              <a:t>we</a:t>
            </a:r>
            <a:r>
              <a:rPr dirty="0" sz="1800" spc="175">
                <a:solidFill>
                  <a:srgbClr val="6C6D70"/>
                </a:solidFill>
                <a:latin typeface="Arial"/>
                <a:cs typeface="Arial"/>
              </a:rPr>
              <a:t> </a:t>
            </a:r>
            <a:r>
              <a:rPr dirty="0" sz="1800" spc="-5">
                <a:solidFill>
                  <a:srgbClr val="6C6D70"/>
                </a:solidFill>
                <a:latin typeface="Arial"/>
                <a:cs typeface="Arial"/>
              </a:rPr>
              <a:t>need:</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Logic</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High level programming</a:t>
            </a:r>
            <a:r>
              <a:rPr dirty="0" sz="1600">
                <a:solidFill>
                  <a:srgbClr val="6C6D70"/>
                </a:solidFill>
                <a:latin typeface="Arial"/>
                <a:cs typeface="Arial"/>
              </a:rPr>
              <a:t> </a:t>
            </a:r>
            <a:r>
              <a:rPr dirty="0" sz="1600" spc="-5">
                <a:solidFill>
                  <a:srgbClr val="6C6D70"/>
                </a:solidFill>
                <a:latin typeface="Arial"/>
                <a:cs typeface="Arial"/>
              </a:rPr>
              <a:t>language</a:t>
            </a:r>
            <a:endParaRPr sz="1600">
              <a:latin typeface="Arial"/>
              <a:cs typeface="Arial"/>
            </a:endParaRPr>
          </a:p>
          <a:p>
            <a:pPr lvl="2" marL="701040" indent="-231140">
              <a:lnSpc>
                <a:spcPct val="100000"/>
              </a:lnSpc>
              <a:spcBef>
                <a:spcPts val="1395"/>
              </a:spcBef>
              <a:buClr>
                <a:srgbClr val="007BC3"/>
              </a:buClr>
              <a:buChar char="•"/>
              <a:tabLst>
                <a:tab pos="701040" algn="l"/>
                <a:tab pos="701675" algn="l"/>
              </a:tabLst>
            </a:pPr>
            <a:r>
              <a:rPr dirty="0" sz="1400" spc="-5">
                <a:solidFill>
                  <a:srgbClr val="6C6D70"/>
                </a:solidFill>
                <a:latin typeface="Arial"/>
                <a:cs typeface="Arial"/>
              </a:rPr>
              <a:t>Programming</a:t>
            </a:r>
            <a:r>
              <a:rPr dirty="0" sz="1400" spc="-50">
                <a:solidFill>
                  <a:srgbClr val="6C6D70"/>
                </a:solidFill>
                <a:latin typeface="Arial"/>
                <a:cs typeface="Arial"/>
              </a:rPr>
              <a:t> </a:t>
            </a:r>
            <a:r>
              <a:rPr dirty="0" sz="1400" spc="-5">
                <a:solidFill>
                  <a:srgbClr val="6C6D70"/>
                </a:solidFill>
                <a:latin typeface="Arial"/>
                <a:cs typeface="Arial"/>
              </a:rPr>
              <a:t>Fundamentals</a:t>
            </a:r>
            <a:endParaRPr sz="1400">
              <a:latin typeface="Arial"/>
              <a:cs typeface="Arial"/>
            </a:endParaRPr>
          </a:p>
          <a:p>
            <a:pPr lvl="2">
              <a:lnSpc>
                <a:spcPct val="100000"/>
              </a:lnSpc>
              <a:spcBef>
                <a:spcPts val="40"/>
              </a:spcBef>
              <a:buClr>
                <a:srgbClr val="007BC3"/>
              </a:buClr>
              <a:buFont typeface="Arial"/>
              <a:buChar char="•"/>
            </a:pPr>
            <a:endParaRPr sz="1150">
              <a:latin typeface="Times New Roman"/>
              <a:cs typeface="Times New Roman"/>
            </a:endParaRPr>
          </a:p>
          <a:p>
            <a:pPr lvl="3" marL="927100" indent="-173990">
              <a:lnSpc>
                <a:spcPct val="100000"/>
              </a:lnSpc>
              <a:buClr>
                <a:srgbClr val="007BC3"/>
              </a:buClr>
              <a:buChar char="–"/>
              <a:tabLst>
                <a:tab pos="927735" algn="l"/>
              </a:tabLst>
            </a:pPr>
            <a:r>
              <a:rPr dirty="0" sz="1400" spc="-5">
                <a:solidFill>
                  <a:srgbClr val="6C6D70"/>
                </a:solidFill>
                <a:latin typeface="Arial"/>
                <a:cs typeface="Arial"/>
              </a:rPr>
              <a:t>Identifiers</a:t>
            </a:r>
            <a:endParaRPr sz="1400">
              <a:latin typeface="Arial"/>
              <a:cs typeface="Arial"/>
            </a:endParaRPr>
          </a:p>
          <a:p>
            <a:pPr lvl="3">
              <a:lnSpc>
                <a:spcPct val="100000"/>
              </a:lnSpc>
              <a:spcBef>
                <a:spcPts val="40"/>
              </a:spcBef>
              <a:buClr>
                <a:srgbClr val="007BC3"/>
              </a:buClr>
              <a:buFont typeface="Arial"/>
              <a:buChar char="–"/>
            </a:pPr>
            <a:endParaRPr sz="1150">
              <a:latin typeface="Times New Roman"/>
              <a:cs typeface="Times New Roman"/>
            </a:endParaRPr>
          </a:p>
          <a:p>
            <a:pPr lvl="3" marL="927100" indent="-173990">
              <a:lnSpc>
                <a:spcPct val="100000"/>
              </a:lnSpc>
              <a:buClr>
                <a:srgbClr val="007BC3"/>
              </a:buClr>
              <a:buChar char="–"/>
              <a:tabLst>
                <a:tab pos="927735" algn="l"/>
              </a:tabLst>
            </a:pPr>
            <a:r>
              <a:rPr dirty="0" sz="1400" spc="-15">
                <a:solidFill>
                  <a:srgbClr val="6C6D70"/>
                </a:solidFill>
                <a:latin typeface="Arial"/>
                <a:cs typeface="Arial"/>
              </a:rPr>
              <a:t>Variables</a:t>
            </a:r>
            <a:endParaRPr sz="1400">
              <a:latin typeface="Arial"/>
              <a:cs typeface="Arial"/>
            </a:endParaRPr>
          </a:p>
          <a:p>
            <a:pPr lvl="3">
              <a:lnSpc>
                <a:spcPct val="100000"/>
              </a:lnSpc>
              <a:spcBef>
                <a:spcPts val="40"/>
              </a:spcBef>
              <a:buClr>
                <a:srgbClr val="007BC3"/>
              </a:buClr>
              <a:buFont typeface="Arial"/>
              <a:buChar char="–"/>
            </a:pPr>
            <a:endParaRPr sz="1150">
              <a:latin typeface="Times New Roman"/>
              <a:cs typeface="Times New Roman"/>
            </a:endParaRPr>
          </a:p>
          <a:p>
            <a:pPr lvl="3" marL="927100" indent="-173990">
              <a:lnSpc>
                <a:spcPct val="100000"/>
              </a:lnSpc>
              <a:buClr>
                <a:srgbClr val="007BC3"/>
              </a:buClr>
              <a:buChar char="–"/>
              <a:tabLst>
                <a:tab pos="927735" algn="l"/>
              </a:tabLst>
            </a:pPr>
            <a:r>
              <a:rPr dirty="0" sz="1400" spc="-5">
                <a:solidFill>
                  <a:srgbClr val="6C6D70"/>
                </a:solidFill>
                <a:latin typeface="Arial"/>
                <a:cs typeface="Arial"/>
              </a:rPr>
              <a:t>Data</a:t>
            </a:r>
            <a:r>
              <a:rPr dirty="0" sz="1400" spc="-25">
                <a:solidFill>
                  <a:srgbClr val="6C6D70"/>
                </a:solidFill>
                <a:latin typeface="Arial"/>
                <a:cs typeface="Arial"/>
              </a:rPr>
              <a:t> </a:t>
            </a:r>
            <a:r>
              <a:rPr dirty="0" sz="1400" spc="-5">
                <a:solidFill>
                  <a:srgbClr val="6C6D70"/>
                </a:solidFill>
                <a:latin typeface="Arial"/>
                <a:cs typeface="Arial"/>
              </a:rPr>
              <a:t>types</a:t>
            </a:r>
            <a:endParaRPr sz="1400">
              <a:latin typeface="Arial"/>
              <a:cs typeface="Arial"/>
            </a:endParaRPr>
          </a:p>
          <a:p>
            <a:pPr lvl="3">
              <a:lnSpc>
                <a:spcPct val="100000"/>
              </a:lnSpc>
              <a:spcBef>
                <a:spcPts val="40"/>
              </a:spcBef>
              <a:buClr>
                <a:srgbClr val="007BC3"/>
              </a:buClr>
              <a:buFont typeface="Arial"/>
              <a:buChar char="–"/>
            </a:pPr>
            <a:endParaRPr sz="1150">
              <a:latin typeface="Times New Roman"/>
              <a:cs typeface="Times New Roman"/>
            </a:endParaRPr>
          </a:p>
          <a:p>
            <a:pPr lvl="3" marL="927100" indent="-173990">
              <a:lnSpc>
                <a:spcPct val="100000"/>
              </a:lnSpc>
              <a:buClr>
                <a:srgbClr val="007BC3"/>
              </a:buClr>
              <a:buChar char="–"/>
              <a:tabLst>
                <a:tab pos="927735" algn="l"/>
              </a:tabLst>
            </a:pPr>
            <a:r>
              <a:rPr dirty="0" sz="1400" spc="-5">
                <a:solidFill>
                  <a:srgbClr val="6C6D70"/>
                </a:solidFill>
                <a:latin typeface="Arial"/>
                <a:cs typeface="Arial"/>
              </a:rPr>
              <a:t>Operators</a:t>
            </a:r>
            <a:r>
              <a:rPr dirty="0" sz="1400" spc="-45">
                <a:solidFill>
                  <a:srgbClr val="6C6D70"/>
                </a:solidFill>
                <a:latin typeface="Arial"/>
                <a:cs typeface="Arial"/>
              </a:rPr>
              <a:t> </a:t>
            </a:r>
            <a:r>
              <a:rPr dirty="0" sz="1400">
                <a:solidFill>
                  <a:srgbClr val="6C6D70"/>
                </a:solidFill>
                <a:latin typeface="Arial"/>
                <a:cs typeface="Arial"/>
              </a:rPr>
              <a:t>etc</a:t>
            </a:r>
            <a:endParaRPr sz="1400">
              <a:latin typeface="Arial"/>
              <a:cs typeface="Arial"/>
            </a:endParaRPr>
          </a:p>
        </p:txBody>
      </p:sp>
      <p:sp>
        <p:nvSpPr>
          <p:cNvPr id="8" name="object 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1725930" cy="452120"/>
          </a:xfrm>
          <a:prstGeom prst="rect"/>
        </p:spPr>
        <p:txBody>
          <a:bodyPr wrap="square" lIns="0" tIns="12065" rIns="0" bIns="0" rtlCol="0" vert="horz">
            <a:spAutoFit/>
          </a:bodyPr>
          <a:lstStyle/>
          <a:p>
            <a:pPr marL="12700">
              <a:lnSpc>
                <a:spcPct val="100000"/>
              </a:lnSpc>
              <a:spcBef>
                <a:spcPts val="95"/>
              </a:spcBef>
            </a:pPr>
            <a:r>
              <a:rPr dirty="0" spc="-5"/>
              <a:t>Identifiers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4</a:t>
            </a:r>
            <a:endParaRPr sz="1000">
              <a:latin typeface="Arial"/>
              <a:cs typeface="Arial"/>
            </a:endParaRPr>
          </a:p>
        </p:txBody>
      </p:sp>
      <p:sp>
        <p:nvSpPr>
          <p:cNvPr id="5" name="object 5"/>
          <p:cNvSpPr/>
          <p:nvPr/>
        </p:nvSpPr>
        <p:spPr>
          <a:xfrm>
            <a:off x="1670182" y="4750308"/>
            <a:ext cx="2769235" cy="1042669"/>
          </a:xfrm>
          <a:custGeom>
            <a:avLst/>
            <a:gdLst/>
            <a:ahLst/>
            <a:cxnLst/>
            <a:rect l="l" t="t" r="r" b="b"/>
            <a:pathLst>
              <a:path w="2769235" h="1042670">
                <a:moveTo>
                  <a:pt x="2769108" y="18288"/>
                </a:moveTo>
                <a:lnTo>
                  <a:pt x="2767750" y="11572"/>
                </a:lnTo>
                <a:lnTo>
                  <a:pt x="2763964" y="5715"/>
                </a:lnTo>
                <a:lnTo>
                  <a:pt x="2758178" y="1571"/>
                </a:lnTo>
                <a:lnTo>
                  <a:pt x="2750820" y="0"/>
                </a:lnTo>
                <a:lnTo>
                  <a:pt x="18287" y="0"/>
                </a:lnTo>
                <a:lnTo>
                  <a:pt x="11572" y="1571"/>
                </a:lnTo>
                <a:lnTo>
                  <a:pt x="5715" y="5715"/>
                </a:lnTo>
                <a:lnTo>
                  <a:pt x="1571" y="11572"/>
                </a:lnTo>
                <a:lnTo>
                  <a:pt x="0" y="18288"/>
                </a:lnTo>
                <a:lnTo>
                  <a:pt x="18287" y="25051"/>
                </a:lnTo>
                <a:lnTo>
                  <a:pt x="18287" y="18288"/>
                </a:lnTo>
                <a:lnTo>
                  <a:pt x="2769108" y="18288"/>
                </a:lnTo>
                <a:close/>
              </a:path>
              <a:path w="2769235" h="1042670">
                <a:moveTo>
                  <a:pt x="2750819" y="1042416"/>
                </a:moveTo>
                <a:lnTo>
                  <a:pt x="2750819" y="1035652"/>
                </a:lnTo>
                <a:lnTo>
                  <a:pt x="18287" y="25051"/>
                </a:lnTo>
                <a:lnTo>
                  <a:pt x="18287" y="1042416"/>
                </a:lnTo>
                <a:lnTo>
                  <a:pt x="2750819" y="1042416"/>
                </a:lnTo>
                <a:close/>
              </a:path>
              <a:path w="2769235" h="1042670">
                <a:moveTo>
                  <a:pt x="2769108" y="18288"/>
                </a:moveTo>
                <a:lnTo>
                  <a:pt x="2750819" y="18288"/>
                </a:lnTo>
                <a:lnTo>
                  <a:pt x="2750819" y="38100"/>
                </a:lnTo>
                <a:lnTo>
                  <a:pt x="2750820" y="1035652"/>
                </a:lnTo>
                <a:lnTo>
                  <a:pt x="2769108" y="1042416"/>
                </a:lnTo>
                <a:lnTo>
                  <a:pt x="2769108" y="18288"/>
                </a:lnTo>
                <a:close/>
              </a:path>
            </a:pathLst>
          </a:custGeom>
          <a:solidFill>
            <a:srgbClr val="FFFFFF"/>
          </a:solidFill>
        </p:spPr>
        <p:txBody>
          <a:bodyPr wrap="square" lIns="0" tIns="0" rIns="0" bIns="0" rtlCol="0"/>
          <a:lstStyle/>
          <a:p/>
        </p:txBody>
      </p:sp>
      <p:sp>
        <p:nvSpPr>
          <p:cNvPr id="6" name="object 6"/>
          <p:cNvSpPr/>
          <p:nvPr/>
        </p:nvSpPr>
        <p:spPr>
          <a:xfrm>
            <a:off x="1688470" y="4768596"/>
            <a:ext cx="2733040" cy="1024255"/>
          </a:xfrm>
          <a:custGeom>
            <a:avLst/>
            <a:gdLst/>
            <a:ahLst/>
            <a:cxnLst/>
            <a:rect l="l" t="t" r="r" b="b"/>
            <a:pathLst>
              <a:path w="2733040" h="1024254">
                <a:moveTo>
                  <a:pt x="0" y="0"/>
                </a:moveTo>
                <a:lnTo>
                  <a:pt x="0" y="1024128"/>
                </a:lnTo>
                <a:lnTo>
                  <a:pt x="2732532" y="1024128"/>
                </a:lnTo>
                <a:lnTo>
                  <a:pt x="2732532" y="0"/>
                </a:lnTo>
                <a:lnTo>
                  <a:pt x="0" y="0"/>
                </a:lnTo>
                <a:close/>
              </a:path>
            </a:pathLst>
          </a:custGeom>
          <a:solidFill>
            <a:srgbClr val="007BC3"/>
          </a:solidFill>
        </p:spPr>
        <p:txBody>
          <a:bodyPr wrap="square" lIns="0" tIns="0" rIns="0" bIns="0" rtlCol="0"/>
          <a:lstStyle/>
          <a:p/>
        </p:txBody>
      </p:sp>
      <p:sp>
        <p:nvSpPr>
          <p:cNvPr id="7" name="object 7"/>
          <p:cNvSpPr/>
          <p:nvPr/>
        </p:nvSpPr>
        <p:spPr>
          <a:xfrm>
            <a:off x="1670182" y="3706344"/>
            <a:ext cx="7889859" cy="2104667"/>
          </a:xfrm>
          <a:prstGeom prst="rect">
            <a:avLst/>
          </a:prstGeom>
          <a:blipFill>
            <a:blip r:embed="rId3" cstate="print"/>
            <a:stretch>
              <a:fillRect/>
            </a:stretch>
          </a:blipFill>
        </p:spPr>
        <p:txBody>
          <a:bodyPr wrap="square" lIns="0" tIns="0" rIns="0" bIns="0" rtlCol="0"/>
          <a:lstStyle/>
          <a:p/>
        </p:txBody>
      </p:sp>
      <p:sp>
        <p:nvSpPr>
          <p:cNvPr id="8" name="object 8"/>
          <p:cNvSpPr txBox="1"/>
          <p:nvPr/>
        </p:nvSpPr>
        <p:spPr>
          <a:xfrm>
            <a:off x="1767216" y="4882386"/>
            <a:ext cx="1229995" cy="756920"/>
          </a:xfrm>
          <a:prstGeom prst="rect">
            <a:avLst/>
          </a:prstGeom>
        </p:spPr>
        <p:txBody>
          <a:bodyPr wrap="square" lIns="0" tIns="12065" rIns="0" bIns="0" rtlCol="0" vert="horz">
            <a:spAutoFit/>
          </a:bodyPr>
          <a:lstStyle/>
          <a:p>
            <a:pPr marL="12700" marR="5080">
              <a:lnSpc>
                <a:spcPct val="100000"/>
              </a:lnSpc>
              <a:spcBef>
                <a:spcPts val="95"/>
              </a:spcBef>
            </a:pPr>
            <a:r>
              <a:rPr dirty="0" sz="1600" spc="-5" b="1">
                <a:solidFill>
                  <a:srgbClr val="FFFFFF"/>
                </a:solidFill>
                <a:latin typeface="Arial"/>
                <a:cs typeface="Arial"/>
              </a:rPr>
              <a:t>bill_id  </a:t>
            </a:r>
            <a:r>
              <a:rPr dirty="0" sz="1600" spc="-5" b="1">
                <a:solidFill>
                  <a:srgbClr val="FFFFFF"/>
                </a:solidFill>
                <a:latin typeface="Arial"/>
                <a:cs typeface="Arial"/>
              </a:rPr>
              <a:t>c</a:t>
            </a:r>
            <a:r>
              <a:rPr dirty="0" sz="1600" spc="-10" b="1">
                <a:solidFill>
                  <a:srgbClr val="FFFFFF"/>
                </a:solidFill>
                <a:latin typeface="Arial"/>
                <a:cs typeface="Arial"/>
              </a:rPr>
              <a:t>u</a:t>
            </a:r>
            <a:r>
              <a:rPr dirty="0" sz="1600" spc="-5" b="1">
                <a:solidFill>
                  <a:srgbClr val="FFFFFF"/>
                </a:solidFill>
                <a:latin typeface="Arial"/>
                <a:cs typeface="Arial"/>
              </a:rPr>
              <a:t>s</a:t>
            </a:r>
            <a:r>
              <a:rPr dirty="0" sz="1600" spc="-10" b="1">
                <a:solidFill>
                  <a:srgbClr val="FFFFFF"/>
                </a:solidFill>
                <a:latin typeface="Arial"/>
                <a:cs typeface="Arial"/>
              </a:rPr>
              <a:t>tom</a:t>
            </a:r>
            <a:r>
              <a:rPr dirty="0" sz="1600" spc="-5" b="1">
                <a:solidFill>
                  <a:srgbClr val="FFFFFF"/>
                </a:solidFill>
                <a:latin typeface="Arial"/>
                <a:cs typeface="Arial"/>
              </a:rPr>
              <a:t>er_id  </a:t>
            </a:r>
            <a:r>
              <a:rPr dirty="0" sz="1600" spc="-5" b="1">
                <a:solidFill>
                  <a:srgbClr val="FFFFFF"/>
                </a:solidFill>
                <a:latin typeface="Arial"/>
                <a:cs typeface="Arial"/>
              </a:rPr>
              <a:t>bill_amount</a:t>
            </a:r>
            <a:endParaRPr sz="1600">
              <a:latin typeface="Arial"/>
              <a:cs typeface="Arial"/>
            </a:endParaRPr>
          </a:p>
        </p:txBody>
      </p:sp>
      <p:sp>
        <p:nvSpPr>
          <p:cNvPr id="11" name="object 11"/>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9" name="object 9"/>
          <p:cNvSpPr txBox="1"/>
          <p:nvPr/>
        </p:nvSpPr>
        <p:spPr>
          <a:xfrm>
            <a:off x="1084465" y="1486915"/>
            <a:ext cx="7468870" cy="3233420"/>
          </a:xfrm>
          <a:prstGeom prst="rect">
            <a:avLst/>
          </a:prstGeom>
        </p:spPr>
        <p:txBody>
          <a:bodyPr wrap="square" lIns="0" tIns="12700" rIns="0" bIns="0" rtlCol="0" vert="horz">
            <a:spAutoFit/>
          </a:bodyPr>
          <a:lstStyle/>
          <a:p>
            <a:pPr marL="243840" indent="-231140">
              <a:lnSpc>
                <a:spcPct val="100000"/>
              </a:lnSpc>
              <a:spcBef>
                <a:spcPts val="100"/>
              </a:spcBef>
              <a:buChar char="•"/>
              <a:tabLst>
                <a:tab pos="243840" algn="l"/>
                <a:tab pos="244475" algn="l"/>
              </a:tabLst>
            </a:pPr>
            <a:r>
              <a:rPr dirty="0" sz="1800" spc="-5">
                <a:solidFill>
                  <a:srgbClr val="6C6D70"/>
                </a:solidFill>
                <a:latin typeface="Arial"/>
                <a:cs typeface="Arial"/>
              </a:rPr>
              <a:t>Are names given </a:t>
            </a:r>
            <a:r>
              <a:rPr dirty="0" sz="1800">
                <a:solidFill>
                  <a:srgbClr val="6C6D70"/>
                </a:solidFill>
                <a:latin typeface="Arial"/>
                <a:cs typeface="Arial"/>
              </a:rPr>
              <a:t>to </a:t>
            </a:r>
            <a:r>
              <a:rPr dirty="0" sz="1800" spc="-10">
                <a:solidFill>
                  <a:srgbClr val="6C6D70"/>
                </a:solidFill>
                <a:latin typeface="Arial"/>
                <a:cs typeface="Arial"/>
              </a:rPr>
              <a:t>anything </a:t>
            </a:r>
            <a:r>
              <a:rPr dirty="0" sz="1800" spc="-5">
                <a:solidFill>
                  <a:srgbClr val="6C6D70"/>
                </a:solidFill>
                <a:latin typeface="Arial"/>
                <a:cs typeface="Arial"/>
              </a:rPr>
              <a:t>that </a:t>
            </a:r>
            <a:r>
              <a:rPr dirty="0" sz="1800" spc="-10">
                <a:solidFill>
                  <a:srgbClr val="6C6D70"/>
                </a:solidFill>
                <a:latin typeface="Arial"/>
                <a:cs typeface="Arial"/>
              </a:rPr>
              <a:t>you </a:t>
            </a:r>
            <a:r>
              <a:rPr dirty="0" sz="1800" spc="-15">
                <a:solidFill>
                  <a:srgbClr val="6C6D70"/>
                </a:solidFill>
                <a:latin typeface="Arial"/>
                <a:cs typeface="Arial"/>
              </a:rPr>
              <a:t>want </a:t>
            </a:r>
            <a:r>
              <a:rPr dirty="0" sz="1800">
                <a:solidFill>
                  <a:srgbClr val="6C6D70"/>
                </a:solidFill>
                <a:latin typeface="Arial"/>
                <a:cs typeface="Arial"/>
              </a:rPr>
              <a:t>to </a:t>
            </a:r>
            <a:r>
              <a:rPr dirty="0" sz="1800" spc="-5">
                <a:solidFill>
                  <a:srgbClr val="6C6D70"/>
                </a:solidFill>
                <a:latin typeface="Arial"/>
                <a:cs typeface="Arial"/>
              </a:rPr>
              <a:t>identify in </a:t>
            </a:r>
            <a:r>
              <a:rPr dirty="0" sz="1800">
                <a:solidFill>
                  <a:srgbClr val="6C6D70"/>
                </a:solidFill>
                <a:latin typeface="Arial"/>
                <a:cs typeface="Arial"/>
              </a:rPr>
              <a:t>a</a:t>
            </a:r>
            <a:r>
              <a:rPr dirty="0" sz="1800" spc="180">
                <a:solidFill>
                  <a:srgbClr val="6C6D70"/>
                </a:solidFill>
                <a:latin typeface="Arial"/>
                <a:cs typeface="Arial"/>
              </a:rPr>
              <a:t> </a:t>
            </a:r>
            <a:r>
              <a:rPr dirty="0" sz="1800" spc="-5">
                <a:solidFill>
                  <a:srgbClr val="6C6D70"/>
                </a:solidFill>
                <a:latin typeface="Arial"/>
                <a:cs typeface="Arial"/>
              </a:rPr>
              <a:t>program</a:t>
            </a:r>
            <a:endParaRPr sz="1800">
              <a:latin typeface="Arial"/>
              <a:cs typeface="Arial"/>
            </a:endParaRPr>
          </a:p>
          <a:p>
            <a:pPr marL="243840" indent="-231140">
              <a:lnSpc>
                <a:spcPct val="100000"/>
              </a:lnSpc>
              <a:spcBef>
                <a:spcPts val="1415"/>
              </a:spcBef>
              <a:buChar char="•"/>
              <a:tabLst>
                <a:tab pos="243840" algn="l"/>
                <a:tab pos="244475" algn="l"/>
              </a:tabLst>
            </a:pPr>
            <a:r>
              <a:rPr dirty="0" sz="1800" spc="-5">
                <a:solidFill>
                  <a:srgbClr val="6C6D70"/>
                </a:solidFill>
                <a:latin typeface="Arial"/>
                <a:cs typeface="Arial"/>
              </a:rPr>
              <a:t>Helps </a:t>
            </a:r>
            <a:r>
              <a:rPr dirty="0" sz="1800">
                <a:solidFill>
                  <a:srgbClr val="6C6D70"/>
                </a:solidFill>
                <a:latin typeface="Arial"/>
                <a:cs typeface="Arial"/>
              </a:rPr>
              <a:t>to </a:t>
            </a:r>
            <a:r>
              <a:rPr dirty="0" sz="1800" spc="-5">
                <a:solidFill>
                  <a:srgbClr val="6C6D70"/>
                </a:solidFill>
                <a:latin typeface="Arial"/>
                <a:cs typeface="Arial"/>
              </a:rPr>
              <a:t>refer </a:t>
            </a:r>
            <a:r>
              <a:rPr dirty="0" sz="1800">
                <a:solidFill>
                  <a:srgbClr val="6C6D70"/>
                </a:solidFill>
                <a:latin typeface="Arial"/>
                <a:cs typeface="Arial"/>
              </a:rPr>
              <a:t>to </a:t>
            </a:r>
            <a:r>
              <a:rPr dirty="0" sz="1800" spc="-5">
                <a:solidFill>
                  <a:srgbClr val="6C6D70"/>
                </a:solidFill>
                <a:latin typeface="Arial"/>
                <a:cs typeface="Arial"/>
              </a:rPr>
              <a:t>that item from any place in the</a:t>
            </a:r>
            <a:r>
              <a:rPr dirty="0" sz="1800" spc="30">
                <a:solidFill>
                  <a:srgbClr val="6C6D70"/>
                </a:solidFill>
                <a:latin typeface="Arial"/>
                <a:cs typeface="Arial"/>
              </a:rPr>
              <a:t> </a:t>
            </a:r>
            <a:r>
              <a:rPr dirty="0" sz="1800" spc="-5">
                <a:solidFill>
                  <a:srgbClr val="6C6D70"/>
                </a:solidFill>
                <a:latin typeface="Arial"/>
                <a:cs typeface="Arial"/>
              </a:rPr>
              <a:t>program</a:t>
            </a:r>
            <a:endParaRPr sz="1800">
              <a:latin typeface="Arial"/>
              <a:cs typeface="Arial"/>
            </a:endParaRPr>
          </a:p>
          <a:p>
            <a:pPr marL="243840" indent="-231140">
              <a:lnSpc>
                <a:spcPct val="100000"/>
              </a:lnSpc>
              <a:spcBef>
                <a:spcPts val="1415"/>
              </a:spcBef>
              <a:buChar char="•"/>
              <a:tabLst>
                <a:tab pos="243840" algn="l"/>
                <a:tab pos="244475" algn="l"/>
              </a:tabLst>
            </a:pPr>
            <a:r>
              <a:rPr dirty="0" sz="1800" spc="-5">
                <a:solidFill>
                  <a:srgbClr val="6C6D70"/>
                </a:solidFill>
                <a:latin typeface="Arial"/>
                <a:cs typeface="Arial"/>
              </a:rPr>
              <a:t>Can start </a:t>
            </a:r>
            <a:r>
              <a:rPr dirty="0" sz="1800" spc="-15">
                <a:solidFill>
                  <a:srgbClr val="6C6D70"/>
                </a:solidFill>
                <a:latin typeface="Arial"/>
                <a:cs typeface="Arial"/>
              </a:rPr>
              <a:t>with </a:t>
            </a:r>
            <a:r>
              <a:rPr dirty="0" sz="1800" spc="-5">
                <a:solidFill>
                  <a:srgbClr val="6C6D70"/>
                </a:solidFill>
                <a:latin typeface="Arial"/>
                <a:cs typeface="Arial"/>
              </a:rPr>
              <a:t>an underscore (_) or </a:t>
            </a:r>
            <a:r>
              <a:rPr dirty="0" sz="1800">
                <a:solidFill>
                  <a:srgbClr val="6C6D70"/>
                </a:solidFill>
                <a:latin typeface="Arial"/>
                <a:cs typeface="Arial"/>
              </a:rPr>
              <a:t>a </a:t>
            </a:r>
            <a:r>
              <a:rPr dirty="0" sz="1800" spc="-5">
                <a:solidFill>
                  <a:srgbClr val="6C6D70"/>
                </a:solidFill>
                <a:latin typeface="Arial"/>
                <a:cs typeface="Arial"/>
              </a:rPr>
              <a:t>upper or </a:t>
            </a:r>
            <a:r>
              <a:rPr dirty="0" sz="1800" spc="-15">
                <a:solidFill>
                  <a:srgbClr val="6C6D70"/>
                </a:solidFill>
                <a:latin typeface="Arial"/>
                <a:cs typeface="Arial"/>
              </a:rPr>
              <a:t>lower </a:t>
            </a:r>
            <a:r>
              <a:rPr dirty="0" sz="1800" spc="-5">
                <a:solidFill>
                  <a:srgbClr val="6C6D70"/>
                </a:solidFill>
                <a:latin typeface="Arial"/>
                <a:cs typeface="Arial"/>
              </a:rPr>
              <a:t>case</a:t>
            </a:r>
            <a:r>
              <a:rPr dirty="0" sz="1800" spc="204">
                <a:solidFill>
                  <a:srgbClr val="6C6D70"/>
                </a:solidFill>
                <a:latin typeface="Arial"/>
                <a:cs typeface="Arial"/>
              </a:rPr>
              <a:t> </a:t>
            </a:r>
            <a:r>
              <a:rPr dirty="0" sz="1800" spc="-5">
                <a:solidFill>
                  <a:srgbClr val="6C6D70"/>
                </a:solidFill>
                <a:latin typeface="Arial"/>
                <a:cs typeface="Arial"/>
              </a:rPr>
              <a:t>alphabet</a:t>
            </a:r>
            <a:endParaRPr sz="1800">
              <a:latin typeface="Arial"/>
              <a:cs typeface="Arial"/>
            </a:endParaRPr>
          </a:p>
          <a:p>
            <a:pPr marL="243840" indent="-231140">
              <a:lnSpc>
                <a:spcPct val="100000"/>
              </a:lnSpc>
              <a:spcBef>
                <a:spcPts val="1415"/>
              </a:spcBef>
              <a:buChar char="•"/>
              <a:tabLst>
                <a:tab pos="243840" algn="l"/>
                <a:tab pos="244475" algn="l"/>
              </a:tabLst>
            </a:pPr>
            <a:r>
              <a:rPr dirty="0" sz="1800" spc="-5">
                <a:solidFill>
                  <a:srgbClr val="6C6D70"/>
                </a:solidFill>
                <a:latin typeface="Arial"/>
                <a:cs typeface="Arial"/>
              </a:rPr>
              <a:t>Can have</a:t>
            </a:r>
            <a:r>
              <a:rPr dirty="0" sz="1800" spc="0">
                <a:solidFill>
                  <a:srgbClr val="6C6D70"/>
                </a:solidFill>
                <a:latin typeface="Arial"/>
                <a:cs typeface="Arial"/>
              </a:rPr>
              <a:t> </a:t>
            </a:r>
            <a:r>
              <a:rPr dirty="0" sz="1800" spc="-5">
                <a:solidFill>
                  <a:srgbClr val="6C6D70"/>
                </a:solidFill>
                <a:latin typeface="Arial"/>
                <a:cs typeface="Arial"/>
              </a:rPr>
              <a:t>digits</a:t>
            </a:r>
            <a:endParaRPr sz="1800">
              <a:latin typeface="Arial"/>
              <a:cs typeface="Arial"/>
            </a:endParaRPr>
          </a:p>
          <a:p>
            <a:pPr marL="243840" indent="-231140">
              <a:lnSpc>
                <a:spcPct val="100000"/>
              </a:lnSpc>
              <a:spcBef>
                <a:spcPts val="1415"/>
              </a:spcBef>
              <a:buChar char="•"/>
              <a:tabLst>
                <a:tab pos="243840" algn="l"/>
                <a:tab pos="244475" algn="l"/>
              </a:tabLst>
            </a:pPr>
            <a:r>
              <a:rPr dirty="0" sz="1800" spc="-5">
                <a:solidFill>
                  <a:srgbClr val="6C6D70"/>
                </a:solidFill>
                <a:latin typeface="Arial"/>
                <a:cs typeface="Arial"/>
              </a:rPr>
              <a:t>Identifiers cannot match any of </a:t>
            </a:r>
            <a:r>
              <a:rPr dirty="0" sz="1800" spc="-10">
                <a:solidFill>
                  <a:srgbClr val="6C6D70"/>
                </a:solidFill>
                <a:latin typeface="Arial"/>
                <a:cs typeface="Arial"/>
              </a:rPr>
              <a:t>Python's </a:t>
            </a:r>
            <a:r>
              <a:rPr dirty="0" sz="1800" spc="-5">
                <a:solidFill>
                  <a:srgbClr val="6C6D70"/>
                </a:solidFill>
                <a:latin typeface="Arial"/>
                <a:cs typeface="Arial"/>
              </a:rPr>
              <a:t>reserved</a:t>
            </a:r>
            <a:r>
              <a:rPr dirty="0" sz="1800" spc="100">
                <a:solidFill>
                  <a:srgbClr val="6C6D70"/>
                </a:solidFill>
                <a:latin typeface="Arial"/>
                <a:cs typeface="Arial"/>
              </a:rPr>
              <a:t> </a:t>
            </a:r>
            <a:r>
              <a:rPr dirty="0" sz="1800" spc="-10">
                <a:solidFill>
                  <a:srgbClr val="6C6D70"/>
                </a:solidFill>
                <a:latin typeface="Arial"/>
                <a:cs typeface="Arial"/>
              </a:rPr>
              <a:t>words</a:t>
            </a:r>
            <a:endParaRPr sz="1800">
              <a:latin typeface="Arial"/>
              <a:cs typeface="Arial"/>
            </a:endParaRPr>
          </a:p>
          <a:p>
            <a:pPr marL="294640" indent="-281940">
              <a:lnSpc>
                <a:spcPct val="100000"/>
              </a:lnSpc>
              <a:spcBef>
                <a:spcPts val="1415"/>
              </a:spcBef>
              <a:buChar char="•"/>
              <a:tabLst>
                <a:tab pos="294005" algn="l"/>
                <a:tab pos="295275" algn="l"/>
              </a:tabLst>
            </a:pPr>
            <a:r>
              <a:rPr dirty="0" sz="1800" spc="-5">
                <a:solidFill>
                  <a:srgbClr val="6C6D70"/>
                </a:solidFill>
                <a:latin typeface="Arial"/>
                <a:cs typeface="Arial"/>
              </a:rPr>
              <a:t>Are</a:t>
            </a:r>
            <a:r>
              <a:rPr dirty="0" sz="1800" spc="-10">
                <a:solidFill>
                  <a:srgbClr val="6C6D70"/>
                </a:solidFill>
                <a:latin typeface="Arial"/>
                <a:cs typeface="Arial"/>
              </a:rPr>
              <a:t> </a:t>
            </a:r>
            <a:r>
              <a:rPr dirty="0" sz="1800" spc="-5">
                <a:solidFill>
                  <a:srgbClr val="6C6D70"/>
                </a:solidFill>
                <a:latin typeface="Arial"/>
                <a:cs typeface="Arial"/>
              </a:rPr>
              <a:t>case-sensitive</a:t>
            </a:r>
            <a:endParaRPr sz="1800">
              <a:latin typeface="Arial"/>
              <a:cs typeface="Arial"/>
            </a:endParaRPr>
          </a:p>
          <a:p>
            <a:pPr marL="5451475" marR="5080" indent="-106680">
              <a:lnSpc>
                <a:spcPct val="100000"/>
              </a:lnSpc>
              <a:spcBef>
                <a:spcPts val="1375"/>
              </a:spcBef>
            </a:pPr>
            <a:r>
              <a:rPr dirty="0" sz="1600" spc="-5" b="1">
                <a:solidFill>
                  <a:srgbClr val="FFFFFF"/>
                </a:solidFill>
                <a:latin typeface="Arial"/>
                <a:cs typeface="Arial"/>
              </a:rPr>
              <a:t>Identify </a:t>
            </a:r>
            <a:r>
              <a:rPr dirty="0" sz="1600" spc="-10" b="1">
                <a:solidFill>
                  <a:srgbClr val="FFFFFF"/>
                </a:solidFill>
                <a:latin typeface="Arial"/>
                <a:cs typeface="Arial"/>
              </a:rPr>
              <a:t>the </a:t>
            </a:r>
            <a:r>
              <a:rPr dirty="0" sz="1600" spc="-5" b="1">
                <a:solidFill>
                  <a:srgbClr val="FFFFFF"/>
                </a:solidFill>
                <a:latin typeface="Arial"/>
                <a:cs typeface="Arial"/>
              </a:rPr>
              <a:t>identifiers  needed to </a:t>
            </a:r>
            <a:r>
              <a:rPr dirty="0" sz="1600" spc="-15" b="1">
                <a:solidFill>
                  <a:srgbClr val="FFFFFF"/>
                </a:solidFill>
                <a:latin typeface="Arial"/>
                <a:cs typeface="Arial"/>
              </a:rPr>
              <a:t>solve</a:t>
            </a:r>
            <a:r>
              <a:rPr dirty="0" sz="1600" spc="35" b="1">
                <a:solidFill>
                  <a:srgbClr val="FFFFFF"/>
                </a:solidFill>
                <a:latin typeface="Arial"/>
                <a:cs typeface="Arial"/>
              </a:rPr>
              <a:t> </a:t>
            </a:r>
            <a:r>
              <a:rPr dirty="0" sz="1600" spc="-10" b="1">
                <a:solidFill>
                  <a:srgbClr val="FFFFFF"/>
                </a:solidFill>
                <a:latin typeface="Arial"/>
                <a:cs typeface="Arial"/>
              </a:rPr>
              <a:t>the</a:t>
            </a:r>
            <a:endParaRPr sz="1600">
              <a:latin typeface="Arial"/>
              <a:cs typeface="Arial"/>
            </a:endParaRPr>
          </a:p>
        </p:txBody>
      </p:sp>
      <p:sp>
        <p:nvSpPr>
          <p:cNvPr id="10" name="object 10"/>
          <p:cNvSpPr txBox="1"/>
          <p:nvPr/>
        </p:nvSpPr>
        <p:spPr>
          <a:xfrm>
            <a:off x="6125855" y="4694933"/>
            <a:ext cx="2719070" cy="513080"/>
          </a:xfrm>
          <a:prstGeom prst="rect">
            <a:avLst/>
          </a:prstGeom>
        </p:spPr>
        <p:txBody>
          <a:bodyPr wrap="square" lIns="0" tIns="12065" rIns="0" bIns="0" rtlCol="0" vert="horz">
            <a:spAutoFit/>
          </a:bodyPr>
          <a:lstStyle/>
          <a:p>
            <a:pPr marL="12700" marR="5080" indent="59055">
              <a:lnSpc>
                <a:spcPct val="100000"/>
              </a:lnSpc>
              <a:spcBef>
                <a:spcPts val="95"/>
              </a:spcBef>
            </a:pPr>
            <a:r>
              <a:rPr dirty="0" sz="1600" spc="-5" b="1">
                <a:solidFill>
                  <a:srgbClr val="FFFFFF"/>
                </a:solidFill>
                <a:latin typeface="Arial"/>
                <a:cs typeface="Arial"/>
              </a:rPr>
              <a:t>problem discussed as part  of </a:t>
            </a:r>
            <a:r>
              <a:rPr dirty="0" sz="1600" spc="-10" b="1">
                <a:solidFill>
                  <a:srgbClr val="FFFFFF"/>
                </a:solidFill>
                <a:latin typeface="Arial"/>
                <a:cs typeface="Arial"/>
              </a:rPr>
              <a:t>previous </a:t>
            </a:r>
            <a:r>
              <a:rPr dirty="0" sz="1600" spc="-5" b="1">
                <a:solidFill>
                  <a:srgbClr val="FFFFFF"/>
                </a:solidFill>
                <a:latin typeface="Arial"/>
                <a:cs typeface="Arial"/>
              </a:rPr>
              <a:t>guided</a:t>
            </a:r>
            <a:r>
              <a:rPr dirty="0" sz="1600" spc="30" b="1">
                <a:solidFill>
                  <a:srgbClr val="FFFFFF"/>
                </a:solidFill>
                <a:latin typeface="Arial"/>
                <a:cs typeface="Arial"/>
              </a:rPr>
              <a:t> </a:t>
            </a:r>
            <a:r>
              <a:rPr dirty="0" sz="1600" spc="-10" b="1">
                <a:solidFill>
                  <a:srgbClr val="FFFFFF"/>
                </a:solidFill>
                <a:latin typeface="Arial"/>
                <a:cs typeface="Arial"/>
              </a:rPr>
              <a:t>activity?</a:t>
            </a:r>
            <a:endParaRPr sz="1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1587500" cy="452120"/>
          </a:xfrm>
          <a:prstGeom prst="rect"/>
        </p:spPr>
        <p:txBody>
          <a:bodyPr wrap="square" lIns="0" tIns="12065" rIns="0" bIns="0" rtlCol="0" vert="horz">
            <a:spAutoFit/>
          </a:bodyPr>
          <a:lstStyle/>
          <a:p>
            <a:pPr marL="12700">
              <a:lnSpc>
                <a:spcPct val="100000"/>
              </a:lnSpc>
              <a:spcBef>
                <a:spcPts val="95"/>
              </a:spcBef>
            </a:pPr>
            <a:r>
              <a:rPr dirty="0" spc="-25"/>
              <a:t>Variables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5</a:t>
            </a:r>
            <a:endParaRPr sz="1000">
              <a:latin typeface="Arial"/>
              <a:cs typeface="Arial"/>
            </a:endParaRPr>
          </a:p>
        </p:txBody>
      </p:sp>
      <p:sp>
        <p:nvSpPr>
          <p:cNvPr id="5" name="object 5"/>
          <p:cNvSpPr txBox="1"/>
          <p:nvPr/>
        </p:nvSpPr>
        <p:spPr>
          <a:xfrm>
            <a:off x="1099700" y="1366519"/>
            <a:ext cx="8333740" cy="2966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An identifier for the data and it holds data in </a:t>
            </a:r>
            <a:r>
              <a:rPr dirty="0" sz="1800" spc="-10">
                <a:solidFill>
                  <a:srgbClr val="6C6D70"/>
                </a:solidFill>
                <a:latin typeface="Arial"/>
                <a:cs typeface="Arial"/>
              </a:rPr>
              <a:t>your</a:t>
            </a:r>
            <a:r>
              <a:rPr dirty="0" sz="1800" spc="100">
                <a:solidFill>
                  <a:srgbClr val="6C6D70"/>
                </a:solidFill>
                <a:latin typeface="Arial"/>
                <a:cs typeface="Arial"/>
              </a:rPr>
              <a:t> </a:t>
            </a:r>
            <a:r>
              <a:rPr dirty="0" sz="1800" spc="-5">
                <a:solidFill>
                  <a:srgbClr val="6C6D70"/>
                </a:solidFill>
                <a:latin typeface="Arial"/>
                <a:cs typeface="Arial"/>
              </a:rPr>
              <a:t>program</a:t>
            </a:r>
            <a:endParaRPr sz="1800">
              <a:latin typeface="Arial"/>
              <a:cs typeface="Arial"/>
            </a:endParaRPr>
          </a:p>
          <a:p>
            <a:pPr>
              <a:lnSpc>
                <a:spcPct val="100000"/>
              </a:lnSpc>
              <a:spcBef>
                <a:spcPts val="35"/>
              </a:spcBef>
              <a:buClr>
                <a:srgbClr val="007BC3"/>
              </a:buClr>
              <a:buFont typeface="Arial"/>
              <a:buChar char="•"/>
            </a:pPr>
            <a:endParaRPr sz="1950">
              <a:latin typeface="Times New Roman"/>
              <a:cs typeface="Times New Roman"/>
            </a:endParaRPr>
          </a:p>
          <a:p>
            <a:pPr marL="243840" indent="-231140">
              <a:lnSpc>
                <a:spcPct val="100000"/>
              </a:lnSpc>
              <a:buClr>
                <a:srgbClr val="007BC3"/>
              </a:buClr>
              <a:buChar char="•"/>
              <a:tabLst>
                <a:tab pos="243840" algn="l"/>
                <a:tab pos="244475" algn="l"/>
              </a:tabLst>
            </a:pPr>
            <a:r>
              <a:rPr dirty="0" sz="1800">
                <a:solidFill>
                  <a:srgbClr val="6C6D70"/>
                </a:solidFill>
                <a:latin typeface="Arial"/>
                <a:cs typeface="Arial"/>
              </a:rPr>
              <a:t>Is a </a:t>
            </a:r>
            <a:r>
              <a:rPr dirty="0" sz="1800" spc="-5">
                <a:solidFill>
                  <a:srgbClr val="6C6D70"/>
                </a:solidFill>
                <a:latin typeface="Arial"/>
                <a:cs typeface="Arial"/>
              </a:rPr>
              <a:t>location (or set of locations) in memory </a:t>
            </a:r>
            <a:r>
              <a:rPr dirty="0" sz="1800" spc="-10">
                <a:solidFill>
                  <a:srgbClr val="6C6D70"/>
                </a:solidFill>
                <a:latin typeface="Arial"/>
                <a:cs typeface="Arial"/>
              </a:rPr>
              <a:t>where </a:t>
            </a:r>
            <a:r>
              <a:rPr dirty="0" sz="1800">
                <a:solidFill>
                  <a:srgbClr val="6C6D70"/>
                </a:solidFill>
                <a:latin typeface="Arial"/>
                <a:cs typeface="Arial"/>
              </a:rPr>
              <a:t>a </a:t>
            </a:r>
            <a:r>
              <a:rPr dirty="0" sz="1800" spc="-5">
                <a:solidFill>
                  <a:srgbClr val="6C6D70"/>
                </a:solidFill>
                <a:latin typeface="Arial"/>
                <a:cs typeface="Arial"/>
              </a:rPr>
              <a:t>value can be</a:t>
            </a:r>
            <a:r>
              <a:rPr dirty="0" sz="1800" spc="150">
                <a:solidFill>
                  <a:srgbClr val="6C6D70"/>
                </a:solidFill>
                <a:latin typeface="Arial"/>
                <a:cs typeface="Arial"/>
              </a:rPr>
              <a:t> </a:t>
            </a:r>
            <a:r>
              <a:rPr dirty="0" sz="1800" spc="-5">
                <a:solidFill>
                  <a:srgbClr val="6C6D70"/>
                </a:solidFill>
                <a:latin typeface="Arial"/>
                <a:cs typeface="Arial"/>
              </a:rPr>
              <a:t>stored</a:t>
            </a:r>
            <a:endParaRPr sz="1800">
              <a:latin typeface="Arial"/>
              <a:cs typeface="Arial"/>
            </a:endParaRPr>
          </a:p>
          <a:p>
            <a:pPr>
              <a:lnSpc>
                <a:spcPct val="100000"/>
              </a:lnSpc>
              <a:spcBef>
                <a:spcPts val="35"/>
              </a:spcBef>
              <a:buClr>
                <a:srgbClr val="007BC3"/>
              </a:buClr>
              <a:buFont typeface="Arial"/>
              <a:buChar char="•"/>
            </a:pPr>
            <a:endParaRPr sz="1950">
              <a:latin typeface="Times New Roman"/>
              <a:cs typeface="Times New Roman"/>
            </a:endParaRPr>
          </a:p>
          <a:p>
            <a:pPr marL="243840" indent="-231140">
              <a:lnSpc>
                <a:spcPct val="100000"/>
              </a:lnSpc>
              <a:buClr>
                <a:srgbClr val="007BC3"/>
              </a:buClr>
              <a:buChar char="•"/>
              <a:tabLst>
                <a:tab pos="243840" algn="l"/>
                <a:tab pos="244475" algn="l"/>
              </a:tabLst>
            </a:pPr>
            <a:r>
              <a:rPr dirty="0" sz="1800">
                <a:solidFill>
                  <a:srgbClr val="6C6D70"/>
                </a:solidFill>
                <a:latin typeface="Arial"/>
                <a:cs typeface="Arial"/>
              </a:rPr>
              <a:t>A </a:t>
            </a:r>
            <a:r>
              <a:rPr dirty="0" sz="1800" spc="-5">
                <a:solidFill>
                  <a:srgbClr val="6C6D70"/>
                </a:solidFill>
                <a:latin typeface="Arial"/>
                <a:cs typeface="Arial"/>
              </a:rPr>
              <a:t>quantity that can change during program</a:t>
            </a:r>
            <a:r>
              <a:rPr dirty="0" sz="1800" spc="-25">
                <a:solidFill>
                  <a:srgbClr val="6C6D70"/>
                </a:solidFill>
                <a:latin typeface="Arial"/>
                <a:cs typeface="Arial"/>
              </a:rPr>
              <a:t> </a:t>
            </a:r>
            <a:r>
              <a:rPr dirty="0" sz="1800" spc="-5">
                <a:solidFill>
                  <a:srgbClr val="6C6D70"/>
                </a:solidFill>
                <a:latin typeface="Arial"/>
                <a:cs typeface="Arial"/>
              </a:rPr>
              <a:t>execution</a:t>
            </a:r>
            <a:endParaRPr sz="1800">
              <a:latin typeface="Arial"/>
              <a:cs typeface="Arial"/>
            </a:endParaRPr>
          </a:p>
          <a:p>
            <a:pPr>
              <a:lnSpc>
                <a:spcPct val="100000"/>
              </a:lnSpc>
              <a:spcBef>
                <a:spcPts val="35"/>
              </a:spcBef>
              <a:buClr>
                <a:srgbClr val="007BC3"/>
              </a:buClr>
              <a:buFont typeface="Arial"/>
              <a:buChar char="•"/>
            </a:pPr>
            <a:endParaRPr sz="1950">
              <a:latin typeface="Times New Roman"/>
              <a:cs typeface="Times New Roman"/>
            </a:endParaRPr>
          </a:p>
          <a:p>
            <a:pPr marL="243840" indent="-231140">
              <a:lnSpc>
                <a:spcPct val="100000"/>
              </a:lnSpc>
              <a:buClr>
                <a:srgbClr val="007BC3"/>
              </a:buClr>
              <a:buFont typeface="Arial"/>
              <a:buChar char="•"/>
              <a:tabLst>
                <a:tab pos="243840" algn="l"/>
                <a:tab pos="244475" algn="l"/>
              </a:tabLst>
            </a:pPr>
            <a:r>
              <a:rPr dirty="0" sz="1800" spc="-5" b="1">
                <a:solidFill>
                  <a:srgbClr val="6C6D70"/>
                </a:solidFill>
                <a:latin typeface="Arial"/>
                <a:cs typeface="Arial"/>
              </a:rPr>
              <a:t>No declaration </a:t>
            </a:r>
            <a:r>
              <a:rPr dirty="0" sz="1800" b="1">
                <a:solidFill>
                  <a:srgbClr val="6C6D70"/>
                </a:solidFill>
                <a:latin typeface="Arial"/>
                <a:cs typeface="Arial"/>
              </a:rPr>
              <a:t>of</a:t>
            </a:r>
            <a:r>
              <a:rPr dirty="0" sz="1800" spc="0" b="1">
                <a:solidFill>
                  <a:srgbClr val="6C6D70"/>
                </a:solidFill>
                <a:latin typeface="Arial"/>
                <a:cs typeface="Arial"/>
              </a:rPr>
              <a:t> </a:t>
            </a:r>
            <a:r>
              <a:rPr dirty="0" sz="1800" spc="-10" b="1">
                <a:solidFill>
                  <a:srgbClr val="6C6D70"/>
                </a:solidFill>
                <a:latin typeface="Arial"/>
                <a:cs typeface="Arial"/>
              </a:rPr>
              <a:t>variables</a:t>
            </a:r>
            <a:endParaRPr sz="1800">
              <a:latin typeface="Arial"/>
              <a:cs typeface="Arial"/>
            </a:endParaRPr>
          </a:p>
          <a:p>
            <a:pPr marL="243840" marR="5080" indent="-231140">
              <a:lnSpc>
                <a:spcPct val="150000"/>
              </a:lnSpc>
              <a:spcBef>
                <a:spcPts val="1195"/>
              </a:spcBef>
              <a:buClr>
                <a:srgbClr val="007BC3"/>
              </a:buClr>
              <a:buFont typeface="Arial"/>
              <a:buChar char="•"/>
              <a:tabLst>
                <a:tab pos="243840" algn="l"/>
                <a:tab pos="244475" algn="l"/>
              </a:tabLst>
            </a:pPr>
            <a:r>
              <a:rPr dirty="0" sz="1800" spc="-5" b="1">
                <a:solidFill>
                  <a:srgbClr val="6C6D70"/>
                </a:solidFill>
                <a:latin typeface="Arial"/>
                <a:cs typeface="Arial"/>
              </a:rPr>
              <a:t>Data type </a:t>
            </a:r>
            <a:r>
              <a:rPr dirty="0" sz="1800" b="1">
                <a:solidFill>
                  <a:srgbClr val="6C6D70"/>
                </a:solidFill>
                <a:latin typeface="Arial"/>
                <a:cs typeface="Arial"/>
              </a:rPr>
              <a:t>of a </a:t>
            </a:r>
            <a:r>
              <a:rPr dirty="0" sz="1800" spc="-10" b="1">
                <a:solidFill>
                  <a:srgbClr val="6C6D70"/>
                </a:solidFill>
                <a:latin typeface="Arial"/>
                <a:cs typeface="Arial"/>
              </a:rPr>
              <a:t>variable </a:t>
            </a:r>
            <a:r>
              <a:rPr dirty="0" sz="1800" spc="-5" b="1">
                <a:solidFill>
                  <a:srgbClr val="6C6D70"/>
                </a:solidFill>
                <a:latin typeface="Arial"/>
                <a:cs typeface="Arial"/>
              </a:rPr>
              <a:t>can change during program execution compared </a:t>
            </a:r>
            <a:r>
              <a:rPr dirty="0" sz="1800" b="1">
                <a:solidFill>
                  <a:srgbClr val="6C6D70"/>
                </a:solidFill>
                <a:latin typeface="Arial"/>
                <a:cs typeface="Arial"/>
              </a:rPr>
              <a:t>to  </a:t>
            </a:r>
            <a:r>
              <a:rPr dirty="0" sz="1800" spc="-5" b="1">
                <a:solidFill>
                  <a:srgbClr val="6C6D70"/>
                </a:solidFill>
                <a:latin typeface="Arial"/>
                <a:cs typeface="Arial"/>
              </a:rPr>
              <a:t>other strongly typed languages such as </a:t>
            </a:r>
            <a:r>
              <a:rPr dirty="0" sz="1800" spc="-15" b="1">
                <a:solidFill>
                  <a:srgbClr val="6C6D70"/>
                </a:solidFill>
                <a:latin typeface="Arial"/>
                <a:cs typeface="Arial"/>
              </a:rPr>
              <a:t>Java, </a:t>
            </a:r>
            <a:r>
              <a:rPr dirty="0" sz="1800" spc="-5" b="1">
                <a:solidFill>
                  <a:srgbClr val="6C6D70"/>
                </a:solidFill>
                <a:latin typeface="Arial"/>
                <a:cs typeface="Arial"/>
              </a:rPr>
              <a:t>C++,</a:t>
            </a:r>
            <a:r>
              <a:rPr dirty="0" sz="1800" spc="55" b="1">
                <a:solidFill>
                  <a:srgbClr val="6C6D70"/>
                </a:solidFill>
                <a:latin typeface="Arial"/>
                <a:cs typeface="Arial"/>
              </a:rPr>
              <a:t> </a:t>
            </a:r>
            <a:r>
              <a:rPr dirty="0" sz="1800" b="1">
                <a:solidFill>
                  <a:srgbClr val="6C6D70"/>
                </a:solidFill>
                <a:latin typeface="Arial"/>
                <a:cs typeface="Arial"/>
              </a:rPr>
              <a:t>C</a:t>
            </a:r>
            <a:endParaRPr sz="1800">
              <a:latin typeface="Arial"/>
              <a:cs typeface="Arial"/>
            </a:endParaRPr>
          </a:p>
        </p:txBody>
      </p:sp>
      <p:sp>
        <p:nvSpPr>
          <p:cNvPr id="6" name="object 6"/>
          <p:cNvSpPr/>
          <p:nvPr/>
        </p:nvSpPr>
        <p:spPr>
          <a:xfrm>
            <a:off x="1307473" y="4463796"/>
            <a:ext cx="8046720" cy="2032000"/>
          </a:xfrm>
          <a:custGeom>
            <a:avLst/>
            <a:gdLst/>
            <a:ahLst/>
            <a:cxnLst/>
            <a:rect l="l" t="t" r="r" b="b"/>
            <a:pathLst>
              <a:path w="8046720" h="2032000">
                <a:moveTo>
                  <a:pt x="0" y="0"/>
                </a:moveTo>
                <a:lnTo>
                  <a:pt x="0" y="2031492"/>
                </a:lnTo>
                <a:lnTo>
                  <a:pt x="8046720" y="2031492"/>
                </a:lnTo>
                <a:lnTo>
                  <a:pt x="8046720" y="0"/>
                </a:lnTo>
                <a:lnTo>
                  <a:pt x="0" y="0"/>
                </a:lnTo>
                <a:close/>
              </a:path>
            </a:pathLst>
          </a:custGeom>
          <a:solidFill>
            <a:srgbClr val="D1ECF8"/>
          </a:solidFill>
        </p:spPr>
        <p:txBody>
          <a:bodyPr wrap="square" lIns="0" tIns="0" rIns="0" bIns="0" rtlCol="0"/>
          <a:lstStyle/>
          <a:p/>
        </p:txBody>
      </p:sp>
      <p:sp>
        <p:nvSpPr>
          <p:cNvPr id="7" name="object 7"/>
          <p:cNvSpPr/>
          <p:nvPr/>
        </p:nvSpPr>
        <p:spPr>
          <a:xfrm>
            <a:off x="1295281" y="4451604"/>
            <a:ext cx="8071484" cy="2057400"/>
          </a:xfrm>
          <a:custGeom>
            <a:avLst/>
            <a:gdLst/>
            <a:ahLst/>
            <a:cxnLst/>
            <a:rect l="l" t="t" r="r" b="b"/>
            <a:pathLst>
              <a:path w="8071484" h="2057400">
                <a:moveTo>
                  <a:pt x="8071101" y="2051304"/>
                </a:moveTo>
                <a:lnTo>
                  <a:pt x="8071101" y="6096"/>
                </a:lnTo>
                <a:lnTo>
                  <a:pt x="8065005" y="0"/>
                </a:lnTo>
                <a:lnTo>
                  <a:pt x="6096" y="0"/>
                </a:lnTo>
                <a:lnTo>
                  <a:pt x="0" y="6096"/>
                </a:lnTo>
                <a:lnTo>
                  <a:pt x="0" y="2051304"/>
                </a:lnTo>
                <a:lnTo>
                  <a:pt x="6096" y="2057400"/>
                </a:lnTo>
                <a:lnTo>
                  <a:pt x="12192" y="2057400"/>
                </a:lnTo>
                <a:lnTo>
                  <a:pt x="12192" y="25908"/>
                </a:lnTo>
                <a:lnTo>
                  <a:pt x="25908" y="12192"/>
                </a:lnTo>
                <a:lnTo>
                  <a:pt x="25908" y="25908"/>
                </a:lnTo>
                <a:lnTo>
                  <a:pt x="8045193" y="25908"/>
                </a:lnTo>
                <a:lnTo>
                  <a:pt x="8045193" y="12192"/>
                </a:lnTo>
                <a:lnTo>
                  <a:pt x="8058909" y="25908"/>
                </a:lnTo>
                <a:lnTo>
                  <a:pt x="8058909" y="2057400"/>
                </a:lnTo>
                <a:lnTo>
                  <a:pt x="8065005" y="2057400"/>
                </a:lnTo>
                <a:lnTo>
                  <a:pt x="8071101" y="2051304"/>
                </a:lnTo>
                <a:close/>
              </a:path>
              <a:path w="8071484" h="2057400">
                <a:moveTo>
                  <a:pt x="25908" y="25908"/>
                </a:moveTo>
                <a:lnTo>
                  <a:pt x="25908" y="12192"/>
                </a:lnTo>
                <a:lnTo>
                  <a:pt x="12192" y="25908"/>
                </a:lnTo>
                <a:lnTo>
                  <a:pt x="25908" y="25908"/>
                </a:lnTo>
                <a:close/>
              </a:path>
              <a:path w="8071484" h="2057400">
                <a:moveTo>
                  <a:pt x="25908" y="2031492"/>
                </a:moveTo>
                <a:lnTo>
                  <a:pt x="25908" y="25908"/>
                </a:lnTo>
                <a:lnTo>
                  <a:pt x="12192" y="25908"/>
                </a:lnTo>
                <a:lnTo>
                  <a:pt x="12192" y="2031492"/>
                </a:lnTo>
                <a:lnTo>
                  <a:pt x="25908" y="2031492"/>
                </a:lnTo>
                <a:close/>
              </a:path>
              <a:path w="8071484" h="2057400">
                <a:moveTo>
                  <a:pt x="8058909" y="2031492"/>
                </a:moveTo>
                <a:lnTo>
                  <a:pt x="12192" y="2031492"/>
                </a:lnTo>
                <a:lnTo>
                  <a:pt x="25908" y="2043684"/>
                </a:lnTo>
                <a:lnTo>
                  <a:pt x="25908" y="2057400"/>
                </a:lnTo>
                <a:lnTo>
                  <a:pt x="8045193" y="2057400"/>
                </a:lnTo>
                <a:lnTo>
                  <a:pt x="8045193" y="2043684"/>
                </a:lnTo>
                <a:lnTo>
                  <a:pt x="8058909" y="2031492"/>
                </a:lnTo>
                <a:close/>
              </a:path>
              <a:path w="8071484" h="2057400">
                <a:moveTo>
                  <a:pt x="25908" y="2057400"/>
                </a:moveTo>
                <a:lnTo>
                  <a:pt x="25908" y="2043684"/>
                </a:lnTo>
                <a:lnTo>
                  <a:pt x="12192" y="2031492"/>
                </a:lnTo>
                <a:lnTo>
                  <a:pt x="12192" y="2057400"/>
                </a:lnTo>
                <a:lnTo>
                  <a:pt x="25908" y="2057400"/>
                </a:lnTo>
                <a:close/>
              </a:path>
              <a:path w="8071484" h="2057400">
                <a:moveTo>
                  <a:pt x="8058909" y="25908"/>
                </a:moveTo>
                <a:lnTo>
                  <a:pt x="8045193" y="12192"/>
                </a:lnTo>
                <a:lnTo>
                  <a:pt x="8045193" y="25908"/>
                </a:lnTo>
                <a:lnTo>
                  <a:pt x="8058909" y="25908"/>
                </a:lnTo>
                <a:close/>
              </a:path>
              <a:path w="8071484" h="2057400">
                <a:moveTo>
                  <a:pt x="8058909" y="2031492"/>
                </a:moveTo>
                <a:lnTo>
                  <a:pt x="8058909" y="25908"/>
                </a:lnTo>
                <a:lnTo>
                  <a:pt x="8045193" y="25908"/>
                </a:lnTo>
                <a:lnTo>
                  <a:pt x="8045193" y="2031492"/>
                </a:lnTo>
                <a:lnTo>
                  <a:pt x="8058909" y="2031492"/>
                </a:lnTo>
                <a:close/>
              </a:path>
              <a:path w="8071484" h="2057400">
                <a:moveTo>
                  <a:pt x="8058909" y="2057400"/>
                </a:moveTo>
                <a:lnTo>
                  <a:pt x="8058909" y="2031492"/>
                </a:lnTo>
                <a:lnTo>
                  <a:pt x="8045193" y="2043684"/>
                </a:lnTo>
                <a:lnTo>
                  <a:pt x="8045193" y="2057400"/>
                </a:lnTo>
                <a:lnTo>
                  <a:pt x="8058909" y="2057400"/>
                </a:lnTo>
                <a:close/>
              </a:path>
            </a:pathLst>
          </a:custGeom>
          <a:solidFill>
            <a:srgbClr val="F15928"/>
          </a:solidFill>
        </p:spPr>
        <p:txBody>
          <a:bodyPr wrap="square" lIns="0" tIns="0" rIns="0" bIns="0" rtlCol="0"/>
          <a:lstStyle/>
          <a:p/>
        </p:txBody>
      </p:sp>
      <p:sp>
        <p:nvSpPr>
          <p:cNvPr id="8" name="object 8"/>
          <p:cNvSpPr txBox="1"/>
          <p:nvPr/>
        </p:nvSpPr>
        <p:spPr>
          <a:xfrm>
            <a:off x="1398917" y="4490718"/>
            <a:ext cx="4911725" cy="1945639"/>
          </a:xfrm>
          <a:prstGeom prst="rect">
            <a:avLst/>
          </a:prstGeom>
        </p:spPr>
        <p:txBody>
          <a:bodyPr wrap="square" lIns="0" tIns="12700" rIns="0" bIns="0" rtlCol="0" vert="horz">
            <a:spAutoFit/>
          </a:bodyPr>
          <a:lstStyle/>
          <a:p>
            <a:pPr marR="2348865">
              <a:lnSpc>
                <a:spcPct val="100000"/>
              </a:lnSpc>
              <a:spcBef>
                <a:spcPts val="100"/>
              </a:spcBef>
            </a:pPr>
            <a:r>
              <a:rPr dirty="0" sz="1800" spc="-5">
                <a:solidFill>
                  <a:srgbClr val="001F5F"/>
                </a:solidFill>
                <a:latin typeface="Arial"/>
                <a:cs typeface="Arial"/>
              </a:rPr>
              <a:t>customer_id </a:t>
            </a:r>
            <a:r>
              <a:rPr dirty="0" sz="1800">
                <a:solidFill>
                  <a:srgbClr val="001F5F"/>
                </a:solidFill>
                <a:latin typeface="Arial"/>
                <a:cs typeface="Arial"/>
              </a:rPr>
              <a:t>= </a:t>
            </a:r>
            <a:r>
              <a:rPr dirty="0" sz="1800" spc="-5">
                <a:solidFill>
                  <a:srgbClr val="001F5F"/>
                </a:solidFill>
                <a:latin typeface="Arial"/>
                <a:cs typeface="Arial"/>
              </a:rPr>
              <a:t>101  customer_name </a:t>
            </a:r>
            <a:r>
              <a:rPr dirty="0" sz="1800">
                <a:solidFill>
                  <a:srgbClr val="001F5F"/>
                </a:solidFill>
                <a:latin typeface="Arial"/>
                <a:cs typeface="Arial"/>
              </a:rPr>
              <a:t>=</a:t>
            </a:r>
            <a:r>
              <a:rPr dirty="0" sz="1800" spc="-35">
                <a:solidFill>
                  <a:srgbClr val="001F5F"/>
                </a:solidFill>
                <a:latin typeface="Arial"/>
                <a:cs typeface="Arial"/>
              </a:rPr>
              <a:t> </a:t>
            </a:r>
            <a:r>
              <a:rPr dirty="0" sz="1800" spc="-5">
                <a:solidFill>
                  <a:srgbClr val="001F5F"/>
                </a:solidFill>
                <a:latin typeface="Arial"/>
                <a:cs typeface="Arial"/>
              </a:rPr>
              <a:t>"John"  bill_amount </a:t>
            </a:r>
            <a:r>
              <a:rPr dirty="0" sz="1800">
                <a:solidFill>
                  <a:srgbClr val="001F5F"/>
                </a:solidFill>
                <a:latin typeface="Arial"/>
                <a:cs typeface="Arial"/>
              </a:rPr>
              <a:t>=</a:t>
            </a:r>
            <a:r>
              <a:rPr dirty="0" sz="1800" spc="5">
                <a:solidFill>
                  <a:srgbClr val="001F5F"/>
                </a:solidFill>
                <a:latin typeface="Arial"/>
                <a:cs typeface="Arial"/>
              </a:rPr>
              <a:t> </a:t>
            </a:r>
            <a:r>
              <a:rPr dirty="0" sz="1800" spc="-5">
                <a:solidFill>
                  <a:srgbClr val="001F5F"/>
                </a:solidFill>
                <a:latin typeface="Arial"/>
                <a:cs typeface="Arial"/>
              </a:rPr>
              <a:t>675.45</a:t>
            </a:r>
            <a:endParaRPr sz="1800">
              <a:latin typeface="Arial"/>
              <a:cs typeface="Arial"/>
            </a:endParaRPr>
          </a:p>
          <a:p>
            <a:pPr>
              <a:lnSpc>
                <a:spcPct val="100000"/>
              </a:lnSpc>
            </a:pPr>
            <a:r>
              <a:rPr dirty="0" sz="1800">
                <a:solidFill>
                  <a:srgbClr val="001F5F"/>
                </a:solidFill>
                <a:latin typeface="Arial"/>
                <a:cs typeface="Arial"/>
              </a:rPr>
              <a:t>x = </a:t>
            </a:r>
            <a:r>
              <a:rPr dirty="0" sz="1800" spc="-5">
                <a:solidFill>
                  <a:srgbClr val="001F5F"/>
                </a:solidFill>
                <a:latin typeface="Arial"/>
                <a:cs typeface="Arial"/>
              </a:rPr>
              <a:t>5.3 </a:t>
            </a:r>
            <a:r>
              <a:rPr dirty="0" sz="1800">
                <a:solidFill>
                  <a:srgbClr val="001F5F"/>
                </a:solidFill>
                <a:latin typeface="Arial"/>
                <a:cs typeface="Arial"/>
              </a:rPr>
              <a:t>+</a:t>
            </a:r>
            <a:r>
              <a:rPr dirty="0" sz="1800" spc="-20">
                <a:solidFill>
                  <a:srgbClr val="001F5F"/>
                </a:solidFill>
                <a:latin typeface="Arial"/>
                <a:cs typeface="Arial"/>
              </a:rPr>
              <a:t> </a:t>
            </a:r>
            <a:r>
              <a:rPr dirty="0" sz="1800" spc="-5">
                <a:solidFill>
                  <a:srgbClr val="001F5F"/>
                </a:solidFill>
                <a:latin typeface="Arial"/>
                <a:cs typeface="Arial"/>
              </a:rPr>
              <a:t>0.9j</a:t>
            </a:r>
            <a:endParaRPr sz="1800">
              <a:latin typeface="Arial"/>
              <a:cs typeface="Arial"/>
            </a:endParaRPr>
          </a:p>
          <a:p>
            <a:pPr marR="5080">
              <a:lnSpc>
                <a:spcPct val="100000"/>
              </a:lnSpc>
            </a:pPr>
            <a:r>
              <a:rPr dirty="0" sz="1800" spc="-5">
                <a:solidFill>
                  <a:srgbClr val="001F5F"/>
                </a:solidFill>
                <a:latin typeface="Arial"/>
                <a:cs typeface="Arial"/>
              </a:rPr>
              <a:t>print(customer_id, customer_name, bill_amount)  print(x.real)</a:t>
            </a:r>
            <a:endParaRPr sz="1800">
              <a:latin typeface="Arial"/>
              <a:cs typeface="Arial"/>
            </a:endParaRPr>
          </a:p>
          <a:p>
            <a:pPr>
              <a:lnSpc>
                <a:spcPct val="100000"/>
              </a:lnSpc>
            </a:pPr>
            <a:r>
              <a:rPr dirty="0" sz="1800" spc="-5">
                <a:solidFill>
                  <a:srgbClr val="001F5F"/>
                </a:solidFill>
                <a:latin typeface="Arial"/>
                <a:cs typeface="Arial"/>
              </a:rPr>
              <a:t>print(x.imag </a:t>
            </a:r>
            <a:r>
              <a:rPr dirty="0" sz="1800">
                <a:solidFill>
                  <a:srgbClr val="001F5F"/>
                </a:solidFill>
                <a:latin typeface="Arial"/>
                <a:cs typeface="Arial"/>
              </a:rPr>
              <a:t>+</a:t>
            </a:r>
            <a:r>
              <a:rPr dirty="0" sz="1800" spc="10">
                <a:solidFill>
                  <a:srgbClr val="001F5F"/>
                </a:solidFill>
                <a:latin typeface="Arial"/>
                <a:cs typeface="Arial"/>
              </a:rPr>
              <a:t> </a:t>
            </a:r>
            <a:r>
              <a:rPr dirty="0" sz="1800" spc="-5">
                <a:solidFill>
                  <a:srgbClr val="001F5F"/>
                </a:solidFill>
                <a:latin typeface="Arial"/>
                <a:cs typeface="Arial"/>
              </a:rPr>
              <a:t>3)</a:t>
            </a:r>
            <a:endParaRPr sz="18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9" name="object 9"/>
          <p:cNvSpPr txBox="1"/>
          <p:nvPr/>
        </p:nvSpPr>
        <p:spPr>
          <a:xfrm>
            <a:off x="6682623" y="4490718"/>
            <a:ext cx="2589530" cy="1945639"/>
          </a:xfrm>
          <a:prstGeom prst="rect">
            <a:avLst/>
          </a:prstGeom>
        </p:spPr>
        <p:txBody>
          <a:bodyPr wrap="square" lIns="0" tIns="12700" rIns="0" bIns="0" rtlCol="0" vert="horz">
            <a:spAutoFit/>
          </a:bodyPr>
          <a:lstStyle/>
          <a:p>
            <a:pPr marL="202565">
              <a:lnSpc>
                <a:spcPct val="100000"/>
              </a:lnSpc>
              <a:spcBef>
                <a:spcPts val="100"/>
              </a:spcBef>
            </a:pPr>
            <a:r>
              <a:rPr dirty="0" sz="1800" b="1">
                <a:solidFill>
                  <a:srgbClr val="F15928"/>
                </a:solidFill>
                <a:latin typeface="Arial"/>
                <a:cs typeface="Arial"/>
              </a:rPr>
              <a:t>#</a:t>
            </a:r>
            <a:r>
              <a:rPr dirty="0" sz="1800" spc="-10" b="1">
                <a:solidFill>
                  <a:srgbClr val="F15928"/>
                </a:solidFill>
                <a:latin typeface="Arial"/>
                <a:cs typeface="Arial"/>
              </a:rPr>
              <a:t> </a:t>
            </a:r>
            <a:r>
              <a:rPr dirty="0" sz="1800" spc="-5" b="1">
                <a:solidFill>
                  <a:srgbClr val="F15928"/>
                </a:solidFill>
                <a:latin typeface="Arial"/>
                <a:cs typeface="Arial"/>
              </a:rPr>
              <a:t>Integer</a:t>
            </a:r>
            <a:endParaRPr sz="1800">
              <a:latin typeface="Arial"/>
              <a:cs typeface="Arial"/>
            </a:endParaRPr>
          </a:p>
          <a:p>
            <a:pPr marL="202565">
              <a:lnSpc>
                <a:spcPct val="100000"/>
              </a:lnSpc>
            </a:pPr>
            <a:r>
              <a:rPr dirty="0" sz="1800" b="1">
                <a:solidFill>
                  <a:srgbClr val="F15928"/>
                </a:solidFill>
                <a:latin typeface="Arial"/>
                <a:cs typeface="Arial"/>
              </a:rPr>
              <a:t>#</a:t>
            </a:r>
            <a:r>
              <a:rPr dirty="0" sz="1800" spc="-10" b="1">
                <a:solidFill>
                  <a:srgbClr val="F15928"/>
                </a:solidFill>
                <a:latin typeface="Arial"/>
                <a:cs typeface="Arial"/>
              </a:rPr>
              <a:t> </a:t>
            </a:r>
            <a:r>
              <a:rPr dirty="0" sz="1800" spc="-5" b="1">
                <a:solidFill>
                  <a:srgbClr val="F15928"/>
                </a:solidFill>
                <a:latin typeface="Arial"/>
                <a:cs typeface="Arial"/>
              </a:rPr>
              <a:t>String</a:t>
            </a:r>
            <a:endParaRPr sz="1800">
              <a:latin typeface="Arial"/>
              <a:cs typeface="Arial"/>
            </a:endParaRPr>
          </a:p>
          <a:p>
            <a:pPr marL="202565">
              <a:lnSpc>
                <a:spcPct val="100000"/>
              </a:lnSpc>
            </a:pPr>
            <a:r>
              <a:rPr dirty="0" sz="1800" b="1">
                <a:solidFill>
                  <a:srgbClr val="F15928"/>
                </a:solidFill>
                <a:latin typeface="Arial"/>
                <a:cs typeface="Arial"/>
              </a:rPr>
              <a:t>#</a:t>
            </a:r>
            <a:r>
              <a:rPr dirty="0" sz="1800" spc="-10" b="1">
                <a:solidFill>
                  <a:srgbClr val="F15928"/>
                </a:solidFill>
                <a:latin typeface="Arial"/>
                <a:cs typeface="Arial"/>
              </a:rPr>
              <a:t> </a:t>
            </a:r>
            <a:r>
              <a:rPr dirty="0" sz="1800" spc="-5" b="1">
                <a:solidFill>
                  <a:srgbClr val="F15928"/>
                </a:solidFill>
                <a:latin typeface="Arial"/>
                <a:cs typeface="Arial"/>
              </a:rPr>
              <a:t>Floating-point</a:t>
            </a:r>
            <a:endParaRPr sz="1800">
              <a:latin typeface="Arial"/>
              <a:cs typeface="Arial"/>
            </a:endParaRPr>
          </a:p>
          <a:p>
            <a:pPr marL="202565">
              <a:lnSpc>
                <a:spcPct val="100000"/>
              </a:lnSpc>
            </a:pPr>
            <a:r>
              <a:rPr dirty="0" sz="1800" b="1">
                <a:solidFill>
                  <a:srgbClr val="F15928"/>
                </a:solidFill>
                <a:latin typeface="Arial"/>
                <a:cs typeface="Arial"/>
              </a:rPr>
              <a:t># </a:t>
            </a:r>
            <a:r>
              <a:rPr dirty="0" sz="1800" spc="-5" b="1">
                <a:solidFill>
                  <a:srgbClr val="F15928"/>
                </a:solidFill>
                <a:latin typeface="Arial"/>
                <a:cs typeface="Arial"/>
              </a:rPr>
              <a:t>complex</a:t>
            </a:r>
            <a:r>
              <a:rPr dirty="0" sz="1800" spc="-30" b="1">
                <a:solidFill>
                  <a:srgbClr val="F15928"/>
                </a:solidFill>
                <a:latin typeface="Arial"/>
                <a:cs typeface="Arial"/>
              </a:rPr>
              <a:t> </a:t>
            </a:r>
            <a:r>
              <a:rPr dirty="0" sz="1800" spc="-5" b="1">
                <a:solidFill>
                  <a:srgbClr val="F15928"/>
                </a:solidFill>
                <a:latin typeface="Arial"/>
                <a:cs typeface="Arial"/>
              </a:rPr>
              <a:t>number</a:t>
            </a:r>
            <a:endParaRPr sz="1800">
              <a:latin typeface="Arial"/>
              <a:cs typeface="Arial"/>
            </a:endParaRPr>
          </a:p>
          <a:p>
            <a:pPr>
              <a:lnSpc>
                <a:spcPct val="100000"/>
              </a:lnSpc>
            </a:pPr>
            <a:r>
              <a:rPr dirty="0" sz="1800" spc="-5" b="1">
                <a:solidFill>
                  <a:srgbClr val="F15928"/>
                </a:solidFill>
                <a:latin typeface="Arial"/>
                <a:cs typeface="Arial"/>
              </a:rPr>
              <a:t>#prints 101 John</a:t>
            </a:r>
            <a:r>
              <a:rPr dirty="0" sz="1800" spc="-45" b="1">
                <a:solidFill>
                  <a:srgbClr val="F15928"/>
                </a:solidFill>
                <a:latin typeface="Arial"/>
                <a:cs typeface="Arial"/>
              </a:rPr>
              <a:t> </a:t>
            </a:r>
            <a:r>
              <a:rPr dirty="0" sz="1800" spc="-5" b="1">
                <a:solidFill>
                  <a:srgbClr val="F15928"/>
                </a:solidFill>
                <a:latin typeface="Arial"/>
                <a:cs typeface="Arial"/>
              </a:rPr>
              <a:t>675.45</a:t>
            </a:r>
            <a:endParaRPr sz="1800">
              <a:latin typeface="Arial"/>
              <a:cs typeface="Arial"/>
            </a:endParaRPr>
          </a:p>
          <a:p>
            <a:pPr marL="202565">
              <a:lnSpc>
                <a:spcPct val="100000"/>
              </a:lnSpc>
            </a:pPr>
            <a:r>
              <a:rPr dirty="0" sz="1800" spc="-5" b="1">
                <a:solidFill>
                  <a:srgbClr val="F15928"/>
                </a:solidFill>
                <a:latin typeface="Arial"/>
                <a:cs typeface="Arial"/>
              </a:rPr>
              <a:t>#prints</a:t>
            </a:r>
            <a:r>
              <a:rPr dirty="0" sz="1800" spc="-70" b="1">
                <a:solidFill>
                  <a:srgbClr val="F15928"/>
                </a:solidFill>
                <a:latin typeface="Arial"/>
                <a:cs typeface="Arial"/>
              </a:rPr>
              <a:t> </a:t>
            </a:r>
            <a:r>
              <a:rPr dirty="0" sz="1800" spc="-5" b="1">
                <a:solidFill>
                  <a:srgbClr val="F15928"/>
                </a:solidFill>
                <a:latin typeface="Arial"/>
                <a:cs typeface="Arial"/>
              </a:rPr>
              <a:t>5.3</a:t>
            </a:r>
            <a:endParaRPr sz="1800">
              <a:latin typeface="Arial"/>
              <a:cs typeface="Arial"/>
            </a:endParaRPr>
          </a:p>
          <a:p>
            <a:pPr marL="202565">
              <a:lnSpc>
                <a:spcPct val="100000"/>
              </a:lnSpc>
            </a:pPr>
            <a:r>
              <a:rPr dirty="0" sz="1800" spc="-5" b="1">
                <a:solidFill>
                  <a:srgbClr val="F15928"/>
                </a:solidFill>
                <a:latin typeface="Arial"/>
                <a:cs typeface="Arial"/>
              </a:rPr>
              <a:t>#prints</a:t>
            </a:r>
            <a:r>
              <a:rPr dirty="0" sz="1800" spc="-70" b="1">
                <a:solidFill>
                  <a:srgbClr val="F15928"/>
                </a:solidFill>
                <a:latin typeface="Arial"/>
                <a:cs typeface="Arial"/>
              </a:rPr>
              <a:t> </a:t>
            </a:r>
            <a:r>
              <a:rPr dirty="0" sz="1800" spc="-5" b="1">
                <a:solidFill>
                  <a:srgbClr val="F15928"/>
                </a:solidFill>
                <a:latin typeface="Arial"/>
                <a:cs typeface="Arial"/>
              </a:rPr>
              <a:t>3.9</a:t>
            </a:r>
            <a:endParaRPr sz="1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73792" y="654811"/>
            <a:ext cx="3613785" cy="452120"/>
          </a:xfrm>
          <a:prstGeom prst="rect"/>
        </p:spPr>
        <p:txBody>
          <a:bodyPr wrap="square" lIns="0" tIns="12065" rIns="0" bIns="0" rtlCol="0" vert="horz">
            <a:spAutoFit/>
          </a:bodyPr>
          <a:lstStyle/>
          <a:p>
            <a:pPr marL="12700">
              <a:lnSpc>
                <a:spcPct val="100000"/>
              </a:lnSpc>
              <a:spcBef>
                <a:spcPts val="95"/>
              </a:spcBef>
            </a:pPr>
            <a:r>
              <a:rPr dirty="0" spc="-5"/>
              <a:t>Data </a:t>
            </a:r>
            <a:r>
              <a:rPr dirty="0" spc="-55"/>
              <a:t>Types </a:t>
            </a:r>
            <a:r>
              <a:rPr dirty="0" spc="-5"/>
              <a:t>in</a:t>
            </a:r>
            <a:r>
              <a:rPr dirty="0" spc="65"/>
              <a:t> </a:t>
            </a:r>
            <a:r>
              <a:rPr dirty="0" spc="-10"/>
              <a:t>Python</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6</a:t>
            </a:r>
            <a:endParaRPr sz="1000">
              <a:latin typeface="Arial"/>
              <a:cs typeface="Arial"/>
            </a:endParaRPr>
          </a:p>
        </p:txBody>
      </p:sp>
      <p:graphicFrame>
        <p:nvGraphicFramePr>
          <p:cNvPr id="5" name="object 5"/>
          <p:cNvGraphicFramePr>
            <a:graphicFrameLocks noGrp="1"/>
          </p:cNvGraphicFramePr>
          <p:nvPr/>
        </p:nvGraphicFramePr>
        <p:xfrm>
          <a:off x="1676087" y="1458277"/>
          <a:ext cx="7332980" cy="3339465"/>
        </p:xfrm>
        <a:graphic>
          <a:graphicData uri="http://schemas.openxmlformats.org/drawingml/2006/table">
            <a:tbl>
              <a:tblPr firstRow="1" bandRow="1">
                <a:tableStyleId>{2D5ABB26-0587-4C30-8999-92F81FD0307C}</a:tableStyleId>
              </a:tblPr>
              <a:tblGrid>
                <a:gridCol w="2133600"/>
                <a:gridCol w="2670175"/>
                <a:gridCol w="2511425"/>
              </a:tblGrid>
              <a:tr h="636905">
                <a:tc>
                  <a:txBody>
                    <a:bodyPr/>
                    <a:lstStyle/>
                    <a:p>
                      <a:pPr marL="577215">
                        <a:lnSpc>
                          <a:spcPct val="100000"/>
                        </a:lnSpc>
                        <a:spcBef>
                          <a:spcPts val="1380"/>
                        </a:spcBef>
                      </a:pPr>
                      <a:r>
                        <a:rPr dirty="0" sz="1800" spc="-5" b="1">
                          <a:solidFill>
                            <a:srgbClr val="FFFFFF"/>
                          </a:solidFill>
                          <a:latin typeface="Arial"/>
                          <a:cs typeface="Arial"/>
                        </a:rPr>
                        <a:t>Category</a:t>
                      </a:r>
                      <a:endParaRPr sz="1800">
                        <a:latin typeface="Arial"/>
                        <a:cs typeface="Arial"/>
                      </a:endParaRPr>
                    </a:p>
                  </a:txBody>
                  <a:tcPr marL="0" marR="0" marB="0" marT="175260">
                    <a:lnL w="9525">
                      <a:solidFill>
                        <a:srgbClr val="007AC3"/>
                      </a:solidFill>
                      <a:prstDash val="solid"/>
                    </a:lnL>
                    <a:lnR w="12700">
                      <a:solidFill>
                        <a:srgbClr val="6D6E70"/>
                      </a:solidFill>
                      <a:prstDash val="solid"/>
                    </a:lnR>
                    <a:lnT w="9525">
                      <a:solidFill>
                        <a:srgbClr val="007AC3"/>
                      </a:solidFill>
                      <a:prstDash val="solid"/>
                    </a:lnT>
                    <a:lnB w="12700">
                      <a:solidFill>
                        <a:srgbClr val="6D6E70"/>
                      </a:solidFill>
                      <a:prstDash val="solid"/>
                    </a:lnB>
                    <a:solidFill>
                      <a:srgbClr val="007BC3"/>
                    </a:solidFill>
                  </a:tcPr>
                </a:tc>
                <a:tc>
                  <a:txBody>
                    <a:bodyPr/>
                    <a:lstStyle/>
                    <a:p>
                      <a:pPr marL="801370">
                        <a:lnSpc>
                          <a:spcPct val="100000"/>
                        </a:lnSpc>
                        <a:spcBef>
                          <a:spcPts val="1380"/>
                        </a:spcBef>
                      </a:pPr>
                      <a:r>
                        <a:rPr dirty="0" sz="1800" spc="-5" b="1">
                          <a:solidFill>
                            <a:srgbClr val="FFFFFF"/>
                          </a:solidFill>
                          <a:latin typeface="Arial"/>
                          <a:cs typeface="Arial"/>
                        </a:rPr>
                        <a:t>Data</a:t>
                      </a:r>
                      <a:r>
                        <a:rPr dirty="0" sz="1800" b="1">
                          <a:solidFill>
                            <a:srgbClr val="FFFFFF"/>
                          </a:solidFill>
                          <a:latin typeface="Arial"/>
                          <a:cs typeface="Arial"/>
                        </a:rPr>
                        <a:t> </a:t>
                      </a:r>
                      <a:r>
                        <a:rPr dirty="0" sz="1800" spc="-40" b="1">
                          <a:solidFill>
                            <a:srgbClr val="FFFFFF"/>
                          </a:solidFill>
                          <a:latin typeface="Arial"/>
                          <a:cs typeface="Arial"/>
                        </a:rPr>
                        <a:t>Type</a:t>
                      </a:r>
                      <a:endParaRPr sz="1800">
                        <a:latin typeface="Arial"/>
                        <a:cs typeface="Arial"/>
                      </a:endParaRPr>
                    </a:p>
                  </a:txBody>
                  <a:tcPr marL="0" marR="0" marB="0" marT="175260">
                    <a:lnL w="12700">
                      <a:solidFill>
                        <a:srgbClr val="6D6E70"/>
                      </a:solidFill>
                      <a:prstDash val="solid"/>
                    </a:lnL>
                    <a:lnR w="12700">
                      <a:solidFill>
                        <a:srgbClr val="6D6E70"/>
                      </a:solidFill>
                      <a:prstDash val="solid"/>
                    </a:lnR>
                    <a:lnT w="9525">
                      <a:solidFill>
                        <a:srgbClr val="007AC3"/>
                      </a:solidFill>
                      <a:prstDash val="solid"/>
                    </a:lnT>
                    <a:lnB w="12700">
                      <a:solidFill>
                        <a:srgbClr val="6D6E70"/>
                      </a:solidFill>
                      <a:prstDash val="solid"/>
                    </a:lnB>
                    <a:solidFill>
                      <a:srgbClr val="007BC3"/>
                    </a:solidFill>
                  </a:tcPr>
                </a:tc>
                <a:tc>
                  <a:txBody>
                    <a:bodyPr/>
                    <a:lstStyle/>
                    <a:p>
                      <a:pPr marL="789305">
                        <a:lnSpc>
                          <a:spcPct val="100000"/>
                        </a:lnSpc>
                        <a:spcBef>
                          <a:spcPts val="1380"/>
                        </a:spcBef>
                      </a:pPr>
                      <a:r>
                        <a:rPr dirty="0" sz="1800" spc="-5" b="1">
                          <a:solidFill>
                            <a:srgbClr val="FFFFFF"/>
                          </a:solidFill>
                          <a:latin typeface="Arial"/>
                          <a:cs typeface="Arial"/>
                        </a:rPr>
                        <a:t>Example</a:t>
                      </a:r>
                      <a:endParaRPr sz="1800">
                        <a:latin typeface="Arial"/>
                        <a:cs typeface="Arial"/>
                      </a:endParaRPr>
                    </a:p>
                  </a:txBody>
                  <a:tcPr marL="0" marR="0" marB="0" marT="175260">
                    <a:lnL w="12700">
                      <a:solidFill>
                        <a:srgbClr val="6D6E70"/>
                      </a:solidFill>
                      <a:prstDash val="solid"/>
                    </a:lnL>
                    <a:lnR w="12700">
                      <a:solidFill>
                        <a:srgbClr val="6D6E70"/>
                      </a:solidFill>
                      <a:prstDash val="solid"/>
                    </a:lnR>
                    <a:lnT w="9525">
                      <a:solidFill>
                        <a:srgbClr val="007AC3"/>
                      </a:solidFill>
                      <a:prstDash val="solid"/>
                    </a:lnT>
                    <a:lnB w="12700">
                      <a:solidFill>
                        <a:srgbClr val="6D6E70"/>
                      </a:solidFill>
                      <a:prstDash val="solid"/>
                    </a:lnB>
                    <a:solidFill>
                      <a:srgbClr val="007BC3"/>
                    </a:solidFill>
                  </a:tcPr>
                </a:tc>
              </a:tr>
              <a:tr h="370205">
                <a:tc rowSpan="3">
                  <a:txBody>
                    <a:bodyPr/>
                    <a:lstStyle/>
                    <a:p>
                      <a:pPr marL="86995">
                        <a:lnSpc>
                          <a:spcPct val="100000"/>
                        </a:lnSpc>
                        <a:spcBef>
                          <a:spcPts val="275"/>
                        </a:spcBef>
                      </a:pPr>
                      <a:r>
                        <a:rPr dirty="0" sz="1800" spc="-5">
                          <a:solidFill>
                            <a:srgbClr val="6C6D70"/>
                          </a:solidFill>
                          <a:latin typeface="Arial"/>
                          <a:cs typeface="Arial"/>
                        </a:rPr>
                        <a:t>Integer</a:t>
                      </a:r>
                      <a:r>
                        <a:rPr dirty="0" sz="1800" spc="-30">
                          <a:solidFill>
                            <a:srgbClr val="6C6D70"/>
                          </a:solidFill>
                          <a:latin typeface="Arial"/>
                          <a:cs typeface="Arial"/>
                        </a:rPr>
                        <a:t> Type</a:t>
                      </a:r>
                      <a:endParaRPr sz="1800">
                        <a:latin typeface="Arial"/>
                        <a:cs typeface="Arial"/>
                      </a:endParaRPr>
                    </a:p>
                  </a:txBody>
                  <a:tcPr marL="0" marR="0" marB="0" marT="34925">
                    <a:lnL w="9525">
                      <a:solidFill>
                        <a:srgbClr val="007AC3"/>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int</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675</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57505">
                <a:tc vMerge="1">
                  <a:txBody>
                    <a:bodyPr/>
                    <a:lstStyle/>
                    <a:p>
                      <a:pPr/>
                    </a:p>
                  </a:txBody>
                  <a:tcPr marL="0" marR="0" marB="0" marT="34925">
                    <a:lnL w="9525">
                      <a:solidFill>
                        <a:srgbClr val="007AC3"/>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long</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9669737712</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57505">
                <a:tc vMerge="1">
                  <a:txBody>
                    <a:bodyPr/>
                    <a:lstStyle/>
                    <a:p>
                      <a:pPr/>
                    </a:p>
                  </a:txBody>
                  <a:tcPr marL="0" marR="0" marB="0" marT="34925">
                    <a:lnL w="9525">
                      <a:solidFill>
                        <a:srgbClr val="007AC3"/>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complex</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a:solidFill>
                            <a:srgbClr val="6C6D70"/>
                          </a:solidFill>
                          <a:latin typeface="Arial"/>
                          <a:cs typeface="Arial"/>
                        </a:rPr>
                        <a:t>2 +</a:t>
                      </a:r>
                      <a:r>
                        <a:rPr dirty="0" sz="1800" spc="-20">
                          <a:solidFill>
                            <a:srgbClr val="6C6D70"/>
                          </a:solidFill>
                          <a:latin typeface="Arial"/>
                          <a:cs typeface="Arial"/>
                        </a:rPr>
                        <a:t> </a:t>
                      </a:r>
                      <a:r>
                        <a:rPr dirty="0" sz="1800" spc="-5">
                          <a:solidFill>
                            <a:srgbClr val="6C6D70"/>
                          </a:solidFill>
                          <a:latin typeface="Arial"/>
                          <a:cs typeface="Arial"/>
                        </a:rPr>
                        <a:t>5i</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86995">
                        <a:lnSpc>
                          <a:spcPct val="100000"/>
                        </a:lnSpc>
                        <a:spcBef>
                          <a:spcPts val="285"/>
                        </a:spcBef>
                      </a:pPr>
                      <a:r>
                        <a:rPr dirty="0" sz="1800" spc="-5">
                          <a:solidFill>
                            <a:srgbClr val="6C6D70"/>
                          </a:solidFill>
                          <a:latin typeface="Arial"/>
                          <a:cs typeface="Arial"/>
                        </a:rPr>
                        <a:t>Floating</a:t>
                      </a:r>
                      <a:r>
                        <a:rPr dirty="0" sz="1800" spc="-40">
                          <a:solidFill>
                            <a:srgbClr val="6C6D70"/>
                          </a:solidFill>
                          <a:latin typeface="Arial"/>
                          <a:cs typeface="Arial"/>
                        </a:rPr>
                        <a:t> </a:t>
                      </a:r>
                      <a:r>
                        <a:rPr dirty="0" sz="1800" spc="-30">
                          <a:solidFill>
                            <a:srgbClr val="6C6D70"/>
                          </a:solidFill>
                          <a:latin typeface="Arial"/>
                          <a:cs typeface="Arial"/>
                        </a:rPr>
                        <a:t>Type</a:t>
                      </a:r>
                      <a:endParaRPr sz="1800">
                        <a:latin typeface="Arial"/>
                        <a:cs typeface="Arial"/>
                      </a:endParaRPr>
                    </a:p>
                  </a:txBody>
                  <a:tcPr marL="0" marR="0" marB="0" marT="36195">
                    <a:lnL w="9525">
                      <a:solidFill>
                        <a:srgbClr val="007AC3"/>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85"/>
                        </a:spcBef>
                      </a:pPr>
                      <a:r>
                        <a:rPr dirty="0" sz="1800" spc="-5">
                          <a:solidFill>
                            <a:srgbClr val="6C6D70"/>
                          </a:solidFill>
                          <a:latin typeface="Arial"/>
                          <a:cs typeface="Arial"/>
                        </a:rPr>
                        <a:t>float</a:t>
                      </a:r>
                      <a:endParaRPr sz="1800">
                        <a:latin typeface="Arial"/>
                        <a:cs typeface="Arial"/>
                      </a:endParaRPr>
                    </a:p>
                  </a:txBody>
                  <a:tcPr marL="0" marR="0" marB="0" marT="3619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85"/>
                        </a:spcBef>
                      </a:pPr>
                      <a:r>
                        <a:rPr dirty="0" sz="1800" spc="-5">
                          <a:solidFill>
                            <a:srgbClr val="6C6D70"/>
                          </a:solidFill>
                          <a:latin typeface="Arial"/>
                          <a:cs typeface="Arial"/>
                        </a:rPr>
                        <a:t>642.43</a:t>
                      </a:r>
                      <a:endParaRPr sz="1800">
                        <a:latin typeface="Arial"/>
                        <a:cs typeface="Arial"/>
                      </a:endParaRPr>
                    </a:p>
                  </a:txBody>
                  <a:tcPr marL="0" marR="0" marB="0" marT="3619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91160">
                <a:tc rowSpan="2">
                  <a:txBody>
                    <a:bodyPr/>
                    <a:lstStyle/>
                    <a:p>
                      <a:pPr marL="86995">
                        <a:lnSpc>
                          <a:spcPct val="100000"/>
                        </a:lnSpc>
                        <a:spcBef>
                          <a:spcPts val="275"/>
                        </a:spcBef>
                      </a:pPr>
                      <a:r>
                        <a:rPr dirty="0" sz="1800" spc="-35">
                          <a:solidFill>
                            <a:srgbClr val="6C6D70"/>
                          </a:solidFill>
                          <a:latin typeface="Arial"/>
                          <a:cs typeface="Arial"/>
                        </a:rPr>
                        <a:t>Textual</a:t>
                      </a:r>
                      <a:endParaRPr sz="1800">
                        <a:latin typeface="Arial"/>
                        <a:cs typeface="Arial"/>
                      </a:endParaRPr>
                    </a:p>
                  </a:txBody>
                  <a:tcPr marL="0" marR="0" marB="0" marT="34925">
                    <a:lnL w="9525">
                      <a:solidFill>
                        <a:srgbClr val="007AC3"/>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char</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a:solidFill>
                            <a:srgbClr val="6C6D70"/>
                          </a:solidFill>
                          <a:latin typeface="Arial"/>
                          <a:cs typeface="Arial"/>
                        </a:rPr>
                        <a:t>C</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73709">
                <a:tc vMerge="1">
                  <a:txBody>
                    <a:bodyPr/>
                    <a:lstStyle/>
                    <a:p>
                      <a:pPr/>
                    </a:p>
                  </a:txBody>
                  <a:tcPr marL="0" marR="0" marB="0" marT="34925">
                    <a:lnL w="9525">
                      <a:solidFill>
                        <a:srgbClr val="007AC3"/>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String</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88265">
                        <a:lnSpc>
                          <a:spcPct val="100000"/>
                        </a:lnSpc>
                        <a:spcBef>
                          <a:spcPts val="275"/>
                        </a:spcBef>
                      </a:pPr>
                      <a:r>
                        <a:rPr dirty="0" sz="1800" spc="-5">
                          <a:solidFill>
                            <a:srgbClr val="6C6D70"/>
                          </a:solidFill>
                          <a:latin typeface="Arial"/>
                          <a:cs typeface="Arial"/>
                        </a:rPr>
                        <a:t>Infosys</a:t>
                      </a:r>
                      <a:endParaRPr sz="1800">
                        <a:latin typeface="Arial"/>
                        <a:cs typeface="Arial"/>
                      </a:endParaRPr>
                    </a:p>
                  </a:txBody>
                  <a:tcPr marL="0" marR="0" marB="0" marT="3492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86995">
                        <a:lnSpc>
                          <a:spcPct val="100000"/>
                        </a:lnSpc>
                        <a:spcBef>
                          <a:spcPts val="285"/>
                        </a:spcBef>
                      </a:pPr>
                      <a:r>
                        <a:rPr dirty="0" sz="1800" spc="-5">
                          <a:solidFill>
                            <a:srgbClr val="6C6D70"/>
                          </a:solidFill>
                          <a:latin typeface="Arial"/>
                          <a:cs typeface="Arial"/>
                        </a:rPr>
                        <a:t>Logical</a:t>
                      </a:r>
                      <a:endParaRPr sz="1800">
                        <a:latin typeface="Arial"/>
                        <a:cs typeface="Arial"/>
                      </a:endParaRPr>
                    </a:p>
                  </a:txBody>
                  <a:tcPr marL="0" marR="0" marB="0" marT="36195">
                    <a:lnL w="9525">
                      <a:solidFill>
                        <a:srgbClr val="007AC3"/>
                      </a:solidFill>
                      <a:prstDash val="solid"/>
                    </a:lnL>
                    <a:lnR w="12700">
                      <a:solidFill>
                        <a:srgbClr val="6D6E70"/>
                      </a:solidFill>
                      <a:prstDash val="solid"/>
                    </a:lnR>
                    <a:lnT w="12700">
                      <a:solidFill>
                        <a:srgbClr val="6D6E70"/>
                      </a:solidFill>
                      <a:prstDash val="solid"/>
                    </a:lnT>
                    <a:lnB w="9525">
                      <a:solidFill>
                        <a:srgbClr val="007AC3"/>
                      </a:solidFill>
                      <a:prstDash val="solid"/>
                    </a:lnB>
                  </a:tcPr>
                </a:tc>
                <a:tc>
                  <a:txBody>
                    <a:bodyPr/>
                    <a:lstStyle/>
                    <a:p>
                      <a:pPr marL="88265">
                        <a:lnSpc>
                          <a:spcPct val="100000"/>
                        </a:lnSpc>
                        <a:spcBef>
                          <a:spcPts val="285"/>
                        </a:spcBef>
                      </a:pPr>
                      <a:r>
                        <a:rPr dirty="0" sz="1800" spc="-5">
                          <a:solidFill>
                            <a:srgbClr val="6C6D70"/>
                          </a:solidFill>
                          <a:latin typeface="Arial"/>
                          <a:cs typeface="Arial"/>
                        </a:rPr>
                        <a:t>boolean</a:t>
                      </a:r>
                      <a:endParaRPr sz="1800">
                        <a:latin typeface="Arial"/>
                        <a:cs typeface="Arial"/>
                      </a:endParaRPr>
                    </a:p>
                  </a:txBody>
                  <a:tcPr marL="0" marR="0" marB="0" marT="36195">
                    <a:lnL w="12700">
                      <a:solidFill>
                        <a:srgbClr val="6D6E70"/>
                      </a:solidFill>
                      <a:prstDash val="solid"/>
                    </a:lnL>
                    <a:lnR w="12700">
                      <a:solidFill>
                        <a:srgbClr val="6D6E70"/>
                      </a:solidFill>
                      <a:prstDash val="solid"/>
                    </a:lnR>
                    <a:lnT w="12700">
                      <a:solidFill>
                        <a:srgbClr val="6D6E70"/>
                      </a:solidFill>
                      <a:prstDash val="solid"/>
                    </a:lnT>
                    <a:lnB w="9525">
                      <a:solidFill>
                        <a:srgbClr val="007AC3"/>
                      </a:solidFill>
                      <a:prstDash val="solid"/>
                    </a:lnB>
                  </a:tcPr>
                </a:tc>
                <a:tc>
                  <a:txBody>
                    <a:bodyPr/>
                    <a:lstStyle/>
                    <a:p>
                      <a:pPr marL="88900">
                        <a:lnSpc>
                          <a:spcPct val="100000"/>
                        </a:lnSpc>
                        <a:spcBef>
                          <a:spcPts val="285"/>
                        </a:spcBef>
                      </a:pPr>
                      <a:r>
                        <a:rPr dirty="0" sz="1800" spc="-15">
                          <a:solidFill>
                            <a:srgbClr val="6C6D70"/>
                          </a:solidFill>
                          <a:latin typeface="Arial"/>
                          <a:cs typeface="Arial"/>
                        </a:rPr>
                        <a:t>True,</a:t>
                      </a:r>
                      <a:r>
                        <a:rPr dirty="0" sz="1800" spc="-10">
                          <a:solidFill>
                            <a:srgbClr val="6C6D70"/>
                          </a:solidFill>
                          <a:latin typeface="Arial"/>
                          <a:cs typeface="Arial"/>
                        </a:rPr>
                        <a:t> </a:t>
                      </a:r>
                      <a:r>
                        <a:rPr dirty="0" sz="1800" spc="-5">
                          <a:solidFill>
                            <a:srgbClr val="6C6D70"/>
                          </a:solidFill>
                          <a:latin typeface="Arial"/>
                          <a:cs typeface="Arial"/>
                        </a:rPr>
                        <a:t>False</a:t>
                      </a:r>
                      <a:endParaRPr sz="1800">
                        <a:latin typeface="Arial"/>
                        <a:cs typeface="Arial"/>
                      </a:endParaRPr>
                    </a:p>
                  </a:txBody>
                  <a:tcPr marL="0" marR="0" marB="0" marT="36195">
                    <a:lnL w="12700">
                      <a:solidFill>
                        <a:srgbClr val="6D6E70"/>
                      </a:solidFill>
                      <a:prstDash val="solid"/>
                    </a:lnL>
                    <a:lnR w="12700">
                      <a:solidFill>
                        <a:srgbClr val="6D6E70"/>
                      </a:solidFill>
                      <a:prstDash val="solid"/>
                    </a:lnR>
                    <a:lnT w="12700">
                      <a:solidFill>
                        <a:srgbClr val="6D6E70"/>
                      </a:solidFill>
                      <a:prstDash val="solid"/>
                    </a:lnT>
                    <a:lnB w="9525">
                      <a:solidFill>
                        <a:srgbClr val="007AC3"/>
                      </a:solidFill>
                      <a:prstDash val="solid"/>
                    </a:lnB>
                  </a:tcPr>
                </a:tc>
              </a:tr>
            </a:tbl>
          </a:graphicData>
        </a:graphic>
      </p:graphicFrame>
      <p:sp>
        <p:nvSpPr>
          <p:cNvPr id="6" name="object 6"/>
          <p:cNvSpPr/>
          <p:nvPr/>
        </p:nvSpPr>
        <p:spPr>
          <a:xfrm>
            <a:off x="1536070" y="6001512"/>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7" name="object 7"/>
          <p:cNvSpPr/>
          <p:nvPr/>
        </p:nvSpPr>
        <p:spPr>
          <a:xfrm>
            <a:off x="1531498" y="5996940"/>
            <a:ext cx="7325995" cy="466725"/>
          </a:xfrm>
          <a:custGeom>
            <a:avLst/>
            <a:gdLst/>
            <a:ahLst/>
            <a:cxnLst/>
            <a:rect l="l" t="t" r="r" b="b"/>
            <a:pathLst>
              <a:path w="7325995" h="466725">
                <a:moveTo>
                  <a:pt x="7325868" y="464820"/>
                </a:moveTo>
                <a:lnTo>
                  <a:pt x="7325868" y="1524"/>
                </a:lnTo>
                <a:lnTo>
                  <a:pt x="7322820" y="0"/>
                </a:lnTo>
                <a:lnTo>
                  <a:pt x="3048" y="0"/>
                </a:lnTo>
                <a:lnTo>
                  <a:pt x="0" y="1524"/>
                </a:lnTo>
                <a:lnTo>
                  <a:pt x="0" y="464820"/>
                </a:lnTo>
                <a:lnTo>
                  <a:pt x="3048" y="466344"/>
                </a:lnTo>
                <a:lnTo>
                  <a:pt x="4572" y="466344"/>
                </a:lnTo>
                <a:lnTo>
                  <a:pt x="4572" y="9144"/>
                </a:lnTo>
                <a:lnTo>
                  <a:pt x="10668" y="4572"/>
                </a:lnTo>
                <a:lnTo>
                  <a:pt x="10668" y="9144"/>
                </a:lnTo>
                <a:lnTo>
                  <a:pt x="7315200" y="9144"/>
                </a:lnTo>
                <a:lnTo>
                  <a:pt x="7315200" y="4572"/>
                </a:lnTo>
                <a:lnTo>
                  <a:pt x="7319772" y="9144"/>
                </a:lnTo>
                <a:lnTo>
                  <a:pt x="7319772" y="466344"/>
                </a:lnTo>
                <a:lnTo>
                  <a:pt x="7322820" y="466344"/>
                </a:lnTo>
                <a:lnTo>
                  <a:pt x="7325868" y="464820"/>
                </a:lnTo>
                <a:close/>
              </a:path>
              <a:path w="7325995" h="466725">
                <a:moveTo>
                  <a:pt x="10668" y="9144"/>
                </a:moveTo>
                <a:lnTo>
                  <a:pt x="10668" y="4572"/>
                </a:lnTo>
                <a:lnTo>
                  <a:pt x="4572" y="9144"/>
                </a:lnTo>
                <a:lnTo>
                  <a:pt x="10668" y="9144"/>
                </a:lnTo>
                <a:close/>
              </a:path>
              <a:path w="7325995" h="466725">
                <a:moveTo>
                  <a:pt x="10668" y="457200"/>
                </a:moveTo>
                <a:lnTo>
                  <a:pt x="10668" y="9144"/>
                </a:lnTo>
                <a:lnTo>
                  <a:pt x="4572" y="9144"/>
                </a:lnTo>
                <a:lnTo>
                  <a:pt x="4572" y="457200"/>
                </a:lnTo>
                <a:lnTo>
                  <a:pt x="10668" y="457200"/>
                </a:lnTo>
                <a:close/>
              </a:path>
              <a:path w="7325995" h="466725">
                <a:moveTo>
                  <a:pt x="7319772" y="457200"/>
                </a:moveTo>
                <a:lnTo>
                  <a:pt x="4572" y="457200"/>
                </a:lnTo>
                <a:lnTo>
                  <a:pt x="10668" y="461772"/>
                </a:lnTo>
                <a:lnTo>
                  <a:pt x="10668" y="466344"/>
                </a:lnTo>
                <a:lnTo>
                  <a:pt x="7315200" y="466344"/>
                </a:lnTo>
                <a:lnTo>
                  <a:pt x="7315200" y="461772"/>
                </a:lnTo>
                <a:lnTo>
                  <a:pt x="7319772" y="457200"/>
                </a:lnTo>
                <a:close/>
              </a:path>
              <a:path w="7325995" h="466725">
                <a:moveTo>
                  <a:pt x="10668" y="466344"/>
                </a:moveTo>
                <a:lnTo>
                  <a:pt x="10668" y="461772"/>
                </a:lnTo>
                <a:lnTo>
                  <a:pt x="4572" y="457200"/>
                </a:lnTo>
                <a:lnTo>
                  <a:pt x="4572" y="466344"/>
                </a:lnTo>
                <a:lnTo>
                  <a:pt x="10668" y="466344"/>
                </a:lnTo>
                <a:close/>
              </a:path>
              <a:path w="7325995" h="466725">
                <a:moveTo>
                  <a:pt x="7319772" y="9144"/>
                </a:moveTo>
                <a:lnTo>
                  <a:pt x="7315200" y="4572"/>
                </a:lnTo>
                <a:lnTo>
                  <a:pt x="7315200" y="9144"/>
                </a:lnTo>
                <a:lnTo>
                  <a:pt x="7319772" y="9144"/>
                </a:lnTo>
                <a:close/>
              </a:path>
              <a:path w="7325995" h="466725">
                <a:moveTo>
                  <a:pt x="7319772" y="457200"/>
                </a:moveTo>
                <a:lnTo>
                  <a:pt x="7319772" y="9144"/>
                </a:lnTo>
                <a:lnTo>
                  <a:pt x="7315200" y="9144"/>
                </a:lnTo>
                <a:lnTo>
                  <a:pt x="7315200" y="457200"/>
                </a:lnTo>
                <a:lnTo>
                  <a:pt x="7319772" y="457200"/>
                </a:lnTo>
                <a:close/>
              </a:path>
              <a:path w="7325995" h="466725">
                <a:moveTo>
                  <a:pt x="7319772" y="466344"/>
                </a:moveTo>
                <a:lnTo>
                  <a:pt x="7319772" y="457200"/>
                </a:lnTo>
                <a:lnTo>
                  <a:pt x="7315200" y="461772"/>
                </a:lnTo>
                <a:lnTo>
                  <a:pt x="7315200" y="466344"/>
                </a:lnTo>
                <a:lnTo>
                  <a:pt x="7319772" y="466344"/>
                </a:lnTo>
                <a:close/>
              </a:path>
            </a:pathLst>
          </a:custGeom>
          <a:solidFill>
            <a:srgbClr val="353638"/>
          </a:solidFill>
        </p:spPr>
        <p:txBody>
          <a:bodyPr wrap="square" lIns="0" tIns="0" rIns="0" bIns="0" rtlCol="0"/>
          <a:lstStyle/>
          <a:p/>
        </p:txBody>
      </p:sp>
      <p:sp>
        <p:nvSpPr>
          <p:cNvPr id="8" name="object 8"/>
          <p:cNvSpPr/>
          <p:nvPr/>
        </p:nvSpPr>
        <p:spPr>
          <a:xfrm>
            <a:off x="976765" y="5087111"/>
            <a:ext cx="8766175" cy="588645"/>
          </a:xfrm>
          <a:custGeom>
            <a:avLst/>
            <a:gdLst/>
            <a:ahLst/>
            <a:cxnLst/>
            <a:rect l="l" t="t" r="r" b="b"/>
            <a:pathLst>
              <a:path w="8766175" h="588645">
                <a:moveTo>
                  <a:pt x="8766045" y="19812"/>
                </a:moveTo>
                <a:lnTo>
                  <a:pt x="8764687" y="12215"/>
                </a:lnTo>
                <a:lnTo>
                  <a:pt x="8760901" y="5905"/>
                </a:lnTo>
                <a:lnTo>
                  <a:pt x="8755115" y="1595"/>
                </a:lnTo>
                <a:lnTo>
                  <a:pt x="8747757" y="0"/>
                </a:lnTo>
                <a:lnTo>
                  <a:pt x="18287" y="0"/>
                </a:lnTo>
                <a:lnTo>
                  <a:pt x="10929" y="1595"/>
                </a:lnTo>
                <a:lnTo>
                  <a:pt x="5143" y="5905"/>
                </a:lnTo>
                <a:lnTo>
                  <a:pt x="1357" y="12215"/>
                </a:lnTo>
                <a:lnTo>
                  <a:pt x="0" y="19812"/>
                </a:lnTo>
                <a:lnTo>
                  <a:pt x="18287" y="20997"/>
                </a:lnTo>
                <a:lnTo>
                  <a:pt x="18287" y="19812"/>
                </a:lnTo>
                <a:lnTo>
                  <a:pt x="8766045" y="19812"/>
                </a:lnTo>
                <a:close/>
              </a:path>
              <a:path w="8766175" h="588645">
                <a:moveTo>
                  <a:pt x="8747756" y="588264"/>
                </a:moveTo>
                <a:lnTo>
                  <a:pt x="8747756" y="587078"/>
                </a:lnTo>
                <a:lnTo>
                  <a:pt x="18287" y="20997"/>
                </a:lnTo>
                <a:lnTo>
                  <a:pt x="18287" y="588264"/>
                </a:lnTo>
                <a:lnTo>
                  <a:pt x="8747756" y="588264"/>
                </a:lnTo>
                <a:close/>
              </a:path>
              <a:path w="8766175" h="588645">
                <a:moveTo>
                  <a:pt x="8766045" y="19812"/>
                </a:moveTo>
                <a:lnTo>
                  <a:pt x="8747756" y="19812"/>
                </a:lnTo>
                <a:lnTo>
                  <a:pt x="8747756" y="38100"/>
                </a:lnTo>
                <a:lnTo>
                  <a:pt x="8747757" y="587078"/>
                </a:lnTo>
                <a:lnTo>
                  <a:pt x="8766045" y="588264"/>
                </a:lnTo>
                <a:lnTo>
                  <a:pt x="8766045" y="19812"/>
                </a:lnTo>
                <a:close/>
              </a:path>
              <a:path w="8766175" h="588645">
                <a:moveTo>
                  <a:pt x="8747757" y="568452"/>
                </a:moveTo>
                <a:lnTo>
                  <a:pt x="8747757" y="38100"/>
                </a:lnTo>
                <a:lnTo>
                  <a:pt x="8747756" y="568452"/>
                </a:lnTo>
                <a:close/>
              </a:path>
            </a:pathLst>
          </a:custGeom>
          <a:solidFill>
            <a:srgbClr val="FFFFFF"/>
          </a:solidFill>
        </p:spPr>
        <p:txBody>
          <a:bodyPr wrap="square" lIns="0" tIns="0" rIns="0" bIns="0" rtlCol="0"/>
          <a:lstStyle/>
          <a:p/>
        </p:txBody>
      </p:sp>
      <p:sp>
        <p:nvSpPr>
          <p:cNvPr id="9" name="object 9"/>
          <p:cNvSpPr/>
          <p:nvPr/>
        </p:nvSpPr>
        <p:spPr>
          <a:xfrm>
            <a:off x="995053" y="5106924"/>
            <a:ext cx="8729980" cy="568960"/>
          </a:xfrm>
          <a:custGeom>
            <a:avLst/>
            <a:gdLst/>
            <a:ahLst/>
            <a:cxnLst/>
            <a:rect l="l" t="t" r="r" b="b"/>
            <a:pathLst>
              <a:path w="8729980" h="568960">
                <a:moveTo>
                  <a:pt x="0" y="0"/>
                </a:moveTo>
                <a:lnTo>
                  <a:pt x="0" y="568452"/>
                </a:lnTo>
                <a:lnTo>
                  <a:pt x="8729472" y="568452"/>
                </a:lnTo>
                <a:lnTo>
                  <a:pt x="8729472" y="0"/>
                </a:lnTo>
                <a:lnTo>
                  <a:pt x="0" y="0"/>
                </a:lnTo>
                <a:close/>
              </a:path>
            </a:pathLst>
          </a:custGeom>
          <a:solidFill>
            <a:srgbClr val="007BC3"/>
          </a:solidFill>
        </p:spPr>
        <p:txBody>
          <a:bodyPr wrap="square" lIns="0" tIns="0" rIns="0" bIns="0" rtlCol="0"/>
          <a:lstStyle/>
          <a:p/>
        </p:txBody>
      </p:sp>
      <p:sp>
        <p:nvSpPr>
          <p:cNvPr id="10" name="object 10"/>
          <p:cNvSpPr/>
          <p:nvPr/>
        </p:nvSpPr>
        <p:spPr>
          <a:xfrm>
            <a:off x="976765" y="5087111"/>
            <a:ext cx="8766175" cy="607060"/>
          </a:xfrm>
          <a:custGeom>
            <a:avLst/>
            <a:gdLst/>
            <a:ahLst/>
            <a:cxnLst/>
            <a:rect l="l" t="t" r="r" b="b"/>
            <a:pathLst>
              <a:path w="8766175" h="607060">
                <a:moveTo>
                  <a:pt x="8766045" y="588264"/>
                </a:moveTo>
                <a:lnTo>
                  <a:pt x="8766045" y="19812"/>
                </a:lnTo>
                <a:lnTo>
                  <a:pt x="8764687" y="12215"/>
                </a:lnTo>
                <a:lnTo>
                  <a:pt x="8760901" y="5905"/>
                </a:lnTo>
                <a:lnTo>
                  <a:pt x="8755115" y="1595"/>
                </a:lnTo>
                <a:lnTo>
                  <a:pt x="8747757" y="0"/>
                </a:lnTo>
                <a:lnTo>
                  <a:pt x="18288" y="0"/>
                </a:lnTo>
                <a:lnTo>
                  <a:pt x="10929" y="1595"/>
                </a:lnTo>
                <a:lnTo>
                  <a:pt x="5143" y="5905"/>
                </a:lnTo>
                <a:lnTo>
                  <a:pt x="1357" y="12215"/>
                </a:lnTo>
                <a:lnTo>
                  <a:pt x="0" y="19812"/>
                </a:lnTo>
                <a:lnTo>
                  <a:pt x="0" y="588264"/>
                </a:lnTo>
                <a:lnTo>
                  <a:pt x="1357" y="595622"/>
                </a:lnTo>
                <a:lnTo>
                  <a:pt x="5143" y="601408"/>
                </a:lnTo>
                <a:lnTo>
                  <a:pt x="10929" y="605194"/>
                </a:lnTo>
                <a:lnTo>
                  <a:pt x="18288" y="606552"/>
                </a:lnTo>
                <a:lnTo>
                  <a:pt x="18288" y="38100"/>
                </a:lnTo>
                <a:lnTo>
                  <a:pt x="38100" y="19812"/>
                </a:lnTo>
                <a:lnTo>
                  <a:pt x="38100" y="38100"/>
                </a:lnTo>
                <a:lnTo>
                  <a:pt x="8727945" y="38100"/>
                </a:lnTo>
                <a:lnTo>
                  <a:pt x="8727945" y="19812"/>
                </a:lnTo>
                <a:lnTo>
                  <a:pt x="8747757" y="38100"/>
                </a:lnTo>
                <a:lnTo>
                  <a:pt x="8747757" y="606552"/>
                </a:lnTo>
                <a:lnTo>
                  <a:pt x="8755115" y="605194"/>
                </a:lnTo>
                <a:lnTo>
                  <a:pt x="8760901" y="601408"/>
                </a:lnTo>
                <a:lnTo>
                  <a:pt x="8764687" y="595622"/>
                </a:lnTo>
                <a:lnTo>
                  <a:pt x="8766045" y="588264"/>
                </a:lnTo>
                <a:close/>
              </a:path>
              <a:path w="8766175" h="607060">
                <a:moveTo>
                  <a:pt x="38100" y="38100"/>
                </a:moveTo>
                <a:lnTo>
                  <a:pt x="38100" y="19812"/>
                </a:lnTo>
                <a:lnTo>
                  <a:pt x="18288" y="38100"/>
                </a:lnTo>
                <a:lnTo>
                  <a:pt x="38100" y="38100"/>
                </a:lnTo>
                <a:close/>
              </a:path>
              <a:path w="8766175" h="607060">
                <a:moveTo>
                  <a:pt x="38100" y="568452"/>
                </a:moveTo>
                <a:lnTo>
                  <a:pt x="38100" y="38100"/>
                </a:lnTo>
                <a:lnTo>
                  <a:pt x="18288" y="38100"/>
                </a:lnTo>
                <a:lnTo>
                  <a:pt x="18288" y="568452"/>
                </a:lnTo>
                <a:lnTo>
                  <a:pt x="38100" y="568452"/>
                </a:lnTo>
                <a:close/>
              </a:path>
              <a:path w="8766175" h="607060">
                <a:moveTo>
                  <a:pt x="8747757" y="568452"/>
                </a:moveTo>
                <a:lnTo>
                  <a:pt x="18288" y="568452"/>
                </a:lnTo>
                <a:lnTo>
                  <a:pt x="38100" y="588264"/>
                </a:lnTo>
                <a:lnTo>
                  <a:pt x="38100" y="606552"/>
                </a:lnTo>
                <a:lnTo>
                  <a:pt x="8727945" y="606552"/>
                </a:lnTo>
                <a:lnTo>
                  <a:pt x="8727945" y="588264"/>
                </a:lnTo>
                <a:lnTo>
                  <a:pt x="8747757" y="568452"/>
                </a:lnTo>
                <a:close/>
              </a:path>
              <a:path w="8766175" h="607060">
                <a:moveTo>
                  <a:pt x="38100" y="606552"/>
                </a:moveTo>
                <a:lnTo>
                  <a:pt x="38100" y="588264"/>
                </a:lnTo>
                <a:lnTo>
                  <a:pt x="18288" y="568452"/>
                </a:lnTo>
                <a:lnTo>
                  <a:pt x="18288" y="606552"/>
                </a:lnTo>
                <a:lnTo>
                  <a:pt x="38100" y="606552"/>
                </a:lnTo>
                <a:close/>
              </a:path>
              <a:path w="8766175" h="607060">
                <a:moveTo>
                  <a:pt x="8747757" y="38100"/>
                </a:moveTo>
                <a:lnTo>
                  <a:pt x="8727945" y="19812"/>
                </a:lnTo>
                <a:lnTo>
                  <a:pt x="8727945" y="38100"/>
                </a:lnTo>
                <a:lnTo>
                  <a:pt x="8747757" y="38100"/>
                </a:lnTo>
                <a:close/>
              </a:path>
              <a:path w="8766175" h="607060">
                <a:moveTo>
                  <a:pt x="8747757" y="568452"/>
                </a:moveTo>
                <a:lnTo>
                  <a:pt x="8747757" y="38100"/>
                </a:lnTo>
                <a:lnTo>
                  <a:pt x="8727945" y="38100"/>
                </a:lnTo>
                <a:lnTo>
                  <a:pt x="8727945" y="568452"/>
                </a:lnTo>
                <a:lnTo>
                  <a:pt x="8747757" y="568452"/>
                </a:lnTo>
                <a:close/>
              </a:path>
              <a:path w="8766175" h="607060">
                <a:moveTo>
                  <a:pt x="8747757" y="606552"/>
                </a:moveTo>
                <a:lnTo>
                  <a:pt x="8747757" y="568452"/>
                </a:lnTo>
                <a:lnTo>
                  <a:pt x="8727945" y="588264"/>
                </a:lnTo>
                <a:lnTo>
                  <a:pt x="8727945" y="606552"/>
                </a:lnTo>
                <a:lnTo>
                  <a:pt x="8747757" y="606552"/>
                </a:lnTo>
                <a:close/>
              </a:path>
            </a:pathLst>
          </a:custGeom>
          <a:solidFill>
            <a:srgbClr val="FFFFFF"/>
          </a:solidFill>
        </p:spPr>
        <p:txBody>
          <a:bodyPr wrap="square" lIns="0" tIns="0" rIns="0" bIns="0" rtlCol="0"/>
          <a:lstStyle/>
          <a:p/>
        </p:txBody>
      </p:sp>
      <p:sp>
        <p:nvSpPr>
          <p:cNvPr id="11" name="object 11"/>
          <p:cNvSpPr txBox="1"/>
          <p:nvPr/>
        </p:nvSpPr>
        <p:spPr>
          <a:xfrm>
            <a:off x="995053" y="5235954"/>
            <a:ext cx="8729980" cy="1115060"/>
          </a:xfrm>
          <a:prstGeom prst="rect">
            <a:avLst/>
          </a:prstGeom>
        </p:spPr>
        <p:txBody>
          <a:bodyPr wrap="square" lIns="0" tIns="12065" rIns="0" bIns="0" rtlCol="0" vert="horz">
            <a:spAutoFit/>
          </a:bodyPr>
          <a:lstStyle/>
          <a:p>
            <a:pPr marL="90805">
              <a:lnSpc>
                <a:spcPct val="100000"/>
              </a:lnSpc>
              <a:spcBef>
                <a:spcPts val="95"/>
              </a:spcBef>
            </a:pPr>
            <a:r>
              <a:rPr dirty="0" sz="1600" spc="-15" b="1">
                <a:solidFill>
                  <a:srgbClr val="FFFFFF"/>
                </a:solidFill>
                <a:latin typeface="Arial"/>
                <a:cs typeface="Arial"/>
              </a:rPr>
              <a:t>We </a:t>
            </a:r>
            <a:r>
              <a:rPr dirty="0" sz="1600" spc="0" b="1">
                <a:solidFill>
                  <a:srgbClr val="FFFFFF"/>
                </a:solidFill>
                <a:latin typeface="Arial"/>
                <a:cs typeface="Arial"/>
              </a:rPr>
              <a:t>will </a:t>
            </a:r>
            <a:r>
              <a:rPr dirty="0" sz="1600" spc="-10" b="1">
                <a:solidFill>
                  <a:srgbClr val="FFFFFF"/>
                </a:solidFill>
                <a:latin typeface="Arial"/>
                <a:cs typeface="Arial"/>
              </a:rPr>
              <a:t>now </a:t>
            </a:r>
            <a:r>
              <a:rPr dirty="0" sz="1600" spc="-5" b="1">
                <a:solidFill>
                  <a:srgbClr val="FFFFFF"/>
                </a:solidFill>
                <a:latin typeface="Arial"/>
                <a:cs typeface="Arial"/>
              </a:rPr>
              <a:t>understand different </a:t>
            </a:r>
            <a:r>
              <a:rPr dirty="0" sz="1600" spc="-15" b="1">
                <a:solidFill>
                  <a:srgbClr val="FFFFFF"/>
                </a:solidFill>
                <a:latin typeface="Arial"/>
                <a:cs typeface="Arial"/>
              </a:rPr>
              <a:t>types </a:t>
            </a:r>
            <a:r>
              <a:rPr dirty="0" sz="1600" spc="-5" b="1">
                <a:solidFill>
                  <a:srgbClr val="FFFFFF"/>
                </a:solidFill>
                <a:latin typeface="Arial"/>
                <a:cs typeface="Arial"/>
              </a:rPr>
              <a:t>of operators and </a:t>
            </a:r>
            <a:r>
              <a:rPr dirty="0" sz="1600" spc="-10" b="1">
                <a:solidFill>
                  <a:srgbClr val="FFFFFF"/>
                </a:solidFill>
                <a:latin typeface="Arial"/>
                <a:cs typeface="Arial"/>
              </a:rPr>
              <a:t>how </a:t>
            </a:r>
            <a:r>
              <a:rPr dirty="0" sz="1600" spc="-5" b="1">
                <a:solidFill>
                  <a:srgbClr val="FFFFFF"/>
                </a:solidFill>
                <a:latin typeface="Arial"/>
                <a:cs typeface="Arial"/>
              </a:rPr>
              <a:t>to </a:t>
            </a:r>
            <a:r>
              <a:rPr dirty="0" sz="1600" b="1">
                <a:solidFill>
                  <a:srgbClr val="FFFFFF"/>
                </a:solidFill>
                <a:latin typeface="Arial"/>
                <a:cs typeface="Arial"/>
              </a:rPr>
              <a:t>write </a:t>
            </a:r>
            <a:r>
              <a:rPr dirty="0" sz="1600" spc="-5" b="1">
                <a:solidFill>
                  <a:srgbClr val="FFFFFF"/>
                </a:solidFill>
                <a:latin typeface="Arial"/>
                <a:cs typeface="Arial"/>
              </a:rPr>
              <a:t>a simple</a:t>
            </a:r>
            <a:r>
              <a:rPr dirty="0" sz="1600" spc="280" b="1">
                <a:solidFill>
                  <a:srgbClr val="FFFFFF"/>
                </a:solidFill>
                <a:latin typeface="Arial"/>
                <a:cs typeface="Arial"/>
              </a:rPr>
              <a:t> </a:t>
            </a:r>
            <a:r>
              <a:rPr dirty="0" sz="1600" spc="-5" b="1">
                <a:solidFill>
                  <a:srgbClr val="FFFFFF"/>
                </a:solidFill>
                <a:latin typeface="Arial"/>
                <a:cs typeface="Arial"/>
              </a:rPr>
              <a:t>program</a:t>
            </a:r>
            <a:endParaRPr sz="1600">
              <a:latin typeface="Arial"/>
              <a:cs typeface="Arial"/>
            </a:endParaRPr>
          </a:p>
          <a:p>
            <a:pPr>
              <a:lnSpc>
                <a:spcPct val="100000"/>
              </a:lnSpc>
            </a:pPr>
            <a:endParaRPr sz="1800">
              <a:latin typeface="Times New Roman"/>
              <a:cs typeface="Times New Roman"/>
            </a:endParaRPr>
          </a:p>
          <a:p>
            <a:pPr>
              <a:lnSpc>
                <a:spcPct val="100000"/>
              </a:lnSpc>
              <a:spcBef>
                <a:spcPts val="20"/>
              </a:spcBef>
            </a:pPr>
            <a:endParaRPr sz="2300">
              <a:latin typeface="Times New Roman"/>
              <a:cs typeface="Times New Roman"/>
            </a:endParaRPr>
          </a:p>
          <a:p>
            <a:pPr marL="796925">
              <a:lnSpc>
                <a:spcPct val="100000"/>
              </a:lnSpc>
              <a:spcBef>
                <a:spcPts val="5"/>
              </a:spcBef>
            </a:pPr>
            <a:r>
              <a:rPr dirty="0" sz="1600" spc="-10" b="1">
                <a:solidFill>
                  <a:srgbClr val="6C6D70"/>
                </a:solidFill>
                <a:latin typeface="Arial"/>
                <a:cs typeface="Arial"/>
              </a:rPr>
              <a:t>Guided Activity: </a:t>
            </a:r>
            <a:r>
              <a:rPr dirty="0" sz="1600" spc="-5" b="1">
                <a:solidFill>
                  <a:srgbClr val="6C6D70"/>
                </a:solidFill>
                <a:latin typeface="Arial"/>
                <a:cs typeface="Arial"/>
              </a:rPr>
              <a:t>Programming constructs in </a:t>
            </a:r>
            <a:r>
              <a:rPr dirty="0" sz="1600" spc="-15" b="1">
                <a:solidFill>
                  <a:srgbClr val="6C6D70"/>
                </a:solidFill>
                <a:latin typeface="Arial"/>
                <a:cs typeface="Arial"/>
              </a:rPr>
              <a:t>Python </a:t>
            </a:r>
            <a:r>
              <a:rPr dirty="0" sz="1600" spc="-5" b="1">
                <a:solidFill>
                  <a:srgbClr val="6C6D70"/>
                </a:solidFill>
                <a:latin typeface="Arial"/>
                <a:cs typeface="Arial"/>
              </a:rPr>
              <a:t>- </a:t>
            </a:r>
            <a:r>
              <a:rPr dirty="0" sz="1600" spc="-10" b="1">
                <a:solidFill>
                  <a:srgbClr val="6C6D70"/>
                </a:solidFill>
                <a:latin typeface="Arial"/>
                <a:cs typeface="Arial"/>
              </a:rPr>
              <a:t>Assignment </a:t>
            </a:r>
            <a:r>
              <a:rPr dirty="0" sz="1600" spc="-5" b="1">
                <a:solidFill>
                  <a:srgbClr val="6C6D70"/>
                </a:solidFill>
                <a:latin typeface="Arial"/>
                <a:cs typeface="Arial"/>
              </a:rPr>
              <a:t>3,</a:t>
            </a:r>
            <a:r>
              <a:rPr dirty="0" sz="1600" spc="250" b="1">
                <a:solidFill>
                  <a:srgbClr val="6C6D70"/>
                </a:solidFill>
                <a:latin typeface="Arial"/>
                <a:cs typeface="Arial"/>
              </a:rPr>
              <a:t> </a:t>
            </a:r>
            <a:r>
              <a:rPr dirty="0" sz="1600" spc="-5" b="1">
                <a:solidFill>
                  <a:srgbClr val="6C6D70"/>
                </a:solidFill>
                <a:latin typeface="Arial"/>
                <a:cs typeface="Arial"/>
              </a:rPr>
              <a:t>4</a:t>
            </a:r>
            <a:endParaRPr sz="1600">
              <a:latin typeface="Arial"/>
              <a:cs typeface="Arial"/>
            </a:endParaRPr>
          </a:p>
        </p:txBody>
      </p:sp>
      <p:sp>
        <p:nvSpPr>
          <p:cNvPr id="12" name="object 12"/>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23975"/>
            <a:ext cx="4747260"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Python</a:t>
            </a:r>
            <a:r>
              <a:rPr dirty="0" sz="4400" spc="-50">
                <a:solidFill>
                  <a:srgbClr val="FFFFFF"/>
                </a:solidFill>
              </a:rPr>
              <a:t> </a:t>
            </a:r>
            <a:r>
              <a:rPr dirty="0" sz="4400" spc="-5">
                <a:solidFill>
                  <a:srgbClr val="FFFFFF"/>
                </a:solidFill>
              </a:rPr>
              <a:t>Operators</a:t>
            </a:r>
            <a:endParaRPr sz="4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7" y="6711695"/>
            <a:ext cx="9142475"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50932" y="676147"/>
            <a:ext cx="2994025" cy="452120"/>
          </a:xfrm>
          <a:prstGeom prst="rect"/>
        </p:spPr>
        <p:txBody>
          <a:bodyPr wrap="square" lIns="0" tIns="12065" rIns="0" bIns="0" rtlCol="0" vert="horz">
            <a:spAutoFit/>
          </a:bodyPr>
          <a:lstStyle/>
          <a:p>
            <a:pPr marL="12700">
              <a:lnSpc>
                <a:spcPct val="100000"/>
              </a:lnSpc>
              <a:spcBef>
                <a:spcPts val="95"/>
              </a:spcBef>
            </a:pPr>
            <a:r>
              <a:rPr dirty="0" spc="-5"/>
              <a:t>Operators (1 of</a:t>
            </a:r>
            <a:r>
              <a:rPr dirty="0" spc="-15"/>
              <a:t> </a:t>
            </a:r>
            <a:r>
              <a:rPr dirty="0" spc="-5"/>
              <a:t>7)</a:t>
            </a:r>
          </a:p>
        </p:txBody>
      </p:sp>
      <p:sp>
        <p:nvSpPr>
          <p:cNvPr id="4" name="object 4"/>
          <p:cNvSpPr txBox="1"/>
          <p:nvPr/>
        </p:nvSpPr>
        <p:spPr>
          <a:xfrm>
            <a:off x="9367401" y="432307"/>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8</a:t>
            </a:r>
            <a:endParaRPr sz="1000">
              <a:latin typeface="Arial"/>
              <a:cs typeface="Arial"/>
            </a:endParaRPr>
          </a:p>
        </p:txBody>
      </p:sp>
      <p:sp>
        <p:nvSpPr>
          <p:cNvPr id="5" name="object 5"/>
          <p:cNvSpPr/>
          <p:nvPr/>
        </p:nvSpPr>
        <p:spPr>
          <a:xfrm>
            <a:off x="2423038" y="2189988"/>
            <a:ext cx="5995415" cy="4302252"/>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2419990" y="2243327"/>
            <a:ext cx="536448" cy="537972"/>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3046354" y="2907792"/>
            <a:ext cx="5372100" cy="426719"/>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2785750" y="2849879"/>
            <a:ext cx="541019" cy="537972"/>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3250569" y="3518915"/>
            <a:ext cx="5167884" cy="422148"/>
          </a:xfrm>
          <a:prstGeom prst="rect">
            <a:avLst/>
          </a:prstGeom>
          <a:blipFill>
            <a:blip r:embed="rId7" cstate="print"/>
            <a:stretch>
              <a:fillRect/>
            </a:stretch>
          </a:blipFill>
        </p:spPr>
        <p:txBody>
          <a:bodyPr wrap="square" lIns="0" tIns="0" rIns="0" bIns="0" rtlCol="0"/>
          <a:lstStyle/>
          <a:p/>
        </p:txBody>
      </p:sp>
      <p:sp>
        <p:nvSpPr>
          <p:cNvPr id="10" name="object 10"/>
          <p:cNvSpPr/>
          <p:nvPr/>
        </p:nvSpPr>
        <p:spPr>
          <a:xfrm>
            <a:off x="2988442" y="3461003"/>
            <a:ext cx="537972" cy="537972"/>
          </a:xfrm>
          <a:prstGeom prst="rect">
            <a:avLst/>
          </a:prstGeom>
          <a:blipFill>
            <a:blip r:embed="rId8" cstate="print"/>
            <a:stretch>
              <a:fillRect/>
            </a:stretch>
          </a:blipFill>
        </p:spPr>
        <p:txBody>
          <a:bodyPr wrap="square" lIns="0" tIns="0" rIns="0" bIns="0" rtlCol="0"/>
          <a:lstStyle/>
          <a:p/>
        </p:txBody>
      </p:sp>
      <p:sp>
        <p:nvSpPr>
          <p:cNvPr id="11" name="object 11"/>
          <p:cNvSpPr/>
          <p:nvPr/>
        </p:nvSpPr>
        <p:spPr>
          <a:xfrm>
            <a:off x="3313053" y="4126991"/>
            <a:ext cx="5105400" cy="425195"/>
          </a:xfrm>
          <a:prstGeom prst="rect">
            <a:avLst/>
          </a:prstGeom>
          <a:blipFill>
            <a:blip r:embed="rId9" cstate="print"/>
            <a:stretch>
              <a:fillRect/>
            </a:stretch>
          </a:blipFill>
        </p:spPr>
        <p:txBody>
          <a:bodyPr wrap="square" lIns="0" tIns="0" rIns="0" bIns="0" rtlCol="0"/>
          <a:lstStyle/>
          <a:p/>
        </p:txBody>
      </p:sp>
      <p:sp>
        <p:nvSpPr>
          <p:cNvPr id="12" name="object 12"/>
          <p:cNvSpPr/>
          <p:nvPr/>
        </p:nvSpPr>
        <p:spPr>
          <a:xfrm>
            <a:off x="3055497" y="4072128"/>
            <a:ext cx="537972" cy="537972"/>
          </a:xfrm>
          <a:prstGeom prst="rect">
            <a:avLst/>
          </a:prstGeom>
          <a:blipFill>
            <a:blip r:embed="rId10" cstate="print"/>
            <a:stretch>
              <a:fillRect/>
            </a:stretch>
          </a:blipFill>
        </p:spPr>
        <p:txBody>
          <a:bodyPr wrap="square" lIns="0" tIns="0" rIns="0" bIns="0" rtlCol="0"/>
          <a:lstStyle/>
          <a:p/>
        </p:txBody>
      </p:sp>
      <p:sp>
        <p:nvSpPr>
          <p:cNvPr id="13" name="object 13"/>
          <p:cNvSpPr/>
          <p:nvPr/>
        </p:nvSpPr>
        <p:spPr>
          <a:xfrm>
            <a:off x="3241425" y="4733544"/>
            <a:ext cx="5184647" cy="437387"/>
          </a:xfrm>
          <a:prstGeom prst="rect">
            <a:avLst/>
          </a:prstGeom>
          <a:blipFill>
            <a:blip r:embed="rId11" cstate="print"/>
            <a:stretch>
              <a:fillRect/>
            </a:stretch>
          </a:blipFill>
        </p:spPr>
        <p:txBody>
          <a:bodyPr wrap="square" lIns="0" tIns="0" rIns="0" bIns="0" rtlCol="0"/>
          <a:lstStyle/>
          <a:p/>
        </p:txBody>
      </p:sp>
      <p:sp>
        <p:nvSpPr>
          <p:cNvPr id="14" name="object 14"/>
          <p:cNvSpPr/>
          <p:nvPr/>
        </p:nvSpPr>
        <p:spPr>
          <a:xfrm>
            <a:off x="2988442" y="4683252"/>
            <a:ext cx="537972" cy="537972"/>
          </a:xfrm>
          <a:prstGeom prst="rect">
            <a:avLst/>
          </a:prstGeom>
          <a:blipFill>
            <a:blip r:embed="rId12" cstate="print"/>
            <a:stretch>
              <a:fillRect/>
            </a:stretch>
          </a:blipFill>
        </p:spPr>
        <p:txBody>
          <a:bodyPr wrap="square" lIns="0" tIns="0" rIns="0" bIns="0" rtlCol="0"/>
          <a:lstStyle/>
          <a:p/>
        </p:txBody>
      </p:sp>
      <p:sp>
        <p:nvSpPr>
          <p:cNvPr id="15" name="object 15"/>
          <p:cNvSpPr/>
          <p:nvPr/>
        </p:nvSpPr>
        <p:spPr>
          <a:xfrm>
            <a:off x="3046354" y="5347715"/>
            <a:ext cx="5372100" cy="426719"/>
          </a:xfrm>
          <a:prstGeom prst="rect">
            <a:avLst/>
          </a:prstGeom>
          <a:blipFill>
            <a:blip r:embed="rId13" cstate="print"/>
            <a:stretch>
              <a:fillRect/>
            </a:stretch>
          </a:blipFill>
        </p:spPr>
        <p:txBody>
          <a:bodyPr wrap="square" lIns="0" tIns="0" rIns="0" bIns="0" rtlCol="0"/>
          <a:lstStyle/>
          <a:p/>
        </p:txBody>
      </p:sp>
      <p:sp>
        <p:nvSpPr>
          <p:cNvPr id="16" name="object 16"/>
          <p:cNvSpPr/>
          <p:nvPr/>
        </p:nvSpPr>
        <p:spPr>
          <a:xfrm>
            <a:off x="2785750" y="5289803"/>
            <a:ext cx="541019" cy="537972"/>
          </a:xfrm>
          <a:prstGeom prst="rect">
            <a:avLst/>
          </a:prstGeom>
          <a:blipFill>
            <a:blip r:embed="rId14" cstate="print"/>
            <a:stretch>
              <a:fillRect/>
            </a:stretch>
          </a:blipFill>
        </p:spPr>
        <p:txBody>
          <a:bodyPr wrap="square" lIns="0" tIns="0" rIns="0" bIns="0" rtlCol="0"/>
          <a:lstStyle/>
          <a:p/>
        </p:txBody>
      </p:sp>
      <p:sp>
        <p:nvSpPr>
          <p:cNvPr id="17" name="object 17"/>
          <p:cNvSpPr/>
          <p:nvPr/>
        </p:nvSpPr>
        <p:spPr>
          <a:xfrm>
            <a:off x="2672974" y="5951220"/>
            <a:ext cx="5753100" cy="437387"/>
          </a:xfrm>
          <a:prstGeom prst="rect">
            <a:avLst/>
          </a:prstGeom>
          <a:blipFill>
            <a:blip r:embed="rId15" cstate="print"/>
            <a:stretch>
              <a:fillRect/>
            </a:stretch>
          </a:blipFill>
        </p:spPr>
        <p:txBody>
          <a:bodyPr wrap="square" lIns="0" tIns="0" rIns="0" bIns="0" rtlCol="0"/>
          <a:lstStyle/>
          <a:p/>
        </p:txBody>
      </p:sp>
      <p:sp>
        <p:nvSpPr>
          <p:cNvPr id="18" name="object 18"/>
          <p:cNvSpPr txBox="1"/>
          <p:nvPr/>
        </p:nvSpPr>
        <p:spPr>
          <a:xfrm>
            <a:off x="1078364" y="1345183"/>
            <a:ext cx="8321675" cy="495427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Used </a:t>
            </a:r>
            <a:r>
              <a:rPr dirty="0" sz="1800">
                <a:solidFill>
                  <a:srgbClr val="6C6D70"/>
                </a:solidFill>
                <a:latin typeface="Arial"/>
                <a:cs typeface="Arial"/>
              </a:rPr>
              <a:t>to </a:t>
            </a:r>
            <a:r>
              <a:rPr dirty="0" sz="1800" spc="-5">
                <a:solidFill>
                  <a:srgbClr val="6C6D70"/>
                </a:solidFill>
                <a:latin typeface="Arial"/>
                <a:cs typeface="Arial"/>
              </a:rPr>
              <a:t>perform specific operations on one or more operands (or variables) and  provide </a:t>
            </a:r>
            <a:r>
              <a:rPr dirty="0" sz="1800">
                <a:solidFill>
                  <a:srgbClr val="6C6D70"/>
                </a:solidFill>
                <a:latin typeface="Arial"/>
                <a:cs typeface="Arial"/>
              </a:rPr>
              <a:t>a</a:t>
            </a:r>
            <a:r>
              <a:rPr dirty="0" sz="1800" spc="0">
                <a:solidFill>
                  <a:srgbClr val="6C6D70"/>
                </a:solidFill>
                <a:latin typeface="Arial"/>
                <a:cs typeface="Arial"/>
              </a:rPr>
              <a:t> </a:t>
            </a:r>
            <a:r>
              <a:rPr dirty="0" sz="1800" spc="-5">
                <a:solidFill>
                  <a:srgbClr val="6C6D70"/>
                </a:solidFill>
                <a:latin typeface="Arial"/>
                <a:cs typeface="Arial"/>
              </a:rPr>
              <a:t>result</a:t>
            </a:r>
            <a:endParaRPr sz="1800">
              <a:latin typeface="Arial"/>
              <a:cs typeface="Arial"/>
            </a:endParaRPr>
          </a:p>
          <a:p>
            <a:pPr marL="2301240" marR="3764915" indent="-367665">
              <a:lnSpc>
                <a:spcPct val="222800"/>
              </a:lnSpc>
              <a:spcBef>
                <a:spcPts val="420"/>
              </a:spcBef>
            </a:pPr>
            <a:r>
              <a:rPr dirty="0" sz="1800" spc="-10" b="1">
                <a:solidFill>
                  <a:srgbClr val="FFFFFF"/>
                </a:solidFill>
                <a:latin typeface="Arial"/>
                <a:cs typeface="Arial"/>
              </a:rPr>
              <a:t>Arithmetic </a:t>
            </a:r>
            <a:r>
              <a:rPr dirty="0" sz="1800" spc="-5" b="1">
                <a:solidFill>
                  <a:srgbClr val="FFFFFF"/>
                </a:solidFill>
                <a:latin typeface="Arial"/>
                <a:cs typeface="Arial"/>
              </a:rPr>
              <a:t>Operators  Relational</a:t>
            </a:r>
            <a:r>
              <a:rPr dirty="0" sz="1800" spc="-50" b="1">
                <a:solidFill>
                  <a:srgbClr val="FFFFFF"/>
                </a:solidFill>
                <a:latin typeface="Arial"/>
                <a:cs typeface="Arial"/>
              </a:rPr>
              <a:t> </a:t>
            </a:r>
            <a:r>
              <a:rPr dirty="0" sz="1800" spc="-5" b="1">
                <a:solidFill>
                  <a:srgbClr val="FFFFFF"/>
                </a:solidFill>
                <a:latin typeface="Arial"/>
                <a:cs typeface="Arial"/>
              </a:rPr>
              <a:t>Operators</a:t>
            </a:r>
            <a:endParaRPr sz="1800">
              <a:latin typeface="Arial"/>
              <a:cs typeface="Arial"/>
            </a:endParaRPr>
          </a:p>
          <a:p>
            <a:pPr marL="2567940" marR="3345815" indent="-64135">
              <a:lnSpc>
                <a:spcPct val="222200"/>
              </a:lnSpc>
            </a:pPr>
            <a:r>
              <a:rPr dirty="0" sz="1800" spc="-10" b="1">
                <a:solidFill>
                  <a:srgbClr val="FFFFFF"/>
                </a:solidFill>
                <a:latin typeface="Arial"/>
                <a:cs typeface="Arial"/>
              </a:rPr>
              <a:t>Assignment </a:t>
            </a:r>
            <a:r>
              <a:rPr dirty="0" sz="1800" spc="-5" b="1">
                <a:solidFill>
                  <a:srgbClr val="FFFFFF"/>
                </a:solidFill>
                <a:latin typeface="Arial"/>
                <a:cs typeface="Arial"/>
              </a:rPr>
              <a:t>Operators  </a:t>
            </a:r>
            <a:r>
              <a:rPr dirty="0" sz="1800" b="1">
                <a:solidFill>
                  <a:srgbClr val="FFFFFF"/>
                </a:solidFill>
                <a:latin typeface="Arial"/>
                <a:cs typeface="Arial"/>
              </a:rPr>
              <a:t>Bitwise</a:t>
            </a:r>
            <a:r>
              <a:rPr dirty="0" sz="1800" spc="-40" b="1">
                <a:solidFill>
                  <a:srgbClr val="FFFFFF"/>
                </a:solidFill>
                <a:latin typeface="Arial"/>
                <a:cs typeface="Arial"/>
              </a:rPr>
              <a:t> </a:t>
            </a:r>
            <a:r>
              <a:rPr dirty="0" sz="1800" spc="-5" b="1">
                <a:solidFill>
                  <a:srgbClr val="FFFFFF"/>
                </a:solidFill>
                <a:latin typeface="Arial"/>
                <a:cs typeface="Arial"/>
              </a:rPr>
              <a:t>Operators</a:t>
            </a:r>
            <a:endParaRPr sz="1800">
              <a:latin typeface="Arial"/>
              <a:cs typeface="Arial"/>
            </a:endParaRPr>
          </a:p>
          <a:p>
            <a:pPr marL="2301240" marR="3510279" indent="202565">
              <a:lnSpc>
                <a:spcPct val="222200"/>
              </a:lnSpc>
              <a:spcBef>
                <a:spcPts val="10"/>
              </a:spcBef>
            </a:pPr>
            <a:r>
              <a:rPr dirty="0" sz="1800" spc="-5" b="1">
                <a:solidFill>
                  <a:srgbClr val="FFFFFF"/>
                </a:solidFill>
                <a:latin typeface="Arial"/>
                <a:cs typeface="Arial"/>
              </a:rPr>
              <a:t>Logical Operators  Membership</a:t>
            </a:r>
            <a:r>
              <a:rPr dirty="0" sz="1800" spc="-45" b="1">
                <a:solidFill>
                  <a:srgbClr val="FFFFFF"/>
                </a:solidFill>
                <a:latin typeface="Arial"/>
                <a:cs typeface="Arial"/>
              </a:rPr>
              <a:t> </a:t>
            </a:r>
            <a:r>
              <a:rPr dirty="0" sz="1800" spc="-5" b="1">
                <a:solidFill>
                  <a:srgbClr val="FFFFFF"/>
                </a:solidFill>
                <a:latin typeface="Arial"/>
                <a:cs typeface="Arial"/>
              </a:rPr>
              <a:t>Operators</a:t>
            </a:r>
            <a:endParaRPr sz="1800">
              <a:latin typeface="Arial"/>
              <a:cs typeface="Arial"/>
            </a:endParaRPr>
          </a:p>
          <a:p>
            <a:pPr>
              <a:lnSpc>
                <a:spcPct val="100000"/>
              </a:lnSpc>
              <a:spcBef>
                <a:spcPts val="50"/>
              </a:spcBef>
            </a:pPr>
            <a:endParaRPr sz="2250">
              <a:latin typeface="Times New Roman"/>
              <a:cs typeface="Times New Roman"/>
            </a:endParaRPr>
          </a:p>
          <a:p>
            <a:pPr marL="1934210">
              <a:lnSpc>
                <a:spcPct val="100000"/>
              </a:lnSpc>
            </a:pPr>
            <a:r>
              <a:rPr dirty="0" sz="1800" spc="-5" b="1">
                <a:solidFill>
                  <a:srgbClr val="FFFFFF"/>
                </a:solidFill>
                <a:latin typeface="Arial"/>
                <a:cs typeface="Arial"/>
              </a:rPr>
              <a:t>Identity</a:t>
            </a:r>
            <a:r>
              <a:rPr dirty="0" sz="1800" spc="-20" b="1">
                <a:solidFill>
                  <a:srgbClr val="FFFFFF"/>
                </a:solidFill>
                <a:latin typeface="Arial"/>
                <a:cs typeface="Arial"/>
              </a:rPr>
              <a:t> </a:t>
            </a:r>
            <a:r>
              <a:rPr dirty="0" sz="1800" spc="-5" b="1">
                <a:solidFill>
                  <a:srgbClr val="FFFFFF"/>
                </a:solidFill>
                <a:latin typeface="Arial"/>
                <a:cs typeface="Arial"/>
              </a:rPr>
              <a:t>Operators</a:t>
            </a:r>
            <a:endParaRPr sz="1800">
              <a:latin typeface="Arial"/>
              <a:cs typeface="Arial"/>
            </a:endParaRPr>
          </a:p>
        </p:txBody>
      </p:sp>
      <p:sp>
        <p:nvSpPr>
          <p:cNvPr id="19" name="object 19"/>
          <p:cNvSpPr/>
          <p:nvPr/>
        </p:nvSpPr>
        <p:spPr>
          <a:xfrm>
            <a:off x="2419990" y="5900928"/>
            <a:ext cx="536448" cy="537972"/>
          </a:xfrm>
          <a:prstGeom prst="rect">
            <a:avLst/>
          </a:prstGeom>
          <a:blipFill>
            <a:blip r:embed="rId16" cstate="print"/>
            <a:stretch>
              <a:fillRect/>
            </a:stretch>
          </a:blipFill>
        </p:spPr>
        <p:txBody>
          <a:bodyPr wrap="square" lIns="0" tIns="0" rIns="0" bIns="0" rtlCol="0"/>
          <a:lstStyle/>
          <a:p/>
        </p:txBody>
      </p:sp>
      <p:sp>
        <p:nvSpPr>
          <p:cNvPr id="20" name="object 20"/>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994025" cy="452120"/>
          </a:xfrm>
          <a:prstGeom prst="rect"/>
        </p:spPr>
        <p:txBody>
          <a:bodyPr wrap="square" lIns="0" tIns="12065" rIns="0" bIns="0" rtlCol="0" vert="horz">
            <a:spAutoFit/>
          </a:bodyPr>
          <a:lstStyle/>
          <a:p>
            <a:pPr marL="12700">
              <a:lnSpc>
                <a:spcPct val="100000"/>
              </a:lnSpc>
              <a:spcBef>
                <a:spcPts val="95"/>
              </a:spcBef>
            </a:pPr>
            <a:r>
              <a:rPr dirty="0" spc="-5"/>
              <a:t>Operators (2 of</a:t>
            </a:r>
            <a:r>
              <a:rPr dirty="0" spc="-15"/>
              <a:t> </a:t>
            </a:r>
            <a:r>
              <a:rPr dirty="0" spc="-5"/>
              <a:t>7)</a:t>
            </a:r>
          </a:p>
        </p:txBody>
      </p:sp>
      <p:sp>
        <p:nvSpPr>
          <p:cNvPr id="7" name="object 7"/>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p:nvPr/>
        </p:nvSpPr>
        <p:spPr>
          <a:xfrm>
            <a:off x="1084460" y="1486915"/>
            <a:ext cx="4222750" cy="72326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0" b="1">
                <a:solidFill>
                  <a:srgbClr val="6C6D70"/>
                </a:solidFill>
                <a:latin typeface="Arial"/>
                <a:cs typeface="Arial"/>
              </a:rPr>
              <a:t>Arithmetic</a:t>
            </a:r>
            <a:r>
              <a:rPr dirty="0" sz="1800" spc="35"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a:solidFill>
                  <a:srgbClr val="6C6D70"/>
                </a:solidFill>
                <a:latin typeface="Arial"/>
                <a:cs typeface="Arial"/>
              </a:rPr>
              <a:t>Used for performing arithmetic</a:t>
            </a:r>
            <a:r>
              <a:rPr dirty="0" sz="1600" spc="65">
                <a:solidFill>
                  <a:srgbClr val="6C6D70"/>
                </a:solidFill>
                <a:latin typeface="Arial"/>
                <a:cs typeface="Arial"/>
              </a:rPr>
              <a:t> </a:t>
            </a:r>
            <a:r>
              <a:rPr dirty="0" sz="1600" spc="-5">
                <a:solidFill>
                  <a:srgbClr val="6C6D70"/>
                </a:solidFill>
                <a:latin typeface="Arial"/>
                <a:cs typeface="Arial"/>
              </a:rPr>
              <a:t>operations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2</a:t>
            </a:r>
            <a:r>
              <a:rPr dirty="0" sz="1000" spc="-5" b="1">
                <a:solidFill>
                  <a:srgbClr val="6C6D70"/>
                </a:solidFill>
                <a:latin typeface="Arial"/>
                <a:cs typeface="Arial"/>
              </a:rPr>
              <a:t>9</a:t>
            </a:r>
            <a:endParaRPr sz="1000">
              <a:latin typeface="Arial"/>
              <a:cs typeface="Arial"/>
            </a:endParaRPr>
          </a:p>
        </p:txBody>
      </p:sp>
      <p:graphicFrame>
        <p:nvGraphicFramePr>
          <p:cNvPr id="6" name="object 6"/>
          <p:cNvGraphicFramePr>
            <a:graphicFrameLocks noGrp="1"/>
          </p:cNvGraphicFramePr>
          <p:nvPr/>
        </p:nvGraphicFramePr>
        <p:xfrm>
          <a:off x="1224923" y="2403094"/>
          <a:ext cx="8480425" cy="3820160"/>
        </p:xfrm>
        <a:graphic>
          <a:graphicData uri="http://schemas.openxmlformats.org/drawingml/2006/table">
            <a:tbl>
              <a:tblPr firstRow="1" bandRow="1">
                <a:tableStyleId>{2D5ABB26-0587-4C30-8999-92F81FD0307C}</a:tableStyleId>
              </a:tblPr>
              <a:tblGrid>
                <a:gridCol w="1242060"/>
                <a:gridCol w="5615940"/>
                <a:gridCol w="1603375"/>
              </a:tblGrid>
              <a:tr h="409575">
                <a:tc>
                  <a:txBody>
                    <a:bodyPr/>
                    <a:lstStyle/>
                    <a:p>
                      <a:pPr algn="ctr" marL="11430">
                        <a:lnSpc>
                          <a:spcPct val="100000"/>
                        </a:lnSpc>
                        <a:spcBef>
                          <a:spcPts val="430"/>
                        </a:spcBef>
                      </a:pPr>
                      <a:r>
                        <a:rPr dirty="0" sz="1800" spc="-5" b="1">
                          <a:solidFill>
                            <a:srgbClr val="FFFFFF"/>
                          </a:solidFill>
                          <a:latin typeface="Arial"/>
                          <a:cs typeface="Arial"/>
                        </a:rPr>
                        <a:t>Operators</a:t>
                      </a:r>
                      <a:endParaRPr sz="1800">
                        <a:latin typeface="Arial"/>
                        <a:cs typeface="Arial"/>
                      </a:endParaRPr>
                    </a:p>
                  </a:txBody>
                  <a:tcPr marL="0" marR="0" marB="0" marT="546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8890">
                        <a:lnSpc>
                          <a:spcPct val="100000"/>
                        </a:lnSpc>
                        <a:spcBef>
                          <a:spcPts val="430"/>
                        </a:spcBef>
                      </a:pPr>
                      <a:r>
                        <a:rPr dirty="0" sz="1800" spc="-5" b="1">
                          <a:solidFill>
                            <a:srgbClr val="FFFFFF"/>
                          </a:solidFill>
                          <a:latin typeface="Arial"/>
                          <a:cs typeface="Arial"/>
                        </a:rPr>
                        <a:t>Description</a:t>
                      </a:r>
                      <a:endParaRPr sz="1800">
                        <a:latin typeface="Arial"/>
                        <a:cs typeface="Arial"/>
                      </a:endParaRPr>
                    </a:p>
                  </a:txBody>
                  <a:tcPr marL="0" marR="0" marB="0" marT="546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13335">
                        <a:lnSpc>
                          <a:spcPct val="100000"/>
                        </a:lnSpc>
                        <a:spcBef>
                          <a:spcPts val="430"/>
                        </a:spcBef>
                      </a:pPr>
                      <a:r>
                        <a:rPr dirty="0" sz="1800" spc="-5" b="1">
                          <a:solidFill>
                            <a:srgbClr val="FFFFFF"/>
                          </a:solidFill>
                          <a:latin typeface="Arial"/>
                          <a:cs typeface="Arial"/>
                        </a:rPr>
                        <a:t>Example</a:t>
                      </a:r>
                      <a:endParaRPr sz="1800">
                        <a:latin typeface="Arial"/>
                        <a:cs typeface="Arial"/>
                      </a:endParaRPr>
                    </a:p>
                  </a:txBody>
                  <a:tcPr marL="0" marR="0" marB="0" marT="546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432434">
                <a:tc>
                  <a:txBody>
                    <a:bodyPr/>
                    <a:lstStyle/>
                    <a:p>
                      <a:pPr algn="ctr" marL="10160">
                        <a:lnSpc>
                          <a:spcPct val="100000"/>
                        </a:lnSpc>
                        <a:spcBef>
                          <a:spcPts val="60"/>
                        </a:spcBef>
                      </a:pPr>
                      <a:r>
                        <a:rPr dirty="0" sz="1800">
                          <a:solidFill>
                            <a:srgbClr val="6C6D70"/>
                          </a:solidFill>
                          <a:latin typeface="Arial"/>
                          <a:cs typeface="Arial"/>
                        </a:rPr>
                        <a:t>+</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60"/>
                        </a:spcBef>
                      </a:pPr>
                      <a:r>
                        <a:rPr dirty="0" sz="1800" spc="-5">
                          <a:solidFill>
                            <a:srgbClr val="6C6D70"/>
                          </a:solidFill>
                          <a:latin typeface="Arial"/>
                          <a:cs typeface="Arial"/>
                        </a:rPr>
                        <a:t>Additive operator (also used for String</a:t>
                      </a:r>
                      <a:r>
                        <a:rPr dirty="0" sz="1800" spc="50">
                          <a:solidFill>
                            <a:srgbClr val="6C6D70"/>
                          </a:solidFill>
                          <a:latin typeface="Arial"/>
                          <a:cs typeface="Arial"/>
                        </a:rPr>
                        <a:t> </a:t>
                      </a:r>
                      <a:r>
                        <a:rPr dirty="0" sz="1800" spc="-5">
                          <a:solidFill>
                            <a:srgbClr val="6C6D70"/>
                          </a:solidFill>
                          <a:latin typeface="Arial"/>
                          <a:cs typeface="Arial"/>
                        </a:rPr>
                        <a:t>concatenation)</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2065">
                        <a:lnSpc>
                          <a:spcPct val="100000"/>
                        </a:lnSpc>
                        <a:spcBef>
                          <a:spcPts val="60"/>
                        </a:spcBef>
                      </a:pPr>
                      <a:r>
                        <a:rPr dirty="0" sz="1800">
                          <a:solidFill>
                            <a:srgbClr val="6C6D70"/>
                          </a:solidFill>
                          <a:latin typeface="Arial"/>
                          <a:cs typeface="Arial"/>
                        </a:rPr>
                        <a:t>2 + 3 =</a:t>
                      </a:r>
                      <a:r>
                        <a:rPr dirty="0" sz="1800" spc="-70">
                          <a:solidFill>
                            <a:srgbClr val="6C6D70"/>
                          </a:solidFill>
                          <a:latin typeface="Arial"/>
                          <a:cs typeface="Arial"/>
                        </a:rPr>
                        <a:t> </a:t>
                      </a:r>
                      <a:r>
                        <a:rPr dirty="0" sz="1800">
                          <a:solidFill>
                            <a:srgbClr val="6C6D70"/>
                          </a:solidFill>
                          <a:latin typeface="Arial"/>
                          <a:cs typeface="Arial"/>
                        </a:rPr>
                        <a:t>5</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3705">
                <a:tc>
                  <a:txBody>
                    <a:bodyPr/>
                    <a:lstStyle/>
                    <a:p>
                      <a:pPr algn="ctr" marL="10795">
                        <a:lnSpc>
                          <a:spcPct val="100000"/>
                        </a:lnSpc>
                        <a:spcBef>
                          <a:spcPts val="60"/>
                        </a:spcBef>
                      </a:pPr>
                      <a:r>
                        <a:rPr dirty="0" sz="1800">
                          <a:solidFill>
                            <a:srgbClr val="6C6D70"/>
                          </a:solidFill>
                          <a:latin typeface="Arial"/>
                          <a:cs typeface="Arial"/>
                        </a:rPr>
                        <a:t>-</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60"/>
                        </a:spcBef>
                      </a:pPr>
                      <a:r>
                        <a:rPr dirty="0" sz="1800" spc="-5">
                          <a:solidFill>
                            <a:srgbClr val="6C6D70"/>
                          </a:solidFill>
                          <a:latin typeface="Arial"/>
                          <a:cs typeface="Arial"/>
                        </a:rPr>
                        <a:t>Subtraction</a:t>
                      </a:r>
                      <a:r>
                        <a:rPr dirty="0" sz="1800" spc="0">
                          <a:solidFill>
                            <a:srgbClr val="6C6D70"/>
                          </a:solidFill>
                          <a:latin typeface="Arial"/>
                          <a:cs typeface="Arial"/>
                        </a:rPr>
                        <a:t> </a:t>
                      </a:r>
                      <a:r>
                        <a:rPr dirty="0" sz="1800" spc="-5">
                          <a:solidFill>
                            <a:srgbClr val="6C6D70"/>
                          </a:solidFill>
                          <a:latin typeface="Arial"/>
                          <a:cs typeface="Arial"/>
                        </a:rPr>
                        <a:t>operator</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1430">
                        <a:lnSpc>
                          <a:spcPct val="100000"/>
                        </a:lnSpc>
                        <a:spcBef>
                          <a:spcPts val="60"/>
                        </a:spcBef>
                      </a:pPr>
                      <a:r>
                        <a:rPr dirty="0" sz="1800">
                          <a:solidFill>
                            <a:srgbClr val="6C6D70"/>
                          </a:solidFill>
                          <a:latin typeface="Arial"/>
                          <a:cs typeface="Arial"/>
                        </a:rPr>
                        <a:t>5 – 3 =</a:t>
                      </a:r>
                      <a:r>
                        <a:rPr dirty="0" sz="1800" spc="-65">
                          <a:solidFill>
                            <a:srgbClr val="6C6D70"/>
                          </a:solidFill>
                          <a:latin typeface="Arial"/>
                          <a:cs typeface="Arial"/>
                        </a:rPr>
                        <a:t> </a:t>
                      </a:r>
                      <a:r>
                        <a:rPr dirty="0" sz="1800">
                          <a:solidFill>
                            <a:srgbClr val="6C6D70"/>
                          </a:solidFill>
                          <a:latin typeface="Arial"/>
                          <a:cs typeface="Arial"/>
                        </a:rPr>
                        <a:t>2</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2434">
                <a:tc>
                  <a:txBody>
                    <a:bodyPr/>
                    <a:lstStyle/>
                    <a:p>
                      <a:pPr algn="ctr" marL="11430">
                        <a:lnSpc>
                          <a:spcPct val="100000"/>
                        </a:lnSpc>
                        <a:spcBef>
                          <a:spcPts val="45"/>
                        </a:spcBef>
                      </a:pPr>
                      <a:r>
                        <a:rPr dirty="0" sz="1800">
                          <a:solidFill>
                            <a:srgbClr val="6C6D70"/>
                          </a:solidFill>
                          <a:latin typeface="Arial"/>
                          <a:cs typeface="Arial"/>
                        </a:rPr>
                        <a:t>*</a:t>
                      </a:r>
                      <a:endParaRPr sz="1800">
                        <a:latin typeface="Arial"/>
                        <a:cs typeface="Arial"/>
                      </a:endParaRPr>
                    </a:p>
                  </a:txBody>
                  <a:tcPr marL="0" marR="0" marB="0" marT="571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45"/>
                        </a:spcBef>
                      </a:pPr>
                      <a:r>
                        <a:rPr dirty="0" sz="1800" spc="-5">
                          <a:solidFill>
                            <a:srgbClr val="6C6D70"/>
                          </a:solidFill>
                          <a:latin typeface="Arial"/>
                          <a:cs typeface="Arial"/>
                        </a:rPr>
                        <a:t>Multiplication</a:t>
                      </a:r>
                      <a:r>
                        <a:rPr dirty="0" sz="1800" spc="10">
                          <a:solidFill>
                            <a:srgbClr val="6C6D70"/>
                          </a:solidFill>
                          <a:latin typeface="Arial"/>
                          <a:cs typeface="Arial"/>
                        </a:rPr>
                        <a:t> </a:t>
                      </a:r>
                      <a:r>
                        <a:rPr dirty="0" sz="1800" spc="-5">
                          <a:solidFill>
                            <a:srgbClr val="6C6D70"/>
                          </a:solidFill>
                          <a:latin typeface="Arial"/>
                          <a:cs typeface="Arial"/>
                        </a:rPr>
                        <a:t>operator</a:t>
                      </a:r>
                      <a:endParaRPr sz="1800">
                        <a:latin typeface="Arial"/>
                        <a:cs typeface="Arial"/>
                      </a:endParaRPr>
                    </a:p>
                  </a:txBody>
                  <a:tcPr marL="0" marR="0" marB="0" marT="571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2065">
                        <a:lnSpc>
                          <a:spcPct val="100000"/>
                        </a:lnSpc>
                        <a:spcBef>
                          <a:spcPts val="45"/>
                        </a:spcBef>
                      </a:pPr>
                      <a:r>
                        <a:rPr dirty="0" sz="1800">
                          <a:solidFill>
                            <a:srgbClr val="6C6D70"/>
                          </a:solidFill>
                          <a:latin typeface="Arial"/>
                          <a:cs typeface="Arial"/>
                        </a:rPr>
                        <a:t>5 * 3 =</a:t>
                      </a:r>
                      <a:r>
                        <a:rPr dirty="0" sz="1800" spc="-65">
                          <a:solidFill>
                            <a:srgbClr val="6C6D70"/>
                          </a:solidFill>
                          <a:latin typeface="Arial"/>
                          <a:cs typeface="Arial"/>
                        </a:rPr>
                        <a:t> </a:t>
                      </a:r>
                      <a:r>
                        <a:rPr dirty="0" sz="1800" spc="-5">
                          <a:solidFill>
                            <a:srgbClr val="6C6D70"/>
                          </a:solidFill>
                          <a:latin typeface="Arial"/>
                          <a:cs typeface="Arial"/>
                        </a:rPr>
                        <a:t>15</a:t>
                      </a:r>
                      <a:endParaRPr sz="1800">
                        <a:latin typeface="Arial"/>
                        <a:cs typeface="Arial"/>
                      </a:endParaRPr>
                    </a:p>
                  </a:txBody>
                  <a:tcPr marL="0" marR="0" marB="0" marT="571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2434">
                <a:tc>
                  <a:txBody>
                    <a:bodyPr/>
                    <a:lstStyle/>
                    <a:p>
                      <a:pPr algn="ctr" marL="10160">
                        <a:lnSpc>
                          <a:spcPct val="100000"/>
                        </a:lnSpc>
                        <a:spcBef>
                          <a:spcPts val="45"/>
                        </a:spcBef>
                      </a:pPr>
                      <a:r>
                        <a:rPr dirty="0" sz="1800">
                          <a:solidFill>
                            <a:srgbClr val="6C6D70"/>
                          </a:solidFill>
                          <a:latin typeface="Arial"/>
                          <a:cs typeface="Arial"/>
                        </a:rPr>
                        <a:t>/</a:t>
                      </a:r>
                      <a:endParaRPr sz="1800">
                        <a:latin typeface="Arial"/>
                        <a:cs typeface="Arial"/>
                      </a:endParaRPr>
                    </a:p>
                  </a:txBody>
                  <a:tcPr marL="0" marR="0" marB="0" marT="571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45"/>
                        </a:spcBef>
                      </a:pPr>
                      <a:r>
                        <a:rPr dirty="0" sz="1800" spc="-5">
                          <a:solidFill>
                            <a:srgbClr val="6C6D70"/>
                          </a:solidFill>
                          <a:latin typeface="Arial"/>
                          <a:cs typeface="Arial"/>
                        </a:rPr>
                        <a:t>Division</a:t>
                      </a:r>
                      <a:r>
                        <a:rPr dirty="0" sz="1800" spc="10">
                          <a:solidFill>
                            <a:srgbClr val="6C6D70"/>
                          </a:solidFill>
                          <a:latin typeface="Arial"/>
                          <a:cs typeface="Arial"/>
                        </a:rPr>
                        <a:t> </a:t>
                      </a:r>
                      <a:r>
                        <a:rPr dirty="0" sz="1800" spc="-5">
                          <a:solidFill>
                            <a:srgbClr val="6C6D70"/>
                          </a:solidFill>
                          <a:latin typeface="Arial"/>
                          <a:cs typeface="Arial"/>
                        </a:rPr>
                        <a:t>operator</a:t>
                      </a:r>
                      <a:endParaRPr sz="1800">
                        <a:latin typeface="Arial"/>
                        <a:cs typeface="Arial"/>
                      </a:endParaRPr>
                    </a:p>
                  </a:txBody>
                  <a:tcPr marL="0" marR="0" marB="0" marT="571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1430">
                        <a:lnSpc>
                          <a:spcPct val="100000"/>
                        </a:lnSpc>
                        <a:spcBef>
                          <a:spcPts val="45"/>
                        </a:spcBef>
                      </a:pPr>
                      <a:r>
                        <a:rPr dirty="0" sz="1800">
                          <a:solidFill>
                            <a:srgbClr val="6C6D70"/>
                          </a:solidFill>
                          <a:latin typeface="Arial"/>
                          <a:cs typeface="Arial"/>
                        </a:rPr>
                        <a:t>6 / 2 =</a:t>
                      </a:r>
                      <a:r>
                        <a:rPr dirty="0" sz="1800" spc="-60">
                          <a:solidFill>
                            <a:srgbClr val="6C6D70"/>
                          </a:solidFill>
                          <a:latin typeface="Arial"/>
                          <a:cs typeface="Arial"/>
                        </a:rPr>
                        <a:t> </a:t>
                      </a:r>
                      <a:r>
                        <a:rPr dirty="0" sz="1800">
                          <a:solidFill>
                            <a:srgbClr val="6C6D70"/>
                          </a:solidFill>
                          <a:latin typeface="Arial"/>
                          <a:cs typeface="Arial"/>
                        </a:rPr>
                        <a:t>3</a:t>
                      </a:r>
                      <a:endParaRPr sz="1800">
                        <a:latin typeface="Arial"/>
                        <a:cs typeface="Arial"/>
                      </a:endParaRPr>
                    </a:p>
                  </a:txBody>
                  <a:tcPr marL="0" marR="0" marB="0" marT="571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2434">
                <a:tc>
                  <a:txBody>
                    <a:bodyPr/>
                    <a:lstStyle/>
                    <a:p>
                      <a:pPr algn="ctr" marL="12700">
                        <a:lnSpc>
                          <a:spcPct val="100000"/>
                        </a:lnSpc>
                        <a:spcBef>
                          <a:spcPts val="60"/>
                        </a:spcBef>
                      </a:pPr>
                      <a:r>
                        <a:rPr dirty="0" sz="1800">
                          <a:solidFill>
                            <a:srgbClr val="6C6D70"/>
                          </a:solidFill>
                          <a:latin typeface="Arial"/>
                          <a:cs typeface="Arial"/>
                        </a:rPr>
                        <a:t>%</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60"/>
                        </a:spcBef>
                      </a:pPr>
                      <a:r>
                        <a:rPr dirty="0" sz="1800" spc="-5">
                          <a:solidFill>
                            <a:srgbClr val="6C6D70"/>
                          </a:solidFill>
                          <a:latin typeface="Arial"/>
                          <a:cs typeface="Arial"/>
                        </a:rPr>
                        <a:t>Modulus</a:t>
                      </a:r>
                      <a:r>
                        <a:rPr dirty="0" sz="1800" spc="5">
                          <a:solidFill>
                            <a:srgbClr val="6C6D70"/>
                          </a:solidFill>
                          <a:latin typeface="Arial"/>
                          <a:cs typeface="Arial"/>
                        </a:rPr>
                        <a:t> </a:t>
                      </a:r>
                      <a:r>
                        <a:rPr dirty="0" sz="1800" spc="-5">
                          <a:solidFill>
                            <a:srgbClr val="6C6D70"/>
                          </a:solidFill>
                          <a:latin typeface="Arial"/>
                          <a:cs typeface="Arial"/>
                        </a:rPr>
                        <a:t>operator</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1430">
                        <a:lnSpc>
                          <a:spcPct val="100000"/>
                        </a:lnSpc>
                        <a:spcBef>
                          <a:spcPts val="60"/>
                        </a:spcBef>
                      </a:pPr>
                      <a:r>
                        <a:rPr dirty="0" sz="1800">
                          <a:solidFill>
                            <a:srgbClr val="6C6D70"/>
                          </a:solidFill>
                          <a:latin typeface="Arial"/>
                          <a:cs typeface="Arial"/>
                        </a:rPr>
                        <a:t>7 % 2 =</a:t>
                      </a:r>
                      <a:r>
                        <a:rPr dirty="0" sz="1800" spc="-65">
                          <a:solidFill>
                            <a:srgbClr val="6C6D70"/>
                          </a:solidFill>
                          <a:latin typeface="Arial"/>
                          <a:cs typeface="Arial"/>
                        </a:rPr>
                        <a:t> </a:t>
                      </a:r>
                      <a:r>
                        <a:rPr dirty="0" sz="1800">
                          <a:solidFill>
                            <a:srgbClr val="6C6D70"/>
                          </a:solidFill>
                          <a:latin typeface="Arial"/>
                          <a:cs typeface="Arial"/>
                        </a:rPr>
                        <a:t>1</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798195">
                <a:tc>
                  <a:txBody>
                    <a:bodyPr/>
                    <a:lstStyle/>
                    <a:p>
                      <a:pPr algn="ctr" marL="10160">
                        <a:lnSpc>
                          <a:spcPct val="100000"/>
                        </a:lnSpc>
                        <a:spcBef>
                          <a:spcPts val="60"/>
                        </a:spcBef>
                      </a:pPr>
                      <a:r>
                        <a:rPr dirty="0" sz="1800">
                          <a:solidFill>
                            <a:srgbClr val="6C6D70"/>
                          </a:solidFill>
                          <a:latin typeface="Arial"/>
                          <a:cs typeface="Arial"/>
                        </a:rPr>
                        <a:t>//</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60"/>
                        </a:spcBef>
                      </a:pPr>
                      <a:r>
                        <a:rPr dirty="0" sz="1800" spc="-10">
                          <a:solidFill>
                            <a:srgbClr val="6C6D70"/>
                          </a:solidFill>
                          <a:latin typeface="Arial"/>
                          <a:cs typeface="Arial"/>
                        </a:rPr>
                        <a:t>Truncation </a:t>
                      </a:r>
                      <a:r>
                        <a:rPr dirty="0" sz="1800" spc="-5">
                          <a:solidFill>
                            <a:srgbClr val="6C6D70"/>
                          </a:solidFill>
                          <a:latin typeface="Arial"/>
                          <a:cs typeface="Arial"/>
                        </a:rPr>
                        <a:t>division (also </a:t>
                      </a:r>
                      <a:r>
                        <a:rPr dirty="0" sz="1800" spc="-10">
                          <a:solidFill>
                            <a:srgbClr val="6C6D70"/>
                          </a:solidFill>
                          <a:latin typeface="Arial"/>
                          <a:cs typeface="Arial"/>
                        </a:rPr>
                        <a:t>known </a:t>
                      </a:r>
                      <a:r>
                        <a:rPr dirty="0" sz="1800" spc="-5">
                          <a:solidFill>
                            <a:srgbClr val="6C6D70"/>
                          </a:solidFill>
                          <a:latin typeface="Arial"/>
                          <a:cs typeface="Arial"/>
                        </a:rPr>
                        <a:t>as floor</a:t>
                      </a:r>
                      <a:r>
                        <a:rPr dirty="0" sz="1800" spc="90">
                          <a:solidFill>
                            <a:srgbClr val="6C6D70"/>
                          </a:solidFill>
                          <a:latin typeface="Arial"/>
                          <a:cs typeface="Arial"/>
                        </a:rPr>
                        <a:t> </a:t>
                      </a:r>
                      <a:r>
                        <a:rPr dirty="0" sz="1800" spc="-5">
                          <a:solidFill>
                            <a:srgbClr val="6C6D70"/>
                          </a:solidFill>
                          <a:latin typeface="Arial"/>
                          <a:cs typeface="Arial"/>
                        </a:rPr>
                        <a:t>division)</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3335">
                        <a:lnSpc>
                          <a:spcPct val="100000"/>
                        </a:lnSpc>
                        <a:spcBef>
                          <a:spcPts val="60"/>
                        </a:spcBef>
                      </a:pPr>
                      <a:r>
                        <a:rPr dirty="0" sz="1800" spc="-5">
                          <a:solidFill>
                            <a:srgbClr val="6C6D70"/>
                          </a:solidFill>
                          <a:latin typeface="Arial"/>
                          <a:cs typeface="Arial"/>
                        </a:rPr>
                        <a:t>10 </a:t>
                      </a:r>
                      <a:r>
                        <a:rPr dirty="0" sz="1800">
                          <a:solidFill>
                            <a:srgbClr val="6C6D70"/>
                          </a:solidFill>
                          <a:latin typeface="Arial"/>
                          <a:cs typeface="Arial"/>
                        </a:rPr>
                        <a:t>// 3 =</a:t>
                      </a:r>
                      <a:r>
                        <a:rPr dirty="0" sz="1800" spc="-65">
                          <a:solidFill>
                            <a:srgbClr val="6C6D70"/>
                          </a:solidFill>
                          <a:latin typeface="Arial"/>
                          <a:cs typeface="Arial"/>
                        </a:rPr>
                        <a:t> </a:t>
                      </a:r>
                      <a:r>
                        <a:rPr dirty="0" sz="1800">
                          <a:solidFill>
                            <a:srgbClr val="6C6D70"/>
                          </a:solidFill>
                          <a:latin typeface="Arial"/>
                          <a:cs typeface="Arial"/>
                        </a:rPr>
                        <a:t>3</a:t>
                      </a:r>
                      <a:endParaRPr sz="1800">
                        <a:latin typeface="Arial"/>
                        <a:cs typeface="Arial"/>
                      </a:endParaRPr>
                    </a:p>
                    <a:p>
                      <a:pPr algn="ctr" marL="12700">
                        <a:lnSpc>
                          <a:spcPct val="100000"/>
                        </a:lnSpc>
                        <a:spcBef>
                          <a:spcPts val="325"/>
                        </a:spcBef>
                      </a:pPr>
                      <a:r>
                        <a:rPr dirty="0" sz="1800" spc="-5">
                          <a:solidFill>
                            <a:srgbClr val="6C6D70"/>
                          </a:solidFill>
                          <a:latin typeface="Arial"/>
                          <a:cs typeface="Arial"/>
                        </a:rPr>
                        <a:t>10.0 </a:t>
                      </a:r>
                      <a:r>
                        <a:rPr dirty="0" sz="1800">
                          <a:solidFill>
                            <a:srgbClr val="6C6D70"/>
                          </a:solidFill>
                          <a:latin typeface="Arial"/>
                          <a:cs typeface="Arial"/>
                        </a:rPr>
                        <a:t>// 3 =</a:t>
                      </a:r>
                      <a:r>
                        <a:rPr dirty="0" sz="1800" spc="-75">
                          <a:solidFill>
                            <a:srgbClr val="6C6D70"/>
                          </a:solidFill>
                          <a:latin typeface="Arial"/>
                          <a:cs typeface="Arial"/>
                        </a:rPr>
                        <a:t> </a:t>
                      </a:r>
                      <a:r>
                        <a:rPr dirty="0" sz="1800" spc="-5">
                          <a:solidFill>
                            <a:srgbClr val="6C6D70"/>
                          </a:solidFill>
                          <a:latin typeface="Arial"/>
                          <a:cs typeface="Arial"/>
                        </a:rPr>
                        <a:t>3.0</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2434">
                <a:tc>
                  <a:txBody>
                    <a:bodyPr/>
                    <a:lstStyle/>
                    <a:p>
                      <a:pPr algn="ctr" marL="11430">
                        <a:lnSpc>
                          <a:spcPct val="100000"/>
                        </a:lnSpc>
                        <a:spcBef>
                          <a:spcPts val="60"/>
                        </a:spcBef>
                      </a:pPr>
                      <a:r>
                        <a:rPr dirty="0" sz="1800" spc="-5">
                          <a:solidFill>
                            <a:srgbClr val="6C6D70"/>
                          </a:solidFill>
                          <a:latin typeface="Arial"/>
                          <a:cs typeface="Arial"/>
                        </a:rPr>
                        <a:t>**</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60"/>
                        </a:spcBef>
                      </a:pPr>
                      <a:r>
                        <a:rPr dirty="0" sz="1800" spc="-5">
                          <a:solidFill>
                            <a:srgbClr val="6C6D70"/>
                          </a:solidFill>
                          <a:latin typeface="Arial"/>
                          <a:cs typeface="Arial"/>
                        </a:rPr>
                        <a:t>Exponentiation</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gn="ctr" marL="11430">
                        <a:lnSpc>
                          <a:spcPct val="100000"/>
                        </a:lnSpc>
                        <a:spcBef>
                          <a:spcPts val="60"/>
                        </a:spcBef>
                      </a:pPr>
                      <a:r>
                        <a:rPr dirty="0" sz="1800" spc="-5">
                          <a:solidFill>
                            <a:srgbClr val="6C6D70"/>
                          </a:solidFill>
                          <a:latin typeface="Arial"/>
                          <a:cs typeface="Arial"/>
                        </a:rPr>
                        <a:t>10 ** </a:t>
                      </a:r>
                      <a:r>
                        <a:rPr dirty="0" sz="1800">
                          <a:solidFill>
                            <a:srgbClr val="6C6D70"/>
                          </a:solidFill>
                          <a:latin typeface="Arial"/>
                          <a:cs typeface="Arial"/>
                        </a:rPr>
                        <a:t>3 =</a:t>
                      </a:r>
                      <a:r>
                        <a:rPr dirty="0" sz="1800" spc="-65">
                          <a:solidFill>
                            <a:srgbClr val="6C6D70"/>
                          </a:solidFill>
                          <a:latin typeface="Arial"/>
                          <a:cs typeface="Arial"/>
                        </a:rPr>
                        <a:t> </a:t>
                      </a:r>
                      <a:r>
                        <a:rPr dirty="0" sz="1800" spc="-5">
                          <a:solidFill>
                            <a:srgbClr val="6C6D70"/>
                          </a:solidFill>
                          <a:latin typeface="Arial"/>
                          <a:cs typeface="Arial"/>
                        </a:rPr>
                        <a:t>1000</a:t>
                      </a:r>
                      <a:endParaRPr sz="1800">
                        <a:latin typeface="Arial"/>
                        <a:cs typeface="Arial"/>
                      </a:endParaRPr>
                    </a:p>
                  </a:txBody>
                  <a:tcPr marL="0" marR="0" marB="0" marT="762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135754" cy="452120"/>
          </a:xfrm>
          <a:prstGeom prst="rect"/>
        </p:spPr>
        <p:txBody>
          <a:bodyPr wrap="square" lIns="0" tIns="12065" rIns="0" bIns="0" rtlCol="0" vert="horz">
            <a:spAutoFit/>
          </a:bodyPr>
          <a:lstStyle/>
          <a:p>
            <a:pPr marL="12700">
              <a:lnSpc>
                <a:spcPct val="100000"/>
              </a:lnSpc>
              <a:spcBef>
                <a:spcPts val="95"/>
              </a:spcBef>
            </a:pPr>
            <a:r>
              <a:rPr dirty="0" spc="-5"/>
              <a:t>Confidential</a:t>
            </a:r>
            <a:r>
              <a:rPr dirty="0" spc="-15"/>
              <a:t> </a:t>
            </a:r>
            <a:r>
              <a:rPr dirty="0" spc="-5"/>
              <a:t>Information</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61921"/>
            <a:ext cx="8528685" cy="4853940"/>
          </a:xfrm>
          <a:prstGeom prst="rect">
            <a:avLst/>
          </a:prstGeom>
        </p:spPr>
        <p:txBody>
          <a:bodyPr wrap="square" lIns="0" tIns="12700" rIns="0" bIns="0" rtlCol="0" vert="horz">
            <a:spAutoFit/>
          </a:bodyPr>
          <a:lstStyle/>
          <a:p>
            <a:pPr algn="just" marL="243840" marR="6350" indent="-231140">
              <a:lnSpc>
                <a:spcPct val="110000"/>
              </a:lnSpc>
              <a:spcBef>
                <a:spcPts val="100"/>
              </a:spcBef>
              <a:buClr>
                <a:srgbClr val="007BC3"/>
              </a:buClr>
              <a:buFont typeface="Wingdings"/>
              <a:buChar char=""/>
              <a:tabLst>
                <a:tab pos="244475" algn="l"/>
              </a:tabLst>
            </a:pPr>
            <a:r>
              <a:rPr dirty="0" sz="1600" spc="-5">
                <a:solidFill>
                  <a:srgbClr val="6C6D70"/>
                </a:solidFill>
                <a:latin typeface="Arial"/>
                <a:cs typeface="Arial"/>
              </a:rPr>
              <a:t>This Document </a:t>
            </a:r>
            <a:r>
              <a:rPr dirty="0" sz="1600" spc="-10">
                <a:solidFill>
                  <a:srgbClr val="6C6D70"/>
                </a:solidFill>
                <a:latin typeface="Arial"/>
                <a:cs typeface="Arial"/>
              </a:rPr>
              <a:t>is </a:t>
            </a:r>
            <a:r>
              <a:rPr dirty="0" sz="1600" spc="-5">
                <a:solidFill>
                  <a:srgbClr val="6C6D70"/>
                </a:solidFill>
                <a:latin typeface="Arial"/>
                <a:cs typeface="Arial"/>
              </a:rPr>
              <a:t>confidential to Infosys Limited. This document contains information and  data that Infosys considers confidential and proprietary (“Confidential</a:t>
            </a:r>
            <a:r>
              <a:rPr dirty="0" sz="1600" spc="150">
                <a:solidFill>
                  <a:srgbClr val="6C6D70"/>
                </a:solidFill>
                <a:latin typeface="Arial"/>
                <a:cs typeface="Arial"/>
              </a:rPr>
              <a:t> </a:t>
            </a:r>
            <a:r>
              <a:rPr dirty="0" sz="1600" spc="-5">
                <a:solidFill>
                  <a:srgbClr val="6C6D70"/>
                </a:solidFill>
                <a:latin typeface="Arial"/>
                <a:cs typeface="Arial"/>
              </a:rPr>
              <a:t>Information”).</a:t>
            </a:r>
            <a:endParaRPr sz="1600">
              <a:latin typeface="Arial"/>
              <a:cs typeface="Arial"/>
            </a:endParaRPr>
          </a:p>
          <a:p>
            <a:pPr marL="243840" indent="-231140">
              <a:lnSpc>
                <a:spcPct val="100000"/>
              </a:lnSpc>
              <a:spcBef>
                <a:spcPts val="190"/>
              </a:spcBef>
              <a:buClr>
                <a:srgbClr val="007BC3"/>
              </a:buClr>
              <a:buFont typeface="Wingdings"/>
              <a:buChar char=""/>
              <a:tabLst>
                <a:tab pos="243840" algn="l"/>
                <a:tab pos="244475" algn="l"/>
              </a:tabLst>
            </a:pPr>
            <a:r>
              <a:rPr dirty="0" sz="1600" spc="-5">
                <a:solidFill>
                  <a:srgbClr val="6C6D70"/>
                </a:solidFill>
                <a:latin typeface="Arial"/>
                <a:cs typeface="Arial"/>
              </a:rPr>
              <a:t>Confidential Information includes, but is not limited to, the</a:t>
            </a:r>
            <a:r>
              <a:rPr dirty="0" sz="1600" spc="75">
                <a:solidFill>
                  <a:srgbClr val="6C6D70"/>
                </a:solidFill>
                <a:latin typeface="Arial"/>
                <a:cs typeface="Arial"/>
              </a:rPr>
              <a:t> </a:t>
            </a:r>
            <a:r>
              <a:rPr dirty="0" sz="1600" spc="-5">
                <a:solidFill>
                  <a:srgbClr val="6C6D70"/>
                </a:solidFill>
                <a:latin typeface="Arial"/>
                <a:cs typeface="Arial"/>
              </a:rPr>
              <a:t>following:</a:t>
            </a:r>
            <a:endParaRPr sz="1600">
              <a:latin typeface="Arial"/>
              <a:cs typeface="Arial"/>
            </a:endParaRPr>
          </a:p>
          <a:p>
            <a:pPr lvl="1" marL="525780" indent="-281940">
              <a:lnSpc>
                <a:spcPct val="100000"/>
              </a:lnSpc>
              <a:spcBef>
                <a:spcPts val="190"/>
              </a:spcBef>
              <a:buClr>
                <a:srgbClr val="007BC3"/>
              </a:buClr>
              <a:buFont typeface="Wingdings"/>
              <a:buChar char=""/>
              <a:tabLst>
                <a:tab pos="526415" algn="l"/>
              </a:tabLst>
            </a:pPr>
            <a:r>
              <a:rPr dirty="0" sz="1600" spc="-5">
                <a:solidFill>
                  <a:srgbClr val="6C6D70"/>
                </a:solidFill>
                <a:latin typeface="Arial"/>
                <a:cs typeface="Arial"/>
              </a:rPr>
              <a:t>Corporate and Infrastructure information about</a:t>
            </a:r>
            <a:r>
              <a:rPr dirty="0" sz="1600" spc="114">
                <a:solidFill>
                  <a:srgbClr val="6C6D70"/>
                </a:solidFill>
                <a:latin typeface="Arial"/>
                <a:cs typeface="Arial"/>
              </a:rPr>
              <a:t> </a:t>
            </a:r>
            <a:r>
              <a:rPr dirty="0" sz="1600" spc="-5">
                <a:solidFill>
                  <a:srgbClr val="6C6D70"/>
                </a:solidFill>
                <a:latin typeface="Arial"/>
                <a:cs typeface="Arial"/>
              </a:rPr>
              <a:t>Infosys</a:t>
            </a:r>
            <a:endParaRPr sz="1600">
              <a:latin typeface="Arial"/>
              <a:cs typeface="Arial"/>
            </a:endParaRPr>
          </a:p>
          <a:p>
            <a:pPr lvl="1" marL="525780" indent="-281940">
              <a:lnSpc>
                <a:spcPct val="100000"/>
              </a:lnSpc>
              <a:spcBef>
                <a:spcPts val="190"/>
              </a:spcBef>
              <a:buClr>
                <a:srgbClr val="007BC3"/>
              </a:buClr>
              <a:buFont typeface="Wingdings"/>
              <a:buChar char=""/>
              <a:tabLst>
                <a:tab pos="526415" algn="l"/>
              </a:tabLst>
            </a:pPr>
            <a:r>
              <a:rPr dirty="0" sz="1600" spc="-5">
                <a:solidFill>
                  <a:srgbClr val="6C6D70"/>
                </a:solidFill>
                <a:latin typeface="Arial"/>
                <a:cs typeface="Arial"/>
              </a:rPr>
              <a:t>Infosys’ project management and quality</a:t>
            </a:r>
            <a:r>
              <a:rPr dirty="0" sz="1600" spc="0">
                <a:solidFill>
                  <a:srgbClr val="6C6D70"/>
                </a:solidFill>
                <a:latin typeface="Arial"/>
                <a:cs typeface="Arial"/>
              </a:rPr>
              <a:t> </a:t>
            </a:r>
            <a:r>
              <a:rPr dirty="0" sz="1600" spc="-5">
                <a:solidFill>
                  <a:srgbClr val="6C6D70"/>
                </a:solidFill>
                <a:latin typeface="Arial"/>
                <a:cs typeface="Arial"/>
              </a:rPr>
              <a:t>processes</a:t>
            </a:r>
            <a:endParaRPr sz="1600">
              <a:latin typeface="Arial"/>
              <a:cs typeface="Arial"/>
            </a:endParaRPr>
          </a:p>
          <a:p>
            <a:pPr lvl="1" marL="525780" indent="-281940">
              <a:lnSpc>
                <a:spcPct val="100000"/>
              </a:lnSpc>
              <a:spcBef>
                <a:spcPts val="190"/>
              </a:spcBef>
              <a:buClr>
                <a:srgbClr val="007BC3"/>
              </a:buClr>
              <a:buFont typeface="Wingdings"/>
              <a:buChar char=""/>
              <a:tabLst>
                <a:tab pos="526415" algn="l"/>
              </a:tabLst>
            </a:pPr>
            <a:r>
              <a:rPr dirty="0" sz="1600" spc="-5">
                <a:solidFill>
                  <a:srgbClr val="6C6D70"/>
                </a:solidFill>
                <a:latin typeface="Arial"/>
                <a:cs typeface="Arial"/>
              </a:rPr>
              <a:t>Project experiences provided included as illustrative case</a:t>
            </a:r>
            <a:r>
              <a:rPr dirty="0" sz="1600" spc="15">
                <a:solidFill>
                  <a:srgbClr val="6C6D70"/>
                </a:solidFill>
                <a:latin typeface="Arial"/>
                <a:cs typeface="Arial"/>
              </a:rPr>
              <a:t> </a:t>
            </a:r>
            <a:r>
              <a:rPr dirty="0" sz="1600" spc="-5">
                <a:solidFill>
                  <a:srgbClr val="6C6D70"/>
                </a:solidFill>
                <a:latin typeface="Arial"/>
                <a:cs typeface="Arial"/>
              </a:rPr>
              <a:t>studies</a:t>
            </a:r>
            <a:endParaRPr sz="1600">
              <a:latin typeface="Arial"/>
              <a:cs typeface="Arial"/>
            </a:endParaRPr>
          </a:p>
          <a:p>
            <a:pPr algn="just" marL="243840" marR="5080" indent="-231140">
              <a:lnSpc>
                <a:spcPct val="110000"/>
              </a:lnSpc>
              <a:buClr>
                <a:srgbClr val="007BC3"/>
              </a:buClr>
              <a:buFont typeface="Wingdings"/>
              <a:buChar char=""/>
              <a:tabLst>
                <a:tab pos="244475" algn="l"/>
              </a:tabLst>
            </a:pPr>
            <a:r>
              <a:rPr dirty="0" sz="1600" spc="-5">
                <a:solidFill>
                  <a:srgbClr val="6C6D70"/>
                </a:solidFill>
                <a:latin typeface="Arial"/>
                <a:cs typeface="Arial"/>
              </a:rPr>
              <a:t>Any disclosure of Confidential Information to, </a:t>
            </a:r>
            <a:r>
              <a:rPr dirty="0" sz="1600">
                <a:solidFill>
                  <a:srgbClr val="6C6D70"/>
                </a:solidFill>
                <a:latin typeface="Arial"/>
                <a:cs typeface="Arial"/>
              </a:rPr>
              <a:t>or </a:t>
            </a:r>
            <a:r>
              <a:rPr dirty="0" sz="1600" spc="-5">
                <a:solidFill>
                  <a:srgbClr val="6C6D70"/>
                </a:solidFill>
                <a:latin typeface="Arial"/>
                <a:cs typeface="Arial"/>
              </a:rPr>
              <a:t>use of it by a third </a:t>
            </a:r>
            <a:r>
              <a:rPr dirty="0" sz="1600" spc="-25">
                <a:solidFill>
                  <a:srgbClr val="6C6D70"/>
                </a:solidFill>
                <a:latin typeface="Arial"/>
                <a:cs typeface="Arial"/>
              </a:rPr>
              <a:t>party, </a:t>
            </a:r>
            <a:r>
              <a:rPr dirty="0" sz="1600" spc="-10">
                <a:solidFill>
                  <a:srgbClr val="6C6D70"/>
                </a:solidFill>
                <a:latin typeface="Arial"/>
                <a:cs typeface="Arial"/>
              </a:rPr>
              <a:t>will </a:t>
            </a:r>
            <a:r>
              <a:rPr dirty="0" sz="1600" spc="-5">
                <a:solidFill>
                  <a:srgbClr val="6C6D70"/>
                </a:solidFill>
                <a:latin typeface="Arial"/>
                <a:cs typeface="Arial"/>
              </a:rPr>
              <a:t>be damaging  to</a:t>
            </a:r>
            <a:r>
              <a:rPr dirty="0" sz="1600" spc="0">
                <a:solidFill>
                  <a:srgbClr val="6C6D70"/>
                </a:solidFill>
                <a:latin typeface="Arial"/>
                <a:cs typeface="Arial"/>
              </a:rPr>
              <a:t> </a:t>
            </a:r>
            <a:r>
              <a:rPr dirty="0" sz="1600" spc="-5">
                <a:solidFill>
                  <a:srgbClr val="6C6D70"/>
                </a:solidFill>
                <a:latin typeface="Arial"/>
                <a:cs typeface="Arial"/>
              </a:rPr>
              <a:t>Infosys.</a:t>
            </a:r>
            <a:endParaRPr sz="1600">
              <a:latin typeface="Arial"/>
              <a:cs typeface="Arial"/>
            </a:endParaRPr>
          </a:p>
          <a:p>
            <a:pPr algn="just" marL="243840" marR="6350" indent="-231140">
              <a:lnSpc>
                <a:spcPct val="110000"/>
              </a:lnSpc>
              <a:buClr>
                <a:srgbClr val="007BC3"/>
              </a:buClr>
              <a:buFont typeface="Wingdings"/>
              <a:buChar char=""/>
              <a:tabLst>
                <a:tab pos="244475" algn="l"/>
              </a:tabLst>
            </a:pPr>
            <a:r>
              <a:rPr dirty="0" sz="1600" spc="-5">
                <a:solidFill>
                  <a:srgbClr val="6C6D70"/>
                </a:solidFill>
                <a:latin typeface="Arial"/>
                <a:cs typeface="Arial"/>
              </a:rPr>
              <a:t>Ownership of all Infosys Confidential Information, no matter in what media it resides,  remains </a:t>
            </a:r>
            <a:r>
              <a:rPr dirty="0" sz="1600" spc="-10">
                <a:solidFill>
                  <a:srgbClr val="6C6D70"/>
                </a:solidFill>
                <a:latin typeface="Arial"/>
                <a:cs typeface="Arial"/>
              </a:rPr>
              <a:t>with</a:t>
            </a:r>
            <a:r>
              <a:rPr dirty="0" sz="1600" spc="10">
                <a:solidFill>
                  <a:srgbClr val="6C6D70"/>
                </a:solidFill>
                <a:latin typeface="Arial"/>
                <a:cs typeface="Arial"/>
              </a:rPr>
              <a:t> </a:t>
            </a:r>
            <a:r>
              <a:rPr dirty="0" sz="1600" spc="-5">
                <a:solidFill>
                  <a:srgbClr val="6C6D70"/>
                </a:solidFill>
                <a:latin typeface="Arial"/>
                <a:cs typeface="Arial"/>
              </a:rPr>
              <a:t>Infosys.</a:t>
            </a:r>
            <a:endParaRPr sz="1600">
              <a:latin typeface="Arial"/>
              <a:cs typeface="Arial"/>
            </a:endParaRPr>
          </a:p>
          <a:p>
            <a:pPr algn="just" marL="243840" marR="6350" indent="-231140">
              <a:lnSpc>
                <a:spcPct val="110000"/>
              </a:lnSpc>
              <a:buClr>
                <a:srgbClr val="007BC3"/>
              </a:buClr>
              <a:buFont typeface="Wingdings"/>
              <a:buChar char=""/>
              <a:tabLst>
                <a:tab pos="244475" algn="l"/>
              </a:tabLst>
            </a:pPr>
            <a:r>
              <a:rPr dirty="0" sz="1600" spc="-5">
                <a:solidFill>
                  <a:srgbClr val="6C6D70"/>
                </a:solidFill>
                <a:latin typeface="Arial"/>
                <a:cs typeface="Arial"/>
              </a:rPr>
              <a:t>Confidential information in this document shall not be disclosed, duplicated or used – in  </a:t>
            </a:r>
            <a:r>
              <a:rPr dirty="0" sz="1600" spc="-10">
                <a:solidFill>
                  <a:srgbClr val="6C6D70"/>
                </a:solidFill>
                <a:latin typeface="Arial"/>
                <a:cs typeface="Arial"/>
              </a:rPr>
              <a:t>whole </a:t>
            </a:r>
            <a:r>
              <a:rPr dirty="0" sz="1600" spc="-5">
                <a:solidFill>
                  <a:srgbClr val="6C6D70"/>
                </a:solidFill>
                <a:latin typeface="Arial"/>
                <a:cs typeface="Arial"/>
              </a:rPr>
              <a:t>or in part – </a:t>
            </a:r>
            <a:r>
              <a:rPr dirty="0" sz="1600">
                <a:solidFill>
                  <a:srgbClr val="6C6D70"/>
                </a:solidFill>
                <a:latin typeface="Arial"/>
                <a:cs typeface="Arial"/>
              </a:rPr>
              <a:t>for </a:t>
            </a:r>
            <a:r>
              <a:rPr dirty="0" sz="1600" spc="-5">
                <a:solidFill>
                  <a:srgbClr val="6C6D70"/>
                </a:solidFill>
                <a:latin typeface="Arial"/>
                <a:cs typeface="Arial"/>
              </a:rPr>
              <a:t>any purpose other than reading without specific written permission of  an authorized representative of</a:t>
            </a:r>
            <a:r>
              <a:rPr dirty="0" sz="1600" spc="40">
                <a:solidFill>
                  <a:srgbClr val="6C6D70"/>
                </a:solidFill>
                <a:latin typeface="Arial"/>
                <a:cs typeface="Arial"/>
              </a:rPr>
              <a:t> </a:t>
            </a:r>
            <a:r>
              <a:rPr dirty="0" sz="1600" spc="-5">
                <a:solidFill>
                  <a:srgbClr val="6C6D70"/>
                </a:solidFill>
                <a:latin typeface="Arial"/>
                <a:cs typeface="Arial"/>
              </a:rPr>
              <a:t>Infosys.</a:t>
            </a:r>
            <a:endParaRPr sz="1600">
              <a:latin typeface="Arial"/>
              <a:cs typeface="Arial"/>
            </a:endParaRPr>
          </a:p>
          <a:p>
            <a:pPr algn="just" marL="243840" marR="5080" indent="-231140">
              <a:lnSpc>
                <a:spcPct val="110000"/>
              </a:lnSpc>
              <a:buClr>
                <a:srgbClr val="007BC3"/>
              </a:buClr>
              <a:buFont typeface="Wingdings"/>
              <a:buChar char=""/>
              <a:tabLst>
                <a:tab pos="244475" algn="l"/>
              </a:tabLst>
            </a:pPr>
            <a:r>
              <a:rPr dirty="0" sz="1600" spc="-5">
                <a:solidFill>
                  <a:srgbClr val="6C6D70"/>
                </a:solidFill>
                <a:latin typeface="Arial"/>
                <a:cs typeface="Arial"/>
              </a:rPr>
              <a:t>This document also contains third party confidential and proprietary information. Such third  party information has been included </a:t>
            </a:r>
            <a:r>
              <a:rPr dirty="0" sz="1600">
                <a:solidFill>
                  <a:srgbClr val="6C6D70"/>
                </a:solidFill>
                <a:latin typeface="Arial"/>
                <a:cs typeface="Arial"/>
              </a:rPr>
              <a:t>by </a:t>
            </a:r>
            <a:r>
              <a:rPr dirty="0" sz="1600" spc="-5">
                <a:solidFill>
                  <a:srgbClr val="6C6D70"/>
                </a:solidFill>
                <a:latin typeface="Arial"/>
                <a:cs typeface="Arial"/>
              </a:rPr>
              <a:t>Infosys </a:t>
            </a:r>
            <a:r>
              <a:rPr dirty="0" sz="1600">
                <a:solidFill>
                  <a:srgbClr val="6C6D70"/>
                </a:solidFill>
                <a:latin typeface="Arial"/>
                <a:cs typeface="Arial"/>
              </a:rPr>
              <a:t>after </a:t>
            </a:r>
            <a:r>
              <a:rPr dirty="0" sz="1600" spc="-5">
                <a:solidFill>
                  <a:srgbClr val="6C6D70"/>
                </a:solidFill>
                <a:latin typeface="Arial"/>
                <a:cs typeface="Arial"/>
              </a:rPr>
              <a:t>receiving due written permissions and  authorizations from the party/ies. Such third party confidential </a:t>
            </a:r>
            <a:r>
              <a:rPr dirty="0" sz="1600" spc="-10">
                <a:solidFill>
                  <a:srgbClr val="6C6D70"/>
                </a:solidFill>
                <a:latin typeface="Arial"/>
                <a:cs typeface="Arial"/>
              </a:rPr>
              <a:t>and </a:t>
            </a:r>
            <a:r>
              <a:rPr dirty="0" sz="1600" spc="-5">
                <a:solidFill>
                  <a:srgbClr val="6C6D70"/>
                </a:solidFill>
                <a:latin typeface="Arial"/>
                <a:cs typeface="Arial"/>
              </a:rPr>
              <a:t>proprietary information  shall not be disclosed, duplicated or used – in whole or in part – </a:t>
            </a:r>
            <a:r>
              <a:rPr dirty="0" sz="1600">
                <a:solidFill>
                  <a:srgbClr val="6C6D70"/>
                </a:solidFill>
                <a:latin typeface="Arial"/>
                <a:cs typeface="Arial"/>
              </a:rPr>
              <a:t>for </a:t>
            </a:r>
            <a:r>
              <a:rPr dirty="0" sz="1600" spc="-5">
                <a:solidFill>
                  <a:srgbClr val="6C6D70"/>
                </a:solidFill>
                <a:latin typeface="Arial"/>
                <a:cs typeface="Arial"/>
              </a:rPr>
              <a:t>any purpose other than  reading without specific written permission of an authorized representative of</a:t>
            </a:r>
            <a:r>
              <a:rPr dirty="0" sz="1600" spc="150">
                <a:solidFill>
                  <a:srgbClr val="6C6D70"/>
                </a:solidFill>
                <a:latin typeface="Arial"/>
                <a:cs typeface="Arial"/>
              </a:rPr>
              <a:t> </a:t>
            </a:r>
            <a:r>
              <a:rPr dirty="0" sz="1600" spc="-5">
                <a:solidFill>
                  <a:srgbClr val="6C6D70"/>
                </a:solidFill>
                <a:latin typeface="Arial"/>
                <a:cs typeface="Arial"/>
              </a:rPr>
              <a:t>Infosys.</a:t>
            </a:r>
            <a:endParaRPr sz="1600">
              <a:latin typeface="Arial"/>
              <a:cs typeface="Arial"/>
            </a:endParaRPr>
          </a:p>
        </p:txBody>
      </p:sp>
      <p:sp>
        <p:nvSpPr>
          <p:cNvPr id="5" name="object 5"/>
          <p:cNvSpPr txBox="1"/>
          <p:nvPr/>
        </p:nvSpPr>
        <p:spPr>
          <a:xfrm>
            <a:off x="9400930"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3</a:t>
            </a:r>
            <a:endParaRPr sz="1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994025" cy="452120"/>
          </a:xfrm>
          <a:prstGeom prst="rect"/>
        </p:spPr>
        <p:txBody>
          <a:bodyPr wrap="square" lIns="0" tIns="12065" rIns="0" bIns="0" rtlCol="0" vert="horz">
            <a:spAutoFit/>
          </a:bodyPr>
          <a:lstStyle/>
          <a:p>
            <a:pPr marL="12700">
              <a:lnSpc>
                <a:spcPct val="100000"/>
              </a:lnSpc>
              <a:spcBef>
                <a:spcPts val="95"/>
              </a:spcBef>
            </a:pPr>
            <a:r>
              <a:rPr dirty="0" spc="-5"/>
              <a:t>Operators (3 of</a:t>
            </a:r>
            <a:r>
              <a:rPr dirty="0" spc="-15"/>
              <a:t> </a:t>
            </a:r>
            <a:r>
              <a:rPr dirty="0" spc="-5"/>
              <a:t>7)</a:t>
            </a:r>
          </a:p>
        </p:txBody>
      </p:sp>
      <p:sp>
        <p:nvSpPr>
          <p:cNvPr id="7" name="object 7"/>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p:nvPr/>
        </p:nvSpPr>
        <p:spPr>
          <a:xfrm>
            <a:off x="1084460" y="1447291"/>
            <a:ext cx="8027034" cy="14122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Relational</a:t>
            </a:r>
            <a:r>
              <a:rPr dirty="0" sz="1800" spc="-10"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Also </a:t>
            </a:r>
            <a:r>
              <a:rPr dirty="0" sz="1600" spc="-10">
                <a:solidFill>
                  <a:srgbClr val="6C6D70"/>
                </a:solidFill>
                <a:latin typeface="Arial"/>
                <a:cs typeface="Arial"/>
              </a:rPr>
              <a:t>known </a:t>
            </a:r>
            <a:r>
              <a:rPr dirty="0" sz="1600" spc="-5">
                <a:solidFill>
                  <a:srgbClr val="6C6D70"/>
                </a:solidFill>
                <a:latin typeface="Arial"/>
                <a:cs typeface="Arial"/>
              </a:rPr>
              <a:t>as </a:t>
            </a:r>
            <a:r>
              <a:rPr dirty="0" sz="1600" spc="-5" b="1">
                <a:solidFill>
                  <a:srgbClr val="6C6D70"/>
                </a:solidFill>
                <a:latin typeface="Arial"/>
                <a:cs typeface="Arial"/>
              </a:rPr>
              <a:t>Comparison</a:t>
            </a:r>
            <a:r>
              <a:rPr dirty="0" sz="1600" spc="25" b="1">
                <a:solidFill>
                  <a:srgbClr val="6C6D70"/>
                </a:solidFill>
                <a:latin typeface="Arial"/>
                <a:cs typeface="Arial"/>
              </a:rPr>
              <a:t> </a:t>
            </a:r>
            <a:r>
              <a:rPr dirty="0" sz="1600" spc="-5" b="1">
                <a:solidFill>
                  <a:srgbClr val="6C6D70"/>
                </a:solidFill>
                <a:latin typeface="Arial"/>
                <a:cs typeface="Arial"/>
              </a:rPr>
              <a:t>operators</a:t>
            </a:r>
            <a:endParaRPr sz="1600">
              <a:latin typeface="Arial"/>
              <a:cs typeface="Arial"/>
            </a:endParaRPr>
          </a:p>
          <a:p>
            <a:pPr lvl="1" marL="469900" marR="5080" indent="-226060">
              <a:lnSpc>
                <a:spcPct val="110000"/>
              </a:lnSpc>
              <a:spcBef>
                <a:spcPts val="1195"/>
              </a:spcBef>
              <a:buClr>
                <a:srgbClr val="007BC3"/>
              </a:buClr>
              <a:buChar char="–"/>
              <a:tabLst>
                <a:tab pos="470534" algn="l"/>
              </a:tabLst>
            </a:pPr>
            <a:r>
              <a:rPr dirty="0" sz="1600" spc="-5">
                <a:solidFill>
                  <a:srgbClr val="6C6D70"/>
                </a:solidFill>
                <a:latin typeface="Arial"/>
                <a:cs typeface="Arial"/>
              </a:rPr>
              <a:t>Used in conditional statements to compare values and take action depending on the  result</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0</a:t>
            </a:r>
            <a:endParaRPr sz="1000">
              <a:latin typeface="Arial"/>
              <a:cs typeface="Arial"/>
            </a:endParaRPr>
          </a:p>
        </p:txBody>
      </p:sp>
      <p:graphicFrame>
        <p:nvGraphicFramePr>
          <p:cNvPr id="6" name="object 6"/>
          <p:cNvGraphicFramePr>
            <a:graphicFrameLocks noGrp="1"/>
          </p:cNvGraphicFramePr>
          <p:nvPr/>
        </p:nvGraphicFramePr>
        <p:xfrm>
          <a:off x="2139319" y="3162045"/>
          <a:ext cx="5429250" cy="3060700"/>
        </p:xfrm>
        <a:graphic>
          <a:graphicData uri="http://schemas.openxmlformats.org/drawingml/2006/table">
            <a:tbl>
              <a:tblPr firstRow="1" bandRow="1">
                <a:tableStyleId>{2D5ABB26-0587-4C30-8999-92F81FD0307C}</a:tableStyleId>
              </a:tblPr>
              <a:tblGrid>
                <a:gridCol w="2107565"/>
                <a:gridCol w="3302635"/>
              </a:tblGrid>
              <a:tr h="380365">
                <a:tc>
                  <a:txBody>
                    <a:bodyPr/>
                    <a:lstStyle/>
                    <a:p>
                      <a:pPr algn="ctr" marL="11430">
                        <a:lnSpc>
                          <a:spcPct val="100000"/>
                        </a:lnSpc>
                        <a:spcBef>
                          <a:spcPts val="320"/>
                        </a:spcBef>
                      </a:pPr>
                      <a:r>
                        <a:rPr dirty="0" sz="1800" spc="-5" b="1">
                          <a:solidFill>
                            <a:srgbClr val="FFFFFF"/>
                          </a:solidFill>
                          <a:latin typeface="Arial"/>
                          <a:cs typeface="Arial"/>
                        </a:rPr>
                        <a:t>Operators</a:t>
                      </a:r>
                      <a:endParaRPr sz="18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marL="1028700">
                        <a:lnSpc>
                          <a:spcPct val="100000"/>
                        </a:lnSpc>
                        <a:spcBef>
                          <a:spcPts val="320"/>
                        </a:spcBef>
                      </a:pPr>
                      <a:r>
                        <a:rPr dirty="0" sz="1800" spc="-5" b="1">
                          <a:solidFill>
                            <a:srgbClr val="FFFFFF"/>
                          </a:solidFill>
                          <a:latin typeface="Arial"/>
                          <a:cs typeface="Arial"/>
                        </a:rPr>
                        <a:t>Description</a:t>
                      </a:r>
                      <a:endParaRPr sz="18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380365">
                <a:tc>
                  <a:txBody>
                    <a:bodyPr/>
                    <a:lstStyle/>
                    <a:p>
                      <a:pPr algn="ctr" marL="10160">
                        <a:lnSpc>
                          <a:spcPct val="100000"/>
                        </a:lnSpc>
                        <a:spcBef>
                          <a:spcPts val="130"/>
                        </a:spcBef>
                      </a:pPr>
                      <a:r>
                        <a:rPr dirty="0" sz="1800">
                          <a:solidFill>
                            <a:srgbClr val="6C6D70"/>
                          </a:solidFill>
                          <a:latin typeface="Arial"/>
                          <a:cs typeface="Arial"/>
                        </a:rPr>
                        <a: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Equal</a:t>
                      </a:r>
                      <a:r>
                        <a:rPr dirty="0" sz="1800" spc="0">
                          <a:solidFill>
                            <a:srgbClr val="6C6D70"/>
                          </a:solidFill>
                          <a:latin typeface="Arial"/>
                          <a:cs typeface="Arial"/>
                        </a:rPr>
                        <a:t> </a:t>
                      </a:r>
                      <a:r>
                        <a:rPr dirty="0" sz="1800">
                          <a:solidFill>
                            <a:srgbClr val="6C6D70"/>
                          </a:solidFill>
                          <a:latin typeface="Arial"/>
                          <a:cs typeface="Arial"/>
                        </a:rPr>
                        <a:t>to</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algn="ctr" marL="10160">
                        <a:lnSpc>
                          <a:spcPct val="100000"/>
                        </a:lnSpc>
                        <a:spcBef>
                          <a:spcPts val="130"/>
                        </a:spcBef>
                      </a:pPr>
                      <a:r>
                        <a:rPr dirty="0" sz="1800">
                          <a:solidFill>
                            <a:srgbClr val="6C6D70"/>
                          </a:solidFill>
                          <a:latin typeface="Arial"/>
                          <a:cs typeface="Arial"/>
                        </a:rPr>
                        <a:t>&lt;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Less than</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algn="ctr" marL="10160">
                        <a:lnSpc>
                          <a:spcPct val="100000"/>
                        </a:lnSpc>
                        <a:spcBef>
                          <a:spcPts val="130"/>
                        </a:spcBef>
                      </a:pPr>
                      <a:r>
                        <a:rPr dirty="0" sz="1800">
                          <a:solidFill>
                            <a:srgbClr val="6C6D70"/>
                          </a:solidFill>
                          <a:latin typeface="Arial"/>
                          <a:cs typeface="Arial"/>
                        </a:rPr>
                        <a:t>&gt;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Greater than</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algn="ctr" marL="10160">
                        <a:lnSpc>
                          <a:spcPct val="100000"/>
                        </a:lnSpc>
                        <a:spcBef>
                          <a:spcPts val="130"/>
                        </a:spcBef>
                      </a:pPr>
                      <a:r>
                        <a:rPr dirty="0" sz="1800">
                          <a:solidFill>
                            <a:srgbClr val="6C6D70"/>
                          </a:solidFill>
                          <a:latin typeface="Arial"/>
                          <a:cs typeface="Arial"/>
                        </a:rPr>
                        <a:t>&lt;=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Lesser than or equal</a:t>
                      </a:r>
                      <a:r>
                        <a:rPr dirty="0" sz="1800" spc="5">
                          <a:solidFill>
                            <a:srgbClr val="6C6D70"/>
                          </a:solidFill>
                          <a:latin typeface="Arial"/>
                          <a:cs typeface="Arial"/>
                        </a:rPr>
                        <a:t> </a:t>
                      </a:r>
                      <a:r>
                        <a:rPr dirty="0" sz="1800">
                          <a:solidFill>
                            <a:srgbClr val="6C6D70"/>
                          </a:solidFill>
                          <a:latin typeface="Arial"/>
                          <a:cs typeface="Arial"/>
                        </a:rPr>
                        <a:t>to</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algn="ctr" marL="10160">
                        <a:lnSpc>
                          <a:spcPct val="100000"/>
                        </a:lnSpc>
                        <a:spcBef>
                          <a:spcPts val="130"/>
                        </a:spcBef>
                      </a:pPr>
                      <a:r>
                        <a:rPr dirty="0" sz="1800">
                          <a:solidFill>
                            <a:srgbClr val="6C6D70"/>
                          </a:solidFill>
                          <a:latin typeface="Arial"/>
                          <a:cs typeface="Arial"/>
                        </a:rPr>
                        <a:t>&gt;=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Greater than or equal</a:t>
                      </a:r>
                      <a:r>
                        <a:rPr dirty="0" sz="1800" spc="0">
                          <a:solidFill>
                            <a:srgbClr val="6C6D70"/>
                          </a:solidFill>
                          <a:latin typeface="Arial"/>
                          <a:cs typeface="Arial"/>
                        </a:rPr>
                        <a:t> </a:t>
                      </a:r>
                      <a:r>
                        <a:rPr dirty="0" sz="1800">
                          <a:solidFill>
                            <a:srgbClr val="6C6D70"/>
                          </a:solidFill>
                          <a:latin typeface="Arial"/>
                          <a:cs typeface="Arial"/>
                        </a:rPr>
                        <a:t>to</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algn="ctr" marL="12065">
                        <a:lnSpc>
                          <a:spcPct val="100000"/>
                        </a:lnSpc>
                        <a:spcBef>
                          <a:spcPts val="130"/>
                        </a:spcBef>
                      </a:pPr>
                      <a:r>
                        <a:rPr dirty="0" sz="1800" spc="-20">
                          <a:solidFill>
                            <a:srgbClr val="6C6D70"/>
                          </a:solidFill>
                          <a:latin typeface="Arial"/>
                          <a:cs typeface="Arial"/>
                        </a:rPr>
                        <a: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Not equal</a:t>
                      </a:r>
                      <a:r>
                        <a:rPr dirty="0" sz="1800" spc="5">
                          <a:solidFill>
                            <a:srgbClr val="6C6D70"/>
                          </a:solidFill>
                          <a:latin typeface="Arial"/>
                          <a:cs typeface="Arial"/>
                        </a:rPr>
                        <a:t> </a:t>
                      </a:r>
                      <a:r>
                        <a:rPr dirty="0" sz="1800">
                          <a:solidFill>
                            <a:srgbClr val="6C6D70"/>
                          </a:solidFill>
                          <a:latin typeface="Arial"/>
                          <a:cs typeface="Arial"/>
                        </a:rPr>
                        <a:t>to</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algn="ctr" marL="10160">
                        <a:lnSpc>
                          <a:spcPct val="100000"/>
                        </a:lnSpc>
                        <a:spcBef>
                          <a:spcPts val="130"/>
                        </a:spcBef>
                      </a:pPr>
                      <a:r>
                        <a:rPr dirty="0" sz="1800">
                          <a:solidFill>
                            <a:srgbClr val="6C6D70"/>
                          </a:solidFill>
                          <a:latin typeface="Arial"/>
                          <a:cs typeface="Arial"/>
                        </a:rPr>
                        <a:t>&lt;&gt;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2440">
                        <a:lnSpc>
                          <a:spcPct val="100000"/>
                        </a:lnSpc>
                        <a:spcBef>
                          <a:spcPts val="130"/>
                        </a:spcBef>
                      </a:pPr>
                      <a:r>
                        <a:rPr dirty="0" sz="1800" spc="-5">
                          <a:solidFill>
                            <a:srgbClr val="6C6D70"/>
                          </a:solidFill>
                          <a:latin typeface="Arial"/>
                          <a:cs typeface="Arial"/>
                        </a:rPr>
                        <a:t>Similar </a:t>
                      </a:r>
                      <a:r>
                        <a:rPr dirty="0" sz="1800">
                          <a:solidFill>
                            <a:srgbClr val="6C6D70"/>
                          </a:solidFill>
                          <a:latin typeface="Arial"/>
                          <a:cs typeface="Arial"/>
                        </a:rPr>
                        <a:t>to </a:t>
                      </a:r>
                      <a:r>
                        <a:rPr dirty="0" sz="1800" spc="-5">
                          <a:solidFill>
                            <a:srgbClr val="6C6D70"/>
                          </a:solidFill>
                          <a:latin typeface="Arial"/>
                          <a:cs typeface="Arial"/>
                        </a:rPr>
                        <a:t>Not equal</a:t>
                      </a:r>
                      <a:r>
                        <a:rPr dirty="0" sz="1800" spc="5">
                          <a:solidFill>
                            <a:srgbClr val="6C6D70"/>
                          </a:solidFill>
                          <a:latin typeface="Arial"/>
                          <a:cs typeface="Arial"/>
                        </a:rPr>
                        <a:t> </a:t>
                      </a:r>
                      <a:r>
                        <a:rPr dirty="0" sz="1800">
                          <a:solidFill>
                            <a:srgbClr val="6C6D70"/>
                          </a:solidFill>
                          <a:latin typeface="Arial"/>
                          <a:cs typeface="Arial"/>
                        </a:rPr>
                        <a:t>to</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39680" y="563371"/>
            <a:ext cx="2994025" cy="452120"/>
          </a:xfrm>
          <a:prstGeom prst="rect"/>
        </p:spPr>
        <p:txBody>
          <a:bodyPr wrap="square" lIns="0" tIns="12065" rIns="0" bIns="0" rtlCol="0" vert="horz">
            <a:spAutoFit/>
          </a:bodyPr>
          <a:lstStyle/>
          <a:p>
            <a:pPr marL="12700">
              <a:lnSpc>
                <a:spcPct val="100000"/>
              </a:lnSpc>
              <a:spcBef>
                <a:spcPts val="95"/>
              </a:spcBef>
            </a:pPr>
            <a:r>
              <a:rPr dirty="0" spc="-5"/>
              <a:t>Operators (4 of</a:t>
            </a:r>
            <a:r>
              <a:rPr dirty="0" spc="-15"/>
              <a:t> </a:t>
            </a:r>
            <a:r>
              <a:rPr dirty="0" spc="-5"/>
              <a:t>7)</a:t>
            </a:r>
          </a:p>
        </p:txBody>
      </p:sp>
      <p:sp>
        <p:nvSpPr>
          <p:cNvPr id="4" name="object 4"/>
          <p:cNvSpPr txBox="1"/>
          <p:nvPr/>
        </p:nvSpPr>
        <p:spPr>
          <a:xfrm>
            <a:off x="939680" y="1128775"/>
            <a:ext cx="2720975"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0" b="1">
                <a:solidFill>
                  <a:srgbClr val="6C6D70"/>
                </a:solidFill>
                <a:latin typeface="Arial"/>
                <a:cs typeface="Arial"/>
              </a:rPr>
              <a:t>Assignment</a:t>
            </a:r>
            <a:r>
              <a:rPr dirty="0" sz="1800" spc="5"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p:txBody>
      </p:sp>
      <p:sp>
        <p:nvSpPr>
          <p:cNvPr id="5" name="object 5"/>
          <p:cNvSpPr txBox="1"/>
          <p:nvPr/>
        </p:nvSpPr>
        <p:spPr>
          <a:xfrm>
            <a:off x="939680" y="5670293"/>
            <a:ext cx="8451850"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b="1">
                <a:solidFill>
                  <a:srgbClr val="6C6D70"/>
                </a:solidFill>
                <a:latin typeface="Arial"/>
                <a:cs typeface="Arial"/>
              </a:rPr>
              <a:t>Multiple </a:t>
            </a:r>
            <a:r>
              <a:rPr dirty="0" sz="1800" spc="-10" b="1">
                <a:solidFill>
                  <a:srgbClr val="6C6D70"/>
                </a:solidFill>
                <a:latin typeface="Arial"/>
                <a:cs typeface="Arial"/>
              </a:rPr>
              <a:t>Assignments </a:t>
            </a:r>
            <a:r>
              <a:rPr dirty="0" sz="1800">
                <a:solidFill>
                  <a:srgbClr val="6C6D70"/>
                </a:solidFill>
                <a:latin typeface="Arial"/>
                <a:cs typeface="Arial"/>
              </a:rPr>
              <a:t>– </a:t>
            </a:r>
            <a:r>
              <a:rPr dirty="0" sz="1800" spc="-5">
                <a:solidFill>
                  <a:srgbClr val="6C6D70"/>
                </a:solidFill>
                <a:latin typeface="Arial"/>
                <a:cs typeface="Arial"/>
              </a:rPr>
              <a:t>Same value can be assigned </a:t>
            </a:r>
            <a:r>
              <a:rPr dirty="0" sz="1800">
                <a:solidFill>
                  <a:srgbClr val="6C6D70"/>
                </a:solidFill>
                <a:latin typeface="Arial"/>
                <a:cs typeface="Arial"/>
              </a:rPr>
              <a:t>to </a:t>
            </a:r>
            <a:r>
              <a:rPr dirty="0" sz="1800" spc="-5">
                <a:solidFill>
                  <a:srgbClr val="6C6D70"/>
                </a:solidFill>
                <a:latin typeface="Arial"/>
                <a:cs typeface="Arial"/>
              </a:rPr>
              <a:t>more than one</a:t>
            </a:r>
            <a:r>
              <a:rPr dirty="0" sz="1800" spc="50">
                <a:solidFill>
                  <a:srgbClr val="6C6D70"/>
                </a:solidFill>
                <a:latin typeface="Arial"/>
                <a:cs typeface="Arial"/>
              </a:rPr>
              <a:t> </a:t>
            </a:r>
            <a:r>
              <a:rPr dirty="0" sz="1800" spc="-5">
                <a:solidFill>
                  <a:srgbClr val="6C6D70"/>
                </a:solidFill>
                <a:latin typeface="Arial"/>
                <a:cs typeface="Arial"/>
              </a:rPr>
              <a:t>variable</a:t>
            </a:r>
            <a:endParaRPr sz="1800">
              <a:latin typeface="Arial"/>
              <a:cs typeface="Arial"/>
            </a:endParaRPr>
          </a:p>
        </p:txBody>
      </p:sp>
      <p:sp>
        <p:nvSpPr>
          <p:cNvPr id="6" name="object 6"/>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1</a:t>
            </a:r>
            <a:endParaRPr sz="1000">
              <a:latin typeface="Arial"/>
              <a:cs typeface="Arial"/>
            </a:endParaRPr>
          </a:p>
        </p:txBody>
      </p:sp>
      <p:graphicFrame>
        <p:nvGraphicFramePr>
          <p:cNvPr id="7" name="object 7"/>
          <p:cNvGraphicFramePr>
            <a:graphicFrameLocks noGrp="1"/>
          </p:cNvGraphicFramePr>
          <p:nvPr/>
        </p:nvGraphicFramePr>
        <p:xfrm>
          <a:off x="1159391" y="1516125"/>
          <a:ext cx="8399780" cy="3958590"/>
        </p:xfrm>
        <a:graphic>
          <a:graphicData uri="http://schemas.openxmlformats.org/drawingml/2006/table">
            <a:tbl>
              <a:tblPr firstRow="1" bandRow="1">
                <a:tableStyleId>{2D5ABB26-0587-4C30-8999-92F81FD0307C}</a:tableStyleId>
              </a:tblPr>
              <a:tblGrid>
                <a:gridCol w="1132205"/>
                <a:gridCol w="4419600"/>
                <a:gridCol w="1484629"/>
                <a:gridCol w="1344295"/>
              </a:tblGrid>
              <a:tr h="321310">
                <a:tc>
                  <a:txBody>
                    <a:bodyPr/>
                    <a:lstStyle/>
                    <a:p>
                      <a:pPr algn="ctr" marL="9525">
                        <a:lnSpc>
                          <a:spcPct val="100000"/>
                        </a:lnSpc>
                        <a:spcBef>
                          <a:spcPts val="55"/>
                        </a:spcBef>
                      </a:pPr>
                      <a:r>
                        <a:rPr dirty="0" sz="1600" spc="-5" b="1">
                          <a:solidFill>
                            <a:srgbClr val="FFFFFF"/>
                          </a:solidFill>
                          <a:latin typeface="Arial"/>
                          <a:cs typeface="Arial"/>
                        </a:rPr>
                        <a:t>Operators</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14604">
                        <a:lnSpc>
                          <a:spcPct val="100000"/>
                        </a:lnSpc>
                        <a:spcBef>
                          <a:spcPts val="55"/>
                        </a:spcBef>
                      </a:pPr>
                      <a:r>
                        <a:rPr dirty="0" sz="1600" spc="-5" b="1">
                          <a:solidFill>
                            <a:srgbClr val="FFFFFF"/>
                          </a:solidFill>
                          <a:latin typeface="Arial"/>
                          <a:cs typeface="Arial"/>
                        </a:rPr>
                        <a:t>Description</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marL="330835">
                        <a:lnSpc>
                          <a:spcPct val="100000"/>
                        </a:lnSpc>
                        <a:spcBef>
                          <a:spcPts val="55"/>
                        </a:spcBef>
                      </a:pPr>
                      <a:r>
                        <a:rPr dirty="0" sz="1600" spc="-5" b="1">
                          <a:solidFill>
                            <a:srgbClr val="FFFFFF"/>
                          </a:solidFill>
                          <a:latin typeface="Arial"/>
                          <a:cs typeface="Arial"/>
                        </a:rPr>
                        <a:t>Example</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marL="167640">
                        <a:lnSpc>
                          <a:spcPct val="100000"/>
                        </a:lnSpc>
                        <a:spcBef>
                          <a:spcPts val="55"/>
                        </a:spcBef>
                      </a:pPr>
                      <a:r>
                        <a:rPr dirty="0" sz="1600" spc="-10" b="1">
                          <a:solidFill>
                            <a:srgbClr val="FFFFFF"/>
                          </a:solidFill>
                          <a:latin typeface="Arial"/>
                          <a:cs typeface="Arial"/>
                        </a:rPr>
                        <a:t>Equivalent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340995">
                <a:tc>
                  <a:txBody>
                    <a:bodyPr/>
                    <a:lstStyle/>
                    <a:p>
                      <a:pPr algn="ctr" marL="10795">
                        <a:lnSpc>
                          <a:spcPct val="100000"/>
                        </a:lnSpc>
                        <a:spcBef>
                          <a:spcPts val="55"/>
                        </a:spcBef>
                      </a:pPr>
                      <a:r>
                        <a:rPr dirty="0" sz="1600">
                          <a:solidFill>
                            <a:srgbClr val="6C6D70"/>
                          </a:solidFill>
                          <a:latin typeface="Arial"/>
                          <a:cs typeface="Arial"/>
                        </a:rPr>
                        <a: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Assignment from right side operand to left</a:t>
                      </a:r>
                      <a:r>
                        <a:rPr dirty="0" sz="1600" spc="85">
                          <a:solidFill>
                            <a:srgbClr val="6C6D70"/>
                          </a:solidFill>
                          <a:latin typeface="Arial"/>
                          <a:cs typeface="Arial"/>
                        </a:rPr>
                        <a:t> </a:t>
                      </a:r>
                      <a:r>
                        <a:rPr dirty="0" sz="1600" spc="-5">
                          <a:solidFill>
                            <a:srgbClr val="6C6D70"/>
                          </a:solidFill>
                          <a:latin typeface="Arial"/>
                          <a:cs typeface="Arial"/>
                        </a:rPr>
                        <a:t>side</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 = 50; c =</a:t>
                      </a:r>
                      <a:r>
                        <a:rPr dirty="0" sz="1600" spc="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nSpc>
                          <a:spcPct val="100000"/>
                        </a:lnSpc>
                      </a:pPr>
                      <a:endParaRPr sz="1600">
                        <a:latin typeface="Times New Roman"/>
                        <a:cs typeface="Times New Roman"/>
                      </a:endParaRPr>
                    </a:p>
                  </a:txBody>
                  <a:tcPr marL="0" marR="0" marB="0" marT="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9095">
                <a:tc>
                  <a:txBody>
                    <a:bodyPr/>
                    <a:lstStyle/>
                    <a:p>
                      <a:pPr algn="ctr" marL="10795">
                        <a:lnSpc>
                          <a:spcPct val="100000"/>
                        </a:lnSpc>
                        <a:spcBef>
                          <a:spcPts val="40"/>
                        </a:spcBef>
                      </a:pPr>
                      <a:r>
                        <a:rPr dirty="0" sz="1600" spc="-5">
                          <a:solidFill>
                            <a:srgbClr val="6C6D70"/>
                          </a:solidFill>
                          <a:latin typeface="Arial"/>
                          <a:cs typeface="Arial"/>
                        </a:rPr>
                        <a:t>+=</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9850">
                        <a:lnSpc>
                          <a:spcPct val="100000"/>
                        </a:lnSpc>
                        <a:spcBef>
                          <a:spcPts val="40"/>
                        </a:spcBef>
                      </a:pPr>
                      <a:r>
                        <a:rPr dirty="0" sz="1600" spc="-5">
                          <a:solidFill>
                            <a:srgbClr val="6C6D70"/>
                          </a:solidFill>
                          <a:latin typeface="Arial"/>
                          <a:cs typeface="Arial"/>
                        </a:rPr>
                        <a:t>Add &amp; assigns result to left</a:t>
                      </a:r>
                      <a:r>
                        <a:rPr dirty="0" sz="1600" spc="25">
                          <a:solidFill>
                            <a:srgbClr val="6C6D70"/>
                          </a:solidFill>
                          <a:latin typeface="Arial"/>
                          <a:cs typeface="Arial"/>
                        </a:rPr>
                        <a:t> </a:t>
                      </a:r>
                      <a:r>
                        <a:rPr dirty="0" sz="1600" spc="-5">
                          <a:solidFill>
                            <a:srgbClr val="6C6D70"/>
                          </a:solidFill>
                          <a:latin typeface="Arial"/>
                          <a:cs typeface="Arial"/>
                        </a:rPr>
                        <a:t>operand</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40"/>
                        </a:spcBef>
                      </a:pPr>
                      <a:r>
                        <a:rPr dirty="0" sz="1600" spc="-5">
                          <a:solidFill>
                            <a:srgbClr val="6C6D70"/>
                          </a:solidFill>
                          <a:latin typeface="Arial"/>
                          <a:cs typeface="Arial"/>
                        </a:rPr>
                        <a:t>c +=</a:t>
                      </a:r>
                      <a:r>
                        <a:rPr dirty="0" sz="1600" spc="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40"/>
                        </a:spcBef>
                      </a:pPr>
                      <a:r>
                        <a:rPr dirty="0" sz="1600" spc="-5">
                          <a:solidFill>
                            <a:srgbClr val="6C6D70"/>
                          </a:solidFill>
                          <a:latin typeface="Arial"/>
                          <a:cs typeface="Arial"/>
                        </a:rPr>
                        <a:t>c = c +</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9725">
                <a:tc>
                  <a:txBody>
                    <a:bodyPr/>
                    <a:lstStyle/>
                    <a:p>
                      <a:pPr algn="ctr" marL="10795">
                        <a:lnSpc>
                          <a:spcPct val="100000"/>
                        </a:lnSpc>
                        <a:spcBef>
                          <a:spcPts val="55"/>
                        </a:spcBef>
                      </a:pPr>
                      <a:r>
                        <a:rPr dirty="0" sz="1600" spc="-5">
                          <a:solidFill>
                            <a:srgbClr val="6C6D70"/>
                          </a:solidFill>
                          <a:latin typeface="Arial"/>
                          <a:cs typeface="Arial"/>
                        </a:rPr>
                        <a: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Subtract &amp; assigns result to left</a:t>
                      </a:r>
                      <a:r>
                        <a:rPr dirty="0" sz="1600" spc="40">
                          <a:solidFill>
                            <a:srgbClr val="6C6D70"/>
                          </a:solidFill>
                          <a:latin typeface="Arial"/>
                          <a:cs typeface="Arial"/>
                        </a:rPr>
                        <a:t> </a:t>
                      </a:r>
                      <a:r>
                        <a:rPr dirty="0" sz="1600" spc="-5">
                          <a:solidFill>
                            <a:srgbClr val="6C6D70"/>
                          </a:solidFill>
                          <a:latin typeface="Arial"/>
                          <a:cs typeface="Arial"/>
                        </a:rPr>
                        <a:t>operand</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 -=</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55"/>
                        </a:spcBef>
                      </a:pPr>
                      <a:r>
                        <a:rPr dirty="0" sz="1600" spc="-5">
                          <a:solidFill>
                            <a:srgbClr val="6C6D70"/>
                          </a:solidFill>
                          <a:latin typeface="Arial"/>
                          <a:cs typeface="Arial"/>
                        </a:rPr>
                        <a:t>c = c –</a:t>
                      </a:r>
                      <a:r>
                        <a:rPr dirty="0" sz="1600" spc="0">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40995">
                <a:tc>
                  <a:txBody>
                    <a:bodyPr/>
                    <a:lstStyle/>
                    <a:p>
                      <a:pPr algn="ctr" marL="10795">
                        <a:lnSpc>
                          <a:spcPct val="100000"/>
                        </a:lnSpc>
                        <a:spcBef>
                          <a:spcPts val="55"/>
                        </a:spcBef>
                      </a:pPr>
                      <a:r>
                        <a:rPr dirty="0" sz="1600" spc="-5">
                          <a:solidFill>
                            <a:srgbClr val="6C6D70"/>
                          </a:solidFill>
                          <a:latin typeface="Arial"/>
                          <a:cs typeface="Arial"/>
                        </a:rPr>
                        <a: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Multiply &amp; assigns result to left</a:t>
                      </a:r>
                      <a:r>
                        <a:rPr dirty="0" sz="1600" spc="15">
                          <a:solidFill>
                            <a:srgbClr val="6C6D70"/>
                          </a:solidFill>
                          <a:latin typeface="Arial"/>
                          <a:cs typeface="Arial"/>
                        </a:rPr>
                        <a:t> </a:t>
                      </a:r>
                      <a:r>
                        <a:rPr dirty="0" sz="1600" spc="-5">
                          <a:solidFill>
                            <a:srgbClr val="6C6D70"/>
                          </a:solidFill>
                          <a:latin typeface="Arial"/>
                          <a:cs typeface="Arial"/>
                        </a:rPr>
                        <a:t>operand</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 *=</a:t>
                      </a:r>
                      <a:r>
                        <a:rPr dirty="0" sz="1600" spc="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55"/>
                        </a:spcBef>
                      </a:pPr>
                      <a:r>
                        <a:rPr dirty="0" sz="1600" spc="-5">
                          <a:solidFill>
                            <a:srgbClr val="6C6D70"/>
                          </a:solidFill>
                          <a:latin typeface="Arial"/>
                          <a:cs typeface="Arial"/>
                        </a:rPr>
                        <a:t>c = c *</a:t>
                      </a:r>
                      <a:r>
                        <a:rPr dirty="0" sz="1600" spc="10">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9725">
                <a:tc>
                  <a:txBody>
                    <a:bodyPr/>
                    <a:lstStyle/>
                    <a:p>
                      <a:pPr algn="ctr" marL="8890">
                        <a:lnSpc>
                          <a:spcPct val="100000"/>
                        </a:lnSpc>
                        <a:spcBef>
                          <a:spcPts val="40"/>
                        </a:spcBef>
                      </a:pPr>
                      <a:r>
                        <a:rPr dirty="0" sz="1600" spc="-5">
                          <a:solidFill>
                            <a:srgbClr val="6C6D70"/>
                          </a:solidFill>
                          <a:latin typeface="Arial"/>
                          <a:cs typeface="Arial"/>
                        </a:rPr>
                        <a:t>/=</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9850">
                        <a:lnSpc>
                          <a:spcPct val="100000"/>
                        </a:lnSpc>
                        <a:spcBef>
                          <a:spcPts val="40"/>
                        </a:spcBef>
                      </a:pPr>
                      <a:r>
                        <a:rPr dirty="0" sz="1600" spc="-5">
                          <a:solidFill>
                            <a:srgbClr val="6C6D70"/>
                          </a:solidFill>
                          <a:latin typeface="Arial"/>
                          <a:cs typeface="Arial"/>
                        </a:rPr>
                        <a:t>Divide &amp; assigns result to left</a:t>
                      </a:r>
                      <a:r>
                        <a:rPr dirty="0" sz="1600" spc="5">
                          <a:solidFill>
                            <a:srgbClr val="6C6D70"/>
                          </a:solidFill>
                          <a:latin typeface="Arial"/>
                          <a:cs typeface="Arial"/>
                        </a:rPr>
                        <a:t> </a:t>
                      </a:r>
                      <a:r>
                        <a:rPr dirty="0" sz="1600" spc="-5">
                          <a:solidFill>
                            <a:srgbClr val="6C6D70"/>
                          </a:solidFill>
                          <a:latin typeface="Arial"/>
                          <a:cs typeface="Arial"/>
                        </a:rPr>
                        <a:t>operand</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40"/>
                        </a:spcBef>
                      </a:pPr>
                      <a:r>
                        <a:rPr dirty="0" sz="1600" spc="-5">
                          <a:solidFill>
                            <a:srgbClr val="6C6D70"/>
                          </a:solidFill>
                          <a:latin typeface="Arial"/>
                          <a:cs typeface="Arial"/>
                        </a:rPr>
                        <a:t>c /=</a:t>
                      </a:r>
                      <a:r>
                        <a:rPr dirty="0" sz="1600" spc="10">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40"/>
                        </a:spcBef>
                      </a:pPr>
                      <a:r>
                        <a:rPr dirty="0" sz="1600" spc="-5">
                          <a:solidFill>
                            <a:srgbClr val="6C6D70"/>
                          </a:solidFill>
                          <a:latin typeface="Arial"/>
                          <a:cs typeface="Arial"/>
                        </a:rPr>
                        <a:t>c = c /</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50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26110">
                <a:tc>
                  <a:txBody>
                    <a:bodyPr/>
                    <a:lstStyle/>
                    <a:p>
                      <a:pPr algn="ctr" marL="10795">
                        <a:lnSpc>
                          <a:spcPct val="100000"/>
                        </a:lnSpc>
                        <a:spcBef>
                          <a:spcPts val="55"/>
                        </a:spcBef>
                      </a:pPr>
                      <a:r>
                        <a:rPr dirty="0" sz="1600" spc="-10">
                          <a:solidFill>
                            <a:srgbClr val="6C6D70"/>
                          </a:solidFill>
                          <a:latin typeface="Arial"/>
                          <a:cs typeface="Arial"/>
                        </a:rPr>
                        <a: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Calculates remainder &amp; assigns result to</a:t>
                      </a:r>
                      <a:r>
                        <a:rPr dirty="0" sz="1600" spc="40">
                          <a:solidFill>
                            <a:srgbClr val="6C6D70"/>
                          </a:solidFill>
                          <a:latin typeface="Arial"/>
                          <a:cs typeface="Arial"/>
                        </a:rPr>
                        <a:t> </a:t>
                      </a:r>
                      <a:r>
                        <a:rPr dirty="0" sz="1600" spc="-5">
                          <a:solidFill>
                            <a:srgbClr val="6C6D70"/>
                          </a:solidFill>
                          <a:latin typeface="Arial"/>
                          <a:cs typeface="Arial"/>
                        </a:rPr>
                        <a:t>left</a:t>
                      </a:r>
                      <a:endParaRPr sz="1600">
                        <a:latin typeface="Arial"/>
                        <a:cs typeface="Arial"/>
                      </a:endParaRPr>
                    </a:p>
                    <a:p>
                      <a:pPr marL="70485">
                        <a:lnSpc>
                          <a:spcPct val="100000"/>
                        </a:lnSpc>
                        <a:spcBef>
                          <a:spcPts val="285"/>
                        </a:spcBef>
                      </a:pPr>
                      <a:r>
                        <a:rPr dirty="0" sz="1600" spc="-5">
                          <a:solidFill>
                            <a:srgbClr val="6C6D70"/>
                          </a:solidFill>
                          <a:latin typeface="Arial"/>
                          <a:cs typeface="Arial"/>
                        </a:rPr>
                        <a:t>operand</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 </a:t>
                      </a:r>
                      <a:r>
                        <a:rPr dirty="0" sz="1600" spc="-10">
                          <a:solidFill>
                            <a:srgbClr val="6C6D70"/>
                          </a:solidFill>
                          <a:latin typeface="Arial"/>
                          <a:cs typeface="Arial"/>
                        </a:rPr>
                        <a:t>%=</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55"/>
                        </a:spcBef>
                      </a:pPr>
                      <a:r>
                        <a:rPr dirty="0" sz="1600" spc="-5">
                          <a:solidFill>
                            <a:srgbClr val="6C6D70"/>
                          </a:solidFill>
                          <a:latin typeface="Arial"/>
                          <a:cs typeface="Arial"/>
                        </a:rPr>
                        <a:t>c = c %</a:t>
                      </a:r>
                      <a:r>
                        <a:rPr dirty="0" sz="1600" spc="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27380">
                <a:tc>
                  <a:txBody>
                    <a:bodyPr/>
                    <a:lstStyle/>
                    <a:p>
                      <a:pPr algn="ctr" marL="10160">
                        <a:lnSpc>
                          <a:spcPct val="100000"/>
                        </a:lnSpc>
                        <a:spcBef>
                          <a:spcPts val="55"/>
                        </a:spcBef>
                      </a:pPr>
                      <a:r>
                        <a:rPr dirty="0" sz="1600" spc="-5">
                          <a:solidFill>
                            <a:srgbClr val="6C6D70"/>
                          </a:solidFill>
                          <a:latin typeface="Arial"/>
                          <a:cs typeface="Arial"/>
                        </a:rPr>
                        <a: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9850">
                        <a:lnSpc>
                          <a:spcPct val="100000"/>
                        </a:lnSpc>
                        <a:spcBef>
                          <a:spcPts val="55"/>
                        </a:spcBef>
                      </a:pPr>
                      <a:r>
                        <a:rPr dirty="0" sz="1600" spc="-5">
                          <a:solidFill>
                            <a:srgbClr val="6C6D70"/>
                          </a:solidFill>
                          <a:latin typeface="Arial"/>
                          <a:cs typeface="Arial"/>
                        </a:rPr>
                        <a:t>Performs floor division &amp; assigns result to</a:t>
                      </a:r>
                      <a:r>
                        <a:rPr dirty="0" sz="1600" spc="50">
                          <a:solidFill>
                            <a:srgbClr val="6C6D70"/>
                          </a:solidFill>
                          <a:latin typeface="Arial"/>
                          <a:cs typeface="Arial"/>
                        </a:rPr>
                        <a:t> </a:t>
                      </a:r>
                      <a:r>
                        <a:rPr dirty="0" sz="1600" spc="-5">
                          <a:solidFill>
                            <a:srgbClr val="6C6D70"/>
                          </a:solidFill>
                          <a:latin typeface="Arial"/>
                          <a:cs typeface="Arial"/>
                        </a:rPr>
                        <a:t>left</a:t>
                      </a:r>
                      <a:endParaRPr sz="1600">
                        <a:latin typeface="Arial"/>
                        <a:cs typeface="Arial"/>
                      </a:endParaRPr>
                    </a:p>
                    <a:p>
                      <a:pPr marL="70485">
                        <a:lnSpc>
                          <a:spcPct val="100000"/>
                        </a:lnSpc>
                        <a:spcBef>
                          <a:spcPts val="285"/>
                        </a:spcBef>
                      </a:pPr>
                      <a:r>
                        <a:rPr dirty="0" sz="1600" spc="-5">
                          <a:solidFill>
                            <a:srgbClr val="6C6D70"/>
                          </a:solidFill>
                          <a:latin typeface="Arial"/>
                          <a:cs typeface="Arial"/>
                        </a:rPr>
                        <a:t>operand</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 //=</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55"/>
                        </a:spcBef>
                      </a:pPr>
                      <a:r>
                        <a:rPr dirty="0" sz="1600" spc="-5">
                          <a:solidFill>
                            <a:srgbClr val="6C6D70"/>
                          </a:solidFill>
                          <a:latin typeface="Arial"/>
                          <a:cs typeface="Arial"/>
                        </a:rPr>
                        <a:t>c = c //</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27380">
                <a:tc>
                  <a:txBody>
                    <a:bodyPr/>
                    <a:lstStyle/>
                    <a:p>
                      <a:pPr algn="ctr" marL="10795">
                        <a:lnSpc>
                          <a:spcPct val="100000"/>
                        </a:lnSpc>
                        <a:spcBef>
                          <a:spcPts val="55"/>
                        </a:spcBef>
                      </a:pPr>
                      <a:r>
                        <a:rPr dirty="0" sz="1600" spc="-5">
                          <a:solidFill>
                            <a:srgbClr val="6C6D70"/>
                          </a:solidFill>
                          <a:latin typeface="Arial"/>
                          <a:cs typeface="Arial"/>
                        </a:rPr>
                        <a:t>**=</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Performs exponential calculation &amp;</a:t>
                      </a:r>
                      <a:r>
                        <a:rPr dirty="0" sz="1600" spc="25">
                          <a:solidFill>
                            <a:srgbClr val="6C6D70"/>
                          </a:solidFill>
                          <a:latin typeface="Arial"/>
                          <a:cs typeface="Arial"/>
                        </a:rPr>
                        <a:t> </a:t>
                      </a:r>
                      <a:r>
                        <a:rPr dirty="0" sz="1600" spc="-5">
                          <a:solidFill>
                            <a:srgbClr val="6C6D70"/>
                          </a:solidFill>
                          <a:latin typeface="Arial"/>
                          <a:cs typeface="Arial"/>
                        </a:rPr>
                        <a:t>assigns</a:t>
                      </a:r>
                      <a:endParaRPr sz="1600">
                        <a:latin typeface="Arial"/>
                        <a:cs typeface="Arial"/>
                      </a:endParaRPr>
                    </a:p>
                    <a:p>
                      <a:pPr marL="70485">
                        <a:lnSpc>
                          <a:spcPct val="100000"/>
                        </a:lnSpc>
                        <a:spcBef>
                          <a:spcPts val="285"/>
                        </a:spcBef>
                      </a:pPr>
                      <a:r>
                        <a:rPr dirty="0" sz="1600" spc="-5">
                          <a:solidFill>
                            <a:srgbClr val="6C6D70"/>
                          </a:solidFill>
                          <a:latin typeface="Arial"/>
                          <a:cs typeface="Arial"/>
                        </a:rPr>
                        <a:t>result to left</a:t>
                      </a:r>
                      <a:r>
                        <a:rPr dirty="0" sz="1600" spc="15">
                          <a:solidFill>
                            <a:srgbClr val="6C6D70"/>
                          </a:solidFill>
                          <a:latin typeface="Arial"/>
                          <a:cs typeface="Arial"/>
                        </a:rPr>
                        <a:t> </a:t>
                      </a:r>
                      <a:r>
                        <a:rPr dirty="0" sz="1600" spc="-5">
                          <a:solidFill>
                            <a:srgbClr val="6C6D70"/>
                          </a:solidFill>
                          <a:latin typeface="Arial"/>
                          <a:cs typeface="Arial"/>
                        </a:rPr>
                        <a:t>operand</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70485">
                        <a:lnSpc>
                          <a:spcPct val="100000"/>
                        </a:lnSpc>
                        <a:spcBef>
                          <a:spcPts val="55"/>
                        </a:spcBef>
                      </a:pPr>
                      <a:r>
                        <a:rPr dirty="0" sz="1600" spc="-5">
                          <a:solidFill>
                            <a:srgbClr val="6C6D70"/>
                          </a:solidFill>
                          <a:latin typeface="Arial"/>
                          <a:cs typeface="Arial"/>
                        </a:rPr>
                        <a:t>c **=</a:t>
                      </a:r>
                      <a:r>
                        <a:rPr dirty="0" sz="1600" spc="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8580">
                        <a:lnSpc>
                          <a:spcPct val="100000"/>
                        </a:lnSpc>
                        <a:spcBef>
                          <a:spcPts val="55"/>
                        </a:spcBef>
                      </a:pPr>
                      <a:r>
                        <a:rPr dirty="0" sz="1600" spc="-5">
                          <a:solidFill>
                            <a:srgbClr val="6C6D70"/>
                          </a:solidFill>
                          <a:latin typeface="Arial"/>
                          <a:cs typeface="Arial"/>
                        </a:rPr>
                        <a:t>c = c **</a:t>
                      </a:r>
                      <a:r>
                        <a:rPr dirty="0" sz="1600" spc="15">
                          <a:solidFill>
                            <a:srgbClr val="6C6D70"/>
                          </a:solidFill>
                          <a:latin typeface="Arial"/>
                          <a:cs typeface="Arial"/>
                        </a:rPr>
                        <a:t> </a:t>
                      </a:r>
                      <a:r>
                        <a:rPr dirty="0" sz="1600" spc="-5">
                          <a:solidFill>
                            <a:srgbClr val="6C6D70"/>
                          </a:solidFill>
                          <a:latin typeface="Arial"/>
                          <a:cs typeface="Arial"/>
                        </a:rPr>
                        <a:t>a</a:t>
                      </a:r>
                      <a:endParaRPr sz="1600">
                        <a:latin typeface="Arial"/>
                        <a:cs typeface="Arial"/>
                      </a:endParaRPr>
                    </a:p>
                  </a:txBody>
                  <a:tcPr marL="0" marR="0" marB="0" marT="69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8" name="object 8"/>
          <p:cNvSpPr/>
          <p:nvPr/>
        </p:nvSpPr>
        <p:spPr>
          <a:xfrm>
            <a:off x="926473" y="6027420"/>
            <a:ext cx="5181600" cy="646430"/>
          </a:xfrm>
          <a:custGeom>
            <a:avLst/>
            <a:gdLst/>
            <a:ahLst/>
            <a:cxnLst/>
            <a:rect l="l" t="t" r="r" b="b"/>
            <a:pathLst>
              <a:path w="5181600" h="646429">
                <a:moveTo>
                  <a:pt x="0" y="0"/>
                </a:moveTo>
                <a:lnTo>
                  <a:pt x="0" y="646176"/>
                </a:lnTo>
                <a:lnTo>
                  <a:pt x="5181600" y="646176"/>
                </a:lnTo>
                <a:lnTo>
                  <a:pt x="5181600" y="0"/>
                </a:lnTo>
                <a:lnTo>
                  <a:pt x="0" y="0"/>
                </a:lnTo>
                <a:close/>
              </a:path>
            </a:pathLst>
          </a:custGeom>
          <a:solidFill>
            <a:srgbClr val="D1ECF8"/>
          </a:solidFill>
        </p:spPr>
        <p:txBody>
          <a:bodyPr wrap="square" lIns="0" tIns="0" rIns="0" bIns="0" rtlCol="0"/>
          <a:lstStyle/>
          <a:p/>
        </p:txBody>
      </p:sp>
      <p:sp>
        <p:nvSpPr>
          <p:cNvPr id="9" name="object 9"/>
          <p:cNvSpPr/>
          <p:nvPr/>
        </p:nvSpPr>
        <p:spPr>
          <a:xfrm>
            <a:off x="914281" y="6015228"/>
            <a:ext cx="5207635" cy="672465"/>
          </a:xfrm>
          <a:custGeom>
            <a:avLst/>
            <a:gdLst/>
            <a:ahLst/>
            <a:cxnLst/>
            <a:rect l="l" t="t" r="r" b="b"/>
            <a:pathLst>
              <a:path w="5207635" h="672465">
                <a:moveTo>
                  <a:pt x="5207505" y="665988"/>
                </a:moveTo>
                <a:lnTo>
                  <a:pt x="5207505" y="6096"/>
                </a:lnTo>
                <a:lnTo>
                  <a:pt x="5201409" y="0"/>
                </a:lnTo>
                <a:lnTo>
                  <a:pt x="6096" y="0"/>
                </a:lnTo>
                <a:lnTo>
                  <a:pt x="0" y="6096"/>
                </a:lnTo>
                <a:lnTo>
                  <a:pt x="0" y="665988"/>
                </a:lnTo>
                <a:lnTo>
                  <a:pt x="6096" y="672084"/>
                </a:lnTo>
                <a:lnTo>
                  <a:pt x="12192" y="672084"/>
                </a:lnTo>
                <a:lnTo>
                  <a:pt x="12192" y="25908"/>
                </a:lnTo>
                <a:lnTo>
                  <a:pt x="25908" y="12192"/>
                </a:lnTo>
                <a:lnTo>
                  <a:pt x="25908" y="25908"/>
                </a:lnTo>
                <a:lnTo>
                  <a:pt x="5181597" y="25908"/>
                </a:lnTo>
                <a:lnTo>
                  <a:pt x="5181597" y="12192"/>
                </a:lnTo>
                <a:lnTo>
                  <a:pt x="5193789" y="25908"/>
                </a:lnTo>
                <a:lnTo>
                  <a:pt x="5193789" y="672084"/>
                </a:lnTo>
                <a:lnTo>
                  <a:pt x="5201409" y="672084"/>
                </a:lnTo>
                <a:lnTo>
                  <a:pt x="5207505" y="665988"/>
                </a:lnTo>
                <a:close/>
              </a:path>
              <a:path w="5207635" h="672465">
                <a:moveTo>
                  <a:pt x="25908" y="25908"/>
                </a:moveTo>
                <a:lnTo>
                  <a:pt x="25908" y="12192"/>
                </a:lnTo>
                <a:lnTo>
                  <a:pt x="12192" y="25908"/>
                </a:lnTo>
                <a:lnTo>
                  <a:pt x="25908" y="25908"/>
                </a:lnTo>
                <a:close/>
              </a:path>
              <a:path w="5207635" h="672465">
                <a:moveTo>
                  <a:pt x="25908" y="646176"/>
                </a:moveTo>
                <a:lnTo>
                  <a:pt x="25908" y="25908"/>
                </a:lnTo>
                <a:lnTo>
                  <a:pt x="12192" y="25908"/>
                </a:lnTo>
                <a:lnTo>
                  <a:pt x="12192" y="646176"/>
                </a:lnTo>
                <a:lnTo>
                  <a:pt x="25908" y="646176"/>
                </a:lnTo>
                <a:close/>
              </a:path>
              <a:path w="5207635" h="672465">
                <a:moveTo>
                  <a:pt x="5193789" y="646176"/>
                </a:moveTo>
                <a:lnTo>
                  <a:pt x="12192" y="646176"/>
                </a:lnTo>
                <a:lnTo>
                  <a:pt x="25908" y="658368"/>
                </a:lnTo>
                <a:lnTo>
                  <a:pt x="25908" y="672084"/>
                </a:lnTo>
                <a:lnTo>
                  <a:pt x="5181597" y="672084"/>
                </a:lnTo>
                <a:lnTo>
                  <a:pt x="5181597" y="658368"/>
                </a:lnTo>
                <a:lnTo>
                  <a:pt x="5193789" y="646176"/>
                </a:lnTo>
                <a:close/>
              </a:path>
              <a:path w="5207635" h="672465">
                <a:moveTo>
                  <a:pt x="25908" y="672084"/>
                </a:moveTo>
                <a:lnTo>
                  <a:pt x="25908" y="658368"/>
                </a:lnTo>
                <a:lnTo>
                  <a:pt x="12192" y="646176"/>
                </a:lnTo>
                <a:lnTo>
                  <a:pt x="12192" y="672084"/>
                </a:lnTo>
                <a:lnTo>
                  <a:pt x="25908" y="672084"/>
                </a:lnTo>
                <a:close/>
              </a:path>
              <a:path w="5207635" h="672465">
                <a:moveTo>
                  <a:pt x="5193789" y="25908"/>
                </a:moveTo>
                <a:lnTo>
                  <a:pt x="5181597" y="12192"/>
                </a:lnTo>
                <a:lnTo>
                  <a:pt x="5181597" y="25908"/>
                </a:lnTo>
                <a:lnTo>
                  <a:pt x="5193789" y="25908"/>
                </a:lnTo>
                <a:close/>
              </a:path>
              <a:path w="5207635" h="672465">
                <a:moveTo>
                  <a:pt x="5193789" y="646176"/>
                </a:moveTo>
                <a:lnTo>
                  <a:pt x="5193789" y="25908"/>
                </a:lnTo>
                <a:lnTo>
                  <a:pt x="5181597" y="25908"/>
                </a:lnTo>
                <a:lnTo>
                  <a:pt x="5181597" y="646176"/>
                </a:lnTo>
                <a:lnTo>
                  <a:pt x="5193789" y="646176"/>
                </a:lnTo>
                <a:close/>
              </a:path>
              <a:path w="5207635" h="672465">
                <a:moveTo>
                  <a:pt x="5193789" y="672084"/>
                </a:moveTo>
                <a:lnTo>
                  <a:pt x="5193789" y="646176"/>
                </a:lnTo>
                <a:lnTo>
                  <a:pt x="5181597" y="658368"/>
                </a:lnTo>
                <a:lnTo>
                  <a:pt x="5181597" y="672084"/>
                </a:lnTo>
                <a:lnTo>
                  <a:pt x="5193789" y="672084"/>
                </a:lnTo>
                <a:close/>
              </a:path>
            </a:pathLst>
          </a:custGeom>
          <a:solidFill>
            <a:srgbClr val="F15928"/>
          </a:solidFill>
        </p:spPr>
        <p:txBody>
          <a:bodyPr wrap="square" lIns="0" tIns="0" rIns="0" bIns="0" rtlCol="0"/>
          <a:lstStyle/>
          <a:p/>
        </p:txBody>
      </p:sp>
      <p:sp>
        <p:nvSpPr>
          <p:cNvPr id="10" name="object 10"/>
          <p:cNvSpPr txBox="1"/>
          <p:nvPr/>
        </p:nvSpPr>
        <p:spPr>
          <a:xfrm>
            <a:off x="926473" y="6045197"/>
            <a:ext cx="5181600" cy="574040"/>
          </a:xfrm>
          <a:prstGeom prst="rect">
            <a:avLst/>
          </a:prstGeom>
        </p:spPr>
        <p:txBody>
          <a:bodyPr wrap="square" lIns="0" tIns="12700" rIns="0" bIns="0" rtlCol="0" vert="horz">
            <a:spAutoFit/>
          </a:bodyPr>
          <a:lstStyle/>
          <a:p>
            <a:pPr marL="90805" marR="103505">
              <a:lnSpc>
                <a:spcPct val="100000"/>
              </a:lnSpc>
              <a:spcBef>
                <a:spcPts val="100"/>
              </a:spcBef>
            </a:pPr>
            <a:r>
              <a:rPr dirty="0" sz="1800" spc="-5" b="1">
                <a:solidFill>
                  <a:srgbClr val="001F5F"/>
                </a:solidFill>
                <a:latin typeface="Calibri"/>
                <a:cs typeface="Calibri"/>
              </a:rPr>
              <a:t>Ex.1: </a:t>
            </a:r>
            <a:r>
              <a:rPr dirty="0" sz="1800" spc="-5">
                <a:solidFill>
                  <a:srgbClr val="001F5F"/>
                </a:solidFill>
                <a:latin typeface="Calibri"/>
                <a:cs typeface="Calibri"/>
              </a:rPr>
              <a:t>Students Ram, </a:t>
            </a:r>
            <a:r>
              <a:rPr dirty="0" sz="1800">
                <a:solidFill>
                  <a:srgbClr val="001F5F"/>
                </a:solidFill>
                <a:latin typeface="Calibri"/>
                <a:cs typeface="Calibri"/>
              </a:rPr>
              <a:t>Sham, </a:t>
            </a:r>
            <a:r>
              <a:rPr dirty="0" sz="1800" spc="-5">
                <a:solidFill>
                  <a:srgbClr val="001F5F"/>
                </a:solidFill>
                <a:latin typeface="Calibri"/>
                <a:cs typeface="Calibri"/>
              </a:rPr>
              <a:t>John belong </a:t>
            </a:r>
            <a:r>
              <a:rPr dirty="0" sz="1800" spc="-10">
                <a:solidFill>
                  <a:srgbClr val="001F5F"/>
                </a:solidFill>
                <a:latin typeface="Calibri"/>
                <a:cs typeface="Calibri"/>
              </a:rPr>
              <a:t>to semester </a:t>
            </a:r>
            <a:r>
              <a:rPr dirty="0" sz="1800">
                <a:solidFill>
                  <a:srgbClr val="001F5F"/>
                </a:solidFill>
                <a:latin typeface="Calibri"/>
                <a:cs typeface="Calibri"/>
              </a:rPr>
              <a:t>6  </a:t>
            </a:r>
            <a:r>
              <a:rPr dirty="0" sz="1800" spc="-5">
                <a:solidFill>
                  <a:srgbClr val="001F5F"/>
                </a:solidFill>
                <a:latin typeface="Calibri"/>
                <a:cs typeface="Calibri"/>
              </a:rPr>
              <a:t>Ram </a:t>
            </a:r>
            <a:r>
              <a:rPr dirty="0" sz="1800">
                <a:solidFill>
                  <a:srgbClr val="001F5F"/>
                </a:solidFill>
                <a:latin typeface="Calibri"/>
                <a:cs typeface="Calibri"/>
              </a:rPr>
              <a:t>= Sham = </a:t>
            </a:r>
            <a:r>
              <a:rPr dirty="0" sz="1800" spc="-5">
                <a:solidFill>
                  <a:srgbClr val="001F5F"/>
                </a:solidFill>
                <a:latin typeface="Calibri"/>
                <a:cs typeface="Calibri"/>
              </a:rPr>
              <a:t>John </a:t>
            </a:r>
            <a:r>
              <a:rPr dirty="0" sz="1800">
                <a:solidFill>
                  <a:srgbClr val="001F5F"/>
                </a:solidFill>
                <a:latin typeface="Calibri"/>
                <a:cs typeface="Calibri"/>
              </a:rPr>
              <a:t>=</a:t>
            </a:r>
            <a:r>
              <a:rPr dirty="0" sz="1800" spc="35">
                <a:solidFill>
                  <a:srgbClr val="001F5F"/>
                </a:solidFill>
                <a:latin typeface="Calibri"/>
                <a:cs typeface="Calibri"/>
              </a:rPr>
              <a:t> </a:t>
            </a:r>
            <a:r>
              <a:rPr dirty="0" sz="1800">
                <a:solidFill>
                  <a:srgbClr val="001F5F"/>
                </a:solidFill>
                <a:latin typeface="Calibri"/>
                <a:cs typeface="Calibri"/>
              </a:rPr>
              <a:t>6</a:t>
            </a:r>
            <a:endParaRPr sz="1800">
              <a:latin typeface="Calibri"/>
              <a:cs typeface="Calibri"/>
            </a:endParaRPr>
          </a:p>
        </p:txBody>
      </p:sp>
      <p:sp>
        <p:nvSpPr>
          <p:cNvPr id="11" name="object 11"/>
          <p:cNvSpPr/>
          <p:nvPr/>
        </p:nvSpPr>
        <p:spPr>
          <a:xfrm>
            <a:off x="6489070" y="6010656"/>
            <a:ext cx="3200400" cy="646430"/>
          </a:xfrm>
          <a:custGeom>
            <a:avLst/>
            <a:gdLst/>
            <a:ahLst/>
            <a:cxnLst/>
            <a:rect l="l" t="t" r="r" b="b"/>
            <a:pathLst>
              <a:path w="3200400" h="646429">
                <a:moveTo>
                  <a:pt x="0" y="0"/>
                </a:moveTo>
                <a:lnTo>
                  <a:pt x="0" y="646176"/>
                </a:lnTo>
                <a:lnTo>
                  <a:pt x="3200400" y="646176"/>
                </a:lnTo>
                <a:lnTo>
                  <a:pt x="3200400" y="0"/>
                </a:lnTo>
                <a:lnTo>
                  <a:pt x="0" y="0"/>
                </a:lnTo>
                <a:close/>
              </a:path>
            </a:pathLst>
          </a:custGeom>
          <a:solidFill>
            <a:srgbClr val="D1ECF8"/>
          </a:solidFill>
        </p:spPr>
        <p:txBody>
          <a:bodyPr wrap="square" lIns="0" tIns="0" rIns="0" bIns="0" rtlCol="0"/>
          <a:lstStyle/>
          <a:p/>
        </p:txBody>
      </p:sp>
      <p:sp>
        <p:nvSpPr>
          <p:cNvPr id="12" name="object 12"/>
          <p:cNvSpPr/>
          <p:nvPr/>
        </p:nvSpPr>
        <p:spPr>
          <a:xfrm>
            <a:off x="6476878" y="5998464"/>
            <a:ext cx="3226435" cy="672465"/>
          </a:xfrm>
          <a:custGeom>
            <a:avLst/>
            <a:gdLst/>
            <a:ahLst/>
            <a:cxnLst/>
            <a:rect l="l" t="t" r="r" b="b"/>
            <a:pathLst>
              <a:path w="3226434" h="672465">
                <a:moveTo>
                  <a:pt x="3226308" y="665988"/>
                </a:moveTo>
                <a:lnTo>
                  <a:pt x="3226308" y="6096"/>
                </a:lnTo>
                <a:lnTo>
                  <a:pt x="3220212" y="0"/>
                </a:lnTo>
                <a:lnTo>
                  <a:pt x="6096" y="0"/>
                </a:lnTo>
                <a:lnTo>
                  <a:pt x="0" y="6096"/>
                </a:lnTo>
                <a:lnTo>
                  <a:pt x="0" y="665988"/>
                </a:lnTo>
                <a:lnTo>
                  <a:pt x="6096" y="672084"/>
                </a:lnTo>
                <a:lnTo>
                  <a:pt x="12192" y="672084"/>
                </a:lnTo>
                <a:lnTo>
                  <a:pt x="12192" y="25908"/>
                </a:lnTo>
                <a:lnTo>
                  <a:pt x="25908" y="12192"/>
                </a:lnTo>
                <a:lnTo>
                  <a:pt x="25908" y="25908"/>
                </a:lnTo>
                <a:lnTo>
                  <a:pt x="3200400" y="25908"/>
                </a:lnTo>
                <a:lnTo>
                  <a:pt x="3200400" y="12192"/>
                </a:lnTo>
                <a:lnTo>
                  <a:pt x="3212592" y="25908"/>
                </a:lnTo>
                <a:lnTo>
                  <a:pt x="3212592" y="672084"/>
                </a:lnTo>
                <a:lnTo>
                  <a:pt x="3220212" y="672084"/>
                </a:lnTo>
                <a:lnTo>
                  <a:pt x="3226308" y="665988"/>
                </a:lnTo>
                <a:close/>
              </a:path>
              <a:path w="3226434" h="672465">
                <a:moveTo>
                  <a:pt x="25908" y="25908"/>
                </a:moveTo>
                <a:lnTo>
                  <a:pt x="25908" y="12192"/>
                </a:lnTo>
                <a:lnTo>
                  <a:pt x="12192" y="25908"/>
                </a:lnTo>
                <a:lnTo>
                  <a:pt x="25908" y="25908"/>
                </a:lnTo>
                <a:close/>
              </a:path>
              <a:path w="3226434" h="672465">
                <a:moveTo>
                  <a:pt x="25908" y="646176"/>
                </a:moveTo>
                <a:lnTo>
                  <a:pt x="25908" y="25908"/>
                </a:lnTo>
                <a:lnTo>
                  <a:pt x="12192" y="25908"/>
                </a:lnTo>
                <a:lnTo>
                  <a:pt x="12192" y="646176"/>
                </a:lnTo>
                <a:lnTo>
                  <a:pt x="25908" y="646176"/>
                </a:lnTo>
                <a:close/>
              </a:path>
              <a:path w="3226434" h="672465">
                <a:moveTo>
                  <a:pt x="3212592" y="646176"/>
                </a:moveTo>
                <a:lnTo>
                  <a:pt x="12192" y="646176"/>
                </a:lnTo>
                <a:lnTo>
                  <a:pt x="25908" y="658368"/>
                </a:lnTo>
                <a:lnTo>
                  <a:pt x="25908" y="672084"/>
                </a:lnTo>
                <a:lnTo>
                  <a:pt x="3200400" y="672084"/>
                </a:lnTo>
                <a:lnTo>
                  <a:pt x="3200400" y="658368"/>
                </a:lnTo>
                <a:lnTo>
                  <a:pt x="3212592" y="646176"/>
                </a:lnTo>
                <a:close/>
              </a:path>
              <a:path w="3226434" h="672465">
                <a:moveTo>
                  <a:pt x="25908" y="672084"/>
                </a:moveTo>
                <a:lnTo>
                  <a:pt x="25908" y="658368"/>
                </a:lnTo>
                <a:lnTo>
                  <a:pt x="12192" y="646176"/>
                </a:lnTo>
                <a:lnTo>
                  <a:pt x="12192" y="672084"/>
                </a:lnTo>
                <a:lnTo>
                  <a:pt x="25908" y="672084"/>
                </a:lnTo>
                <a:close/>
              </a:path>
              <a:path w="3226434" h="672465">
                <a:moveTo>
                  <a:pt x="3212592" y="25908"/>
                </a:moveTo>
                <a:lnTo>
                  <a:pt x="3200400" y="12192"/>
                </a:lnTo>
                <a:lnTo>
                  <a:pt x="3200400" y="25908"/>
                </a:lnTo>
                <a:lnTo>
                  <a:pt x="3212592" y="25908"/>
                </a:lnTo>
                <a:close/>
              </a:path>
              <a:path w="3226434" h="672465">
                <a:moveTo>
                  <a:pt x="3212592" y="646176"/>
                </a:moveTo>
                <a:lnTo>
                  <a:pt x="3212592" y="25908"/>
                </a:lnTo>
                <a:lnTo>
                  <a:pt x="3200400" y="25908"/>
                </a:lnTo>
                <a:lnTo>
                  <a:pt x="3200400" y="646176"/>
                </a:lnTo>
                <a:lnTo>
                  <a:pt x="3212592" y="646176"/>
                </a:lnTo>
                <a:close/>
              </a:path>
              <a:path w="3226434" h="672465">
                <a:moveTo>
                  <a:pt x="3212592" y="672084"/>
                </a:moveTo>
                <a:lnTo>
                  <a:pt x="3212592" y="646176"/>
                </a:lnTo>
                <a:lnTo>
                  <a:pt x="3200400" y="658368"/>
                </a:lnTo>
                <a:lnTo>
                  <a:pt x="3200400" y="672084"/>
                </a:lnTo>
                <a:lnTo>
                  <a:pt x="3212592" y="672084"/>
                </a:lnTo>
                <a:close/>
              </a:path>
            </a:pathLst>
          </a:custGeom>
          <a:solidFill>
            <a:srgbClr val="F15928"/>
          </a:solidFill>
        </p:spPr>
        <p:txBody>
          <a:bodyPr wrap="square" lIns="0" tIns="0" rIns="0" bIns="0" rtlCol="0"/>
          <a:lstStyle/>
          <a:p/>
        </p:txBody>
      </p:sp>
      <p:sp>
        <p:nvSpPr>
          <p:cNvPr id="13" name="object 13"/>
          <p:cNvSpPr txBox="1"/>
          <p:nvPr/>
        </p:nvSpPr>
        <p:spPr>
          <a:xfrm>
            <a:off x="6489070" y="6028433"/>
            <a:ext cx="3200400" cy="574040"/>
          </a:xfrm>
          <a:prstGeom prst="rect">
            <a:avLst/>
          </a:prstGeom>
        </p:spPr>
        <p:txBody>
          <a:bodyPr wrap="square" lIns="0" tIns="12700" rIns="0" bIns="0" rtlCol="0" vert="horz">
            <a:spAutoFit/>
          </a:bodyPr>
          <a:lstStyle/>
          <a:p>
            <a:pPr marL="91440" marR="170815">
              <a:lnSpc>
                <a:spcPct val="100000"/>
              </a:lnSpc>
              <a:spcBef>
                <a:spcPts val="100"/>
              </a:spcBef>
            </a:pPr>
            <a:r>
              <a:rPr dirty="0" sz="1800" spc="-5" b="1">
                <a:solidFill>
                  <a:srgbClr val="001F5F"/>
                </a:solidFill>
                <a:latin typeface="Calibri"/>
                <a:cs typeface="Calibri"/>
              </a:rPr>
              <a:t>Ex.2: </a:t>
            </a:r>
            <a:r>
              <a:rPr dirty="0" sz="1800">
                <a:solidFill>
                  <a:srgbClr val="001F5F"/>
                </a:solidFill>
                <a:latin typeface="Calibri"/>
                <a:cs typeface="Calibri"/>
              </a:rPr>
              <a:t>a, b, c = </a:t>
            </a:r>
            <a:r>
              <a:rPr dirty="0" sz="1800" spc="-5">
                <a:solidFill>
                  <a:srgbClr val="001F5F"/>
                </a:solidFill>
                <a:latin typeface="Calibri"/>
                <a:cs typeface="Calibri"/>
              </a:rPr>
              <a:t>10, 20, 30 is </a:t>
            </a:r>
            <a:r>
              <a:rPr dirty="0" sz="1800">
                <a:solidFill>
                  <a:srgbClr val="001F5F"/>
                </a:solidFill>
                <a:latin typeface="Calibri"/>
                <a:cs typeface="Calibri"/>
              </a:rPr>
              <a:t>same  as a = </a:t>
            </a:r>
            <a:r>
              <a:rPr dirty="0" sz="1800" spc="-5">
                <a:solidFill>
                  <a:srgbClr val="001F5F"/>
                </a:solidFill>
                <a:latin typeface="Calibri"/>
                <a:cs typeface="Calibri"/>
              </a:rPr>
              <a:t>10, </a:t>
            </a:r>
            <a:r>
              <a:rPr dirty="0" sz="1800">
                <a:solidFill>
                  <a:srgbClr val="001F5F"/>
                </a:solidFill>
                <a:latin typeface="Calibri"/>
                <a:cs typeface="Calibri"/>
              </a:rPr>
              <a:t>b = </a:t>
            </a:r>
            <a:r>
              <a:rPr dirty="0" sz="1800" spc="-5">
                <a:solidFill>
                  <a:srgbClr val="001F5F"/>
                </a:solidFill>
                <a:latin typeface="Calibri"/>
                <a:cs typeface="Calibri"/>
              </a:rPr>
              <a:t>20, </a:t>
            </a:r>
            <a:r>
              <a:rPr dirty="0" sz="1800">
                <a:solidFill>
                  <a:srgbClr val="001F5F"/>
                </a:solidFill>
                <a:latin typeface="Calibri"/>
                <a:cs typeface="Calibri"/>
              </a:rPr>
              <a:t>c =</a:t>
            </a:r>
            <a:r>
              <a:rPr dirty="0" sz="1800" spc="5">
                <a:solidFill>
                  <a:srgbClr val="001F5F"/>
                </a:solidFill>
                <a:latin typeface="Calibri"/>
                <a:cs typeface="Calibri"/>
              </a:rPr>
              <a:t> </a:t>
            </a:r>
            <a:r>
              <a:rPr dirty="0" sz="1800" spc="-5">
                <a:solidFill>
                  <a:srgbClr val="001F5F"/>
                </a:solidFill>
                <a:latin typeface="Calibri"/>
                <a:cs typeface="Calibri"/>
              </a:rPr>
              <a:t>30</a:t>
            </a:r>
            <a:endParaRPr sz="1800">
              <a:latin typeface="Calibri"/>
              <a:cs typeface="Calibri"/>
            </a:endParaRPr>
          </a:p>
        </p:txBody>
      </p:sp>
      <p:sp>
        <p:nvSpPr>
          <p:cNvPr id="14" name="object 14"/>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994025" cy="452120"/>
          </a:xfrm>
          <a:prstGeom prst="rect"/>
        </p:spPr>
        <p:txBody>
          <a:bodyPr wrap="square" lIns="0" tIns="12065" rIns="0" bIns="0" rtlCol="0" vert="horz">
            <a:spAutoFit/>
          </a:bodyPr>
          <a:lstStyle/>
          <a:p>
            <a:pPr marL="12700">
              <a:lnSpc>
                <a:spcPct val="100000"/>
              </a:lnSpc>
              <a:spcBef>
                <a:spcPts val="95"/>
              </a:spcBef>
            </a:pPr>
            <a:r>
              <a:rPr dirty="0" spc="-5"/>
              <a:t>Operators (5 of</a:t>
            </a:r>
            <a:r>
              <a:rPr dirty="0" spc="-15"/>
              <a:t> </a:t>
            </a:r>
            <a:r>
              <a:rPr dirty="0" spc="-5"/>
              <a:t>7)</a:t>
            </a:r>
          </a:p>
        </p:txBody>
      </p:sp>
      <p:sp>
        <p:nvSpPr>
          <p:cNvPr id="7" name="object 7"/>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p:nvPr/>
        </p:nvSpPr>
        <p:spPr>
          <a:xfrm>
            <a:off x="1084460" y="1486915"/>
            <a:ext cx="3660140" cy="72326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b="1">
                <a:solidFill>
                  <a:srgbClr val="6C6D70"/>
                </a:solidFill>
                <a:latin typeface="Arial"/>
                <a:cs typeface="Arial"/>
              </a:rPr>
              <a:t>Bitwise</a:t>
            </a:r>
            <a:r>
              <a:rPr dirty="0" sz="1800" spc="-35"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a:solidFill>
                  <a:srgbClr val="6C6D70"/>
                </a:solidFill>
                <a:latin typeface="Arial"/>
                <a:cs typeface="Arial"/>
              </a:rPr>
              <a:t>performs bit by bit operation on</a:t>
            </a:r>
            <a:r>
              <a:rPr dirty="0" sz="1600" spc="75">
                <a:solidFill>
                  <a:srgbClr val="6C6D70"/>
                </a:solidFill>
                <a:latin typeface="Arial"/>
                <a:cs typeface="Arial"/>
              </a:rPr>
              <a:t> </a:t>
            </a:r>
            <a:r>
              <a:rPr dirty="0" sz="1600" spc="-5">
                <a:solidFill>
                  <a:srgbClr val="6C6D70"/>
                </a:solidFill>
                <a:latin typeface="Arial"/>
                <a:cs typeface="Arial"/>
              </a:rPr>
              <a:t>bits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2</a:t>
            </a:r>
            <a:endParaRPr sz="1000">
              <a:latin typeface="Arial"/>
              <a:cs typeface="Arial"/>
            </a:endParaRPr>
          </a:p>
        </p:txBody>
      </p:sp>
      <p:graphicFrame>
        <p:nvGraphicFramePr>
          <p:cNvPr id="6" name="object 6"/>
          <p:cNvGraphicFramePr>
            <a:graphicFrameLocks noGrp="1"/>
          </p:cNvGraphicFramePr>
          <p:nvPr/>
        </p:nvGraphicFramePr>
        <p:xfrm>
          <a:off x="2520319" y="2611882"/>
          <a:ext cx="5353050" cy="2925445"/>
        </p:xfrm>
        <a:graphic>
          <a:graphicData uri="http://schemas.openxmlformats.org/drawingml/2006/table">
            <a:tbl>
              <a:tblPr firstRow="1" bandRow="1">
                <a:tableStyleId>{2D5ABB26-0587-4C30-8999-92F81FD0307C}</a:tableStyleId>
              </a:tblPr>
              <a:tblGrid>
                <a:gridCol w="1920239"/>
                <a:gridCol w="3413760"/>
              </a:tblGrid>
              <a:tr h="415925">
                <a:tc>
                  <a:txBody>
                    <a:bodyPr/>
                    <a:lstStyle/>
                    <a:p>
                      <a:pPr algn="ctr" marL="10160">
                        <a:lnSpc>
                          <a:spcPct val="100000"/>
                        </a:lnSpc>
                        <a:spcBef>
                          <a:spcPts val="455"/>
                        </a:spcBef>
                      </a:pPr>
                      <a:r>
                        <a:rPr dirty="0" sz="1800" spc="-5" b="1">
                          <a:solidFill>
                            <a:srgbClr val="FFFFFF"/>
                          </a:solidFill>
                          <a:latin typeface="Arial"/>
                          <a:cs typeface="Arial"/>
                        </a:rPr>
                        <a:t>Operators</a:t>
                      </a:r>
                      <a:endParaRPr sz="1800">
                        <a:latin typeface="Arial"/>
                        <a:cs typeface="Arial"/>
                      </a:endParaRPr>
                    </a:p>
                  </a:txBody>
                  <a:tcPr marL="0" marR="0" marB="0" marT="577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marL="1083310">
                        <a:lnSpc>
                          <a:spcPct val="100000"/>
                        </a:lnSpc>
                        <a:spcBef>
                          <a:spcPts val="455"/>
                        </a:spcBef>
                      </a:pPr>
                      <a:r>
                        <a:rPr dirty="0" sz="1800" spc="-5" b="1">
                          <a:solidFill>
                            <a:srgbClr val="FFFFFF"/>
                          </a:solidFill>
                          <a:latin typeface="Arial"/>
                          <a:cs typeface="Arial"/>
                        </a:rPr>
                        <a:t>Description</a:t>
                      </a:r>
                      <a:endParaRPr sz="1800">
                        <a:latin typeface="Arial"/>
                        <a:cs typeface="Arial"/>
                      </a:endParaRPr>
                    </a:p>
                  </a:txBody>
                  <a:tcPr marL="0" marR="0" marB="0" marT="577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415925">
                <a:tc>
                  <a:txBody>
                    <a:bodyPr/>
                    <a:lstStyle/>
                    <a:p>
                      <a:pPr algn="ctr" marL="9525">
                        <a:lnSpc>
                          <a:spcPct val="100000"/>
                        </a:lnSpc>
                        <a:spcBef>
                          <a:spcPts val="130"/>
                        </a:spcBef>
                      </a:pPr>
                      <a:r>
                        <a:rPr dirty="0" sz="1800">
                          <a:solidFill>
                            <a:srgbClr val="6C6D70"/>
                          </a:solidFill>
                          <a:latin typeface="Arial"/>
                          <a:cs typeface="Arial"/>
                        </a:rPr>
                        <a:t>&amp;</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1170">
                        <a:lnSpc>
                          <a:spcPct val="100000"/>
                        </a:lnSpc>
                        <a:spcBef>
                          <a:spcPts val="130"/>
                        </a:spcBef>
                      </a:pPr>
                      <a:r>
                        <a:rPr dirty="0" sz="1800" spc="-5">
                          <a:solidFill>
                            <a:srgbClr val="6C6D70"/>
                          </a:solidFill>
                          <a:latin typeface="Arial"/>
                          <a:cs typeface="Arial"/>
                        </a:rPr>
                        <a:t>Binary</a:t>
                      </a:r>
                      <a:r>
                        <a:rPr dirty="0" sz="1800" spc="-100">
                          <a:solidFill>
                            <a:srgbClr val="6C6D70"/>
                          </a:solidFill>
                          <a:latin typeface="Arial"/>
                          <a:cs typeface="Arial"/>
                        </a:rPr>
                        <a:t> </a:t>
                      </a:r>
                      <a:r>
                        <a:rPr dirty="0" sz="1800" spc="-5">
                          <a:solidFill>
                            <a:srgbClr val="6C6D70"/>
                          </a:solidFill>
                          <a:latin typeface="Arial"/>
                          <a:cs typeface="Arial"/>
                        </a:rPr>
                        <a:t>AND</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15925">
                <a:tc>
                  <a:txBody>
                    <a:bodyPr/>
                    <a:lstStyle/>
                    <a:p>
                      <a:pPr algn="ctr" marL="13970">
                        <a:lnSpc>
                          <a:spcPct val="100000"/>
                        </a:lnSpc>
                        <a:spcBef>
                          <a:spcPts val="130"/>
                        </a:spcBef>
                      </a:pPr>
                      <a:r>
                        <a:rPr dirty="0" sz="1800">
                          <a:solidFill>
                            <a:srgbClr val="6C6D70"/>
                          </a:solidFill>
                          <a:latin typeface="Arial"/>
                          <a:cs typeface="Arial"/>
                        </a:rPr>
                        <a: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0534">
                        <a:lnSpc>
                          <a:spcPct val="100000"/>
                        </a:lnSpc>
                        <a:spcBef>
                          <a:spcPts val="130"/>
                        </a:spcBef>
                      </a:pPr>
                      <a:r>
                        <a:rPr dirty="0" sz="1800" spc="-5">
                          <a:solidFill>
                            <a:srgbClr val="6C6D70"/>
                          </a:solidFill>
                          <a:latin typeface="Arial"/>
                          <a:cs typeface="Arial"/>
                        </a:rPr>
                        <a:t>Binary</a:t>
                      </a:r>
                      <a:r>
                        <a:rPr dirty="0" sz="1800" spc="5">
                          <a:solidFill>
                            <a:srgbClr val="6C6D70"/>
                          </a:solidFill>
                          <a:latin typeface="Arial"/>
                          <a:cs typeface="Arial"/>
                        </a:rPr>
                        <a:t> </a:t>
                      </a:r>
                      <a:r>
                        <a:rPr dirty="0" sz="1800">
                          <a:solidFill>
                            <a:srgbClr val="6C6D70"/>
                          </a:solidFill>
                          <a:latin typeface="Arial"/>
                          <a:cs typeface="Arial"/>
                        </a:rPr>
                        <a:t>OR</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15925">
                <a:tc>
                  <a:txBody>
                    <a:bodyPr/>
                    <a:lstStyle/>
                    <a:p>
                      <a:pPr algn="ctr" marL="12700">
                        <a:lnSpc>
                          <a:spcPct val="100000"/>
                        </a:lnSpc>
                        <a:spcBef>
                          <a:spcPts val="130"/>
                        </a:spcBef>
                      </a:pPr>
                      <a:r>
                        <a:rPr dirty="0" sz="1800">
                          <a:solidFill>
                            <a:srgbClr val="6C6D70"/>
                          </a:solidFill>
                          <a:latin typeface="Arial"/>
                          <a:cs typeface="Arial"/>
                        </a:rPr>
                        <a: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1170">
                        <a:lnSpc>
                          <a:spcPct val="100000"/>
                        </a:lnSpc>
                        <a:spcBef>
                          <a:spcPts val="130"/>
                        </a:spcBef>
                      </a:pPr>
                      <a:r>
                        <a:rPr dirty="0" sz="1800" spc="-5">
                          <a:solidFill>
                            <a:srgbClr val="6C6D70"/>
                          </a:solidFill>
                          <a:latin typeface="Arial"/>
                          <a:cs typeface="Arial"/>
                        </a:rPr>
                        <a:t>Binary</a:t>
                      </a:r>
                      <a:r>
                        <a:rPr dirty="0" sz="1800" spc="5">
                          <a:solidFill>
                            <a:srgbClr val="6C6D70"/>
                          </a:solidFill>
                          <a:latin typeface="Arial"/>
                          <a:cs typeface="Arial"/>
                        </a:rPr>
                        <a:t> </a:t>
                      </a:r>
                      <a:r>
                        <a:rPr dirty="0" sz="1800" spc="-5">
                          <a:solidFill>
                            <a:srgbClr val="6C6D70"/>
                          </a:solidFill>
                          <a:latin typeface="Arial"/>
                          <a:cs typeface="Arial"/>
                        </a:rPr>
                        <a:t>XOR</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15925">
                <a:tc>
                  <a:txBody>
                    <a:bodyPr/>
                    <a:lstStyle/>
                    <a:p>
                      <a:pPr algn="ctr" marL="8890">
                        <a:lnSpc>
                          <a:spcPct val="100000"/>
                        </a:lnSpc>
                        <a:spcBef>
                          <a:spcPts val="130"/>
                        </a:spcBef>
                      </a:pPr>
                      <a:r>
                        <a:rPr dirty="0" sz="1800">
                          <a:solidFill>
                            <a:srgbClr val="6C6D70"/>
                          </a:solidFill>
                          <a:latin typeface="Arial"/>
                          <a:cs typeface="Arial"/>
                        </a:rPr>
                        <a: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1170">
                        <a:lnSpc>
                          <a:spcPct val="100000"/>
                        </a:lnSpc>
                        <a:spcBef>
                          <a:spcPts val="130"/>
                        </a:spcBef>
                      </a:pPr>
                      <a:r>
                        <a:rPr dirty="0" sz="1800" spc="-5">
                          <a:solidFill>
                            <a:srgbClr val="6C6D70"/>
                          </a:solidFill>
                          <a:latin typeface="Arial"/>
                          <a:cs typeface="Arial"/>
                        </a:rPr>
                        <a:t>Binary Ones</a:t>
                      </a:r>
                      <a:r>
                        <a:rPr dirty="0" sz="1800">
                          <a:solidFill>
                            <a:srgbClr val="6C6D70"/>
                          </a:solidFill>
                          <a:latin typeface="Arial"/>
                          <a:cs typeface="Arial"/>
                        </a:rPr>
                        <a:t> </a:t>
                      </a:r>
                      <a:r>
                        <a:rPr dirty="0" sz="1800" spc="-5">
                          <a:solidFill>
                            <a:srgbClr val="6C6D70"/>
                          </a:solidFill>
                          <a:latin typeface="Arial"/>
                          <a:cs typeface="Arial"/>
                        </a:rPr>
                        <a:t>Complement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15925">
                <a:tc>
                  <a:txBody>
                    <a:bodyPr/>
                    <a:lstStyle/>
                    <a:p>
                      <a:pPr algn="ctr" marL="8890">
                        <a:lnSpc>
                          <a:spcPct val="100000"/>
                        </a:lnSpc>
                        <a:spcBef>
                          <a:spcPts val="130"/>
                        </a:spcBef>
                      </a:pPr>
                      <a:r>
                        <a:rPr dirty="0" sz="1800">
                          <a:solidFill>
                            <a:srgbClr val="6C6D70"/>
                          </a:solidFill>
                          <a:latin typeface="Arial"/>
                          <a:cs typeface="Arial"/>
                        </a:rPr>
                        <a:t>&lt;&lt;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0534">
                        <a:lnSpc>
                          <a:spcPct val="100000"/>
                        </a:lnSpc>
                        <a:spcBef>
                          <a:spcPts val="130"/>
                        </a:spcBef>
                      </a:pPr>
                      <a:r>
                        <a:rPr dirty="0" sz="1800" spc="-5">
                          <a:solidFill>
                            <a:srgbClr val="6C6D70"/>
                          </a:solidFill>
                          <a:latin typeface="Arial"/>
                          <a:cs typeface="Arial"/>
                        </a:rPr>
                        <a:t>Binary Left</a:t>
                      </a:r>
                      <a:r>
                        <a:rPr dirty="0" sz="1800" spc="0">
                          <a:solidFill>
                            <a:srgbClr val="6C6D70"/>
                          </a:solidFill>
                          <a:latin typeface="Arial"/>
                          <a:cs typeface="Arial"/>
                        </a:rPr>
                        <a:t> </a:t>
                      </a:r>
                      <a:r>
                        <a:rPr dirty="0" sz="1800" spc="-5">
                          <a:solidFill>
                            <a:srgbClr val="6C6D70"/>
                          </a:solidFill>
                          <a:latin typeface="Arial"/>
                          <a:cs typeface="Arial"/>
                        </a:rPr>
                        <a:t>Shift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15925">
                <a:tc>
                  <a:txBody>
                    <a:bodyPr/>
                    <a:lstStyle/>
                    <a:p>
                      <a:pPr algn="ctr" marL="8890">
                        <a:lnSpc>
                          <a:spcPct val="100000"/>
                        </a:lnSpc>
                        <a:spcBef>
                          <a:spcPts val="130"/>
                        </a:spcBef>
                      </a:pPr>
                      <a:r>
                        <a:rPr dirty="0" sz="1800">
                          <a:solidFill>
                            <a:srgbClr val="6C6D70"/>
                          </a:solidFill>
                          <a:latin typeface="Arial"/>
                          <a:cs typeface="Arial"/>
                        </a:rPr>
                        <a:t>&gt;&gt;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470534">
                        <a:lnSpc>
                          <a:spcPct val="100000"/>
                        </a:lnSpc>
                        <a:spcBef>
                          <a:spcPts val="130"/>
                        </a:spcBef>
                      </a:pPr>
                      <a:r>
                        <a:rPr dirty="0" sz="1800" spc="-5">
                          <a:solidFill>
                            <a:srgbClr val="6C6D70"/>
                          </a:solidFill>
                          <a:latin typeface="Arial"/>
                          <a:cs typeface="Arial"/>
                        </a:rPr>
                        <a:t>Binary Right</a:t>
                      </a:r>
                      <a:r>
                        <a:rPr dirty="0" sz="1800" spc="10">
                          <a:solidFill>
                            <a:srgbClr val="6C6D70"/>
                          </a:solidFill>
                          <a:latin typeface="Arial"/>
                          <a:cs typeface="Arial"/>
                        </a:rPr>
                        <a:t> </a:t>
                      </a:r>
                      <a:r>
                        <a:rPr dirty="0" sz="1800" spc="-5">
                          <a:solidFill>
                            <a:srgbClr val="6C6D70"/>
                          </a:solidFill>
                          <a:latin typeface="Arial"/>
                          <a:cs typeface="Arial"/>
                        </a:rPr>
                        <a:t>Shift</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2994025" cy="452120"/>
          </a:xfrm>
          <a:prstGeom prst="rect"/>
        </p:spPr>
        <p:txBody>
          <a:bodyPr wrap="square" lIns="0" tIns="12065" rIns="0" bIns="0" rtlCol="0" vert="horz">
            <a:spAutoFit/>
          </a:bodyPr>
          <a:lstStyle/>
          <a:p>
            <a:pPr marL="12700">
              <a:lnSpc>
                <a:spcPct val="100000"/>
              </a:lnSpc>
              <a:spcBef>
                <a:spcPts val="95"/>
              </a:spcBef>
            </a:pPr>
            <a:r>
              <a:rPr dirty="0" spc="-5"/>
              <a:t>Operators (6 of</a:t>
            </a:r>
            <a:r>
              <a:rPr dirty="0" spc="-15"/>
              <a:t> </a:t>
            </a:r>
            <a:r>
              <a:rPr dirty="0" spc="-5"/>
              <a:t>7)</a:t>
            </a:r>
          </a:p>
        </p:txBody>
      </p:sp>
      <p:sp>
        <p:nvSpPr>
          <p:cNvPr id="4" name="object 4"/>
          <p:cNvSpPr txBox="1"/>
          <p:nvPr/>
        </p:nvSpPr>
        <p:spPr>
          <a:xfrm>
            <a:off x="1084460" y="1486915"/>
            <a:ext cx="3840479" cy="114363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Logical</a:t>
            </a:r>
            <a:r>
              <a:rPr dirty="0" sz="1800" spc="-10"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Are based on Boolean</a:t>
            </a:r>
            <a:r>
              <a:rPr dirty="0" sz="1600" spc="-95">
                <a:solidFill>
                  <a:srgbClr val="6C6D70"/>
                </a:solidFill>
                <a:latin typeface="Arial"/>
                <a:cs typeface="Arial"/>
              </a:rPr>
              <a:t> </a:t>
            </a:r>
            <a:r>
              <a:rPr dirty="0" sz="1600" spc="-5">
                <a:solidFill>
                  <a:srgbClr val="6C6D70"/>
                </a:solidFill>
                <a:latin typeface="Arial"/>
                <a:cs typeface="Arial"/>
              </a:rPr>
              <a:t>Algebra</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Returns result as either </a:t>
            </a:r>
            <a:r>
              <a:rPr dirty="0" sz="1600" spc="-20">
                <a:solidFill>
                  <a:srgbClr val="6C6D70"/>
                </a:solidFill>
                <a:latin typeface="Arial"/>
                <a:cs typeface="Arial"/>
              </a:rPr>
              <a:t>True </a:t>
            </a:r>
            <a:r>
              <a:rPr dirty="0" sz="1600" spc="-5">
                <a:solidFill>
                  <a:srgbClr val="6C6D70"/>
                </a:solidFill>
                <a:latin typeface="Arial"/>
                <a:cs typeface="Arial"/>
              </a:rPr>
              <a:t>or</a:t>
            </a:r>
            <a:r>
              <a:rPr dirty="0" sz="1600" spc="55">
                <a:solidFill>
                  <a:srgbClr val="6C6D70"/>
                </a:solidFill>
                <a:latin typeface="Arial"/>
                <a:cs typeface="Arial"/>
              </a:rPr>
              <a:t> </a:t>
            </a:r>
            <a:r>
              <a:rPr dirty="0" sz="1600" spc="-5">
                <a:solidFill>
                  <a:srgbClr val="6C6D70"/>
                </a:solidFill>
                <a:latin typeface="Arial"/>
                <a:cs typeface="Arial"/>
              </a:rPr>
              <a:t>False</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3</a:t>
            </a:r>
            <a:endParaRPr sz="1000">
              <a:latin typeface="Arial"/>
              <a:cs typeface="Arial"/>
            </a:endParaRPr>
          </a:p>
        </p:txBody>
      </p:sp>
      <p:graphicFrame>
        <p:nvGraphicFramePr>
          <p:cNvPr id="6" name="object 6"/>
          <p:cNvGraphicFramePr>
            <a:graphicFrameLocks noGrp="1"/>
          </p:cNvGraphicFramePr>
          <p:nvPr/>
        </p:nvGraphicFramePr>
        <p:xfrm>
          <a:off x="3510920" y="3113277"/>
          <a:ext cx="3676650" cy="1767205"/>
        </p:xfrm>
        <a:graphic>
          <a:graphicData uri="http://schemas.openxmlformats.org/drawingml/2006/table">
            <a:tbl>
              <a:tblPr firstRow="1" bandRow="1">
                <a:tableStyleId>{2D5ABB26-0587-4C30-8999-92F81FD0307C}</a:tableStyleId>
              </a:tblPr>
              <a:tblGrid>
                <a:gridCol w="1447800"/>
                <a:gridCol w="2209800"/>
              </a:tblGrid>
              <a:tr h="438784">
                <a:tc>
                  <a:txBody>
                    <a:bodyPr/>
                    <a:lstStyle/>
                    <a:p>
                      <a:pPr algn="ctr" marL="14604">
                        <a:lnSpc>
                          <a:spcPct val="100000"/>
                        </a:lnSpc>
                        <a:spcBef>
                          <a:spcPts val="540"/>
                        </a:spcBef>
                      </a:pPr>
                      <a:r>
                        <a:rPr dirty="0" sz="1800" spc="-5" b="1">
                          <a:solidFill>
                            <a:srgbClr val="FFFFFF"/>
                          </a:solidFill>
                          <a:latin typeface="Arial"/>
                          <a:cs typeface="Arial"/>
                        </a:rPr>
                        <a:t>Operator</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marL="647700">
                        <a:lnSpc>
                          <a:spcPct val="100000"/>
                        </a:lnSpc>
                        <a:spcBef>
                          <a:spcPts val="540"/>
                        </a:spcBef>
                      </a:pPr>
                      <a:r>
                        <a:rPr dirty="0" sz="1800" spc="-5" b="1">
                          <a:solidFill>
                            <a:srgbClr val="FFFFFF"/>
                          </a:solidFill>
                          <a:latin typeface="Arial"/>
                          <a:cs typeface="Arial"/>
                        </a:rPr>
                        <a:t>Meaning</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438784">
                <a:tc>
                  <a:txBody>
                    <a:bodyPr/>
                    <a:lstStyle/>
                    <a:p>
                      <a:pPr algn="ctr" marL="14604">
                        <a:lnSpc>
                          <a:spcPct val="100000"/>
                        </a:lnSpc>
                        <a:spcBef>
                          <a:spcPts val="540"/>
                        </a:spcBef>
                      </a:pPr>
                      <a:r>
                        <a:rPr dirty="0" sz="1800" spc="-5">
                          <a:solidFill>
                            <a:srgbClr val="6C6D70"/>
                          </a:solidFill>
                          <a:latin typeface="Arial"/>
                          <a:cs typeface="Arial"/>
                        </a:rPr>
                        <a:t>and</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7310">
                        <a:lnSpc>
                          <a:spcPct val="100000"/>
                        </a:lnSpc>
                        <a:spcBef>
                          <a:spcPts val="540"/>
                        </a:spcBef>
                      </a:pPr>
                      <a:r>
                        <a:rPr dirty="0" sz="1800" spc="-5">
                          <a:solidFill>
                            <a:srgbClr val="6C6D70"/>
                          </a:solidFill>
                          <a:latin typeface="Arial"/>
                          <a:cs typeface="Arial"/>
                        </a:rPr>
                        <a:t>Short</a:t>
                      </a:r>
                      <a:r>
                        <a:rPr dirty="0" sz="1800" spc="-10">
                          <a:solidFill>
                            <a:srgbClr val="6C6D70"/>
                          </a:solidFill>
                          <a:latin typeface="Arial"/>
                          <a:cs typeface="Arial"/>
                        </a:rPr>
                        <a:t> </a:t>
                      </a:r>
                      <a:r>
                        <a:rPr dirty="0" sz="1800" spc="-5">
                          <a:solidFill>
                            <a:srgbClr val="6C6D70"/>
                          </a:solidFill>
                          <a:latin typeface="Arial"/>
                          <a:cs typeface="Arial"/>
                        </a:rPr>
                        <a:t>Circuit-AND</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8784">
                <a:tc>
                  <a:txBody>
                    <a:bodyPr/>
                    <a:lstStyle/>
                    <a:p>
                      <a:pPr algn="ctr" marL="13970">
                        <a:lnSpc>
                          <a:spcPct val="100000"/>
                        </a:lnSpc>
                        <a:spcBef>
                          <a:spcPts val="540"/>
                        </a:spcBef>
                      </a:pPr>
                      <a:r>
                        <a:rPr dirty="0" sz="1800" spc="-5">
                          <a:solidFill>
                            <a:srgbClr val="6C6D70"/>
                          </a:solidFill>
                          <a:latin typeface="Arial"/>
                          <a:cs typeface="Arial"/>
                        </a:rPr>
                        <a:t>or</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7310">
                        <a:lnSpc>
                          <a:spcPct val="100000"/>
                        </a:lnSpc>
                        <a:spcBef>
                          <a:spcPts val="540"/>
                        </a:spcBef>
                      </a:pPr>
                      <a:r>
                        <a:rPr dirty="0" sz="1800" spc="-5">
                          <a:solidFill>
                            <a:srgbClr val="6C6D70"/>
                          </a:solidFill>
                          <a:latin typeface="Arial"/>
                          <a:cs typeface="Arial"/>
                        </a:rPr>
                        <a:t>Short Circuit-OR</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36880">
                <a:tc>
                  <a:txBody>
                    <a:bodyPr/>
                    <a:lstStyle/>
                    <a:p>
                      <a:pPr algn="ctr" marL="12065">
                        <a:lnSpc>
                          <a:spcPct val="100000"/>
                        </a:lnSpc>
                        <a:spcBef>
                          <a:spcPts val="540"/>
                        </a:spcBef>
                      </a:pPr>
                      <a:r>
                        <a:rPr dirty="0" sz="1800" spc="-5">
                          <a:solidFill>
                            <a:srgbClr val="6C6D70"/>
                          </a:solidFill>
                          <a:latin typeface="Arial"/>
                          <a:cs typeface="Arial"/>
                        </a:rPr>
                        <a:t>not</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67310">
                        <a:lnSpc>
                          <a:spcPct val="100000"/>
                        </a:lnSpc>
                        <a:spcBef>
                          <a:spcPts val="540"/>
                        </a:spcBef>
                      </a:pPr>
                      <a:r>
                        <a:rPr dirty="0" sz="1800" spc="-5">
                          <a:solidFill>
                            <a:srgbClr val="6C6D70"/>
                          </a:solidFill>
                          <a:latin typeface="Arial"/>
                          <a:cs typeface="Arial"/>
                        </a:rPr>
                        <a:t>Unary</a:t>
                      </a:r>
                      <a:r>
                        <a:rPr dirty="0" sz="1800" spc="0">
                          <a:solidFill>
                            <a:srgbClr val="6C6D70"/>
                          </a:solidFill>
                          <a:latin typeface="Arial"/>
                          <a:cs typeface="Arial"/>
                        </a:rPr>
                        <a:t> </a:t>
                      </a:r>
                      <a:r>
                        <a:rPr dirty="0" sz="1800" spc="-5">
                          <a:solidFill>
                            <a:srgbClr val="6C6D70"/>
                          </a:solidFill>
                          <a:latin typeface="Arial"/>
                          <a:cs typeface="Arial"/>
                        </a:rPr>
                        <a:t>NOT</a:t>
                      </a:r>
                      <a:endParaRPr sz="1800">
                        <a:latin typeface="Arial"/>
                        <a:cs typeface="Arial"/>
                      </a:endParaRPr>
                    </a:p>
                  </a:txBody>
                  <a:tcPr marL="0" marR="0" marB="0" marT="6858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7" name="object 7"/>
          <p:cNvSpPr/>
          <p:nvPr/>
        </p:nvSpPr>
        <p:spPr>
          <a:xfrm>
            <a:off x="1688470" y="5303520"/>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BFE8FF"/>
          </a:solidFill>
        </p:spPr>
        <p:txBody>
          <a:bodyPr wrap="square" lIns="0" tIns="0" rIns="0" bIns="0" rtlCol="0"/>
          <a:lstStyle/>
          <a:p/>
        </p:txBody>
      </p:sp>
      <p:sp>
        <p:nvSpPr>
          <p:cNvPr id="8" name="object 8"/>
          <p:cNvSpPr/>
          <p:nvPr/>
        </p:nvSpPr>
        <p:spPr>
          <a:xfrm>
            <a:off x="1683898" y="5298948"/>
            <a:ext cx="7325995" cy="466725"/>
          </a:xfrm>
          <a:custGeom>
            <a:avLst/>
            <a:gdLst/>
            <a:ahLst/>
            <a:cxnLst/>
            <a:rect l="l" t="t" r="r" b="b"/>
            <a:pathLst>
              <a:path w="7325995" h="466725">
                <a:moveTo>
                  <a:pt x="7325868" y="464820"/>
                </a:moveTo>
                <a:lnTo>
                  <a:pt x="7325868" y="1524"/>
                </a:lnTo>
                <a:lnTo>
                  <a:pt x="7322820" y="0"/>
                </a:lnTo>
                <a:lnTo>
                  <a:pt x="3048" y="0"/>
                </a:lnTo>
                <a:lnTo>
                  <a:pt x="0" y="1524"/>
                </a:lnTo>
                <a:lnTo>
                  <a:pt x="0" y="464820"/>
                </a:lnTo>
                <a:lnTo>
                  <a:pt x="3048" y="466344"/>
                </a:lnTo>
                <a:lnTo>
                  <a:pt x="4572" y="466344"/>
                </a:lnTo>
                <a:lnTo>
                  <a:pt x="4572" y="9144"/>
                </a:lnTo>
                <a:lnTo>
                  <a:pt x="10668" y="4572"/>
                </a:lnTo>
                <a:lnTo>
                  <a:pt x="10668" y="9144"/>
                </a:lnTo>
                <a:lnTo>
                  <a:pt x="7315200" y="9144"/>
                </a:lnTo>
                <a:lnTo>
                  <a:pt x="7315200" y="4572"/>
                </a:lnTo>
                <a:lnTo>
                  <a:pt x="7319772" y="9144"/>
                </a:lnTo>
                <a:lnTo>
                  <a:pt x="7319772" y="466344"/>
                </a:lnTo>
                <a:lnTo>
                  <a:pt x="7322820" y="466344"/>
                </a:lnTo>
                <a:lnTo>
                  <a:pt x="7325868" y="464820"/>
                </a:lnTo>
                <a:close/>
              </a:path>
              <a:path w="7325995" h="466725">
                <a:moveTo>
                  <a:pt x="10668" y="9144"/>
                </a:moveTo>
                <a:lnTo>
                  <a:pt x="10668" y="4572"/>
                </a:lnTo>
                <a:lnTo>
                  <a:pt x="4572" y="9144"/>
                </a:lnTo>
                <a:lnTo>
                  <a:pt x="10668" y="9144"/>
                </a:lnTo>
                <a:close/>
              </a:path>
              <a:path w="7325995" h="466725">
                <a:moveTo>
                  <a:pt x="10668" y="457200"/>
                </a:moveTo>
                <a:lnTo>
                  <a:pt x="10668" y="9144"/>
                </a:lnTo>
                <a:lnTo>
                  <a:pt x="4572" y="9144"/>
                </a:lnTo>
                <a:lnTo>
                  <a:pt x="4572" y="457200"/>
                </a:lnTo>
                <a:lnTo>
                  <a:pt x="10668" y="457200"/>
                </a:lnTo>
                <a:close/>
              </a:path>
              <a:path w="7325995" h="466725">
                <a:moveTo>
                  <a:pt x="7319772" y="457200"/>
                </a:moveTo>
                <a:lnTo>
                  <a:pt x="4572" y="457200"/>
                </a:lnTo>
                <a:lnTo>
                  <a:pt x="10668" y="461772"/>
                </a:lnTo>
                <a:lnTo>
                  <a:pt x="10668" y="466344"/>
                </a:lnTo>
                <a:lnTo>
                  <a:pt x="7315200" y="466344"/>
                </a:lnTo>
                <a:lnTo>
                  <a:pt x="7315200" y="461772"/>
                </a:lnTo>
                <a:lnTo>
                  <a:pt x="7319772" y="457200"/>
                </a:lnTo>
                <a:close/>
              </a:path>
              <a:path w="7325995" h="466725">
                <a:moveTo>
                  <a:pt x="10668" y="466344"/>
                </a:moveTo>
                <a:lnTo>
                  <a:pt x="10668" y="461772"/>
                </a:lnTo>
                <a:lnTo>
                  <a:pt x="4572" y="457200"/>
                </a:lnTo>
                <a:lnTo>
                  <a:pt x="4572" y="466344"/>
                </a:lnTo>
                <a:lnTo>
                  <a:pt x="10668" y="466344"/>
                </a:lnTo>
                <a:close/>
              </a:path>
              <a:path w="7325995" h="466725">
                <a:moveTo>
                  <a:pt x="7319772" y="9144"/>
                </a:moveTo>
                <a:lnTo>
                  <a:pt x="7315200" y="4572"/>
                </a:lnTo>
                <a:lnTo>
                  <a:pt x="7315200" y="9144"/>
                </a:lnTo>
                <a:lnTo>
                  <a:pt x="7319772" y="9144"/>
                </a:lnTo>
                <a:close/>
              </a:path>
              <a:path w="7325995" h="466725">
                <a:moveTo>
                  <a:pt x="7319772" y="457200"/>
                </a:moveTo>
                <a:lnTo>
                  <a:pt x="7319772" y="9144"/>
                </a:lnTo>
                <a:lnTo>
                  <a:pt x="7315200" y="9144"/>
                </a:lnTo>
                <a:lnTo>
                  <a:pt x="7315200" y="457200"/>
                </a:lnTo>
                <a:lnTo>
                  <a:pt x="7319772" y="457200"/>
                </a:lnTo>
                <a:close/>
              </a:path>
              <a:path w="7325995" h="466725">
                <a:moveTo>
                  <a:pt x="7319772" y="466344"/>
                </a:moveTo>
                <a:lnTo>
                  <a:pt x="7319772" y="457200"/>
                </a:lnTo>
                <a:lnTo>
                  <a:pt x="7315200" y="461772"/>
                </a:lnTo>
                <a:lnTo>
                  <a:pt x="7315200" y="466344"/>
                </a:lnTo>
                <a:lnTo>
                  <a:pt x="7319772" y="466344"/>
                </a:lnTo>
                <a:close/>
              </a:path>
            </a:pathLst>
          </a:custGeom>
          <a:solidFill>
            <a:srgbClr val="353638"/>
          </a:solidFill>
        </p:spPr>
        <p:txBody>
          <a:bodyPr wrap="square" lIns="0" tIns="0" rIns="0" bIns="0" rtlCol="0"/>
          <a:lstStyle/>
          <a:p/>
        </p:txBody>
      </p:sp>
      <p:sp>
        <p:nvSpPr>
          <p:cNvPr id="9" name="object 9"/>
          <p:cNvSpPr/>
          <p:nvPr/>
        </p:nvSpPr>
        <p:spPr>
          <a:xfrm>
            <a:off x="1688470" y="5987796"/>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10" name="object 10"/>
          <p:cNvSpPr/>
          <p:nvPr/>
        </p:nvSpPr>
        <p:spPr>
          <a:xfrm>
            <a:off x="1683898" y="5983224"/>
            <a:ext cx="7325995" cy="467995"/>
          </a:xfrm>
          <a:custGeom>
            <a:avLst/>
            <a:gdLst/>
            <a:ahLst/>
            <a:cxnLst/>
            <a:rect l="l" t="t" r="r" b="b"/>
            <a:pathLst>
              <a:path w="7325995" h="467995">
                <a:moveTo>
                  <a:pt x="7325868" y="464820"/>
                </a:moveTo>
                <a:lnTo>
                  <a:pt x="7325868" y="3048"/>
                </a:lnTo>
                <a:lnTo>
                  <a:pt x="7322820" y="0"/>
                </a:lnTo>
                <a:lnTo>
                  <a:pt x="3048" y="0"/>
                </a:lnTo>
                <a:lnTo>
                  <a:pt x="0" y="3048"/>
                </a:lnTo>
                <a:lnTo>
                  <a:pt x="0" y="464820"/>
                </a:lnTo>
                <a:lnTo>
                  <a:pt x="3048" y="467868"/>
                </a:lnTo>
                <a:lnTo>
                  <a:pt x="4572" y="467868"/>
                </a:lnTo>
                <a:lnTo>
                  <a:pt x="4572" y="10668"/>
                </a:lnTo>
                <a:lnTo>
                  <a:pt x="10668" y="4572"/>
                </a:lnTo>
                <a:lnTo>
                  <a:pt x="10668" y="10668"/>
                </a:lnTo>
                <a:lnTo>
                  <a:pt x="7315200" y="10668"/>
                </a:lnTo>
                <a:lnTo>
                  <a:pt x="7315200" y="4572"/>
                </a:lnTo>
                <a:lnTo>
                  <a:pt x="7319772" y="10668"/>
                </a:lnTo>
                <a:lnTo>
                  <a:pt x="7319772" y="467868"/>
                </a:lnTo>
                <a:lnTo>
                  <a:pt x="7322820" y="467868"/>
                </a:lnTo>
                <a:lnTo>
                  <a:pt x="7325868" y="464820"/>
                </a:lnTo>
                <a:close/>
              </a:path>
              <a:path w="7325995" h="467995">
                <a:moveTo>
                  <a:pt x="10668" y="10668"/>
                </a:moveTo>
                <a:lnTo>
                  <a:pt x="10668" y="4572"/>
                </a:lnTo>
                <a:lnTo>
                  <a:pt x="4572" y="10668"/>
                </a:lnTo>
                <a:lnTo>
                  <a:pt x="10668" y="10668"/>
                </a:lnTo>
                <a:close/>
              </a:path>
              <a:path w="7325995" h="467995">
                <a:moveTo>
                  <a:pt x="10668" y="457200"/>
                </a:moveTo>
                <a:lnTo>
                  <a:pt x="10668" y="10668"/>
                </a:lnTo>
                <a:lnTo>
                  <a:pt x="4572" y="10668"/>
                </a:lnTo>
                <a:lnTo>
                  <a:pt x="4572" y="457200"/>
                </a:lnTo>
                <a:lnTo>
                  <a:pt x="10668" y="457200"/>
                </a:lnTo>
                <a:close/>
              </a:path>
              <a:path w="7325995" h="467995">
                <a:moveTo>
                  <a:pt x="7319772" y="457200"/>
                </a:moveTo>
                <a:lnTo>
                  <a:pt x="4572" y="457200"/>
                </a:lnTo>
                <a:lnTo>
                  <a:pt x="10668" y="461772"/>
                </a:lnTo>
                <a:lnTo>
                  <a:pt x="10668" y="467868"/>
                </a:lnTo>
                <a:lnTo>
                  <a:pt x="7315200" y="467868"/>
                </a:lnTo>
                <a:lnTo>
                  <a:pt x="7315200" y="461772"/>
                </a:lnTo>
                <a:lnTo>
                  <a:pt x="7319772" y="457200"/>
                </a:lnTo>
                <a:close/>
              </a:path>
              <a:path w="7325995" h="467995">
                <a:moveTo>
                  <a:pt x="10668" y="467868"/>
                </a:moveTo>
                <a:lnTo>
                  <a:pt x="10668" y="461772"/>
                </a:lnTo>
                <a:lnTo>
                  <a:pt x="4572" y="457200"/>
                </a:lnTo>
                <a:lnTo>
                  <a:pt x="4572" y="467868"/>
                </a:lnTo>
                <a:lnTo>
                  <a:pt x="10668" y="467868"/>
                </a:lnTo>
                <a:close/>
              </a:path>
              <a:path w="7325995" h="467995">
                <a:moveTo>
                  <a:pt x="7319772" y="10668"/>
                </a:moveTo>
                <a:lnTo>
                  <a:pt x="7315200" y="4572"/>
                </a:lnTo>
                <a:lnTo>
                  <a:pt x="7315200" y="10668"/>
                </a:lnTo>
                <a:lnTo>
                  <a:pt x="7319772" y="10668"/>
                </a:lnTo>
                <a:close/>
              </a:path>
              <a:path w="7325995" h="467995">
                <a:moveTo>
                  <a:pt x="7319772" y="457200"/>
                </a:moveTo>
                <a:lnTo>
                  <a:pt x="7319772" y="10668"/>
                </a:lnTo>
                <a:lnTo>
                  <a:pt x="7315200" y="10668"/>
                </a:lnTo>
                <a:lnTo>
                  <a:pt x="7315200" y="457200"/>
                </a:lnTo>
                <a:lnTo>
                  <a:pt x="7319772" y="457200"/>
                </a:lnTo>
                <a:close/>
              </a:path>
              <a:path w="7325995" h="467995">
                <a:moveTo>
                  <a:pt x="7319772" y="467868"/>
                </a:moveTo>
                <a:lnTo>
                  <a:pt x="7319772" y="457200"/>
                </a:lnTo>
                <a:lnTo>
                  <a:pt x="7315200" y="461772"/>
                </a:lnTo>
                <a:lnTo>
                  <a:pt x="7315200" y="467868"/>
                </a:lnTo>
                <a:lnTo>
                  <a:pt x="7319772" y="467868"/>
                </a:lnTo>
                <a:close/>
              </a:path>
            </a:pathLst>
          </a:custGeom>
          <a:solidFill>
            <a:srgbClr val="353638"/>
          </a:solidFill>
        </p:spPr>
        <p:txBody>
          <a:bodyPr wrap="square" lIns="0" tIns="0" rIns="0" bIns="0" rtlCol="0"/>
          <a:lstStyle/>
          <a:p/>
        </p:txBody>
      </p:sp>
      <p:sp>
        <p:nvSpPr>
          <p:cNvPr id="11" name="object 11"/>
          <p:cNvSpPr txBox="1"/>
          <p:nvPr/>
        </p:nvSpPr>
        <p:spPr>
          <a:xfrm>
            <a:off x="1688470" y="5383781"/>
            <a:ext cx="7315200" cy="953135"/>
          </a:xfrm>
          <a:prstGeom prst="rect">
            <a:avLst/>
          </a:prstGeom>
        </p:spPr>
        <p:txBody>
          <a:bodyPr wrap="square" lIns="0" tIns="12065" rIns="0" bIns="0" rtlCol="0" vert="horz">
            <a:spAutoFit/>
          </a:bodyPr>
          <a:lstStyle/>
          <a:p>
            <a:pPr algn="ctr">
              <a:lnSpc>
                <a:spcPct val="100000"/>
              </a:lnSpc>
              <a:spcBef>
                <a:spcPts val="95"/>
              </a:spcBef>
            </a:pPr>
            <a:r>
              <a:rPr dirty="0" sz="1600" spc="-10" b="1">
                <a:solidFill>
                  <a:srgbClr val="6C6D70"/>
                </a:solidFill>
                <a:latin typeface="Arial"/>
                <a:cs typeface="Arial"/>
              </a:rPr>
              <a:t>Demo: Assignment </a:t>
            </a:r>
            <a:r>
              <a:rPr dirty="0" sz="1600" spc="-5" b="1">
                <a:solidFill>
                  <a:srgbClr val="6C6D70"/>
                </a:solidFill>
                <a:latin typeface="Arial"/>
                <a:cs typeface="Arial"/>
              </a:rPr>
              <a:t>5: Programming constructs in</a:t>
            </a:r>
            <a:r>
              <a:rPr dirty="0" sz="1600" spc="125" b="1">
                <a:solidFill>
                  <a:srgbClr val="6C6D70"/>
                </a:solidFill>
                <a:latin typeface="Arial"/>
                <a:cs typeface="Arial"/>
              </a:rPr>
              <a:t> </a:t>
            </a:r>
            <a:r>
              <a:rPr dirty="0" sz="1600" spc="-15" b="1">
                <a:solidFill>
                  <a:srgbClr val="6C6D70"/>
                </a:solidFill>
                <a:latin typeface="Arial"/>
                <a:cs typeface="Arial"/>
              </a:rPr>
              <a:t>Python</a:t>
            </a:r>
            <a:endParaRPr sz="1600">
              <a:latin typeface="Arial"/>
              <a:cs typeface="Arial"/>
            </a:endParaRPr>
          </a:p>
          <a:p>
            <a:pPr>
              <a:lnSpc>
                <a:spcPct val="100000"/>
              </a:lnSpc>
            </a:pPr>
            <a:endParaRPr sz="1800">
              <a:latin typeface="Times New Roman"/>
              <a:cs typeface="Times New Roman"/>
            </a:endParaRPr>
          </a:p>
          <a:p>
            <a:pPr algn="ctr">
              <a:lnSpc>
                <a:spcPct val="100000"/>
              </a:lnSpc>
              <a:spcBef>
                <a:spcPts val="13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6, 7, 8: Programming constructs in</a:t>
            </a:r>
            <a:r>
              <a:rPr dirty="0" sz="1600" spc="200" b="1">
                <a:solidFill>
                  <a:srgbClr val="6C6D70"/>
                </a:solidFill>
                <a:latin typeface="Arial"/>
                <a:cs typeface="Arial"/>
              </a:rPr>
              <a:t> </a:t>
            </a:r>
            <a:r>
              <a:rPr dirty="0" sz="1600" spc="-15" b="1">
                <a:solidFill>
                  <a:srgbClr val="6C6D70"/>
                </a:solidFill>
                <a:latin typeface="Arial"/>
                <a:cs typeface="Arial"/>
              </a:rPr>
              <a:t>Python</a:t>
            </a:r>
            <a:endParaRPr sz="1600">
              <a:latin typeface="Arial"/>
              <a:cs typeface="Arial"/>
            </a:endParaRPr>
          </a:p>
        </p:txBody>
      </p:sp>
      <p:sp>
        <p:nvSpPr>
          <p:cNvPr id="12" name="object 12"/>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23500" y="563371"/>
            <a:ext cx="2994025" cy="452120"/>
          </a:xfrm>
          <a:prstGeom prst="rect"/>
        </p:spPr>
        <p:txBody>
          <a:bodyPr wrap="square" lIns="0" tIns="12065" rIns="0" bIns="0" rtlCol="0" vert="horz">
            <a:spAutoFit/>
          </a:bodyPr>
          <a:lstStyle/>
          <a:p>
            <a:pPr marL="12700">
              <a:lnSpc>
                <a:spcPct val="100000"/>
              </a:lnSpc>
              <a:spcBef>
                <a:spcPts val="95"/>
              </a:spcBef>
            </a:pPr>
            <a:r>
              <a:rPr dirty="0" spc="-5"/>
              <a:t>Operators (7 of</a:t>
            </a:r>
            <a:r>
              <a:rPr dirty="0" spc="-15"/>
              <a:t> </a:t>
            </a:r>
            <a:r>
              <a:rPr dirty="0" spc="-5"/>
              <a:t>7)</a:t>
            </a:r>
          </a:p>
        </p:txBody>
      </p:sp>
      <p:sp>
        <p:nvSpPr>
          <p:cNvPr id="9" name="object 9"/>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p:nvPr/>
        </p:nvSpPr>
        <p:spPr>
          <a:xfrm>
            <a:off x="1121036" y="1162303"/>
            <a:ext cx="7463790" cy="69723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Membership</a:t>
            </a:r>
            <a:r>
              <a:rPr dirty="0" sz="1800"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a:p>
            <a:pPr marL="243840">
              <a:lnSpc>
                <a:spcPct val="100000"/>
              </a:lnSpc>
              <a:spcBef>
                <a:spcPts val="1205"/>
              </a:spcBef>
            </a:pPr>
            <a:r>
              <a:rPr dirty="0" sz="1600" spc="-5">
                <a:solidFill>
                  <a:srgbClr val="007BC3"/>
                </a:solidFill>
                <a:latin typeface="Arial"/>
                <a:cs typeface="Arial"/>
              </a:rPr>
              <a:t>– </a:t>
            </a:r>
            <a:r>
              <a:rPr dirty="0" sz="1600" spc="-5">
                <a:solidFill>
                  <a:srgbClr val="6C6D70"/>
                </a:solidFill>
                <a:latin typeface="Arial"/>
                <a:cs typeface="Arial"/>
              </a:rPr>
              <a:t>Checks for membership in a sequence of Strings, Lists, Dictionaries or</a:t>
            </a:r>
            <a:r>
              <a:rPr dirty="0" sz="1600" spc="165">
                <a:solidFill>
                  <a:srgbClr val="6C6D70"/>
                </a:solidFill>
                <a:latin typeface="Arial"/>
                <a:cs typeface="Arial"/>
              </a:rPr>
              <a:t> </a:t>
            </a:r>
            <a:r>
              <a:rPr dirty="0" sz="1600" spc="-15">
                <a:solidFill>
                  <a:srgbClr val="6C6D70"/>
                </a:solidFill>
                <a:latin typeface="Arial"/>
                <a:cs typeface="Arial"/>
              </a:rPr>
              <a:t>Tuples</a:t>
            </a:r>
            <a:endParaRPr sz="1600">
              <a:latin typeface="Arial"/>
              <a:cs typeface="Arial"/>
            </a:endParaRPr>
          </a:p>
        </p:txBody>
      </p:sp>
      <p:sp>
        <p:nvSpPr>
          <p:cNvPr id="5" name="object 5"/>
          <p:cNvSpPr txBox="1"/>
          <p:nvPr/>
        </p:nvSpPr>
        <p:spPr>
          <a:xfrm>
            <a:off x="1121036" y="4088382"/>
            <a:ext cx="5118735" cy="69723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Identity</a:t>
            </a:r>
            <a:r>
              <a:rPr dirty="0" sz="1800" spc="-20" b="1">
                <a:solidFill>
                  <a:srgbClr val="6C6D70"/>
                </a:solidFill>
                <a:latin typeface="Arial"/>
                <a:cs typeface="Arial"/>
              </a:rPr>
              <a:t> </a:t>
            </a:r>
            <a:r>
              <a:rPr dirty="0" sz="1800" spc="-5" b="1">
                <a:solidFill>
                  <a:srgbClr val="6C6D70"/>
                </a:solidFill>
                <a:latin typeface="Arial"/>
                <a:cs typeface="Arial"/>
              </a:rPr>
              <a:t>Operators</a:t>
            </a:r>
            <a:endParaRPr sz="1800">
              <a:latin typeface="Arial"/>
              <a:cs typeface="Arial"/>
            </a:endParaRPr>
          </a:p>
          <a:p>
            <a:pPr marL="243840">
              <a:lnSpc>
                <a:spcPct val="100000"/>
              </a:lnSpc>
              <a:spcBef>
                <a:spcPts val="1205"/>
              </a:spcBef>
            </a:pPr>
            <a:r>
              <a:rPr dirty="0" sz="1600" spc="-5">
                <a:solidFill>
                  <a:srgbClr val="007BC3"/>
                </a:solidFill>
                <a:latin typeface="Arial"/>
                <a:cs typeface="Arial"/>
              </a:rPr>
              <a:t>– </a:t>
            </a:r>
            <a:r>
              <a:rPr dirty="0" sz="1600" spc="-5">
                <a:solidFill>
                  <a:srgbClr val="6C6D70"/>
                </a:solidFill>
                <a:latin typeface="Arial"/>
                <a:cs typeface="Arial"/>
              </a:rPr>
              <a:t>Are used to compare memory locations of 2</a:t>
            </a:r>
            <a:r>
              <a:rPr dirty="0" sz="1600" spc="125">
                <a:solidFill>
                  <a:srgbClr val="6C6D70"/>
                </a:solidFill>
                <a:latin typeface="Arial"/>
                <a:cs typeface="Arial"/>
              </a:rPr>
              <a:t> </a:t>
            </a:r>
            <a:r>
              <a:rPr dirty="0" sz="1600" spc="-5">
                <a:solidFill>
                  <a:srgbClr val="6C6D70"/>
                </a:solidFill>
                <a:latin typeface="Arial"/>
                <a:cs typeface="Arial"/>
              </a:rPr>
              <a:t>objects</a:t>
            </a:r>
            <a:endParaRPr sz="1600">
              <a:latin typeface="Arial"/>
              <a:cs typeface="Arial"/>
            </a:endParaRPr>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4</a:t>
            </a:r>
            <a:endParaRPr sz="1000">
              <a:latin typeface="Arial"/>
              <a:cs typeface="Arial"/>
            </a:endParaRPr>
          </a:p>
        </p:txBody>
      </p:sp>
      <p:graphicFrame>
        <p:nvGraphicFramePr>
          <p:cNvPr id="7" name="object 7"/>
          <p:cNvGraphicFramePr>
            <a:graphicFrameLocks noGrp="1"/>
          </p:cNvGraphicFramePr>
          <p:nvPr/>
        </p:nvGraphicFramePr>
        <p:xfrm>
          <a:off x="1377323" y="2203450"/>
          <a:ext cx="8096250" cy="1326515"/>
        </p:xfrm>
        <a:graphic>
          <a:graphicData uri="http://schemas.openxmlformats.org/drawingml/2006/table">
            <a:tbl>
              <a:tblPr firstRow="1" bandRow="1">
                <a:tableStyleId>{2D5ABB26-0587-4C30-8999-92F81FD0307C}</a:tableStyleId>
              </a:tblPr>
              <a:tblGrid>
                <a:gridCol w="1524000"/>
                <a:gridCol w="6553200"/>
              </a:tblGrid>
              <a:tr h="332105">
                <a:tc>
                  <a:txBody>
                    <a:bodyPr/>
                    <a:lstStyle/>
                    <a:p>
                      <a:pPr algn="ctr" marL="13335">
                        <a:lnSpc>
                          <a:spcPct val="100000"/>
                        </a:lnSpc>
                        <a:spcBef>
                          <a:spcPts val="120"/>
                        </a:spcBef>
                      </a:pPr>
                      <a:r>
                        <a:rPr dirty="0" sz="1800" spc="-5" b="1">
                          <a:solidFill>
                            <a:srgbClr val="FFFFFF"/>
                          </a:solidFill>
                          <a:latin typeface="Arial"/>
                          <a:cs typeface="Arial"/>
                        </a:rPr>
                        <a:t>Operators</a:t>
                      </a:r>
                      <a:endParaRPr sz="1800">
                        <a:latin typeface="Arial"/>
                        <a:cs typeface="Arial"/>
                      </a:endParaRPr>
                    </a:p>
                  </a:txBody>
                  <a:tcPr marL="0" marR="0" marB="0" marT="152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10160">
                        <a:lnSpc>
                          <a:spcPct val="100000"/>
                        </a:lnSpc>
                        <a:spcBef>
                          <a:spcPts val="120"/>
                        </a:spcBef>
                      </a:pPr>
                      <a:r>
                        <a:rPr dirty="0" sz="1800" spc="-5" b="1">
                          <a:solidFill>
                            <a:srgbClr val="FFFFFF"/>
                          </a:solidFill>
                          <a:latin typeface="Arial"/>
                          <a:cs typeface="Arial"/>
                        </a:rPr>
                        <a:t>Description</a:t>
                      </a:r>
                      <a:endParaRPr sz="1800">
                        <a:latin typeface="Arial"/>
                        <a:cs typeface="Arial"/>
                      </a:endParaRPr>
                    </a:p>
                  </a:txBody>
                  <a:tcPr marL="0" marR="0" marB="0" marT="152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333375">
                <a:tc>
                  <a:txBody>
                    <a:bodyPr/>
                    <a:lstStyle/>
                    <a:p>
                      <a:pPr algn="ctr" marL="13335">
                        <a:lnSpc>
                          <a:spcPct val="100000"/>
                        </a:lnSpc>
                        <a:spcBef>
                          <a:spcPts val="130"/>
                        </a:spcBef>
                      </a:pPr>
                      <a:r>
                        <a:rPr dirty="0" sz="1800" spc="-5">
                          <a:solidFill>
                            <a:srgbClr val="6C6D70"/>
                          </a:solidFill>
                          <a:latin typeface="Arial"/>
                          <a:cs typeface="Arial"/>
                        </a:rPr>
                        <a:t>in</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15240">
                        <a:lnSpc>
                          <a:spcPct val="100000"/>
                        </a:lnSpc>
                        <a:spcBef>
                          <a:spcPts val="130"/>
                        </a:spcBef>
                      </a:pPr>
                      <a:r>
                        <a:rPr dirty="0" sz="1800" spc="-5">
                          <a:solidFill>
                            <a:srgbClr val="6C6D70"/>
                          </a:solidFill>
                          <a:latin typeface="Arial"/>
                          <a:cs typeface="Arial"/>
                        </a:rPr>
                        <a:t>Returns </a:t>
                      </a:r>
                      <a:r>
                        <a:rPr dirty="0" sz="1800">
                          <a:solidFill>
                            <a:srgbClr val="6C6D70"/>
                          </a:solidFill>
                          <a:latin typeface="Arial"/>
                          <a:cs typeface="Arial"/>
                        </a:rPr>
                        <a:t>to </a:t>
                      </a:r>
                      <a:r>
                        <a:rPr dirty="0" sz="1800" spc="-5">
                          <a:solidFill>
                            <a:srgbClr val="6C6D70"/>
                          </a:solidFill>
                          <a:latin typeface="Arial"/>
                          <a:cs typeface="Arial"/>
                        </a:rPr>
                        <a:t>true if it finds </a:t>
                      </a:r>
                      <a:r>
                        <a:rPr dirty="0" sz="1800">
                          <a:solidFill>
                            <a:srgbClr val="6C6D70"/>
                          </a:solidFill>
                          <a:latin typeface="Arial"/>
                          <a:cs typeface="Arial"/>
                        </a:rPr>
                        <a:t>a </a:t>
                      </a:r>
                      <a:r>
                        <a:rPr dirty="0" sz="1800" spc="-5">
                          <a:solidFill>
                            <a:srgbClr val="6C6D70"/>
                          </a:solidFill>
                          <a:latin typeface="Arial"/>
                          <a:cs typeface="Arial"/>
                        </a:rPr>
                        <a:t>variable in given sequence else</a:t>
                      </a:r>
                      <a:r>
                        <a:rPr dirty="0" sz="1800" spc="90">
                          <a:solidFill>
                            <a:srgbClr val="6C6D70"/>
                          </a:solidFill>
                          <a:latin typeface="Arial"/>
                          <a:cs typeface="Arial"/>
                        </a:rPr>
                        <a:t> </a:t>
                      </a:r>
                      <a:r>
                        <a:rPr dirty="0" sz="1800" spc="-5">
                          <a:solidFill>
                            <a:srgbClr val="6C6D70"/>
                          </a:solidFill>
                          <a:latin typeface="Arial"/>
                          <a:cs typeface="Arial"/>
                        </a:rPr>
                        <a:t>false</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47065">
                <a:tc>
                  <a:txBody>
                    <a:bodyPr/>
                    <a:lstStyle/>
                    <a:p>
                      <a:pPr algn="ctr" marL="13335">
                        <a:lnSpc>
                          <a:spcPct val="100000"/>
                        </a:lnSpc>
                        <a:spcBef>
                          <a:spcPts val="1365"/>
                        </a:spcBef>
                      </a:pPr>
                      <a:r>
                        <a:rPr dirty="0" sz="1800" spc="-5">
                          <a:solidFill>
                            <a:srgbClr val="6C6D70"/>
                          </a:solidFill>
                          <a:latin typeface="Arial"/>
                          <a:cs typeface="Arial"/>
                        </a:rPr>
                        <a:t>not</a:t>
                      </a:r>
                      <a:r>
                        <a:rPr dirty="0" sz="1800" spc="-10">
                          <a:solidFill>
                            <a:srgbClr val="6C6D70"/>
                          </a:solidFill>
                          <a:latin typeface="Arial"/>
                          <a:cs typeface="Arial"/>
                        </a:rPr>
                        <a:t> </a:t>
                      </a:r>
                      <a:r>
                        <a:rPr dirty="0" sz="1800" spc="-5">
                          <a:solidFill>
                            <a:srgbClr val="6C6D70"/>
                          </a:solidFill>
                          <a:latin typeface="Arial"/>
                          <a:cs typeface="Arial"/>
                        </a:rPr>
                        <a:t>in</a:t>
                      </a:r>
                      <a:endParaRPr sz="1800">
                        <a:latin typeface="Arial"/>
                        <a:cs typeface="Arial"/>
                      </a:endParaRPr>
                    </a:p>
                  </a:txBody>
                  <a:tcPr marL="0" marR="0" marB="0" marT="17335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15240">
                        <a:lnSpc>
                          <a:spcPct val="100000"/>
                        </a:lnSpc>
                        <a:spcBef>
                          <a:spcPts val="120"/>
                        </a:spcBef>
                      </a:pPr>
                      <a:r>
                        <a:rPr dirty="0" sz="1800" spc="-5">
                          <a:solidFill>
                            <a:srgbClr val="6C6D70"/>
                          </a:solidFill>
                          <a:latin typeface="Arial"/>
                          <a:cs typeface="Arial"/>
                        </a:rPr>
                        <a:t>Returns </a:t>
                      </a:r>
                      <a:r>
                        <a:rPr dirty="0" sz="1800">
                          <a:solidFill>
                            <a:srgbClr val="6C6D70"/>
                          </a:solidFill>
                          <a:latin typeface="Arial"/>
                          <a:cs typeface="Arial"/>
                        </a:rPr>
                        <a:t>to </a:t>
                      </a:r>
                      <a:r>
                        <a:rPr dirty="0" sz="1800" spc="-5">
                          <a:solidFill>
                            <a:srgbClr val="6C6D70"/>
                          </a:solidFill>
                          <a:latin typeface="Arial"/>
                          <a:cs typeface="Arial"/>
                        </a:rPr>
                        <a:t>true if it does not find </a:t>
                      </a:r>
                      <a:r>
                        <a:rPr dirty="0" sz="1800">
                          <a:solidFill>
                            <a:srgbClr val="6C6D70"/>
                          </a:solidFill>
                          <a:latin typeface="Arial"/>
                          <a:cs typeface="Arial"/>
                        </a:rPr>
                        <a:t>a </a:t>
                      </a:r>
                      <a:r>
                        <a:rPr dirty="0" sz="1800" spc="-5">
                          <a:solidFill>
                            <a:srgbClr val="6C6D70"/>
                          </a:solidFill>
                          <a:latin typeface="Arial"/>
                          <a:cs typeface="Arial"/>
                        </a:rPr>
                        <a:t>variable in given</a:t>
                      </a:r>
                      <a:r>
                        <a:rPr dirty="0" sz="1800" spc="80">
                          <a:solidFill>
                            <a:srgbClr val="6C6D70"/>
                          </a:solidFill>
                          <a:latin typeface="Arial"/>
                          <a:cs typeface="Arial"/>
                        </a:rPr>
                        <a:t> </a:t>
                      </a:r>
                      <a:r>
                        <a:rPr dirty="0" sz="1800" spc="-5">
                          <a:solidFill>
                            <a:srgbClr val="6C6D70"/>
                          </a:solidFill>
                          <a:latin typeface="Arial"/>
                          <a:cs typeface="Arial"/>
                        </a:rPr>
                        <a:t>sequence</a:t>
                      </a:r>
                      <a:endParaRPr sz="1800">
                        <a:latin typeface="Arial"/>
                        <a:cs typeface="Arial"/>
                      </a:endParaRPr>
                    </a:p>
                    <a:p>
                      <a:pPr marL="15240">
                        <a:lnSpc>
                          <a:spcPct val="100000"/>
                        </a:lnSpc>
                        <a:spcBef>
                          <a:spcPts val="325"/>
                        </a:spcBef>
                      </a:pPr>
                      <a:r>
                        <a:rPr dirty="0" sz="1800" spc="-5">
                          <a:solidFill>
                            <a:srgbClr val="6C6D70"/>
                          </a:solidFill>
                          <a:latin typeface="Arial"/>
                          <a:cs typeface="Arial"/>
                        </a:rPr>
                        <a:t>else</a:t>
                      </a:r>
                      <a:r>
                        <a:rPr dirty="0" sz="1800" spc="0">
                          <a:solidFill>
                            <a:srgbClr val="6C6D70"/>
                          </a:solidFill>
                          <a:latin typeface="Arial"/>
                          <a:cs typeface="Arial"/>
                        </a:rPr>
                        <a:t> </a:t>
                      </a:r>
                      <a:r>
                        <a:rPr dirty="0" sz="1800" spc="-5">
                          <a:solidFill>
                            <a:srgbClr val="6C6D70"/>
                          </a:solidFill>
                          <a:latin typeface="Arial"/>
                          <a:cs typeface="Arial"/>
                        </a:rPr>
                        <a:t>false</a:t>
                      </a:r>
                      <a:endParaRPr sz="1800">
                        <a:latin typeface="Arial"/>
                        <a:cs typeface="Arial"/>
                      </a:endParaRPr>
                    </a:p>
                  </a:txBody>
                  <a:tcPr marL="0" marR="0" marB="0" marT="152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graphicFrame>
        <p:nvGraphicFramePr>
          <p:cNvPr id="8" name="object 8"/>
          <p:cNvGraphicFramePr>
            <a:graphicFrameLocks noGrp="1"/>
          </p:cNvGraphicFramePr>
          <p:nvPr/>
        </p:nvGraphicFramePr>
        <p:xfrm>
          <a:off x="1377323" y="4952745"/>
          <a:ext cx="8096250" cy="1643380"/>
        </p:xfrm>
        <a:graphic>
          <a:graphicData uri="http://schemas.openxmlformats.org/drawingml/2006/table">
            <a:tbl>
              <a:tblPr firstRow="1" bandRow="1">
                <a:tableStyleId>{2D5ABB26-0587-4C30-8999-92F81FD0307C}</a:tableStyleId>
              </a:tblPr>
              <a:tblGrid>
                <a:gridCol w="1828800"/>
                <a:gridCol w="6248400"/>
              </a:tblGrid>
              <a:tr h="333375">
                <a:tc>
                  <a:txBody>
                    <a:bodyPr/>
                    <a:lstStyle/>
                    <a:p>
                      <a:pPr algn="ctr" marL="13335">
                        <a:lnSpc>
                          <a:spcPct val="100000"/>
                        </a:lnSpc>
                        <a:spcBef>
                          <a:spcPts val="120"/>
                        </a:spcBef>
                      </a:pPr>
                      <a:r>
                        <a:rPr dirty="0" sz="1800" spc="-5" b="1">
                          <a:solidFill>
                            <a:srgbClr val="FFFFFF"/>
                          </a:solidFill>
                          <a:latin typeface="Arial"/>
                          <a:cs typeface="Arial"/>
                        </a:rPr>
                        <a:t>Operators</a:t>
                      </a:r>
                      <a:endParaRPr sz="1800">
                        <a:latin typeface="Arial"/>
                        <a:cs typeface="Arial"/>
                      </a:endParaRPr>
                    </a:p>
                  </a:txBody>
                  <a:tcPr marL="0" marR="0" marB="0" marT="152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10160">
                        <a:lnSpc>
                          <a:spcPct val="100000"/>
                        </a:lnSpc>
                        <a:spcBef>
                          <a:spcPts val="120"/>
                        </a:spcBef>
                      </a:pPr>
                      <a:r>
                        <a:rPr dirty="0" sz="1800" spc="-5" b="1">
                          <a:solidFill>
                            <a:srgbClr val="FFFFFF"/>
                          </a:solidFill>
                          <a:latin typeface="Arial"/>
                          <a:cs typeface="Arial"/>
                        </a:rPr>
                        <a:t>Description</a:t>
                      </a:r>
                      <a:endParaRPr sz="1800">
                        <a:latin typeface="Arial"/>
                        <a:cs typeface="Arial"/>
                      </a:endParaRPr>
                    </a:p>
                  </a:txBody>
                  <a:tcPr marL="0" marR="0" marB="0" marT="152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647065">
                <a:tc>
                  <a:txBody>
                    <a:bodyPr/>
                    <a:lstStyle/>
                    <a:p>
                      <a:pPr algn="ctr" marL="12700">
                        <a:lnSpc>
                          <a:spcPct val="100000"/>
                        </a:lnSpc>
                        <a:spcBef>
                          <a:spcPts val="1355"/>
                        </a:spcBef>
                      </a:pPr>
                      <a:r>
                        <a:rPr dirty="0" sz="1800" spc="-5">
                          <a:solidFill>
                            <a:srgbClr val="6C6D70"/>
                          </a:solidFill>
                          <a:latin typeface="Arial"/>
                          <a:cs typeface="Arial"/>
                        </a:rPr>
                        <a:t>is</a:t>
                      </a:r>
                      <a:endParaRPr sz="1800">
                        <a:latin typeface="Arial"/>
                        <a:cs typeface="Arial"/>
                      </a:endParaRPr>
                    </a:p>
                  </a:txBody>
                  <a:tcPr marL="0" marR="0" marB="0" marT="1720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15240">
                        <a:lnSpc>
                          <a:spcPct val="100000"/>
                        </a:lnSpc>
                        <a:spcBef>
                          <a:spcPts val="120"/>
                        </a:spcBef>
                      </a:pPr>
                      <a:r>
                        <a:rPr dirty="0" sz="1800" spc="-5">
                          <a:solidFill>
                            <a:srgbClr val="6C6D70"/>
                          </a:solidFill>
                          <a:latin typeface="Arial"/>
                          <a:cs typeface="Arial"/>
                        </a:rPr>
                        <a:t>Returns </a:t>
                      </a:r>
                      <a:r>
                        <a:rPr dirty="0" sz="1800">
                          <a:solidFill>
                            <a:srgbClr val="6C6D70"/>
                          </a:solidFill>
                          <a:latin typeface="Arial"/>
                          <a:cs typeface="Arial"/>
                        </a:rPr>
                        <a:t>to </a:t>
                      </a:r>
                      <a:r>
                        <a:rPr dirty="0" sz="1800" spc="-5">
                          <a:solidFill>
                            <a:srgbClr val="6C6D70"/>
                          </a:solidFill>
                          <a:latin typeface="Arial"/>
                          <a:cs typeface="Arial"/>
                        </a:rPr>
                        <a:t>true if variables on either side of operator</a:t>
                      </a:r>
                      <a:r>
                        <a:rPr dirty="0" sz="1800" spc="80">
                          <a:solidFill>
                            <a:srgbClr val="6C6D70"/>
                          </a:solidFill>
                          <a:latin typeface="Arial"/>
                          <a:cs typeface="Arial"/>
                        </a:rPr>
                        <a:t> </a:t>
                      </a:r>
                      <a:r>
                        <a:rPr dirty="0" sz="1800" spc="-5">
                          <a:solidFill>
                            <a:srgbClr val="6C6D70"/>
                          </a:solidFill>
                          <a:latin typeface="Arial"/>
                          <a:cs typeface="Arial"/>
                        </a:rPr>
                        <a:t>are</a:t>
                      </a:r>
                      <a:endParaRPr sz="1800">
                        <a:latin typeface="Arial"/>
                        <a:cs typeface="Arial"/>
                      </a:endParaRPr>
                    </a:p>
                    <a:p>
                      <a:pPr marL="15240">
                        <a:lnSpc>
                          <a:spcPct val="100000"/>
                        </a:lnSpc>
                        <a:spcBef>
                          <a:spcPts val="325"/>
                        </a:spcBef>
                      </a:pPr>
                      <a:r>
                        <a:rPr dirty="0" sz="1800" spc="-5">
                          <a:solidFill>
                            <a:srgbClr val="6C6D70"/>
                          </a:solidFill>
                          <a:latin typeface="Arial"/>
                          <a:cs typeface="Arial"/>
                        </a:rPr>
                        <a:t>referring </a:t>
                      </a:r>
                      <a:r>
                        <a:rPr dirty="0" sz="1800">
                          <a:solidFill>
                            <a:srgbClr val="6C6D70"/>
                          </a:solidFill>
                          <a:latin typeface="Arial"/>
                          <a:cs typeface="Arial"/>
                        </a:rPr>
                        <a:t>to </a:t>
                      </a:r>
                      <a:r>
                        <a:rPr dirty="0" sz="1800" spc="-5">
                          <a:solidFill>
                            <a:srgbClr val="6C6D70"/>
                          </a:solidFill>
                          <a:latin typeface="Arial"/>
                          <a:cs typeface="Arial"/>
                        </a:rPr>
                        <a:t>same object else</a:t>
                      </a:r>
                      <a:r>
                        <a:rPr dirty="0" sz="1800" spc="15">
                          <a:solidFill>
                            <a:srgbClr val="6C6D70"/>
                          </a:solidFill>
                          <a:latin typeface="Arial"/>
                          <a:cs typeface="Arial"/>
                        </a:rPr>
                        <a:t> </a:t>
                      </a:r>
                      <a:r>
                        <a:rPr dirty="0" sz="1800" spc="-5">
                          <a:solidFill>
                            <a:srgbClr val="6C6D70"/>
                          </a:solidFill>
                          <a:latin typeface="Arial"/>
                          <a:cs typeface="Arial"/>
                        </a:rPr>
                        <a:t>false</a:t>
                      </a:r>
                      <a:endParaRPr sz="1800">
                        <a:latin typeface="Arial"/>
                        <a:cs typeface="Arial"/>
                      </a:endParaRPr>
                    </a:p>
                  </a:txBody>
                  <a:tcPr marL="0" marR="0" marB="0" marT="152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48970">
                <a:tc>
                  <a:txBody>
                    <a:bodyPr/>
                    <a:lstStyle/>
                    <a:p>
                      <a:pPr algn="ctr" marL="12065">
                        <a:lnSpc>
                          <a:spcPct val="100000"/>
                        </a:lnSpc>
                        <a:spcBef>
                          <a:spcPts val="1365"/>
                        </a:spcBef>
                      </a:pPr>
                      <a:r>
                        <a:rPr dirty="0" sz="1800" spc="-5">
                          <a:solidFill>
                            <a:srgbClr val="6C6D70"/>
                          </a:solidFill>
                          <a:latin typeface="Arial"/>
                          <a:cs typeface="Arial"/>
                        </a:rPr>
                        <a:t>is</a:t>
                      </a:r>
                      <a:r>
                        <a:rPr dirty="0" sz="1800" spc="-10">
                          <a:solidFill>
                            <a:srgbClr val="6C6D70"/>
                          </a:solidFill>
                          <a:latin typeface="Arial"/>
                          <a:cs typeface="Arial"/>
                        </a:rPr>
                        <a:t> </a:t>
                      </a:r>
                      <a:r>
                        <a:rPr dirty="0" sz="1800" spc="-5">
                          <a:solidFill>
                            <a:srgbClr val="6C6D70"/>
                          </a:solidFill>
                          <a:latin typeface="Arial"/>
                          <a:cs typeface="Arial"/>
                        </a:rPr>
                        <a:t>not</a:t>
                      </a:r>
                      <a:endParaRPr sz="1800">
                        <a:latin typeface="Arial"/>
                        <a:cs typeface="Arial"/>
                      </a:endParaRPr>
                    </a:p>
                  </a:txBody>
                  <a:tcPr marL="0" marR="0" marB="0" marT="17335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15240">
                        <a:lnSpc>
                          <a:spcPct val="100000"/>
                        </a:lnSpc>
                        <a:spcBef>
                          <a:spcPts val="130"/>
                        </a:spcBef>
                      </a:pPr>
                      <a:r>
                        <a:rPr dirty="0" sz="1800" spc="-5">
                          <a:solidFill>
                            <a:srgbClr val="6C6D70"/>
                          </a:solidFill>
                          <a:latin typeface="Arial"/>
                          <a:cs typeface="Arial"/>
                        </a:rPr>
                        <a:t>Returns </a:t>
                      </a:r>
                      <a:r>
                        <a:rPr dirty="0" sz="1800">
                          <a:solidFill>
                            <a:srgbClr val="6C6D70"/>
                          </a:solidFill>
                          <a:latin typeface="Arial"/>
                          <a:cs typeface="Arial"/>
                        </a:rPr>
                        <a:t>to </a:t>
                      </a:r>
                      <a:r>
                        <a:rPr dirty="0" sz="1800" spc="-5">
                          <a:solidFill>
                            <a:srgbClr val="6C6D70"/>
                          </a:solidFill>
                          <a:latin typeface="Arial"/>
                          <a:cs typeface="Arial"/>
                        </a:rPr>
                        <a:t>false if variables on either side of operator</a:t>
                      </a:r>
                      <a:r>
                        <a:rPr dirty="0" sz="1800" spc="90">
                          <a:solidFill>
                            <a:srgbClr val="6C6D70"/>
                          </a:solidFill>
                          <a:latin typeface="Arial"/>
                          <a:cs typeface="Arial"/>
                        </a:rPr>
                        <a:t> </a:t>
                      </a:r>
                      <a:r>
                        <a:rPr dirty="0" sz="1800" spc="-5">
                          <a:solidFill>
                            <a:srgbClr val="6C6D70"/>
                          </a:solidFill>
                          <a:latin typeface="Arial"/>
                          <a:cs typeface="Arial"/>
                        </a:rPr>
                        <a:t>are</a:t>
                      </a:r>
                      <a:endParaRPr sz="1800">
                        <a:latin typeface="Arial"/>
                        <a:cs typeface="Arial"/>
                      </a:endParaRPr>
                    </a:p>
                    <a:p>
                      <a:pPr marL="15240">
                        <a:lnSpc>
                          <a:spcPct val="100000"/>
                        </a:lnSpc>
                        <a:spcBef>
                          <a:spcPts val="320"/>
                        </a:spcBef>
                      </a:pPr>
                      <a:r>
                        <a:rPr dirty="0" sz="1800" spc="-5">
                          <a:solidFill>
                            <a:srgbClr val="6C6D70"/>
                          </a:solidFill>
                          <a:latin typeface="Arial"/>
                          <a:cs typeface="Arial"/>
                        </a:rPr>
                        <a:t>referring </a:t>
                      </a:r>
                      <a:r>
                        <a:rPr dirty="0" sz="1800">
                          <a:solidFill>
                            <a:srgbClr val="6C6D70"/>
                          </a:solidFill>
                          <a:latin typeface="Arial"/>
                          <a:cs typeface="Arial"/>
                        </a:rPr>
                        <a:t>to </a:t>
                      </a:r>
                      <a:r>
                        <a:rPr dirty="0" sz="1800" spc="-5">
                          <a:solidFill>
                            <a:srgbClr val="6C6D70"/>
                          </a:solidFill>
                          <a:latin typeface="Arial"/>
                          <a:cs typeface="Arial"/>
                        </a:rPr>
                        <a:t>same object else</a:t>
                      </a:r>
                      <a:r>
                        <a:rPr dirty="0" sz="1800" spc="15">
                          <a:solidFill>
                            <a:srgbClr val="6C6D70"/>
                          </a:solidFill>
                          <a:latin typeface="Arial"/>
                          <a:cs typeface="Arial"/>
                        </a:rPr>
                        <a:t> </a:t>
                      </a:r>
                      <a:r>
                        <a:rPr dirty="0" sz="1800" spc="-5">
                          <a:solidFill>
                            <a:srgbClr val="6C6D70"/>
                          </a:solidFill>
                          <a:latin typeface="Arial"/>
                          <a:cs typeface="Arial"/>
                        </a:rPr>
                        <a:t>true</a:t>
                      </a:r>
                      <a:endParaRPr sz="1800">
                        <a:latin typeface="Arial"/>
                        <a:cs typeface="Arial"/>
                      </a:endParaRPr>
                    </a:p>
                  </a:txBody>
                  <a:tcPr marL="0" marR="0" marB="0" marT="1651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877196" y="575563"/>
            <a:ext cx="3523615" cy="452120"/>
          </a:xfrm>
          <a:prstGeom prst="rect"/>
        </p:spPr>
        <p:txBody>
          <a:bodyPr wrap="square" lIns="0" tIns="12065" rIns="0" bIns="0" rtlCol="0" vert="horz">
            <a:spAutoFit/>
          </a:bodyPr>
          <a:lstStyle/>
          <a:p>
            <a:pPr marL="12700">
              <a:lnSpc>
                <a:spcPct val="100000"/>
              </a:lnSpc>
              <a:spcBef>
                <a:spcPts val="95"/>
              </a:spcBef>
            </a:pPr>
            <a:r>
              <a:rPr dirty="0" spc="-5"/>
              <a:t>Built-in function:</a:t>
            </a:r>
            <a:r>
              <a:rPr dirty="0" spc="-20"/>
              <a:t> </a:t>
            </a:r>
            <a:r>
              <a:rPr dirty="0" spc="-5"/>
              <a:t>id()</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5</a:t>
            </a:r>
            <a:endParaRPr sz="1000">
              <a:latin typeface="Arial"/>
              <a:cs typeface="Arial"/>
            </a:endParaRPr>
          </a:p>
        </p:txBody>
      </p:sp>
      <p:sp>
        <p:nvSpPr>
          <p:cNvPr id="5" name="object 5"/>
          <p:cNvSpPr/>
          <p:nvPr/>
        </p:nvSpPr>
        <p:spPr>
          <a:xfrm>
            <a:off x="1042297" y="2558796"/>
            <a:ext cx="4380230" cy="4051300"/>
          </a:xfrm>
          <a:custGeom>
            <a:avLst/>
            <a:gdLst/>
            <a:ahLst/>
            <a:cxnLst/>
            <a:rect l="l" t="t" r="r" b="b"/>
            <a:pathLst>
              <a:path w="4380230" h="4051300">
                <a:moveTo>
                  <a:pt x="0" y="0"/>
                </a:moveTo>
                <a:lnTo>
                  <a:pt x="0" y="4050792"/>
                </a:lnTo>
                <a:lnTo>
                  <a:pt x="4379976" y="4050792"/>
                </a:lnTo>
                <a:lnTo>
                  <a:pt x="4379976" y="0"/>
                </a:lnTo>
                <a:lnTo>
                  <a:pt x="0" y="0"/>
                </a:lnTo>
                <a:close/>
              </a:path>
            </a:pathLst>
          </a:custGeom>
          <a:solidFill>
            <a:srgbClr val="D1ECF8"/>
          </a:solidFill>
        </p:spPr>
        <p:txBody>
          <a:bodyPr wrap="square" lIns="0" tIns="0" rIns="0" bIns="0" rtlCol="0"/>
          <a:lstStyle/>
          <a:p/>
        </p:txBody>
      </p:sp>
      <p:sp>
        <p:nvSpPr>
          <p:cNvPr id="6" name="object 6"/>
          <p:cNvSpPr/>
          <p:nvPr/>
        </p:nvSpPr>
        <p:spPr>
          <a:xfrm>
            <a:off x="1030105" y="2546604"/>
            <a:ext cx="4406265" cy="4076700"/>
          </a:xfrm>
          <a:custGeom>
            <a:avLst/>
            <a:gdLst/>
            <a:ahLst/>
            <a:cxnLst/>
            <a:rect l="l" t="t" r="r" b="b"/>
            <a:pathLst>
              <a:path w="4406265" h="4076700">
                <a:moveTo>
                  <a:pt x="4405881" y="4070604"/>
                </a:moveTo>
                <a:lnTo>
                  <a:pt x="4405881" y="6096"/>
                </a:lnTo>
                <a:lnTo>
                  <a:pt x="4399785" y="0"/>
                </a:lnTo>
                <a:lnTo>
                  <a:pt x="6096" y="0"/>
                </a:lnTo>
                <a:lnTo>
                  <a:pt x="0" y="6096"/>
                </a:lnTo>
                <a:lnTo>
                  <a:pt x="0" y="4070604"/>
                </a:lnTo>
                <a:lnTo>
                  <a:pt x="6096" y="4076700"/>
                </a:lnTo>
                <a:lnTo>
                  <a:pt x="12192" y="4076700"/>
                </a:lnTo>
                <a:lnTo>
                  <a:pt x="12192" y="25908"/>
                </a:lnTo>
                <a:lnTo>
                  <a:pt x="25908" y="12192"/>
                </a:lnTo>
                <a:lnTo>
                  <a:pt x="25908" y="25908"/>
                </a:lnTo>
                <a:lnTo>
                  <a:pt x="4379973" y="25908"/>
                </a:lnTo>
                <a:lnTo>
                  <a:pt x="4379973" y="12192"/>
                </a:lnTo>
                <a:lnTo>
                  <a:pt x="4392165" y="25908"/>
                </a:lnTo>
                <a:lnTo>
                  <a:pt x="4392165" y="4076700"/>
                </a:lnTo>
                <a:lnTo>
                  <a:pt x="4399785" y="4076700"/>
                </a:lnTo>
                <a:lnTo>
                  <a:pt x="4405881" y="4070604"/>
                </a:lnTo>
                <a:close/>
              </a:path>
              <a:path w="4406265" h="4076700">
                <a:moveTo>
                  <a:pt x="25908" y="25908"/>
                </a:moveTo>
                <a:lnTo>
                  <a:pt x="25908" y="12192"/>
                </a:lnTo>
                <a:lnTo>
                  <a:pt x="12192" y="25908"/>
                </a:lnTo>
                <a:lnTo>
                  <a:pt x="25908" y="25908"/>
                </a:lnTo>
                <a:close/>
              </a:path>
              <a:path w="4406265" h="4076700">
                <a:moveTo>
                  <a:pt x="25908" y="4050792"/>
                </a:moveTo>
                <a:lnTo>
                  <a:pt x="25908" y="25908"/>
                </a:lnTo>
                <a:lnTo>
                  <a:pt x="12192" y="25908"/>
                </a:lnTo>
                <a:lnTo>
                  <a:pt x="12192" y="4050792"/>
                </a:lnTo>
                <a:lnTo>
                  <a:pt x="25908" y="4050792"/>
                </a:lnTo>
                <a:close/>
              </a:path>
              <a:path w="4406265" h="4076700">
                <a:moveTo>
                  <a:pt x="4392165" y="4050792"/>
                </a:moveTo>
                <a:lnTo>
                  <a:pt x="12192" y="4050792"/>
                </a:lnTo>
                <a:lnTo>
                  <a:pt x="25908" y="4062984"/>
                </a:lnTo>
                <a:lnTo>
                  <a:pt x="25908" y="4076700"/>
                </a:lnTo>
                <a:lnTo>
                  <a:pt x="4379973" y="4076700"/>
                </a:lnTo>
                <a:lnTo>
                  <a:pt x="4379973" y="4062984"/>
                </a:lnTo>
                <a:lnTo>
                  <a:pt x="4392165" y="4050792"/>
                </a:lnTo>
                <a:close/>
              </a:path>
              <a:path w="4406265" h="4076700">
                <a:moveTo>
                  <a:pt x="25908" y="4076700"/>
                </a:moveTo>
                <a:lnTo>
                  <a:pt x="25908" y="4062984"/>
                </a:lnTo>
                <a:lnTo>
                  <a:pt x="12192" y="4050792"/>
                </a:lnTo>
                <a:lnTo>
                  <a:pt x="12192" y="4076700"/>
                </a:lnTo>
                <a:lnTo>
                  <a:pt x="25908" y="4076700"/>
                </a:lnTo>
                <a:close/>
              </a:path>
              <a:path w="4406265" h="4076700">
                <a:moveTo>
                  <a:pt x="4392165" y="25908"/>
                </a:moveTo>
                <a:lnTo>
                  <a:pt x="4379973" y="12192"/>
                </a:lnTo>
                <a:lnTo>
                  <a:pt x="4379973" y="25908"/>
                </a:lnTo>
                <a:lnTo>
                  <a:pt x="4392165" y="25908"/>
                </a:lnTo>
                <a:close/>
              </a:path>
              <a:path w="4406265" h="4076700">
                <a:moveTo>
                  <a:pt x="4392165" y="4050792"/>
                </a:moveTo>
                <a:lnTo>
                  <a:pt x="4392165" y="25908"/>
                </a:lnTo>
                <a:lnTo>
                  <a:pt x="4379973" y="25908"/>
                </a:lnTo>
                <a:lnTo>
                  <a:pt x="4379973" y="4050792"/>
                </a:lnTo>
                <a:lnTo>
                  <a:pt x="4392165" y="4050792"/>
                </a:lnTo>
                <a:close/>
              </a:path>
              <a:path w="4406265" h="4076700">
                <a:moveTo>
                  <a:pt x="4392165" y="4076700"/>
                </a:moveTo>
                <a:lnTo>
                  <a:pt x="4392165" y="4050792"/>
                </a:lnTo>
                <a:lnTo>
                  <a:pt x="4379973" y="4062984"/>
                </a:lnTo>
                <a:lnTo>
                  <a:pt x="4379973" y="4076700"/>
                </a:lnTo>
                <a:lnTo>
                  <a:pt x="4392165" y="4076700"/>
                </a:lnTo>
                <a:close/>
              </a:path>
            </a:pathLst>
          </a:custGeom>
          <a:solidFill>
            <a:srgbClr val="F15928"/>
          </a:solidFill>
        </p:spPr>
        <p:txBody>
          <a:bodyPr wrap="square" lIns="0" tIns="0" rIns="0" bIns="0" rtlCol="0"/>
          <a:lstStyle/>
          <a:p/>
        </p:txBody>
      </p:sp>
      <p:sp>
        <p:nvSpPr>
          <p:cNvPr id="7" name="object 7"/>
          <p:cNvSpPr txBox="1"/>
          <p:nvPr/>
        </p:nvSpPr>
        <p:spPr>
          <a:xfrm>
            <a:off x="1042297" y="2590290"/>
            <a:ext cx="4380230" cy="3933190"/>
          </a:xfrm>
          <a:prstGeom prst="rect">
            <a:avLst/>
          </a:prstGeom>
        </p:spPr>
        <p:txBody>
          <a:bodyPr wrap="square" lIns="0" tIns="12700" rIns="0" bIns="0" rtlCol="0" vert="horz">
            <a:spAutoFit/>
          </a:bodyPr>
          <a:lstStyle/>
          <a:p>
            <a:pPr marL="90805">
              <a:lnSpc>
                <a:spcPct val="100000"/>
              </a:lnSpc>
              <a:spcBef>
                <a:spcPts val="100"/>
              </a:spcBef>
            </a:pPr>
            <a:r>
              <a:rPr dirty="0" sz="1800">
                <a:solidFill>
                  <a:srgbClr val="001F5F"/>
                </a:solidFill>
                <a:latin typeface="Calibri"/>
                <a:cs typeface="Calibri"/>
              </a:rPr>
              <a:t>a =</a:t>
            </a:r>
            <a:r>
              <a:rPr dirty="0" sz="1800" spc="0">
                <a:solidFill>
                  <a:srgbClr val="001F5F"/>
                </a:solidFill>
                <a:latin typeface="Calibri"/>
                <a:cs typeface="Calibri"/>
              </a:rPr>
              <a:t> </a:t>
            </a:r>
            <a:r>
              <a:rPr dirty="0" sz="1800" spc="-5">
                <a:solidFill>
                  <a:srgbClr val="001F5F"/>
                </a:solidFill>
                <a:latin typeface="Calibri"/>
                <a:cs typeface="Calibri"/>
              </a:rPr>
              <a:t>10</a:t>
            </a:r>
            <a:endParaRPr sz="1800">
              <a:latin typeface="Calibri"/>
              <a:cs typeface="Calibri"/>
            </a:endParaRPr>
          </a:p>
          <a:p>
            <a:pPr marL="90805">
              <a:lnSpc>
                <a:spcPct val="100000"/>
              </a:lnSpc>
              <a:spcBef>
                <a:spcPts val="1415"/>
              </a:spcBef>
            </a:pPr>
            <a:r>
              <a:rPr dirty="0" sz="1800">
                <a:solidFill>
                  <a:srgbClr val="001F5F"/>
                </a:solidFill>
                <a:latin typeface="Calibri"/>
                <a:cs typeface="Calibri"/>
              </a:rPr>
              <a:t>b =</a:t>
            </a:r>
            <a:r>
              <a:rPr dirty="0" sz="1800" spc="5">
                <a:solidFill>
                  <a:srgbClr val="001F5F"/>
                </a:solidFill>
                <a:latin typeface="Calibri"/>
                <a:cs typeface="Calibri"/>
              </a:rPr>
              <a:t> </a:t>
            </a:r>
            <a:r>
              <a:rPr dirty="0" sz="1800">
                <a:solidFill>
                  <a:srgbClr val="001F5F"/>
                </a:solidFill>
                <a:latin typeface="Calibri"/>
                <a:cs typeface="Calibri"/>
              </a:rPr>
              <a:t>a</a:t>
            </a:r>
            <a:endParaRPr sz="1800">
              <a:latin typeface="Calibri"/>
              <a:cs typeface="Calibri"/>
            </a:endParaRPr>
          </a:p>
          <a:p>
            <a:pPr marL="90805" marR="351155">
              <a:lnSpc>
                <a:spcPct val="165600"/>
              </a:lnSpc>
            </a:pPr>
            <a:r>
              <a:rPr dirty="0" sz="1800" spc="-15">
                <a:solidFill>
                  <a:srgbClr val="001F5F"/>
                </a:solidFill>
                <a:latin typeface="Calibri"/>
                <a:cs typeface="Calibri"/>
              </a:rPr>
              <a:t>print("Value </a:t>
            </a:r>
            <a:r>
              <a:rPr dirty="0" sz="1800" spc="-5">
                <a:solidFill>
                  <a:srgbClr val="001F5F"/>
                </a:solidFill>
                <a:latin typeface="Calibri"/>
                <a:cs typeface="Calibri"/>
              </a:rPr>
              <a:t>of </a:t>
            </a:r>
            <a:r>
              <a:rPr dirty="0" sz="1800">
                <a:solidFill>
                  <a:srgbClr val="001F5F"/>
                </a:solidFill>
                <a:latin typeface="Calibri"/>
                <a:cs typeface="Calibri"/>
              </a:rPr>
              <a:t>a and b </a:t>
            </a:r>
            <a:r>
              <a:rPr dirty="0" sz="1800" spc="-15">
                <a:solidFill>
                  <a:srgbClr val="001F5F"/>
                </a:solidFill>
                <a:latin typeface="Calibri"/>
                <a:cs typeface="Calibri"/>
              </a:rPr>
              <a:t>before </a:t>
            </a:r>
            <a:r>
              <a:rPr dirty="0" sz="1800" spc="-10">
                <a:solidFill>
                  <a:srgbClr val="001F5F"/>
                </a:solidFill>
                <a:latin typeface="Calibri"/>
                <a:cs typeface="Calibri"/>
              </a:rPr>
              <a:t>increment")  print("id </a:t>
            </a:r>
            <a:r>
              <a:rPr dirty="0" sz="1800" spc="-5">
                <a:solidFill>
                  <a:srgbClr val="001F5F"/>
                </a:solidFill>
                <a:latin typeface="Calibri"/>
                <a:cs typeface="Calibri"/>
              </a:rPr>
              <a:t>of </a:t>
            </a:r>
            <a:r>
              <a:rPr dirty="0" sz="1800">
                <a:solidFill>
                  <a:srgbClr val="001F5F"/>
                </a:solidFill>
                <a:latin typeface="Calibri"/>
                <a:cs typeface="Calibri"/>
              </a:rPr>
              <a:t>a:</a:t>
            </a:r>
            <a:r>
              <a:rPr dirty="0" sz="1800" spc="55">
                <a:solidFill>
                  <a:srgbClr val="001F5F"/>
                </a:solidFill>
                <a:latin typeface="Calibri"/>
                <a:cs typeface="Calibri"/>
              </a:rPr>
              <a:t> </a:t>
            </a:r>
            <a:r>
              <a:rPr dirty="0" sz="1800" spc="-10">
                <a:solidFill>
                  <a:srgbClr val="001F5F"/>
                </a:solidFill>
                <a:latin typeface="Calibri"/>
                <a:cs typeface="Calibri"/>
              </a:rPr>
              <a:t>",id(a))</a:t>
            </a:r>
            <a:endParaRPr sz="1800">
              <a:latin typeface="Calibri"/>
              <a:cs typeface="Calibri"/>
            </a:endParaRPr>
          </a:p>
          <a:p>
            <a:pPr marL="90805" marR="2321560">
              <a:lnSpc>
                <a:spcPct val="165600"/>
              </a:lnSpc>
            </a:pPr>
            <a:r>
              <a:rPr dirty="0" sz="1800" spc="-10">
                <a:solidFill>
                  <a:srgbClr val="001F5F"/>
                </a:solidFill>
                <a:latin typeface="Calibri"/>
                <a:cs typeface="Calibri"/>
              </a:rPr>
              <a:t>print("id </a:t>
            </a:r>
            <a:r>
              <a:rPr dirty="0" sz="1800" spc="-5">
                <a:solidFill>
                  <a:srgbClr val="001F5F"/>
                </a:solidFill>
                <a:latin typeface="Calibri"/>
                <a:cs typeface="Calibri"/>
              </a:rPr>
              <a:t>of </a:t>
            </a:r>
            <a:r>
              <a:rPr dirty="0" sz="1800">
                <a:solidFill>
                  <a:srgbClr val="001F5F"/>
                </a:solidFill>
                <a:latin typeface="Calibri"/>
                <a:cs typeface="Calibri"/>
              </a:rPr>
              <a:t>b: </a:t>
            </a:r>
            <a:r>
              <a:rPr dirty="0" sz="1800" spc="-10">
                <a:solidFill>
                  <a:srgbClr val="001F5F"/>
                </a:solidFill>
                <a:latin typeface="Calibri"/>
                <a:cs typeface="Calibri"/>
              </a:rPr>
              <a:t>",id(b))  </a:t>
            </a:r>
            <a:r>
              <a:rPr dirty="0" sz="1800">
                <a:solidFill>
                  <a:srgbClr val="001F5F"/>
                </a:solidFill>
                <a:latin typeface="Calibri"/>
                <a:cs typeface="Calibri"/>
              </a:rPr>
              <a:t>b = a +</a:t>
            </a:r>
            <a:r>
              <a:rPr dirty="0" sz="1800" spc="5">
                <a:solidFill>
                  <a:srgbClr val="001F5F"/>
                </a:solidFill>
                <a:latin typeface="Calibri"/>
                <a:cs typeface="Calibri"/>
              </a:rPr>
              <a:t> </a:t>
            </a:r>
            <a:r>
              <a:rPr dirty="0" sz="1800">
                <a:solidFill>
                  <a:srgbClr val="001F5F"/>
                </a:solidFill>
                <a:latin typeface="Calibri"/>
                <a:cs typeface="Calibri"/>
              </a:rPr>
              <a:t>1</a:t>
            </a:r>
            <a:endParaRPr sz="1800">
              <a:latin typeface="Calibri"/>
              <a:cs typeface="Calibri"/>
            </a:endParaRPr>
          </a:p>
          <a:p>
            <a:pPr marL="90805" marR="514350">
              <a:lnSpc>
                <a:spcPct val="165600"/>
              </a:lnSpc>
            </a:pPr>
            <a:r>
              <a:rPr dirty="0" sz="1800" spc="-15">
                <a:solidFill>
                  <a:srgbClr val="001F5F"/>
                </a:solidFill>
                <a:latin typeface="Calibri"/>
                <a:cs typeface="Calibri"/>
              </a:rPr>
              <a:t>print("Value </a:t>
            </a:r>
            <a:r>
              <a:rPr dirty="0" sz="1800" spc="-5">
                <a:solidFill>
                  <a:srgbClr val="001F5F"/>
                </a:solidFill>
                <a:latin typeface="Calibri"/>
                <a:cs typeface="Calibri"/>
              </a:rPr>
              <a:t>of </a:t>
            </a:r>
            <a:r>
              <a:rPr dirty="0" sz="1800">
                <a:solidFill>
                  <a:srgbClr val="001F5F"/>
                </a:solidFill>
                <a:latin typeface="Calibri"/>
                <a:cs typeface="Calibri"/>
              </a:rPr>
              <a:t>a and b </a:t>
            </a:r>
            <a:r>
              <a:rPr dirty="0" sz="1800" spc="-10">
                <a:solidFill>
                  <a:srgbClr val="001F5F"/>
                </a:solidFill>
                <a:latin typeface="Calibri"/>
                <a:cs typeface="Calibri"/>
              </a:rPr>
              <a:t>after increment")  print("id </a:t>
            </a:r>
            <a:r>
              <a:rPr dirty="0" sz="1800" spc="-5">
                <a:solidFill>
                  <a:srgbClr val="001F5F"/>
                </a:solidFill>
                <a:latin typeface="Calibri"/>
                <a:cs typeface="Calibri"/>
              </a:rPr>
              <a:t>of </a:t>
            </a:r>
            <a:r>
              <a:rPr dirty="0" sz="1800">
                <a:solidFill>
                  <a:srgbClr val="001F5F"/>
                </a:solidFill>
                <a:latin typeface="Calibri"/>
                <a:cs typeface="Calibri"/>
              </a:rPr>
              <a:t>a:</a:t>
            </a:r>
            <a:r>
              <a:rPr dirty="0" sz="1800" spc="55">
                <a:solidFill>
                  <a:srgbClr val="001F5F"/>
                </a:solidFill>
                <a:latin typeface="Calibri"/>
                <a:cs typeface="Calibri"/>
              </a:rPr>
              <a:t> </a:t>
            </a:r>
            <a:r>
              <a:rPr dirty="0" sz="1800" spc="-10">
                <a:solidFill>
                  <a:srgbClr val="001F5F"/>
                </a:solidFill>
                <a:latin typeface="Calibri"/>
                <a:cs typeface="Calibri"/>
              </a:rPr>
              <a:t>",id(a))</a:t>
            </a:r>
            <a:endParaRPr sz="1800">
              <a:latin typeface="Calibri"/>
              <a:cs typeface="Calibri"/>
            </a:endParaRPr>
          </a:p>
          <a:p>
            <a:pPr marL="90805">
              <a:lnSpc>
                <a:spcPct val="100000"/>
              </a:lnSpc>
              <a:spcBef>
                <a:spcPts val="1415"/>
              </a:spcBef>
            </a:pPr>
            <a:r>
              <a:rPr dirty="0" sz="1800" spc="-10">
                <a:solidFill>
                  <a:srgbClr val="001F5F"/>
                </a:solidFill>
                <a:latin typeface="Calibri"/>
                <a:cs typeface="Calibri"/>
              </a:rPr>
              <a:t>print("id </a:t>
            </a:r>
            <a:r>
              <a:rPr dirty="0" sz="1800" spc="-5">
                <a:solidFill>
                  <a:srgbClr val="001F5F"/>
                </a:solidFill>
                <a:latin typeface="Calibri"/>
                <a:cs typeface="Calibri"/>
              </a:rPr>
              <a:t>of </a:t>
            </a:r>
            <a:r>
              <a:rPr dirty="0" sz="1800">
                <a:solidFill>
                  <a:srgbClr val="001F5F"/>
                </a:solidFill>
                <a:latin typeface="Calibri"/>
                <a:cs typeface="Calibri"/>
              </a:rPr>
              <a:t>b:</a:t>
            </a:r>
            <a:r>
              <a:rPr dirty="0" sz="1800" spc="30">
                <a:solidFill>
                  <a:srgbClr val="001F5F"/>
                </a:solidFill>
                <a:latin typeface="Calibri"/>
                <a:cs typeface="Calibri"/>
              </a:rPr>
              <a:t> </a:t>
            </a:r>
            <a:r>
              <a:rPr dirty="0" sz="1800" spc="-10">
                <a:solidFill>
                  <a:srgbClr val="001F5F"/>
                </a:solidFill>
                <a:latin typeface="Calibri"/>
                <a:cs typeface="Calibri"/>
              </a:rPr>
              <a:t>",id(b))</a:t>
            </a:r>
            <a:endParaRPr sz="1800">
              <a:latin typeface="Calibri"/>
              <a:cs typeface="Calibri"/>
            </a:endParaRPr>
          </a:p>
        </p:txBody>
      </p:sp>
      <p:sp>
        <p:nvSpPr>
          <p:cNvPr id="8" name="object 8"/>
          <p:cNvSpPr txBox="1"/>
          <p:nvPr/>
        </p:nvSpPr>
        <p:spPr>
          <a:xfrm>
            <a:off x="1121036" y="988773"/>
            <a:ext cx="6383020" cy="1190625"/>
          </a:xfrm>
          <a:prstGeom prst="rect">
            <a:avLst/>
          </a:prstGeom>
        </p:spPr>
        <p:txBody>
          <a:bodyPr wrap="square" lIns="0" tIns="158750" rIns="0" bIns="0" rtlCol="0" vert="horz">
            <a:spAutoFit/>
          </a:bodyPr>
          <a:lstStyle/>
          <a:p>
            <a:pPr marL="243840" indent="-231140">
              <a:lnSpc>
                <a:spcPct val="100000"/>
              </a:lnSpc>
              <a:spcBef>
                <a:spcPts val="1250"/>
              </a:spcBef>
              <a:buClr>
                <a:srgbClr val="007BC3"/>
              </a:buClr>
              <a:buFont typeface="Arial"/>
              <a:buChar char="•"/>
              <a:tabLst>
                <a:tab pos="243840" algn="l"/>
                <a:tab pos="244475" algn="l"/>
              </a:tabLst>
            </a:pPr>
            <a:r>
              <a:rPr dirty="0" sz="1800" spc="-5" b="1">
                <a:solidFill>
                  <a:srgbClr val="6C6D70"/>
                </a:solidFill>
                <a:latin typeface="Arial"/>
                <a:cs typeface="Arial"/>
              </a:rPr>
              <a:t>Id(object)</a:t>
            </a:r>
            <a:endParaRPr sz="1800">
              <a:latin typeface="Arial"/>
              <a:cs typeface="Arial"/>
            </a:endParaRPr>
          </a:p>
          <a:p>
            <a:pPr lvl="1" marL="469900" indent="-226060">
              <a:lnSpc>
                <a:spcPct val="100000"/>
              </a:lnSpc>
              <a:spcBef>
                <a:spcPts val="1015"/>
              </a:spcBef>
              <a:buClr>
                <a:srgbClr val="007BC3"/>
              </a:buClr>
              <a:buChar char="–"/>
              <a:tabLst>
                <a:tab pos="470534" algn="l"/>
              </a:tabLst>
            </a:pPr>
            <a:r>
              <a:rPr dirty="0" sz="1600" spc="-5">
                <a:solidFill>
                  <a:srgbClr val="6C6D70"/>
                </a:solidFill>
                <a:latin typeface="Arial"/>
                <a:cs typeface="Arial"/>
              </a:rPr>
              <a:t>Returns identity of an object. It is the address of object in</a:t>
            </a:r>
            <a:r>
              <a:rPr dirty="0" sz="1600" spc="190">
                <a:solidFill>
                  <a:srgbClr val="6C6D70"/>
                </a:solidFill>
                <a:latin typeface="Arial"/>
                <a:cs typeface="Arial"/>
              </a:rPr>
              <a:t> </a:t>
            </a:r>
            <a:r>
              <a:rPr dirty="0" sz="1600" spc="-5">
                <a:solidFill>
                  <a:srgbClr val="6C6D70"/>
                </a:solidFill>
                <a:latin typeface="Arial"/>
                <a:cs typeface="Arial"/>
              </a:rPr>
              <a:t>memory</a:t>
            </a:r>
            <a:endParaRPr sz="1600">
              <a:latin typeface="Arial"/>
              <a:cs typeface="Arial"/>
            </a:endParaRPr>
          </a:p>
          <a:p>
            <a:pPr lvl="1" marL="469900" indent="-226060">
              <a:lnSpc>
                <a:spcPct val="100000"/>
              </a:lnSpc>
              <a:spcBef>
                <a:spcPts val="1005"/>
              </a:spcBef>
              <a:buClr>
                <a:srgbClr val="007BC3"/>
              </a:buClr>
              <a:buChar char="–"/>
              <a:tabLst>
                <a:tab pos="470534" algn="l"/>
              </a:tabLst>
            </a:pPr>
            <a:r>
              <a:rPr dirty="0" sz="1600" spc="-5">
                <a:solidFill>
                  <a:srgbClr val="6C6D70"/>
                </a:solidFill>
                <a:latin typeface="Arial"/>
                <a:cs typeface="Arial"/>
              </a:rPr>
              <a:t>It </a:t>
            </a:r>
            <a:r>
              <a:rPr dirty="0" sz="1600" spc="-10">
                <a:solidFill>
                  <a:srgbClr val="6C6D70"/>
                </a:solidFill>
                <a:latin typeface="Arial"/>
                <a:cs typeface="Arial"/>
              </a:rPr>
              <a:t>will </a:t>
            </a:r>
            <a:r>
              <a:rPr dirty="0" sz="1600" spc="-5">
                <a:solidFill>
                  <a:srgbClr val="6C6D70"/>
                </a:solidFill>
                <a:latin typeface="Arial"/>
                <a:cs typeface="Arial"/>
              </a:rPr>
              <a:t>be unique and constant throughout the lifetime of an</a:t>
            </a:r>
            <a:r>
              <a:rPr dirty="0" sz="1600" spc="180">
                <a:solidFill>
                  <a:srgbClr val="6C6D70"/>
                </a:solidFill>
                <a:latin typeface="Arial"/>
                <a:cs typeface="Arial"/>
              </a:rPr>
              <a:t> </a:t>
            </a:r>
            <a:r>
              <a:rPr dirty="0" sz="1600" spc="-5">
                <a:solidFill>
                  <a:srgbClr val="6C6D70"/>
                </a:solidFill>
                <a:latin typeface="Arial"/>
                <a:cs typeface="Arial"/>
              </a:rPr>
              <a:t>object</a:t>
            </a:r>
            <a:endParaRPr sz="1600">
              <a:latin typeface="Arial"/>
              <a:cs typeface="Arial"/>
            </a:endParaRPr>
          </a:p>
        </p:txBody>
      </p:sp>
      <p:sp>
        <p:nvSpPr>
          <p:cNvPr id="9" name="object 9"/>
          <p:cNvSpPr txBox="1"/>
          <p:nvPr/>
        </p:nvSpPr>
        <p:spPr>
          <a:xfrm>
            <a:off x="1352689" y="2283967"/>
            <a:ext cx="817880" cy="239395"/>
          </a:xfrm>
          <a:prstGeom prst="rect">
            <a:avLst/>
          </a:prstGeom>
        </p:spPr>
        <p:txBody>
          <a:bodyPr wrap="square" lIns="0" tIns="12700" rIns="0" bIns="0" rtlCol="0" vert="horz">
            <a:spAutoFit/>
          </a:bodyPr>
          <a:lstStyle/>
          <a:p>
            <a:pPr marL="12700">
              <a:lnSpc>
                <a:spcPct val="100000"/>
              </a:lnSpc>
              <a:spcBef>
                <a:spcPts val="100"/>
              </a:spcBef>
            </a:pPr>
            <a:r>
              <a:rPr dirty="0" sz="1400" spc="-5" b="1" i="1">
                <a:solidFill>
                  <a:srgbClr val="6C6D70"/>
                </a:solidFill>
                <a:latin typeface="Arial"/>
                <a:cs typeface="Arial"/>
              </a:rPr>
              <a:t>Example:</a:t>
            </a:r>
            <a:endParaRPr sz="1400">
              <a:latin typeface="Arial"/>
              <a:cs typeface="Arial"/>
            </a:endParaRPr>
          </a:p>
        </p:txBody>
      </p:sp>
      <p:sp>
        <p:nvSpPr>
          <p:cNvPr id="10" name="object 10"/>
          <p:cNvSpPr/>
          <p:nvPr/>
        </p:nvSpPr>
        <p:spPr>
          <a:xfrm>
            <a:off x="6190366" y="2642616"/>
            <a:ext cx="3461385" cy="2689860"/>
          </a:xfrm>
          <a:custGeom>
            <a:avLst/>
            <a:gdLst/>
            <a:ahLst/>
            <a:cxnLst/>
            <a:rect l="l" t="t" r="r" b="b"/>
            <a:pathLst>
              <a:path w="3461384" h="2689860">
                <a:moveTo>
                  <a:pt x="0" y="0"/>
                </a:moveTo>
                <a:lnTo>
                  <a:pt x="0" y="2689860"/>
                </a:lnTo>
                <a:lnTo>
                  <a:pt x="3461004" y="2689860"/>
                </a:lnTo>
                <a:lnTo>
                  <a:pt x="3461004" y="0"/>
                </a:lnTo>
                <a:lnTo>
                  <a:pt x="0" y="0"/>
                </a:lnTo>
                <a:close/>
              </a:path>
            </a:pathLst>
          </a:custGeom>
          <a:solidFill>
            <a:srgbClr val="F2F2F2"/>
          </a:solidFill>
        </p:spPr>
        <p:txBody>
          <a:bodyPr wrap="square" lIns="0" tIns="0" rIns="0" bIns="0" rtlCol="0"/>
          <a:lstStyle/>
          <a:p/>
        </p:txBody>
      </p:sp>
      <p:sp>
        <p:nvSpPr>
          <p:cNvPr id="11" name="object 11"/>
          <p:cNvSpPr/>
          <p:nvPr/>
        </p:nvSpPr>
        <p:spPr>
          <a:xfrm>
            <a:off x="6178174" y="2630424"/>
            <a:ext cx="3485515" cy="2715895"/>
          </a:xfrm>
          <a:custGeom>
            <a:avLst/>
            <a:gdLst/>
            <a:ahLst/>
            <a:cxnLst/>
            <a:rect l="l" t="t" r="r" b="b"/>
            <a:pathLst>
              <a:path w="3485515" h="2715895">
                <a:moveTo>
                  <a:pt x="3485388" y="2709672"/>
                </a:moveTo>
                <a:lnTo>
                  <a:pt x="3485388" y="6096"/>
                </a:lnTo>
                <a:lnTo>
                  <a:pt x="3479292" y="0"/>
                </a:lnTo>
                <a:lnTo>
                  <a:pt x="6096" y="0"/>
                </a:lnTo>
                <a:lnTo>
                  <a:pt x="0" y="6096"/>
                </a:lnTo>
                <a:lnTo>
                  <a:pt x="0" y="2709672"/>
                </a:lnTo>
                <a:lnTo>
                  <a:pt x="6096" y="2715768"/>
                </a:lnTo>
                <a:lnTo>
                  <a:pt x="12192" y="2715768"/>
                </a:lnTo>
                <a:lnTo>
                  <a:pt x="12192" y="25908"/>
                </a:lnTo>
                <a:lnTo>
                  <a:pt x="24384" y="12192"/>
                </a:lnTo>
                <a:lnTo>
                  <a:pt x="24384" y="25908"/>
                </a:lnTo>
                <a:lnTo>
                  <a:pt x="3459480" y="25908"/>
                </a:lnTo>
                <a:lnTo>
                  <a:pt x="3459480" y="12192"/>
                </a:lnTo>
                <a:lnTo>
                  <a:pt x="3473196" y="25908"/>
                </a:lnTo>
                <a:lnTo>
                  <a:pt x="3473196" y="2715768"/>
                </a:lnTo>
                <a:lnTo>
                  <a:pt x="3479292" y="2715768"/>
                </a:lnTo>
                <a:lnTo>
                  <a:pt x="3485388" y="2709672"/>
                </a:lnTo>
                <a:close/>
              </a:path>
              <a:path w="3485515" h="2715895">
                <a:moveTo>
                  <a:pt x="24384" y="25908"/>
                </a:moveTo>
                <a:lnTo>
                  <a:pt x="24384" y="12192"/>
                </a:lnTo>
                <a:lnTo>
                  <a:pt x="12192" y="25908"/>
                </a:lnTo>
                <a:lnTo>
                  <a:pt x="24384" y="25908"/>
                </a:lnTo>
                <a:close/>
              </a:path>
              <a:path w="3485515" h="2715895">
                <a:moveTo>
                  <a:pt x="24384" y="2689860"/>
                </a:moveTo>
                <a:lnTo>
                  <a:pt x="24384" y="25908"/>
                </a:lnTo>
                <a:lnTo>
                  <a:pt x="12192" y="25908"/>
                </a:lnTo>
                <a:lnTo>
                  <a:pt x="12192" y="2689860"/>
                </a:lnTo>
                <a:lnTo>
                  <a:pt x="24384" y="2689860"/>
                </a:lnTo>
                <a:close/>
              </a:path>
              <a:path w="3485515" h="2715895">
                <a:moveTo>
                  <a:pt x="3473196" y="2689860"/>
                </a:moveTo>
                <a:lnTo>
                  <a:pt x="12192" y="2689860"/>
                </a:lnTo>
                <a:lnTo>
                  <a:pt x="24384" y="2702052"/>
                </a:lnTo>
                <a:lnTo>
                  <a:pt x="24384" y="2715768"/>
                </a:lnTo>
                <a:lnTo>
                  <a:pt x="3459480" y="2715768"/>
                </a:lnTo>
                <a:lnTo>
                  <a:pt x="3459480" y="2702052"/>
                </a:lnTo>
                <a:lnTo>
                  <a:pt x="3473196" y="2689860"/>
                </a:lnTo>
                <a:close/>
              </a:path>
              <a:path w="3485515" h="2715895">
                <a:moveTo>
                  <a:pt x="24384" y="2715768"/>
                </a:moveTo>
                <a:lnTo>
                  <a:pt x="24384" y="2702052"/>
                </a:lnTo>
                <a:lnTo>
                  <a:pt x="12192" y="2689860"/>
                </a:lnTo>
                <a:lnTo>
                  <a:pt x="12192" y="2715768"/>
                </a:lnTo>
                <a:lnTo>
                  <a:pt x="24384" y="2715768"/>
                </a:lnTo>
                <a:close/>
              </a:path>
              <a:path w="3485515" h="2715895">
                <a:moveTo>
                  <a:pt x="3473196" y="25908"/>
                </a:moveTo>
                <a:lnTo>
                  <a:pt x="3459480" y="12192"/>
                </a:lnTo>
                <a:lnTo>
                  <a:pt x="3459480" y="25908"/>
                </a:lnTo>
                <a:lnTo>
                  <a:pt x="3473196" y="25908"/>
                </a:lnTo>
                <a:close/>
              </a:path>
              <a:path w="3485515" h="2715895">
                <a:moveTo>
                  <a:pt x="3473196" y="2689860"/>
                </a:moveTo>
                <a:lnTo>
                  <a:pt x="3473196" y="25908"/>
                </a:lnTo>
                <a:lnTo>
                  <a:pt x="3459480" y="25908"/>
                </a:lnTo>
                <a:lnTo>
                  <a:pt x="3459480" y="2689860"/>
                </a:lnTo>
                <a:lnTo>
                  <a:pt x="3473196" y="2689860"/>
                </a:lnTo>
                <a:close/>
              </a:path>
              <a:path w="3485515" h="2715895">
                <a:moveTo>
                  <a:pt x="3473196" y="2715768"/>
                </a:moveTo>
                <a:lnTo>
                  <a:pt x="3473196" y="2689860"/>
                </a:lnTo>
                <a:lnTo>
                  <a:pt x="3459480" y="2702052"/>
                </a:lnTo>
                <a:lnTo>
                  <a:pt x="3459480" y="2715768"/>
                </a:lnTo>
                <a:lnTo>
                  <a:pt x="3473196" y="2715768"/>
                </a:lnTo>
                <a:close/>
              </a:path>
            </a:pathLst>
          </a:custGeom>
          <a:solidFill>
            <a:srgbClr val="F15928"/>
          </a:solidFill>
        </p:spPr>
        <p:txBody>
          <a:bodyPr wrap="square" lIns="0" tIns="0" rIns="0" bIns="0" rtlCol="0"/>
          <a:lstStyle/>
          <a:p/>
        </p:txBody>
      </p:sp>
      <p:sp>
        <p:nvSpPr>
          <p:cNvPr id="12" name="object 12"/>
          <p:cNvSpPr txBox="1"/>
          <p:nvPr/>
        </p:nvSpPr>
        <p:spPr>
          <a:xfrm>
            <a:off x="6269111" y="2674111"/>
            <a:ext cx="3187065" cy="299720"/>
          </a:xfrm>
          <a:prstGeom prst="rect">
            <a:avLst/>
          </a:prstGeom>
        </p:spPr>
        <p:txBody>
          <a:bodyPr wrap="square" lIns="0" tIns="12700" rIns="0" bIns="0" rtlCol="0" vert="horz">
            <a:spAutoFit/>
          </a:bodyPr>
          <a:lstStyle/>
          <a:p>
            <a:pPr marL="12700">
              <a:lnSpc>
                <a:spcPct val="100000"/>
              </a:lnSpc>
              <a:spcBef>
                <a:spcPts val="100"/>
              </a:spcBef>
            </a:pPr>
            <a:r>
              <a:rPr dirty="0" sz="1800" spc="-25">
                <a:solidFill>
                  <a:srgbClr val="001F5F"/>
                </a:solidFill>
                <a:latin typeface="Calibri"/>
                <a:cs typeface="Calibri"/>
              </a:rPr>
              <a:t>Value </a:t>
            </a:r>
            <a:r>
              <a:rPr dirty="0" sz="1800" spc="-5">
                <a:solidFill>
                  <a:srgbClr val="001F5F"/>
                </a:solidFill>
                <a:latin typeface="Calibri"/>
                <a:cs typeface="Calibri"/>
              </a:rPr>
              <a:t>of </a:t>
            </a:r>
            <a:r>
              <a:rPr dirty="0" sz="1800">
                <a:solidFill>
                  <a:srgbClr val="001F5F"/>
                </a:solidFill>
                <a:latin typeface="Calibri"/>
                <a:cs typeface="Calibri"/>
              </a:rPr>
              <a:t>a and b </a:t>
            </a:r>
            <a:r>
              <a:rPr dirty="0" sz="1800" spc="-15">
                <a:solidFill>
                  <a:srgbClr val="001F5F"/>
                </a:solidFill>
                <a:latin typeface="Calibri"/>
                <a:cs typeface="Calibri"/>
              </a:rPr>
              <a:t>before</a:t>
            </a:r>
            <a:r>
              <a:rPr dirty="0" sz="1800" spc="30">
                <a:solidFill>
                  <a:srgbClr val="001F5F"/>
                </a:solidFill>
                <a:latin typeface="Calibri"/>
                <a:cs typeface="Calibri"/>
              </a:rPr>
              <a:t> </a:t>
            </a:r>
            <a:r>
              <a:rPr dirty="0" sz="1800" spc="-10">
                <a:solidFill>
                  <a:srgbClr val="001F5F"/>
                </a:solidFill>
                <a:latin typeface="Calibri"/>
                <a:cs typeface="Calibri"/>
              </a:rPr>
              <a:t>increment</a:t>
            </a:r>
            <a:endParaRPr sz="1800">
              <a:latin typeface="Calibri"/>
              <a:cs typeface="Calibri"/>
            </a:endParaRPr>
          </a:p>
        </p:txBody>
      </p:sp>
      <p:sp>
        <p:nvSpPr>
          <p:cNvPr id="13" name="object 13"/>
          <p:cNvSpPr txBox="1"/>
          <p:nvPr/>
        </p:nvSpPr>
        <p:spPr>
          <a:xfrm>
            <a:off x="6269111" y="3128262"/>
            <a:ext cx="192913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1F5F"/>
                </a:solidFill>
                <a:latin typeface="Calibri"/>
                <a:cs typeface="Calibri"/>
              </a:rPr>
              <a:t>id of </a:t>
            </a:r>
            <a:r>
              <a:rPr dirty="0" sz="1800">
                <a:solidFill>
                  <a:srgbClr val="001F5F"/>
                </a:solidFill>
                <a:latin typeface="Calibri"/>
                <a:cs typeface="Calibri"/>
              </a:rPr>
              <a:t>a:</a:t>
            </a:r>
            <a:r>
              <a:rPr dirty="0" sz="1800" spc="365">
                <a:solidFill>
                  <a:srgbClr val="001F5F"/>
                </a:solidFill>
                <a:latin typeface="Calibri"/>
                <a:cs typeface="Calibri"/>
              </a:rPr>
              <a:t> </a:t>
            </a:r>
            <a:r>
              <a:rPr dirty="0" sz="1800" spc="-5">
                <a:solidFill>
                  <a:srgbClr val="001F5F"/>
                </a:solidFill>
                <a:latin typeface="Calibri"/>
                <a:cs typeface="Calibri"/>
              </a:rPr>
              <a:t>1815592664</a:t>
            </a:r>
            <a:endParaRPr sz="1800">
              <a:latin typeface="Calibri"/>
              <a:cs typeface="Calibri"/>
            </a:endParaRPr>
          </a:p>
        </p:txBody>
      </p:sp>
      <p:sp>
        <p:nvSpPr>
          <p:cNvPr id="14" name="object 14"/>
          <p:cNvSpPr txBox="1"/>
          <p:nvPr/>
        </p:nvSpPr>
        <p:spPr>
          <a:xfrm>
            <a:off x="6269111" y="3582414"/>
            <a:ext cx="1939925"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1F5F"/>
                </a:solidFill>
                <a:latin typeface="Calibri"/>
                <a:cs typeface="Calibri"/>
              </a:rPr>
              <a:t>id of </a:t>
            </a:r>
            <a:r>
              <a:rPr dirty="0" sz="1800">
                <a:solidFill>
                  <a:srgbClr val="001F5F"/>
                </a:solidFill>
                <a:latin typeface="Calibri"/>
                <a:cs typeface="Calibri"/>
              </a:rPr>
              <a:t>b:</a:t>
            </a:r>
            <a:r>
              <a:rPr dirty="0" sz="1800" spc="365">
                <a:solidFill>
                  <a:srgbClr val="001F5F"/>
                </a:solidFill>
                <a:latin typeface="Calibri"/>
                <a:cs typeface="Calibri"/>
              </a:rPr>
              <a:t> </a:t>
            </a:r>
            <a:r>
              <a:rPr dirty="0" sz="1800" spc="-5">
                <a:solidFill>
                  <a:srgbClr val="001F5F"/>
                </a:solidFill>
                <a:latin typeface="Calibri"/>
                <a:cs typeface="Calibri"/>
              </a:rPr>
              <a:t>1815592664</a:t>
            </a:r>
            <a:endParaRPr sz="1800">
              <a:latin typeface="Calibri"/>
              <a:cs typeface="Calibri"/>
            </a:endParaRPr>
          </a:p>
        </p:txBody>
      </p:sp>
      <p:sp>
        <p:nvSpPr>
          <p:cNvPr id="15" name="object 15"/>
          <p:cNvSpPr txBox="1"/>
          <p:nvPr/>
        </p:nvSpPr>
        <p:spPr>
          <a:xfrm>
            <a:off x="6269111" y="4036566"/>
            <a:ext cx="3021965" cy="299720"/>
          </a:xfrm>
          <a:prstGeom prst="rect">
            <a:avLst/>
          </a:prstGeom>
        </p:spPr>
        <p:txBody>
          <a:bodyPr wrap="square" lIns="0" tIns="12700" rIns="0" bIns="0" rtlCol="0" vert="horz">
            <a:spAutoFit/>
          </a:bodyPr>
          <a:lstStyle/>
          <a:p>
            <a:pPr marL="12700">
              <a:lnSpc>
                <a:spcPct val="100000"/>
              </a:lnSpc>
              <a:spcBef>
                <a:spcPts val="100"/>
              </a:spcBef>
            </a:pPr>
            <a:r>
              <a:rPr dirty="0" sz="1800" spc="-25">
                <a:solidFill>
                  <a:srgbClr val="001F5F"/>
                </a:solidFill>
                <a:latin typeface="Calibri"/>
                <a:cs typeface="Calibri"/>
              </a:rPr>
              <a:t>Value </a:t>
            </a:r>
            <a:r>
              <a:rPr dirty="0" sz="1800" spc="-5">
                <a:solidFill>
                  <a:srgbClr val="001F5F"/>
                </a:solidFill>
                <a:latin typeface="Calibri"/>
                <a:cs typeface="Calibri"/>
              </a:rPr>
              <a:t>of </a:t>
            </a:r>
            <a:r>
              <a:rPr dirty="0" sz="1800">
                <a:solidFill>
                  <a:srgbClr val="001F5F"/>
                </a:solidFill>
                <a:latin typeface="Calibri"/>
                <a:cs typeface="Calibri"/>
              </a:rPr>
              <a:t>a and b </a:t>
            </a:r>
            <a:r>
              <a:rPr dirty="0" sz="1800" spc="-10">
                <a:solidFill>
                  <a:srgbClr val="001F5F"/>
                </a:solidFill>
                <a:latin typeface="Calibri"/>
                <a:cs typeface="Calibri"/>
              </a:rPr>
              <a:t>after</a:t>
            </a:r>
            <a:r>
              <a:rPr dirty="0" sz="1800" spc="15">
                <a:solidFill>
                  <a:srgbClr val="001F5F"/>
                </a:solidFill>
                <a:latin typeface="Calibri"/>
                <a:cs typeface="Calibri"/>
              </a:rPr>
              <a:t> </a:t>
            </a:r>
            <a:r>
              <a:rPr dirty="0" sz="1800" spc="-10">
                <a:solidFill>
                  <a:srgbClr val="001F5F"/>
                </a:solidFill>
                <a:latin typeface="Calibri"/>
                <a:cs typeface="Calibri"/>
              </a:rPr>
              <a:t>increment</a:t>
            </a:r>
            <a:endParaRPr sz="1800">
              <a:latin typeface="Calibri"/>
              <a:cs typeface="Calibri"/>
            </a:endParaRPr>
          </a:p>
        </p:txBody>
      </p:sp>
      <p:sp>
        <p:nvSpPr>
          <p:cNvPr id="16" name="object 16"/>
          <p:cNvSpPr txBox="1"/>
          <p:nvPr/>
        </p:nvSpPr>
        <p:spPr>
          <a:xfrm>
            <a:off x="6269111" y="4490718"/>
            <a:ext cx="1929130"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1F5F"/>
                </a:solidFill>
                <a:latin typeface="Calibri"/>
                <a:cs typeface="Calibri"/>
              </a:rPr>
              <a:t>id of </a:t>
            </a:r>
            <a:r>
              <a:rPr dirty="0" sz="1800">
                <a:solidFill>
                  <a:srgbClr val="001F5F"/>
                </a:solidFill>
                <a:latin typeface="Calibri"/>
                <a:cs typeface="Calibri"/>
              </a:rPr>
              <a:t>a:</a:t>
            </a:r>
            <a:r>
              <a:rPr dirty="0" sz="1800" spc="365">
                <a:solidFill>
                  <a:srgbClr val="001F5F"/>
                </a:solidFill>
                <a:latin typeface="Calibri"/>
                <a:cs typeface="Calibri"/>
              </a:rPr>
              <a:t> </a:t>
            </a:r>
            <a:r>
              <a:rPr dirty="0" sz="1800" spc="-5">
                <a:solidFill>
                  <a:srgbClr val="001F5F"/>
                </a:solidFill>
                <a:latin typeface="Calibri"/>
                <a:cs typeface="Calibri"/>
              </a:rPr>
              <a:t>1815592664</a:t>
            </a:r>
            <a:endParaRPr sz="1800">
              <a:latin typeface="Calibri"/>
              <a:cs typeface="Calibri"/>
            </a:endParaRPr>
          </a:p>
        </p:txBody>
      </p:sp>
      <p:sp>
        <p:nvSpPr>
          <p:cNvPr id="17" name="object 17"/>
          <p:cNvSpPr txBox="1"/>
          <p:nvPr/>
        </p:nvSpPr>
        <p:spPr>
          <a:xfrm>
            <a:off x="6269111" y="4944869"/>
            <a:ext cx="1939925"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1F5F"/>
                </a:solidFill>
                <a:latin typeface="Calibri"/>
                <a:cs typeface="Calibri"/>
              </a:rPr>
              <a:t>id of </a:t>
            </a:r>
            <a:r>
              <a:rPr dirty="0" sz="1800">
                <a:solidFill>
                  <a:srgbClr val="001F5F"/>
                </a:solidFill>
                <a:latin typeface="Calibri"/>
                <a:cs typeface="Calibri"/>
              </a:rPr>
              <a:t>b:</a:t>
            </a:r>
            <a:r>
              <a:rPr dirty="0" sz="1800" spc="365">
                <a:solidFill>
                  <a:srgbClr val="001F5F"/>
                </a:solidFill>
                <a:latin typeface="Calibri"/>
                <a:cs typeface="Calibri"/>
              </a:rPr>
              <a:t> </a:t>
            </a:r>
            <a:r>
              <a:rPr dirty="0" sz="1800" spc="-5">
                <a:solidFill>
                  <a:srgbClr val="001F5F"/>
                </a:solidFill>
                <a:latin typeface="Calibri"/>
                <a:cs typeface="Calibri"/>
              </a:rPr>
              <a:t>1815592680</a:t>
            </a:r>
            <a:endParaRPr sz="1800">
              <a:latin typeface="Calibri"/>
              <a:cs typeface="Calibri"/>
            </a:endParaRPr>
          </a:p>
        </p:txBody>
      </p:sp>
      <p:sp>
        <p:nvSpPr>
          <p:cNvPr id="18" name="object 18"/>
          <p:cNvSpPr txBox="1"/>
          <p:nvPr/>
        </p:nvSpPr>
        <p:spPr>
          <a:xfrm>
            <a:off x="6177671" y="2331211"/>
            <a:ext cx="607695" cy="239395"/>
          </a:xfrm>
          <a:prstGeom prst="rect">
            <a:avLst/>
          </a:prstGeom>
        </p:spPr>
        <p:txBody>
          <a:bodyPr wrap="square" lIns="0" tIns="12700" rIns="0" bIns="0" rtlCol="0" vert="horz">
            <a:spAutoFit/>
          </a:bodyPr>
          <a:lstStyle/>
          <a:p>
            <a:pPr marL="12700">
              <a:lnSpc>
                <a:spcPct val="100000"/>
              </a:lnSpc>
              <a:spcBef>
                <a:spcPts val="100"/>
              </a:spcBef>
            </a:pPr>
            <a:r>
              <a:rPr dirty="0" sz="1400" spc="-5" b="1" i="1">
                <a:solidFill>
                  <a:srgbClr val="6C6D70"/>
                </a:solidFill>
                <a:latin typeface="Arial"/>
                <a:cs typeface="Arial"/>
              </a:rPr>
              <a:t>O</a:t>
            </a:r>
            <a:r>
              <a:rPr dirty="0" sz="1400" spc="-10" b="1" i="1">
                <a:solidFill>
                  <a:srgbClr val="6C6D70"/>
                </a:solidFill>
                <a:latin typeface="Arial"/>
                <a:cs typeface="Arial"/>
              </a:rPr>
              <a:t>u</a:t>
            </a:r>
            <a:r>
              <a:rPr dirty="0" sz="1400" b="1" i="1">
                <a:solidFill>
                  <a:srgbClr val="6C6D70"/>
                </a:solidFill>
                <a:latin typeface="Arial"/>
                <a:cs typeface="Arial"/>
              </a:rPr>
              <a:t>t</a:t>
            </a:r>
            <a:r>
              <a:rPr dirty="0" sz="1400" spc="-10" b="1" i="1">
                <a:solidFill>
                  <a:srgbClr val="6C6D70"/>
                </a:solidFill>
                <a:latin typeface="Arial"/>
                <a:cs typeface="Arial"/>
              </a:rPr>
              <a:t>pu</a:t>
            </a:r>
            <a:r>
              <a:rPr dirty="0" sz="1400" b="1" i="1">
                <a:solidFill>
                  <a:srgbClr val="6C6D70"/>
                </a:solidFill>
                <a:latin typeface="Arial"/>
                <a:cs typeface="Arial"/>
              </a:rPr>
              <a:t>t</a:t>
            </a:r>
            <a:endParaRPr sz="1400">
              <a:latin typeface="Arial"/>
              <a:cs typeface="Arial"/>
            </a:endParaRPr>
          </a:p>
        </p:txBody>
      </p:sp>
      <p:sp>
        <p:nvSpPr>
          <p:cNvPr id="19" name="object 19"/>
          <p:cNvSpPr/>
          <p:nvPr/>
        </p:nvSpPr>
        <p:spPr>
          <a:xfrm>
            <a:off x="5677373" y="5218176"/>
            <a:ext cx="3286125" cy="1441450"/>
          </a:xfrm>
          <a:custGeom>
            <a:avLst/>
            <a:gdLst/>
            <a:ahLst/>
            <a:cxnLst/>
            <a:rect l="l" t="t" r="r" b="b"/>
            <a:pathLst>
              <a:path w="3286125" h="1441450">
                <a:moveTo>
                  <a:pt x="2451520" y="0"/>
                </a:moveTo>
                <a:lnTo>
                  <a:pt x="1771816" y="403860"/>
                </a:lnTo>
                <a:lnTo>
                  <a:pt x="1711238" y="402691"/>
                </a:lnTo>
                <a:lnTo>
                  <a:pt x="1650903" y="402227"/>
                </a:lnTo>
                <a:lnTo>
                  <a:pt x="1590861" y="402460"/>
                </a:lnTo>
                <a:lnTo>
                  <a:pt x="1531161" y="403381"/>
                </a:lnTo>
                <a:lnTo>
                  <a:pt x="1471855" y="404981"/>
                </a:lnTo>
                <a:lnTo>
                  <a:pt x="1412932" y="407254"/>
                </a:lnTo>
                <a:lnTo>
                  <a:pt x="1354618" y="410183"/>
                </a:lnTo>
                <a:lnTo>
                  <a:pt x="1296789" y="413768"/>
                </a:lnTo>
                <a:lnTo>
                  <a:pt x="1239551" y="417998"/>
                </a:lnTo>
                <a:lnTo>
                  <a:pt x="1182955" y="422864"/>
                </a:lnTo>
                <a:lnTo>
                  <a:pt x="1127051" y="428356"/>
                </a:lnTo>
                <a:lnTo>
                  <a:pt x="1071889" y="434468"/>
                </a:lnTo>
                <a:lnTo>
                  <a:pt x="1017519" y="441189"/>
                </a:lnTo>
                <a:lnTo>
                  <a:pt x="963989" y="448512"/>
                </a:lnTo>
                <a:lnTo>
                  <a:pt x="910756" y="456525"/>
                </a:lnTo>
                <a:lnTo>
                  <a:pt x="859655" y="464926"/>
                </a:lnTo>
                <a:lnTo>
                  <a:pt x="808949" y="474000"/>
                </a:lnTo>
                <a:lnTo>
                  <a:pt x="759285" y="483641"/>
                </a:lnTo>
                <a:lnTo>
                  <a:pt x="710711" y="493840"/>
                </a:lnTo>
                <a:lnTo>
                  <a:pt x="663278" y="504588"/>
                </a:lnTo>
                <a:lnTo>
                  <a:pt x="617035" y="515878"/>
                </a:lnTo>
                <a:lnTo>
                  <a:pt x="572033" y="527699"/>
                </a:lnTo>
                <a:lnTo>
                  <a:pt x="528321" y="540043"/>
                </a:lnTo>
                <a:lnTo>
                  <a:pt x="485949" y="552902"/>
                </a:lnTo>
                <a:lnTo>
                  <a:pt x="444968" y="566268"/>
                </a:lnTo>
                <a:lnTo>
                  <a:pt x="405426" y="580130"/>
                </a:lnTo>
                <a:lnTo>
                  <a:pt x="367374" y="594482"/>
                </a:lnTo>
                <a:lnTo>
                  <a:pt x="330862" y="609314"/>
                </a:lnTo>
                <a:lnTo>
                  <a:pt x="295939" y="624617"/>
                </a:lnTo>
                <a:lnTo>
                  <a:pt x="231061" y="656603"/>
                </a:lnTo>
                <a:lnTo>
                  <a:pt x="173140" y="690372"/>
                </a:lnTo>
                <a:lnTo>
                  <a:pt x="140190" y="712450"/>
                </a:lnTo>
                <a:lnTo>
                  <a:pt x="84962" y="757300"/>
                </a:lnTo>
                <a:lnTo>
                  <a:pt x="43729" y="802850"/>
                </a:lnTo>
                <a:lnTo>
                  <a:pt x="16205" y="848831"/>
                </a:lnTo>
                <a:lnTo>
                  <a:pt x="2105" y="894973"/>
                </a:lnTo>
                <a:lnTo>
                  <a:pt x="0" y="918021"/>
                </a:lnTo>
                <a:lnTo>
                  <a:pt x="1144" y="941007"/>
                </a:lnTo>
                <a:lnTo>
                  <a:pt x="13037" y="986663"/>
                </a:lnTo>
                <a:lnTo>
                  <a:pt x="37500" y="1031672"/>
                </a:lnTo>
                <a:lnTo>
                  <a:pt x="74247" y="1075764"/>
                </a:lnTo>
                <a:lnTo>
                  <a:pt x="122993" y="1118668"/>
                </a:lnTo>
                <a:lnTo>
                  <a:pt x="183455" y="1160117"/>
                </a:lnTo>
                <a:lnTo>
                  <a:pt x="217989" y="1180211"/>
                </a:lnTo>
                <a:lnTo>
                  <a:pt x="255345" y="1199840"/>
                </a:lnTo>
                <a:lnTo>
                  <a:pt x="295488" y="1218970"/>
                </a:lnTo>
                <a:lnTo>
                  <a:pt x="338381" y="1237568"/>
                </a:lnTo>
                <a:lnTo>
                  <a:pt x="383989" y="1255599"/>
                </a:lnTo>
                <a:lnTo>
                  <a:pt x="432276" y="1273030"/>
                </a:lnTo>
                <a:lnTo>
                  <a:pt x="483207" y="1289828"/>
                </a:lnTo>
                <a:lnTo>
                  <a:pt x="536746" y="1305958"/>
                </a:lnTo>
                <a:lnTo>
                  <a:pt x="592858" y="1321388"/>
                </a:lnTo>
                <a:lnTo>
                  <a:pt x="651506" y="1336082"/>
                </a:lnTo>
                <a:lnTo>
                  <a:pt x="712656" y="1350008"/>
                </a:lnTo>
                <a:lnTo>
                  <a:pt x="776271" y="1363132"/>
                </a:lnTo>
                <a:lnTo>
                  <a:pt x="842316" y="1375421"/>
                </a:lnTo>
                <a:lnTo>
                  <a:pt x="911352" y="1386929"/>
                </a:lnTo>
                <a:lnTo>
                  <a:pt x="965158" y="1395029"/>
                </a:lnTo>
                <a:lnTo>
                  <a:pt x="1020025" y="1402534"/>
                </a:lnTo>
                <a:lnTo>
                  <a:pt x="1075307" y="1409358"/>
                </a:lnTo>
                <a:lnTo>
                  <a:pt x="1130955" y="1415508"/>
                </a:lnTo>
                <a:lnTo>
                  <a:pt x="1186918" y="1420988"/>
                </a:lnTo>
                <a:lnTo>
                  <a:pt x="1243147" y="1425805"/>
                </a:lnTo>
                <a:lnTo>
                  <a:pt x="1299592" y="1429964"/>
                </a:lnTo>
                <a:lnTo>
                  <a:pt x="1356204" y="1433469"/>
                </a:lnTo>
                <a:lnTo>
                  <a:pt x="1412990" y="1436329"/>
                </a:lnTo>
                <a:lnTo>
                  <a:pt x="1469728" y="1438543"/>
                </a:lnTo>
                <a:lnTo>
                  <a:pt x="1526540" y="1440122"/>
                </a:lnTo>
                <a:lnTo>
                  <a:pt x="1583319" y="1441070"/>
                </a:lnTo>
                <a:lnTo>
                  <a:pt x="1640016" y="1441392"/>
                </a:lnTo>
                <a:lnTo>
                  <a:pt x="1696581" y="1441093"/>
                </a:lnTo>
                <a:lnTo>
                  <a:pt x="1752964" y="1440180"/>
                </a:lnTo>
                <a:lnTo>
                  <a:pt x="1809115" y="1438656"/>
                </a:lnTo>
                <a:lnTo>
                  <a:pt x="1864984" y="1436529"/>
                </a:lnTo>
                <a:lnTo>
                  <a:pt x="1920522" y="1433803"/>
                </a:lnTo>
                <a:lnTo>
                  <a:pt x="1975679" y="1430484"/>
                </a:lnTo>
                <a:lnTo>
                  <a:pt x="2030405" y="1426576"/>
                </a:lnTo>
                <a:lnTo>
                  <a:pt x="2084650" y="1422087"/>
                </a:lnTo>
                <a:lnTo>
                  <a:pt x="2138365" y="1417020"/>
                </a:lnTo>
                <a:lnTo>
                  <a:pt x="2191500" y="1411381"/>
                </a:lnTo>
                <a:lnTo>
                  <a:pt x="2244005" y="1405176"/>
                </a:lnTo>
                <a:lnTo>
                  <a:pt x="2295830" y="1398411"/>
                </a:lnTo>
                <a:lnTo>
                  <a:pt x="2346925" y="1391090"/>
                </a:lnTo>
                <a:lnTo>
                  <a:pt x="2375320" y="1386648"/>
                </a:lnTo>
                <a:lnTo>
                  <a:pt x="2375320" y="457200"/>
                </a:lnTo>
                <a:lnTo>
                  <a:pt x="2451520" y="0"/>
                </a:lnTo>
                <a:close/>
              </a:path>
              <a:path w="3286125" h="1441450">
                <a:moveTo>
                  <a:pt x="3286077" y="925085"/>
                </a:moveTo>
                <a:lnTo>
                  <a:pt x="3280575" y="879110"/>
                </a:lnTo>
                <a:lnTo>
                  <a:pt x="3262361" y="833676"/>
                </a:lnTo>
                <a:lnTo>
                  <a:pt x="3231721" y="789055"/>
                </a:lnTo>
                <a:lnTo>
                  <a:pt x="3188938" y="745516"/>
                </a:lnTo>
                <a:lnTo>
                  <a:pt x="3134299" y="703328"/>
                </a:lnTo>
                <a:lnTo>
                  <a:pt x="3068087" y="662761"/>
                </a:lnTo>
                <a:lnTo>
                  <a:pt x="3030731" y="643169"/>
                </a:lnTo>
                <a:lnTo>
                  <a:pt x="2990589" y="624084"/>
                </a:lnTo>
                <a:lnTo>
                  <a:pt x="2947696" y="605538"/>
                </a:lnTo>
                <a:lnTo>
                  <a:pt x="2902088" y="587567"/>
                </a:lnTo>
                <a:lnTo>
                  <a:pt x="2853800" y="570203"/>
                </a:lnTo>
                <a:lnTo>
                  <a:pt x="2802869" y="553480"/>
                </a:lnTo>
                <a:lnTo>
                  <a:pt x="2749330" y="537431"/>
                </a:lnTo>
                <a:lnTo>
                  <a:pt x="2693219" y="522092"/>
                </a:lnTo>
                <a:lnTo>
                  <a:pt x="2634570" y="507494"/>
                </a:lnTo>
                <a:lnTo>
                  <a:pt x="2573421" y="493672"/>
                </a:lnTo>
                <a:lnTo>
                  <a:pt x="2509805" y="480660"/>
                </a:lnTo>
                <a:lnTo>
                  <a:pt x="2443760" y="468491"/>
                </a:lnTo>
                <a:lnTo>
                  <a:pt x="2375320" y="457200"/>
                </a:lnTo>
                <a:lnTo>
                  <a:pt x="2375320" y="1386648"/>
                </a:lnTo>
                <a:lnTo>
                  <a:pt x="2446729" y="1374803"/>
                </a:lnTo>
                <a:lnTo>
                  <a:pt x="2495337" y="1365848"/>
                </a:lnTo>
                <a:lnTo>
                  <a:pt x="2543017" y="1356360"/>
                </a:lnTo>
                <a:lnTo>
                  <a:pt x="2589718" y="1346343"/>
                </a:lnTo>
                <a:lnTo>
                  <a:pt x="2635391" y="1335803"/>
                </a:lnTo>
                <a:lnTo>
                  <a:pt x="2679987" y="1324746"/>
                </a:lnTo>
                <a:lnTo>
                  <a:pt x="2723454" y="1313176"/>
                </a:lnTo>
                <a:lnTo>
                  <a:pt x="2765744" y="1301100"/>
                </a:lnTo>
                <a:lnTo>
                  <a:pt x="2806807" y="1288523"/>
                </a:lnTo>
                <a:lnTo>
                  <a:pt x="2846593" y="1275450"/>
                </a:lnTo>
                <a:lnTo>
                  <a:pt x="2885052" y="1261887"/>
                </a:lnTo>
                <a:lnTo>
                  <a:pt x="2922135" y="1247839"/>
                </a:lnTo>
                <a:lnTo>
                  <a:pt x="2957791" y="1233311"/>
                </a:lnTo>
                <a:lnTo>
                  <a:pt x="3024626" y="1202838"/>
                </a:lnTo>
                <a:lnTo>
                  <a:pt x="3085158" y="1170512"/>
                </a:lnTo>
                <a:lnTo>
                  <a:pt x="3145887" y="1131463"/>
                </a:lnTo>
                <a:lnTo>
                  <a:pt x="3201114" y="1086381"/>
                </a:lnTo>
                <a:lnTo>
                  <a:pt x="3242347" y="1040629"/>
                </a:lnTo>
                <a:lnTo>
                  <a:pt x="3269872" y="994477"/>
                </a:lnTo>
                <a:lnTo>
                  <a:pt x="3283972" y="948192"/>
                </a:lnTo>
                <a:lnTo>
                  <a:pt x="3286077" y="925085"/>
                </a:lnTo>
                <a:close/>
              </a:path>
            </a:pathLst>
          </a:custGeom>
          <a:solidFill>
            <a:srgbClr val="007BC3"/>
          </a:solidFill>
        </p:spPr>
        <p:txBody>
          <a:bodyPr wrap="square" lIns="0" tIns="0" rIns="0" bIns="0" rtlCol="0"/>
          <a:lstStyle/>
          <a:p/>
        </p:txBody>
      </p:sp>
      <p:sp>
        <p:nvSpPr>
          <p:cNvPr id="20" name="object 20"/>
          <p:cNvSpPr/>
          <p:nvPr/>
        </p:nvSpPr>
        <p:spPr>
          <a:xfrm>
            <a:off x="5664586" y="5204460"/>
            <a:ext cx="3302000" cy="1468120"/>
          </a:xfrm>
          <a:custGeom>
            <a:avLst/>
            <a:gdLst/>
            <a:ahLst/>
            <a:cxnLst/>
            <a:rect l="l" t="t" r="r" b="b"/>
            <a:pathLst>
              <a:path w="3302000" h="1468120">
                <a:moveTo>
                  <a:pt x="12700" y="1008888"/>
                </a:moveTo>
                <a:lnTo>
                  <a:pt x="12700" y="859536"/>
                </a:lnTo>
                <a:lnTo>
                  <a:pt x="0" y="873252"/>
                </a:lnTo>
                <a:lnTo>
                  <a:pt x="0" y="981456"/>
                </a:lnTo>
                <a:lnTo>
                  <a:pt x="12700" y="1008888"/>
                </a:lnTo>
                <a:close/>
              </a:path>
              <a:path w="3302000" h="1468120">
                <a:moveTo>
                  <a:pt x="1778000" y="429768"/>
                </a:moveTo>
                <a:lnTo>
                  <a:pt x="1778000" y="403860"/>
                </a:lnTo>
                <a:lnTo>
                  <a:pt x="1651000" y="402336"/>
                </a:lnTo>
                <a:lnTo>
                  <a:pt x="1524000" y="403860"/>
                </a:lnTo>
                <a:lnTo>
                  <a:pt x="1409700" y="408432"/>
                </a:lnTo>
                <a:lnTo>
                  <a:pt x="1282700" y="416052"/>
                </a:lnTo>
                <a:lnTo>
                  <a:pt x="1168400" y="425196"/>
                </a:lnTo>
                <a:lnTo>
                  <a:pt x="1054100" y="437388"/>
                </a:lnTo>
                <a:lnTo>
                  <a:pt x="939800" y="452628"/>
                </a:lnTo>
                <a:lnTo>
                  <a:pt x="838200" y="470916"/>
                </a:lnTo>
                <a:lnTo>
                  <a:pt x="736600" y="490728"/>
                </a:lnTo>
                <a:lnTo>
                  <a:pt x="635000" y="513588"/>
                </a:lnTo>
                <a:lnTo>
                  <a:pt x="546100" y="537972"/>
                </a:lnTo>
                <a:lnTo>
                  <a:pt x="457200" y="563880"/>
                </a:lnTo>
                <a:lnTo>
                  <a:pt x="419100" y="579120"/>
                </a:lnTo>
                <a:lnTo>
                  <a:pt x="381000" y="592836"/>
                </a:lnTo>
                <a:lnTo>
                  <a:pt x="342900" y="608076"/>
                </a:lnTo>
                <a:lnTo>
                  <a:pt x="228600" y="658368"/>
                </a:lnTo>
                <a:lnTo>
                  <a:pt x="203200" y="675132"/>
                </a:lnTo>
                <a:lnTo>
                  <a:pt x="177800" y="693420"/>
                </a:lnTo>
                <a:lnTo>
                  <a:pt x="139700" y="717804"/>
                </a:lnTo>
                <a:lnTo>
                  <a:pt x="114300" y="729996"/>
                </a:lnTo>
                <a:lnTo>
                  <a:pt x="101600" y="742188"/>
                </a:lnTo>
                <a:lnTo>
                  <a:pt x="88900" y="755904"/>
                </a:lnTo>
                <a:lnTo>
                  <a:pt x="63500" y="780288"/>
                </a:lnTo>
                <a:lnTo>
                  <a:pt x="38100" y="807720"/>
                </a:lnTo>
                <a:lnTo>
                  <a:pt x="25400" y="819912"/>
                </a:lnTo>
                <a:lnTo>
                  <a:pt x="12700" y="847344"/>
                </a:lnTo>
                <a:lnTo>
                  <a:pt x="12700" y="1021080"/>
                </a:lnTo>
                <a:lnTo>
                  <a:pt x="25400" y="1034796"/>
                </a:lnTo>
                <a:lnTo>
                  <a:pt x="25400" y="880872"/>
                </a:lnTo>
                <a:lnTo>
                  <a:pt x="38100" y="868680"/>
                </a:lnTo>
                <a:lnTo>
                  <a:pt x="38100" y="858012"/>
                </a:lnTo>
                <a:lnTo>
                  <a:pt x="50800" y="845820"/>
                </a:lnTo>
                <a:lnTo>
                  <a:pt x="50800" y="833628"/>
                </a:lnTo>
                <a:lnTo>
                  <a:pt x="76200" y="809244"/>
                </a:lnTo>
                <a:lnTo>
                  <a:pt x="76200" y="797052"/>
                </a:lnTo>
                <a:lnTo>
                  <a:pt x="88900" y="786384"/>
                </a:lnTo>
                <a:lnTo>
                  <a:pt x="114300" y="762000"/>
                </a:lnTo>
                <a:lnTo>
                  <a:pt x="152400" y="737616"/>
                </a:lnTo>
                <a:lnTo>
                  <a:pt x="165100" y="725424"/>
                </a:lnTo>
                <a:lnTo>
                  <a:pt x="190500" y="714756"/>
                </a:lnTo>
                <a:lnTo>
                  <a:pt x="215900" y="696468"/>
                </a:lnTo>
                <a:lnTo>
                  <a:pt x="241300" y="679704"/>
                </a:lnTo>
                <a:lnTo>
                  <a:pt x="279400" y="662940"/>
                </a:lnTo>
                <a:lnTo>
                  <a:pt x="342900" y="632460"/>
                </a:lnTo>
                <a:lnTo>
                  <a:pt x="419100" y="601980"/>
                </a:lnTo>
                <a:lnTo>
                  <a:pt x="469900" y="588264"/>
                </a:lnTo>
                <a:lnTo>
                  <a:pt x="546100" y="562356"/>
                </a:lnTo>
                <a:lnTo>
                  <a:pt x="647700" y="537972"/>
                </a:lnTo>
                <a:lnTo>
                  <a:pt x="736600" y="515112"/>
                </a:lnTo>
                <a:lnTo>
                  <a:pt x="838200" y="495300"/>
                </a:lnTo>
                <a:lnTo>
                  <a:pt x="952500" y="478536"/>
                </a:lnTo>
                <a:lnTo>
                  <a:pt x="1054100" y="463296"/>
                </a:lnTo>
                <a:lnTo>
                  <a:pt x="1168400" y="451104"/>
                </a:lnTo>
                <a:lnTo>
                  <a:pt x="1282700" y="440436"/>
                </a:lnTo>
                <a:lnTo>
                  <a:pt x="1409700" y="434340"/>
                </a:lnTo>
                <a:lnTo>
                  <a:pt x="1524000" y="429768"/>
                </a:lnTo>
                <a:lnTo>
                  <a:pt x="1651000" y="428244"/>
                </a:lnTo>
                <a:lnTo>
                  <a:pt x="1778000" y="429768"/>
                </a:lnTo>
                <a:close/>
              </a:path>
              <a:path w="3302000" h="1468120">
                <a:moveTo>
                  <a:pt x="3263900" y="1063752"/>
                </a:moveTo>
                <a:lnTo>
                  <a:pt x="3263900" y="1011936"/>
                </a:lnTo>
                <a:lnTo>
                  <a:pt x="3251200" y="1024128"/>
                </a:lnTo>
                <a:lnTo>
                  <a:pt x="3251200" y="1036320"/>
                </a:lnTo>
                <a:lnTo>
                  <a:pt x="3213100" y="1072896"/>
                </a:lnTo>
                <a:lnTo>
                  <a:pt x="3200400" y="1083564"/>
                </a:lnTo>
                <a:lnTo>
                  <a:pt x="3149600" y="1132332"/>
                </a:lnTo>
                <a:lnTo>
                  <a:pt x="3124200" y="1144524"/>
                </a:lnTo>
                <a:lnTo>
                  <a:pt x="3073400" y="1179576"/>
                </a:lnTo>
                <a:lnTo>
                  <a:pt x="3035300" y="1202436"/>
                </a:lnTo>
                <a:lnTo>
                  <a:pt x="2984500" y="1223772"/>
                </a:lnTo>
                <a:lnTo>
                  <a:pt x="2832100" y="1283208"/>
                </a:lnTo>
                <a:lnTo>
                  <a:pt x="2768600" y="1299972"/>
                </a:lnTo>
                <a:lnTo>
                  <a:pt x="2717800" y="1316736"/>
                </a:lnTo>
                <a:lnTo>
                  <a:pt x="2654300" y="1333500"/>
                </a:lnTo>
                <a:lnTo>
                  <a:pt x="2590800" y="1348740"/>
                </a:lnTo>
                <a:lnTo>
                  <a:pt x="2527300" y="1362456"/>
                </a:lnTo>
                <a:lnTo>
                  <a:pt x="2451100" y="1374648"/>
                </a:lnTo>
                <a:lnTo>
                  <a:pt x="2387600" y="1386840"/>
                </a:lnTo>
                <a:lnTo>
                  <a:pt x="2311400" y="1397508"/>
                </a:lnTo>
                <a:lnTo>
                  <a:pt x="2171700" y="1415796"/>
                </a:lnTo>
                <a:lnTo>
                  <a:pt x="2019300" y="1427988"/>
                </a:lnTo>
                <a:lnTo>
                  <a:pt x="1866900" y="1437132"/>
                </a:lnTo>
                <a:lnTo>
                  <a:pt x="1701800" y="1441704"/>
                </a:lnTo>
                <a:lnTo>
                  <a:pt x="1549400" y="1441704"/>
                </a:lnTo>
                <a:lnTo>
                  <a:pt x="1384300" y="1435608"/>
                </a:lnTo>
                <a:lnTo>
                  <a:pt x="1231900" y="1424940"/>
                </a:lnTo>
                <a:lnTo>
                  <a:pt x="1066800" y="1408176"/>
                </a:lnTo>
                <a:lnTo>
                  <a:pt x="914400" y="1386840"/>
                </a:lnTo>
                <a:lnTo>
                  <a:pt x="876300" y="1382268"/>
                </a:lnTo>
                <a:lnTo>
                  <a:pt x="838200" y="1374648"/>
                </a:lnTo>
                <a:lnTo>
                  <a:pt x="812800" y="1368552"/>
                </a:lnTo>
                <a:lnTo>
                  <a:pt x="774700" y="1360932"/>
                </a:lnTo>
                <a:lnTo>
                  <a:pt x="736600" y="1354836"/>
                </a:lnTo>
                <a:lnTo>
                  <a:pt x="673100" y="1339596"/>
                </a:lnTo>
                <a:lnTo>
                  <a:pt x="635000" y="1331976"/>
                </a:lnTo>
                <a:lnTo>
                  <a:pt x="609600" y="1322832"/>
                </a:lnTo>
                <a:lnTo>
                  <a:pt x="546100" y="1307592"/>
                </a:lnTo>
                <a:lnTo>
                  <a:pt x="482600" y="1289304"/>
                </a:lnTo>
                <a:lnTo>
                  <a:pt x="406400" y="1261872"/>
                </a:lnTo>
                <a:lnTo>
                  <a:pt x="381000" y="1251204"/>
                </a:lnTo>
                <a:lnTo>
                  <a:pt x="355600" y="1242060"/>
                </a:lnTo>
                <a:lnTo>
                  <a:pt x="330200" y="1231392"/>
                </a:lnTo>
                <a:lnTo>
                  <a:pt x="304800" y="1222248"/>
                </a:lnTo>
                <a:lnTo>
                  <a:pt x="241300" y="1190244"/>
                </a:lnTo>
                <a:lnTo>
                  <a:pt x="228600" y="1179576"/>
                </a:lnTo>
                <a:lnTo>
                  <a:pt x="203200" y="1168908"/>
                </a:lnTo>
                <a:lnTo>
                  <a:pt x="177800" y="1147572"/>
                </a:lnTo>
                <a:lnTo>
                  <a:pt x="152400" y="1135380"/>
                </a:lnTo>
                <a:lnTo>
                  <a:pt x="127000" y="1114044"/>
                </a:lnTo>
                <a:lnTo>
                  <a:pt x="114300" y="1101852"/>
                </a:lnTo>
                <a:lnTo>
                  <a:pt x="101600" y="1091184"/>
                </a:lnTo>
                <a:lnTo>
                  <a:pt x="76200" y="1068324"/>
                </a:lnTo>
                <a:lnTo>
                  <a:pt x="63500" y="1043940"/>
                </a:lnTo>
                <a:lnTo>
                  <a:pt x="50800" y="1033272"/>
                </a:lnTo>
                <a:lnTo>
                  <a:pt x="38100" y="1021080"/>
                </a:lnTo>
                <a:lnTo>
                  <a:pt x="38100" y="1008888"/>
                </a:lnTo>
                <a:lnTo>
                  <a:pt x="25400" y="998220"/>
                </a:lnTo>
                <a:lnTo>
                  <a:pt x="25400" y="1046988"/>
                </a:lnTo>
                <a:lnTo>
                  <a:pt x="38100" y="1059180"/>
                </a:lnTo>
                <a:lnTo>
                  <a:pt x="50800" y="1072896"/>
                </a:lnTo>
                <a:lnTo>
                  <a:pt x="114300" y="1133856"/>
                </a:lnTo>
                <a:lnTo>
                  <a:pt x="127000" y="1144524"/>
                </a:lnTo>
                <a:lnTo>
                  <a:pt x="152400" y="1168908"/>
                </a:lnTo>
                <a:lnTo>
                  <a:pt x="177800" y="1179576"/>
                </a:lnTo>
                <a:lnTo>
                  <a:pt x="190500" y="1191768"/>
                </a:lnTo>
                <a:lnTo>
                  <a:pt x="228600" y="1213104"/>
                </a:lnTo>
                <a:lnTo>
                  <a:pt x="279400" y="1234440"/>
                </a:lnTo>
                <a:lnTo>
                  <a:pt x="317500" y="1255776"/>
                </a:lnTo>
                <a:lnTo>
                  <a:pt x="342900" y="1264920"/>
                </a:lnTo>
                <a:lnTo>
                  <a:pt x="368300" y="1275588"/>
                </a:lnTo>
                <a:lnTo>
                  <a:pt x="393700" y="1284732"/>
                </a:lnTo>
                <a:lnTo>
                  <a:pt x="419100" y="1295400"/>
                </a:lnTo>
                <a:lnTo>
                  <a:pt x="482600" y="1313688"/>
                </a:lnTo>
                <a:lnTo>
                  <a:pt x="533400" y="1331976"/>
                </a:lnTo>
                <a:lnTo>
                  <a:pt x="571500" y="1339596"/>
                </a:lnTo>
                <a:lnTo>
                  <a:pt x="596900" y="1348740"/>
                </a:lnTo>
                <a:lnTo>
                  <a:pt x="635000" y="1356360"/>
                </a:lnTo>
                <a:lnTo>
                  <a:pt x="736600" y="1379220"/>
                </a:lnTo>
                <a:lnTo>
                  <a:pt x="762000" y="1386840"/>
                </a:lnTo>
                <a:lnTo>
                  <a:pt x="800100" y="1392936"/>
                </a:lnTo>
                <a:lnTo>
                  <a:pt x="838200" y="1400556"/>
                </a:lnTo>
                <a:lnTo>
                  <a:pt x="914400" y="1412748"/>
                </a:lnTo>
                <a:lnTo>
                  <a:pt x="1066800" y="1434084"/>
                </a:lnTo>
                <a:lnTo>
                  <a:pt x="1231900" y="1449324"/>
                </a:lnTo>
                <a:lnTo>
                  <a:pt x="1384300" y="1461516"/>
                </a:lnTo>
                <a:lnTo>
                  <a:pt x="1549400" y="1466088"/>
                </a:lnTo>
                <a:lnTo>
                  <a:pt x="1701800" y="1467612"/>
                </a:lnTo>
                <a:lnTo>
                  <a:pt x="1866900" y="1463040"/>
                </a:lnTo>
                <a:lnTo>
                  <a:pt x="2019300" y="1453896"/>
                </a:lnTo>
                <a:lnTo>
                  <a:pt x="2171700" y="1440180"/>
                </a:lnTo>
                <a:lnTo>
                  <a:pt x="2324100" y="1421892"/>
                </a:lnTo>
                <a:lnTo>
                  <a:pt x="2387600" y="1411224"/>
                </a:lnTo>
                <a:lnTo>
                  <a:pt x="2463800" y="1399032"/>
                </a:lnTo>
                <a:lnTo>
                  <a:pt x="2527300" y="1386840"/>
                </a:lnTo>
                <a:lnTo>
                  <a:pt x="2590800" y="1373124"/>
                </a:lnTo>
                <a:lnTo>
                  <a:pt x="2654300" y="1357884"/>
                </a:lnTo>
                <a:lnTo>
                  <a:pt x="2781300" y="1324356"/>
                </a:lnTo>
                <a:lnTo>
                  <a:pt x="2844800" y="1306068"/>
                </a:lnTo>
                <a:lnTo>
                  <a:pt x="2895600" y="1287780"/>
                </a:lnTo>
                <a:lnTo>
                  <a:pt x="2946400" y="1267968"/>
                </a:lnTo>
                <a:lnTo>
                  <a:pt x="2997200" y="1246632"/>
                </a:lnTo>
                <a:lnTo>
                  <a:pt x="3048000" y="1223772"/>
                </a:lnTo>
                <a:lnTo>
                  <a:pt x="3086100" y="1200912"/>
                </a:lnTo>
                <a:lnTo>
                  <a:pt x="3162300" y="1152144"/>
                </a:lnTo>
                <a:lnTo>
                  <a:pt x="3175000" y="1139952"/>
                </a:lnTo>
                <a:lnTo>
                  <a:pt x="3200400" y="1127760"/>
                </a:lnTo>
                <a:lnTo>
                  <a:pt x="3213100" y="1114044"/>
                </a:lnTo>
                <a:lnTo>
                  <a:pt x="3238500" y="1089660"/>
                </a:lnTo>
                <a:lnTo>
                  <a:pt x="3251200" y="1075944"/>
                </a:lnTo>
                <a:lnTo>
                  <a:pt x="3263900" y="1063752"/>
                </a:lnTo>
                <a:close/>
              </a:path>
              <a:path w="3302000" h="1468120">
                <a:moveTo>
                  <a:pt x="2463800" y="15240"/>
                </a:moveTo>
                <a:lnTo>
                  <a:pt x="2463800" y="0"/>
                </a:lnTo>
                <a:lnTo>
                  <a:pt x="2451100" y="0"/>
                </a:lnTo>
                <a:lnTo>
                  <a:pt x="2451100" y="3048"/>
                </a:lnTo>
                <a:lnTo>
                  <a:pt x="1778000" y="406908"/>
                </a:lnTo>
                <a:lnTo>
                  <a:pt x="1778000" y="428244"/>
                </a:lnTo>
                <a:lnTo>
                  <a:pt x="2434278" y="41768"/>
                </a:lnTo>
                <a:lnTo>
                  <a:pt x="2438400" y="12192"/>
                </a:lnTo>
                <a:lnTo>
                  <a:pt x="2462389" y="23706"/>
                </a:lnTo>
                <a:lnTo>
                  <a:pt x="2463800" y="15240"/>
                </a:lnTo>
                <a:close/>
              </a:path>
              <a:path w="3302000" h="1468120">
                <a:moveTo>
                  <a:pt x="2462110" y="25379"/>
                </a:moveTo>
                <a:lnTo>
                  <a:pt x="2434278" y="41768"/>
                </a:lnTo>
                <a:lnTo>
                  <a:pt x="2374900" y="467868"/>
                </a:lnTo>
                <a:lnTo>
                  <a:pt x="2374900" y="483108"/>
                </a:lnTo>
                <a:lnTo>
                  <a:pt x="2387600" y="485140"/>
                </a:lnTo>
                <a:lnTo>
                  <a:pt x="2387600" y="457200"/>
                </a:lnTo>
                <a:lnTo>
                  <a:pt x="2390074" y="457595"/>
                </a:lnTo>
                <a:lnTo>
                  <a:pt x="2462110" y="25379"/>
                </a:lnTo>
                <a:close/>
              </a:path>
              <a:path w="3302000" h="1468120">
                <a:moveTo>
                  <a:pt x="2390074" y="457595"/>
                </a:moveTo>
                <a:lnTo>
                  <a:pt x="2387600" y="457200"/>
                </a:lnTo>
                <a:lnTo>
                  <a:pt x="2387600" y="472440"/>
                </a:lnTo>
                <a:lnTo>
                  <a:pt x="2390074" y="457595"/>
                </a:lnTo>
                <a:close/>
              </a:path>
              <a:path w="3302000" h="1468120">
                <a:moveTo>
                  <a:pt x="3302000" y="982980"/>
                </a:moveTo>
                <a:lnTo>
                  <a:pt x="3302000" y="888492"/>
                </a:lnTo>
                <a:lnTo>
                  <a:pt x="3289300" y="874776"/>
                </a:lnTo>
                <a:lnTo>
                  <a:pt x="3289300" y="848868"/>
                </a:lnTo>
                <a:lnTo>
                  <a:pt x="3276600" y="835152"/>
                </a:lnTo>
                <a:lnTo>
                  <a:pt x="3263900" y="822960"/>
                </a:lnTo>
                <a:lnTo>
                  <a:pt x="3251200" y="798576"/>
                </a:lnTo>
                <a:lnTo>
                  <a:pt x="3238500" y="784860"/>
                </a:lnTo>
                <a:lnTo>
                  <a:pt x="3187700" y="736092"/>
                </a:lnTo>
                <a:lnTo>
                  <a:pt x="3175000" y="725424"/>
                </a:lnTo>
                <a:lnTo>
                  <a:pt x="3162300" y="713232"/>
                </a:lnTo>
                <a:lnTo>
                  <a:pt x="3136900" y="701040"/>
                </a:lnTo>
                <a:lnTo>
                  <a:pt x="3098800" y="679704"/>
                </a:lnTo>
                <a:lnTo>
                  <a:pt x="3086100" y="667512"/>
                </a:lnTo>
                <a:lnTo>
                  <a:pt x="3060700" y="656844"/>
                </a:lnTo>
                <a:lnTo>
                  <a:pt x="3048000" y="646176"/>
                </a:lnTo>
                <a:lnTo>
                  <a:pt x="2971800" y="614172"/>
                </a:lnTo>
                <a:lnTo>
                  <a:pt x="2946400" y="605028"/>
                </a:lnTo>
                <a:lnTo>
                  <a:pt x="2921000" y="594360"/>
                </a:lnTo>
                <a:lnTo>
                  <a:pt x="2870200" y="576072"/>
                </a:lnTo>
                <a:lnTo>
                  <a:pt x="2844800" y="565404"/>
                </a:lnTo>
                <a:lnTo>
                  <a:pt x="2794000" y="547116"/>
                </a:lnTo>
                <a:lnTo>
                  <a:pt x="2755900" y="539496"/>
                </a:lnTo>
                <a:lnTo>
                  <a:pt x="2730500" y="530352"/>
                </a:lnTo>
                <a:lnTo>
                  <a:pt x="2692400" y="522732"/>
                </a:lnTo>
                <a:lnTo>
                  <a:pt x="2667000" y="513588"/>
                </a:lnTo>
                <a:lnTo>
                  <a:pt x="2565400" y="490728"/>
                </a:lnTo>
                <a:lnTo>
                  <a:pt x="2527300" y="483108"/>
                </a:lnTo>
                <a:lnTo>
                  <a:pt x="2501900" y="477012"/>
                </a:lnTo>
                <a:lnTo>
                  <a:pt x="2463800" y="470916"/>
                </a:lnTo>
                <a:lnTo>
                  <a:pt x="2425700" y="463296"/>
                </a:lnTo>
                <a:lnTo>
                  <a:pt x="2390074" y="457595"/>
                </a:lnTo>
                <a:lnTo>
                  <a:pt x="2387600" y="472440"/>
                </a:lnTo>
                <a:lnTo>
                  <a:pt x="2387600" y="485140"/>
                </a:lnTo>
                <a:lnTo>
                  <a:pt x="2489200" y="501396"/>
                </a:lnTo>
                <a:lnTo>
                  <a:pt x="2565400" y="516636"/>
                </a:lnTo>
                <a:lnTo>
                  <a:pt x="2590800" y="522732"/>
                </a:lnTo>
                <a:lnTo>
                  <a:pt x="2628900" y="530352"/>
                </a:lnTo>
                <a:lnTo>
                  <a:pt x="2654300" y="539496"/>
                </a:lnTo>
                <a:lnTo>
                  <a:pt x="2692400" y="547116"/>
                </a:lnTo>
                <a:lnTo>
                  <a:pt x="2717800" y="554736"/>
                </a:lnTo>
                <a:lnTo>
                  <a:pt x="2755900" y="563880"/>
                </a:lnTo>
                <a:lnTo>
                  <a:pt x="2781300" y="571500"/>
                </a:lnTo>
                <a:lnTo>
                  <a:pt x="2806700" y="580644"/>
                </a:lnTo>
                <a:lnTo>
                  <a:pt x="2870200" y="598932"/>
                </a:lnTo>
                <a:lnTo>
                  <a:pt x="2895600" y="609600"/>
                </a:lnTo>
                <a:lnTo>
                  <a:pt x="2946400" y="627888"/>
                </a:lnTo>
                <a:lnTo>
                  <a:pt x="2971800" y="638556"/>
                </a:lnTo>
                <a:lnTo>
                  <a:pt x="2984500" y="647700"/>
                </a:lnTo>
                <a:lnTo>
                  <a:pt x="3048000" y="679704"/>
                </a:lnTo>
                <a:lnTo>
                  <a:pt x="3073400" y="690372"/>
                </a:lnTo>
                <a:lnTo>
                  <a:pt x="3111500" y="711708"/>
                </a:lnTo>
                <a:lnTo>
                  <a:pt x="3124200" y="722376"/>
                </a:lnTo>
                <a:lnTo>
                  <a:pt x="3136900" y="734568"/>
                </a:lnTo>
                <a:lnTo>
                  <a:pt x="3162300" y="745236"/>
                </a:lnTo>
                <a:lnTo>
                  <a:pt x="3175000" y="757428"/>
                </a:lnTo>
                <a:lnTo>
                  <a:pt x="3187700" y="768096"/>
                </a:lnTo>
                <a:lnTo>
                  <a:pt x="3200400" y="780288"/>
                </a:lnTo>
                <a:lnTo>
                  <a:pt x="3213100" y="790956"/>
                </a:lnTo>
                <a:lnTo>
                  <a:pt x="3225800" y="803148"/>
                </a:lnTo>
                <a:lnTo>
                  <a:pt x="3225800" y="813816"/>
                </a:lnTo>
                <a:lnTo>
                  <a:pt x="3251200" y="838200"/>
                </a:lnTo>
                <a:lnTo>
                  <a:pt x="3251200" y="848868"/>
                </a:lnTo>
                <a:lnTo>
                  <a:pt x="3263900" y="873252"/>
                </a:lnTo>
                <a:lnTo>
                  <a:pt x="3276600" y="883920"/>
                </a:lnTo>
                <a:lnTo>
                  <a:pt x="3276600" y="1024128"/>
                </a:lnTo>
                <a:lnTo>
                  <a:pt x="3289300" y="996696"/>
                </a:lnTo>
                <a:lnTo>
                  <a:pt x="3302000" y="982980"/>
                </a:lnTo>
                <a:close/>
              </a:path>
              <a:path w="3302000" h="1468120">
                <a:moveTo>
                  <a:pt x="2462389" y="23706"/>
                </a:moveTo>
                <a:lnTo>
                  <a:pt x="2438400" y="12192"/>
                </a:lnTo>
                <a:lnTo>
                  <a:pt x="2434278" y="41768"/>
                </a:lnTo>
                <a:lnTo>
                  <a:pt x="2462110" y="25379"/>
                </a:lnTo>
                <a:lnTo>
                  <a:pt x="2462389" y="23706"/>
                </a:lnTo>
                <a:close/>
              </a:path>
              <a:path w="3302000" h="1468120">
                <a:moveTo>
                  <a:pt x="2463800" y="24384"/>
                </a:moveTo>
                <a:lnTo>
                  <a:pt x="2462389" y="23706"/>
                </a:lnTo>
                <a:lnTo>
                  <a:pt x="2462110" y="25379"/>
                </a:lnTo>
                <a:lnTo>
                  <a:pt x="2463800" y="24384"/>
                </a:lnTo>
                <a:close/>
              </a:path>
              <a:path w="3302000" h="1468120">
                <a:moveTo>
                  <a:pt x="3276600" y="1036320"/>
                </a:moveTo>
                <a:lnTo>
                  <a:pt x="3276600" y="976884"/>
                </a:lnTo>
                <a:lnTo>
                  <a:pt x="3263900" y="989076"/>
                </a:lnTo>
                <a:lnTo>
                  <a:pt x="3263900" y="1050036"/>
                </a:lnTo>
                <a:lnTo>
                  <a:pt x="3276600" y="1036320"/>
                </a:lnTo>
                <a:close/>
              </a:path>
            </a:pathLst>
          </a:custGeom>
          <a:solidFill>
            <a:srgbClr val="FFFFFF"/>
          </a:solidFill>
        </p:spPr>
        <p:txBody>
          <a:bodyPr wrap="square" lIns="0" tIns="0" rIns="0" bIns="0" rtlCol="0"/>
          <a:lstStyle/>
          <a:p/>
        </p:txBody>
      </p:sp>
      <p:sp>
        <p:nvSpPr>
          <p:cNvPr id="21" name="object 21"/>
          <p:cNvSpPr txBox="1"/>
          <p:nvPr/>
        </p:nvSpPr>
        <p:spPr>
          <a:xfrm>
            <a:off x="6238631" y="5755637"/>
            <a:ext cx="2171065" cy="756920"/>
          </a:xfrm>
          <a:prstGeom prst="rect">
            <a:avLst/>
          </a:prstGeom>
        </p:spPr>
        <p:txBody>
          <a:bodyPr wrap="square" lIns="0" tIns="12065" rIns="0" bIns="0" rtlCol="0" vert="horz">
            <a:spAutoFit/>
          </a:bodyPr>
          <a:lstStyle/>
          <a:p>
            <a:pPr algn="ctr" marL="12065" marR="5080" indent="-8890">
              <a:lnSpc>
                <a:spcPct val="100000"/>
              </a:lnSpc>
              <a:spcBef>
                <a:spcPts val="95"/>
              </a:spcBef>
            </a:pPr>
            <a:r>
              <a:rPr dirty="0" sz="1600" spc="-10" b="1">
                <a:solidFill>
                  <a:srgbClr val="FFFFFF"/>
                </a:solidFill>
                <a:latin typeface="Arial"/>
                <a:cs typeface="Arial"/>
              </a:rPr>
              <a:t>Note the </a:t>
            </a:r>
            <a:r>
              <a:rPr dirty="0" sz="1600" spc="-5" b="1">
                <a:solidFill>
                  <a:srgbClr val="FFFFFF"/>
                </a:solidFill>
                <a:latin typeface="Arial"/>
                <a:cs typeface="Arial"/>
              </a:rPr>
              <a:t>change in  address of </a:t>
            </a:r>
            <a:r>
              <a:rPr dirty="0" sz="1600" spc="-10" b="1">
                <a:solidFill>
                  <a:srgbClr val="FFFFFF"/>
                </a:solidFill>
                <a:latin typeface="Arial"/>
                <a:cs typeface="Arial"/>
              </a:rPr>
              <a:t>variable </a:t>
            </a:r>
            <a:r>
              <a:rPr dirty="0" sz="1600" spc="-5" b="1">
                <a:solidFill>
                  <a:srgbClr val="FFFFFF"/>
                </a:solidFill>
                <a:latin typeface="Arial"/>
                <a:cs typeface="Arial"/>
              </a:rPr>
              <a:t>‘b’  after</a:t>
            </a:r>
            <a:r>
              <a:rPr dirty="0" sz="1600" spc="5" b="1">
                <a:solidFill>
                  <a:srgbClr val="FFFFFF"/>
                </a:solidFill>
                <a:latin typeface="Arial"/>
                <a:cs typeface="Arial"/>
              </a:rPr>
              <a:t> </a:t>
            </a:r>
            <a:r>
              <a:rPr dirty="0" sz="1600" spc="-5" b="1">
                <a:solidFill>
                  <a:srgbClr val="FFFFFF"/>
                </a:solidFill>
                <a:latin typeface="Arial"/>
                <a:cs typeface="Arial"/>
              </a:rPr>
              <a:t>increment</a:t>
            </a:r>
            <a:endParaRPr sz="1600">
              <a:latin typeface="Arial"/>
              <a:cs typeface="Arial"/>
            </a:endParaRPr>
          </a:p>
        </p:txBody>
      </p:sp>
      <p:sp>
        <p:nvSpPr>
          <p:cNvPr id="22" name="object 22"/>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836048" y="706627"/>
            <a:ext cx="3935095" cy="452120"/>
          </a:xfrm>
          <a:prstGeom prst="rect"/>
        </p:spPr>
        <p:txBody>
          <a:bodyPr wrap="square" lIns="0" tIns="12065" rIns="0" bIns="0" rtlCol="0" vert="horz">
            <a:spAutoFit/>
          </a:bodyPr>
          <a:lstStyle/>
          <a:p>
            <a:pPr marL="12700">
              <a:lnSpc>
                <a:spcPct val="100000"/>
              </a:lnSpc>
              <a:spcBef>
                <a:spcPts val="95"/>
              </a:spcBef>
            </a:pPr>
            <a:r>
              <a:rPr dirty="0" spc="-5"/>
              <a:t>Built-in function:</a:t>
            </a:r>
            <a:r>
              <a:rPr dirty="0" spc="-15"/>
              <a:t> </a:t>
            </a:r>
            <a:r>
              <a:rPr dirty="0" spc="-10"/>
              <a:t>type()</a:t>
            </a:r>
          </a:p>
        </p:txBody>
      </p:sp>
      <p:sp>
        <p:nvSpPr>
          <p:cNvPr id="4" name="object 4"/>
          <p:cNvSpPr txBox="1"/>
          <p:nvPr/>
        </p:nvSpPr>
        <p:spPr>
          <a:xfrm>
            <a:off x="1082936" y="1340611"/>
            <a:ext cx="3634104"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Used </a:t>
            </a:r>
            <a:r>
              <a:rPr dirty="0" sz="1800">
                <a:solidFill>
                  <a:srgbClr val="6C6D70"/>
                </a:solidFill>
                <a:latin typeface="Arial"/>
                <a:cs typeface="Arial"/>
              </a:rPr>
              <a:t>to </a:t>
            </a:r>
            <a:r>
              <a:rPr dirty="0" sz="1800" spc="-5">
                <a:solidFill>
                  <a:srgbClr val="6C6D70"/>
                </a:solidFill>
                <a:latin typeface="Arial"/>
                <a:cs typeface="Arial"/>
              </a:rPr>
              <a:t>identify the </a:t>
            </a:r>
            <a:r>
              <a:rPr dirty="0" sz="1800" spc="-10">
                <a:solidFill>
                  <a:srgbClr val="6C6D70"/>
                </a:solidFill>
                <a:latin typeface="Arial"/>
                <a:cs typeface="Arial"/>
              </a:rPr>
              <a:t>type </a:t>
            </a:r>
            <a:r>
              <a:rPr dirty="0" sz="1800" spc="-5">
                <a:solidFill>
                  <a:srgbClr val="6C6D70"/>
                </a:solidFill>
                <a:latin typeface="Arial"/>
                <a:cs typeface="Arial"/>
              </a:rPr>
              <a:t>of</a:t>
            </a:r>
            <a:r>
              <a:rPr dirty="0" sz="1800" spc="10">
                <a:solidFill>
                  <a:srgbClr val="6C6D70"/>
                </a:solidFill>
                <a:latin typeface="Arial"/>
                <a:cs typeface="Arial"/>
              </a:rPr>
              <a:t> </a:t>
            </a:r>
            <a:r>
              <a:rPr dirty="0" sz="1800" spc="-5">
                <a:solidFill>
                  <a:srgbClr val="6C6D70"/>
                </a:solidFill>
                <a:latin typeface="Arial"/>
                <a:cs typeface="Arial"/>
              </a:rPr>
              <a:t>object</a:t>
            </a:r>
            <a:endParaRPr sz="1800">
              <a:latin typeface="Arial"/>
              <a:cs typeface="Arial"/>
            </a:endParaRPr>
          </a:p>
        </p:txBody>
      </p:sp>
      <p:sp>
        <p:nvSpPr>
          <p:cNvPr id="5" name="object 5"/>
          <p:cNvSpPr txBox="1"/>
          <p:nvPr/>
        </p:nvSpPr>
        <p:spPr>
          <a:xfrm>
            <a:off x="1082941" y="1794763"/>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6</a:t>
            </a:r>
            <a:endParaRPr sz="1000">
              <a:latin typeface="Arial"/>
              <a:cs typeface="Arial"/>
            </a:endParaRPr>
          </a:p>
        </p:txBody>
      </p:sp>
      <p:sp>
        <p:nvSpPr>
          <p:cNvPr id="7" name="object 7"/>
          <p:cNvSpPr/>
          <p:nvPr/>
        </p:nvSpPr>
        <p:spPr>
          <a:xfrm>
            <a:off x="2145670" y="1892808"/>
            <a:ext cx="3886200" cy="3268979"/>
          </a:xfrm>
          <a:custGeom>
            <a:avLst/>
            <a:gdLst/>
            <a:ahLst/>
            <a:cxnLst/>
            <a:rect l="l" t="t" r="r" b="b"/>
            <a:pathLst>
              <a:path w="3886200" h="3268979">
                <a:moveTo>
                  <a:pt x="0" y="0"/>
                </a:moveTo>
                <a:lnTo>
                  <a:pt x="0" y="3268980"/>
                </a:lnTo>
                <a:lnTo>
                  <a:pt x="3886200" y="3268980"/>
                </a:lnTo>
                <a:lnTo>
                  <a:pt x="3886200" y="0"/>
                </a:lnTo>
                <a:lnTo>
                  <a:pt x="0" y="0"/>
                </a:lnTo>
                <a:close/>
              </a:path>
            </a:pathLst>
          </a:custGeom>
          <a:solidFill>
            <a:srgbClr val="D1ECF8"/>
          </a:solidFill>
        </p:spPr>
        <p:txBody>
          <a:bodyPr wrap="square" lIns="0" tIns="0" rIns="0" bIns="0" rtlCol="0"/>
          <a:lstStyle/>
          <a:p/>
        </p:txBody>
      </p:sp>
      <p:sp>
        <p:nvSpPr>
          <p:cNvPr id="8" name="object 8"/>
          <p:cNvSpPr/>
          <p:nvPr/>
        </p:nvSpPr>
        <p:spPr>
          <a:xfrm>
            <a:off x="2131954" y="1877568"/>
            <a:ext cx="3915410" cy="3298190"/>
          </a:xfrm>
          <a:custGeom>
            <a:avLst/>
            <a:gdLst/>
            <a:ahLst/>
            <a:cxnLst/>
            <a:rect l="l" t="t" r="r" b="b"/>
            <a:pathLst>
              <a:path w="3915410" h="3298190">
                <a:moveTo>
                  <a:pt x="3915156" y="3291840"/>
                </a:moveTo>
                <a:lnTo>
                  <a:pt x="3915156" y="7620"/>
                </a:lnTo>
                <a:lnTo>
                  <a:pt x="3909060" y="0"/>
                </a:lnTo>
                <a:lnTo>
                  <a:pt x="6096" y="0"/>
                </a:lnTo>
                <a:lnTo>
                  <a:pt x="0" y="7620"/>
                </a:lnTo>
                <a:lnTo>
                  <a:pt x="0" y="3291840"/>
                </a:lnTo>
                <a:lnTo>
                  <a:pt x="6096" y="3297936"/>
                </a:lnTo>
                <a:lnTo>
                  <a:pt x="13716" y="3297936"/>
                </a:lnTo>
                <a:lnTo>
                  <a:pt x="13716" y="28956"/>
                </a:lnTo>
                <a:lnTo>
                  <a:pt x="28956" y="15240"/>
                </a:lnTo>
                <a:lnTo>
                  <a:pt x="28956" y="28956"/>
                </a:lnTo>
                <a:lnTo>
                  <a:pt x="3886200" y="28956"/>
                </a:lnTo>
                <a:lnTo>
                  <a:pt x="3886200" y="15240"/>
                </a:lnTo>
                <a:lnTo>
                  <a:pt x="3899916" y="28956"/>
                </a:lnTo>
                <a:lnTo>
                  <a:pt x="3899916" y="3297936"/>
                </a:lnTo>
                <a:lnTo>
                  <a:pt x="3909060" y="3297936"/>
                </a:lnTo>
                <a:lnTo>
                  <a:pt x="3915156" y="3291840"/>
                </a:lnTo>
                <a:close/>
              </a:path>
              <a:path w="3915410" h="3298190">
                <a:moveTo>
                  <a:pt x="28956" y="28956"/>
                </a:moveTo>
                <a:lnTo>
                  <a:pt x="28956" y="15240"/>
                </a:lnTo>
                <a:lnTo>
                  <a:pt x="13716" y="28956"/>
                </a:lnTo>
                <a:lnTo>
                  <a:pt x="28956" y="28956"/>
                </a:lnTo>
                <a:close/>
              </a:path>
              <a:path w="3915410" h="3298190">
                <a:moveTo>
                  <a:pt x="28956" y="3268980"/>
                </a:moveTo>
                <a:lnTo>
                  <a:pt x="28956" y="28956"/>
                </a:lnTo>
                <a:lnTo>
                  <a:pt x="13716" y="28956"/>
                </a:lnTo>
                <a:lnTo>
                  <a:pt x="13716" y="3268980"/>
                </a:lnTo>
                <a:lnTo>
                  <a:pt x="28956" y="3268980"/>
                </a:lnTo>
                <a:close/>
              </a:path>
              <a:path w="3915410" h="3298190">
                <a:moveTo>
                  <a:pt x="3899916" y="3268980"/>
                </a:moveTo>
                <a:lnTo>
                  <a:pt x="13716" y="3268980"/>
                </a:lnTo>
                <a:lnTo>
                  <a:pt x="28956" y="3284220"/>
                </a:lnTo>
                <a:lnTo>
                  <a:pt x="28956" y="3297936"/>
                </a:lnTo>
                <a:lnTo>
                  <a:pt x="3886200" y="3297936"/>
                </a:lnTo>
                <a:lnTo>
                  <a:pt x="3886200" y="3284220"/>
                </a:lnTo>
                <a:lnTo>
                  <a:pt x="3899916" y="3268980"/>
                </a:lnTo>
                <a:close/>
              </a:path>
              <a:path w="3915410" h="3298190">
                <a:moveTo>
                  <a:pt x="28956" y="3297936"/>
                </a:moveTo>
                <a:lnTo>
                  <a:pt x="28956" y="3284220"/>
                </a:lnTo>
                <a:lnTo>
                  <a:pt x="13716" y="3268980"/>
                </a:lnTo>
                <a:lnTo>
                  <a:pt x="13716" y="3297936"/>
                </a:lnTo>
                <a:lnTo>
                  <a:pt x="28956" y="3297936"/>
                </a:lnTo>
                <a:close/>
              </a:path>
              <a:path w="3915410" h="3298190">
                <a:moveTo>
                  <a:pt x="3899916" y="28956"/>
                </a:moveTo>
                <a:lnTo>
                  <a:pt x="3886200" y="15240"/>
                </a:lnTo>
                <a:lnTo>
                  <a:pt x="3886200" y="28956"/>
                </a:lnTo>
                <a:lnTo>
                  <a:pt x="3899916" y="28956"/>
                </a:lnTo>
                <a:close/>
              </a:path>
              <a:path w="3915410" h="3298190">
                <a:moveTo>
                  <a:pt x="3899916" y="3268980"/>
                </a:moveTo>
                <a:lnTo>
                  <a:pt x="3899916" y="28956"/>
                </a:lnTo>
                <a:lnTo>
                  <a:pt x="3886200" y="28956"/>
                </a:lnTo>
                <a:lnTo>
                  <a:pt x="3886200" y="3268980"/>
                </a:lnTo>
                <a:lnTo>
                  <a:pt x="3899916" y="3268980"/>
                </a:lnTo>
                <a:close/>
              </a:path>
              <a:path w="3915410" h="3298190">
                <a:moveTo>
                  <a:pt x="3899916" y="3297936"/>
                </a:moveTo>
                <a:lnTo>
                  <a:pt x="3899916" y="3268980"/>
                </a:lnTo>
                <a:lnTo>
                  <a:pt x="3886200" y="3284220"/>
                </a:lnTo>
                <a:lnTo>
                  <a:pt x="3886200" y="3297936"/>
                </a:lnTo>
                <a:lnTo>
                  <a:pt x="3899916" y="3297936"/>
                </a:lnTo>
                <a:close/>
              </a:path>
            </a:pathLst>
          </a:custGeom>
          <a:solidFill>
            <a:srgbClr val="F15928"/>
          </a:solidFill>
        </p:spPr>
        <p:txBody>
          <a:bodyPr wrap="square" lIns="0" tIns="0" rIns="0" bIns="0" rtlCol="0"/>
          <a:lstStyle/>
          <a:p/>
        </p:txBody>
      </p:sp>
      <p:sp>
        <p:nvSpPr>
          <p:cNvPr id="9" name="object 9"/>
          <p:cNvSpPr txBox="1"/>
          <p:nvPr/>
        </p:nvSpPr>
        <p:spPr>
          <a:xfrm>
            <a:off x="2145670" y="1922779"/>
            <a:ext cx="3886200" cy="3143885"/>
          </a:xfrm>
          <a:prstGeom prst="rect">
            <a:avLst/>
          </a:prstGeom>
        </p:spPr>
        <p:txBody>
          <a:bodyPr wrap="square" lIns="0" tIns="12700" rIns="0" bIns="0" rtlCol="0" vert="horz">
            <a:spAutoFit/>
          </a:bodyPr>
          <a:lstStyle/>
          <a:p>
            <a:pPr marL="91440">
              <a:lnSpc>
                <a:spcPct val="100000"/>
              </a:lnSpc>
              <a:spcBef>
                <a:spcPts val="100"/>
              </a:spcBef>
            </a:pPr>
            <a:r>
              <a:rPr dirty="0" sz="1800" spc="-5">
                <a:solidFill>
                  <a:srgbClr val="001F5F"/>
                </a:solidFill>
                <a:latin typeface="Calibri"/>
                <a:cs typeface="Calibri"/>
              </a:rPr>
              <a:t>int_a </a:t>
            </a:r>
            <a:r>
              <a:rPr dirty="0" sz="1800">
                <a:solidFill>
                  <a:srgbClr val="001F5F"/>
                </a:solidFill>
                <a:latin typeface="Calibri"/>
                <a:cs typeface="Calibri"/>
              </a:rPr>
              <a:t>=</a:t>
            </a:r>
            <a:r>
              <a:rPr dirty="0" sz="1800" spc="5">
                <a:solidFill>
                  <a:srgbClr val="001F5F"/>
                </a:solidFill>
                <a:latin typeface="Calibri"/>
                <a:cs typeface="Calibri"/>
              </a:rPr>
              <a:t> </a:t>
            </a:r>
            <a:r>
              <a:rPr dirty="0" sz="1800" spc="-5">
                <a:solidFill>
                  <a:srgbClr val="001F5F"/>
                </a:solidFill>
                <a:latin typeface="Calibri"/>
                <a:cs typeface="Calibri"/>
              </a:rPr>
              <a:t>10</a:t>
            </a:r>
            <a:endParaRPr sz="1800">
              <a:latin typeface="Calibri"/>
              <a:cs typeface="Calibri"/>
            </a:endParaRPr>
          </a:p>
          <a:p>
            <a:pPr marL="91440">
              <a:lnSpc>
                <a:spcPct val="100000"/>
              </a:lnSpc>
              <a:spcBef>
                <a:spcPts val="1415"/>
              </a:spcBef>
            </a:pPr>
            <a:r>
              <a:rPr dirty="0" sz="1800" spc="-15">
                <a:solidFill>
                  <a:srgbClr val="001F5F"/>
                </a:solidFill>
                <a:latin typeface="Calibri"/>
                <a:cs typeface="Calibri"/>
              </a:rPr>
              <a:t>print("Type </a:t>
            </a:r>
            <a:r>
              <a:rPr dirty="0" sz="1800" spc="-5">
                <a:solidFill>
                  <a:srgbClr val="001F5F"/>
                </a:solidFill>
                <a:latin typeface="Calibri"/>
                <a:cs typeface="Calibri"/>
              </a:rPr>
              <a:t>of 'int_a':",</a:t>
            </a:r>
            <a:r>
              <a:rPr dirty="0" sz="1800" spc="60">
                <a:solidFill>
                  <a:srgbClr val="001F5F"/>
                </a:solidFill>
                <a:latin typeface="Calibri"/>
                <a:cs typeface="Calibri"/>
              </a:rPr>
              <a:t> </a:t>
            </a:r>
            <a:r>
              <a:rPr dirty="0" sz="1800" spc="-5">
                <a:solidFill>
                  <a:srgbClr val="001F5F"/>
                </a:solidFill>
                <a:latin typeface="Calibri"/>
                <a:cs typeface="Calibri"/>
              </a:rPr>
              <a:t>type(int_a))</a:t>
            </a:r>
            <a:endParaRPr sz="1800">
              <a:latin typeface="Calibri"/>
              <a:cs typeface="Calibri"/>
            </a:endParaRPr>
          </a:p>
          <a:p>
            <a:pPr>
              <a:lnSpc>
                <a:spcPct val="100000"/>
              </a:lnSpc>
            </a:pPr>
            <a:endParaRPr sz="1800">
              <a:latin typeface="Times New Roman"/>
              <a:cs typeface="Times New Roman"/>
            </a:endParaRPr>
          </a:p>
          <a:p>
            <a:pPr marL="91440">
              <a:lnSpc>
                <a:spcPct val="100000"/>
              </a:lnSpc>
              <a:spcBef>
                <a:spcPts val="1600"/>
              </a:spcBef>
            </a:pPr>
            <a:r>
              <a:rPr dirty="0" sz="1800" spc="-10">
                <a:solidFill>
                  <a:srgbClr val="001F5F"/>
                </a:solidFill>
                <a:latin typeface="Calibri"/>
                <a:cs typeface="Calibri"/>
              </a:rPr>
              <a:t>str_b </a:t>
            </a:r>
            <a:r>
              <a:rPr dirty="0" sz="1800">
                <a:solidFill>
                  <a:srgbClr val="001F5F"/>
                </a:solidFill>
                <a:latin typeface="Calibri"/>
                <a:cs typeface="Calibri"/>
              </a:rPr>
              <a:t>=</a:t>
            </a:r>
            <a:r>
              <a:rPr dirty="0" sz="1800" spc="15">
                <a:solidFill>
                  <a:srgbClr val="001F5F"/>
                </a:solidFill>
                <a:latin typeface="Calibri"/>
                <a:cs typeface="Calibri"/>
              </a:rPr>
              <a:t> </a:t>
            </a:r>
            <a:r>
              <a:rPr dirty="0" sz="1800" spc="-10">
                <a:solidFill>
                  <a:srgbClr val="001F5F"/>
                </a:solidFill>
                <a:latin typeface="Calibri"/>
                <a:cs typeface="Calibri"/>
              </a:rPr>
              <a:t>"Hello"</a:t>
            </a:r>
            <a:endParaRPr sz="1800">
              <a:latin typeface="Calibri"/>
              <a:cs typeface="Calibri"/>
            </a:endParaRPr>
          </a:p>
          <a:p>
            <a:pPr marL="91440">
              <a:lnSpc>
                <a:spcPct val="100000"/>
              </a:lnSpc>
              <a:spcBef>
                <a:spcPts val="1415"/>
              </a:spcBef>
            </a:pPr>
            <a:r>
              <a:rPr dirty="0" sz="1800" spc="-15">
                <a:solidFill>
                  <a:srgbClr val="001F5F"/>
                </a:solidFill>
                <a:latin typeface="Calibri"/>
                <a:cs typeface="Calibri"/>
              </a:rPr>
              <a:t>print("Type </a:t>
            </a:r>
            <a:r>
              <a:rPr dirty="0" sz="1800" spc="-5">
                <a:solidFill>
                  <a:srgbClr val="001F5F"/>
                </a:solidFill>
                <a:latin typeface="Calibri"/>
                <a:cs typeface="Calibri"/>
              </a:rPr>
              <a:t>of 'str_b':",</a:t>
            </a:r>
            <a:r>
              <a:rPr dirty="0" sz="1800" spc="60">
                <a:solidFill>
                  <a:srgbClr val="001F5F"/>
                </a:solidFill>
                <a:latin typeface="Calibri"/>
                <a:cs typeface="Calibri"/>
              </a:rPr>
              <a:t> </a:t>
            </a:r>
            <a:r>
              <a:rPr dirty="0" sz="1800" spc="-5">
                <a:solidFill>
                  <a:srgbClr val="001F5F"/>
                </a:solidFill>
                <a:latin typeface="Calibri"/>
                <a:cs typeface="Calibri"/>
              </a:rPr>
              <a:t>type(str_b))</a:t>
            </a:r>
            <a:endParaRPr sz="1800">
              <a:latin typeface="Calibri"/>
              <a:cs typeface="Calibri"/>
            </a:endParaRPr>
          </a:p>
          <a:p>
            <a:pPr>
              <a:lnSpc>
                <a:spcPct val="100000"/>
              </a:lnSpc>
            </a:pPr>
            <a:endParaRPr sz="1800">
              <a:latin typeface="Times New Roman"/>
              <a:cs typeface="Times New Roman"/>
            </a:endParaRPr>
          </a:p>
          <a:p>
            <a:pPr marL="91440">
              <a:lnSpc>
                <a:spcPct val="100000"/>
              </a:lnSpc>
              <a:spcBef>
                <a:spcPts val="1600"/>
              </a:spcBef>
            </a:pPr>
            <a:r>
              <a:rPr dirty="0" sz="1800" spc="-10">
                <a:solidFill>
                  <a:srgbClr val="001F5F"/>
                </a:solidFill>
                <a:latin typeface="Calibri"/>
                <a:cs typeface="Calibri"/>
              </a:rPr>
              <a:t>list_c </a:t>
            </a:r>
            <a:r>
              <a:rPr dirty="0" sz="1800">
                <a:solidFill>
                  <a:srgbClr val="001F5F"/>
                </a:solidFill>
                <a:latin typeface="Calibri"/>
                <a:cs typeface="Calibri"/>
              </a:rPr>
              <a:t>=</a:t>
            </a:r>
            <a:r>
              <a:rPr dirty="0" sz="1800" spc="15">
                <a:solidFill>
                  <a:srgbClr val="001F5F"/>
                </a:solidFill>
                <a:latin typeface="Calibri"/>
                <a:cs typeface="Calibri"/>
              </a:rPr>
              <a:t> </a:t>
            </a:r>
            <a:r>
              <a:rPr dirty="0" sz="1800">
                <a:solidFill>
                  <a:srgbClr val="001F5F"/>
                </a:solidFill>
                <a:latin typeface="Calibri"/>
                <a:cs typeface="Calibri"/>
              </a:rPr>
              <a:t>[]</a:t>
            </a:r>
            <a:endParaRPr sz="1800">
              <a:latin typeface="Calibri"/>
              <a:cs typeface="Calibri"/>
            </a:endParaRPr>
          </a:p>
          <a:p>
            <a:pPr marL="91440">
              <a:lnSpc>
                <a:spcPct val="100000"/>
              </a:lnSpc>
              <a:spcBef>
                <a:spcPts val="1410"/>
              </a:spcBef>
            </a:pPr>
            <a:r>
              <a:rPr dirty="0" sz="1800" spc="-15">
                <a:solidFill>
                  <a:srgbClr val="001F5F"/>
                </a:solidFill>
                <a:latin typeface="Calibri"/>
                <a:cs typeface="Calibri"/>
              </a:rPr>
              <a:t>print("Type </a:t>
            </a:r>
            <a:r>
              <a:rPr dirty="0" sz="1800" spc="-5">
                <a:solidFill>
                  <a:srgbClr val="001F5F"/>
                </a:solidFill>
                <a:latin typeface="Calibri"/>
                <a:cs typeface="Calibri"/>
              </a:rPr>
              <a:t>of </a:t>
            </a:r>
            <a:r>
              <a:rPr dirty="0" sz="1800" spc="-10">
                <a:solidFill>
                  <a:srgbClr val="001F5F"/>
                </a:solidFill>
                <a:latin typeface="Calibri"/>
                <a:cs typeface="Calibri"/>
              </a:rPr>
              <a:t>'list_c':",</a:t>
            </a:r>
            <a:r>
              <a:rPr dirty="0" sz="1800" spc="90">
                <a:solidFill>
                  <a:srgbClr val="001F5F"/>
                </a:solidFill>
                <a:latin typeface="Calibri"/>
                <a:cs typeface="Calibri"/>
              </a:rPr>
              <a:t> </a:t>
            </a:r>
            <a:r>
              <a:rPr dirty="0" sz="1800" spc="-10">
                <a:solidFill>
                  <a:srgbClr val="001F5F"/>
                </a:solidFill>
                <a:latin typeface="Calibri"/>
                <a:cs typeface="Calibri"/>
              </a:rPr>
              <a:t>type(list_c))</a:t>
            </a:r>
            <a:endParaRPr sz="1800">
              <a:latin typeface="Calibri"/>
              <a:cs typeface="Calibri"/>
            </a:endParaRPr>
          </a:p>
        </p:txBody>
      </p:sp>
      <p:sp>
        <p:nvSpPr>
          <p:cNvPr id="10" name="object 10"/>
          <p:cNvSpPr/>
          <p:nvPr/>
        </p:nvSpPr>
        <p:spPr>
          <a:xfrm>
            <a:off x="6420490" y="3846576"/>
            <a:ext cx="3030220" cy="1315720"/>
          </a:xfrm>
          <a:custGeom>
            <a:avLst/>
            <a:gdLst/>
            <a:ahLst/>
            <a:cxnLst/>
            <a:rect l="l" t="t" r="r" b="b"/>
            <a:pathLst>
              <a:path w="3030220" h="1315720">
                <a:moveTo>
                  <a:pt x="0" y="0"/>
                </a:moveTo>
                <a:lnTo>
                  <a:pt x="0" y="1315212"/>
                </a:lnTo>
                <a:lnTo>
                  <a:pt x="3029712" y="1315212"/>
                </a:lnTo>
                <a:lnTo>
                  <a:pt x="3029712" y="0"/>
                </a:lnTo>
                <a:lnTo>
                  <a:pt x="0" y="0"/>
                </a:lnTo>
                <a:close/>
              </a:path>
            </a:pathLst>
          </a:custGeom>
          <a:solidFill>
            <a:srgbClr val="F2F2F2"/>
          </a:solidFill>
        </p:spPr>
        <p:txBody>
          <a:bodyPr wrap="square" lIns="0" tIns="0" rIns="0" bIns="0" rtlCol="0"/>
          <a:lstStyle/>
          <a:p/>
        </p:txBody>
      </p:sp>
      <p:sp>
        <p:nvSpPr>
          <p:cNvPr id="11" name="object 11"/>
          <p:cNvSpPr/>
          <p:nvPr/>
        </p:nvSpPr>
        <p:spPr>
          <a:xfrm>
            <a:off x="6408298" y="3834384"/>
            <a:ext cx="3055620" cy="1339850"/>
          </a:xfrm>
          <a:custGeom>
            <a:avLst/>
            <a:gdLst/>
            <a:ahLst/>
            <a:cxnLst/>
            <a:rect l="l" t="t" r="r" b="b"/>
            <a:pathLst>
              <a:path w="3055620" h="1339850">
                <a:moveTo>
                  <a:pt x="3055620" y="1333500"/>
                </a:moveTo>
                <a:lnTo>
                  <a:pt x="3055620" y="6096"/>
                </a:lnTo>
                <a:lnTo>
                  <a:pt x="3049524" y="0"/>
                </a:lnTo>
                <a:lnTo>
                  <a:pt x="4572" y="0"/>
                </a:lnTo>
                <a:lnTo>
                  <a:pt x="0" y="6096"/>
                </a:lnTo>
                <a:lnTo>
                  <a:pt x="0" y="1333500"/>
                </a:lnTo>
                <a:lnTo>
                  <a:pt x="4572" y="1339596"/>
                </a:lnTo>
                <a:lnTo>
                  <a:pt x="12192" y="1339596"/>
                </a:lnTo>
                <a:lnTo>
                  <a:pt x="12192" y="25908"/>
                </a:lnTo>
                <a:lnTo>
                  <a:pt x="24384" y="12192"/>
                </a:lnTo>
                <a:lnTo>
                  <a:pt x="24384" y="25908"/>
                </a:lnTo>
                <a:lnTo>
                  <a:pt x="3029712" y="25908"/>
                </a:lnTo>
                <a:lnTo>
                  <a:pt x="3029712" y="12192"/>
                </a:lnTo>
                <a:lnTo>
                  <a:pt x="3041904" y="25908"/>
                </a:lnTo>
                <a:lnTo>
                  <a:pt x="3041904" y="1339596"/>
                </a:lnTo>
                <a:lnTo>
                  <a:pt x="3049524" y="1339596"/>
                </a:lnTo>
                <a:lnTo>
                  <a:pt x="3055620" y="1333500"/>
                </a:lnTo>
                <a:close/>
              </a:path>
              <a:path w="3055620" h="1339850">
                <a:moveTo>
                  <a:pt x="24384" y="25908"/>
                </a:moveTo>
                <a:lnTo>
                  <a:pt x="24384" y="12192"/>
                </a:lnTo>
                <a:lnTo>
                  <a:pt x="12192" y="25908"/>
                </a:lnTo>
                <a:lnTo>
                  <a:pt x="24384" y="25908"/>
                </a:lnTo>
                <a:close/>
              </a:path>
              <a:path w="3055620" h="1339850">
                <a:moveTo>
                  <a:pt x="24384" y="1313688"/>
                </a:moveTo>
                <a:lnTo>
                  <a:pt x="24384" y="25908"/>
                </a:lnTo>
                <a:lnTo>
                  <a:pt x="12192" y="25908"/>
                </a:lnTo>
                <a:lnTo>
                  <a:pt x="12192" y="1313688"/>
                </a:lnTo>
                <a:lnTo>
                  <a:pt x="24384" y="1313688"/>
                </a:lnTo>
                <a:close/>
              </a:path>
              <a:path w="3055620" h="1339850">
                <a:moveTo>
                  <a:pt x="3041904" y="1313688"/>
                </a:moveTo>
                <a:lnTo>
                  <a:pt x="12192" y="1313688"/>
                </a:lnTo>
                <a:lnTo>
                  <a:pt x="24384" y="1327404"/>
                </a:lnTo>
                <a:lnTo>
                  <a:pt x="24384" y="1339596"/>
                </a:lnTo>
                <a:lnTo>
                  <a:pt x="3029712" y="1339596"/>
                </a:lnTo>
                <a:lnTo>
                  <a:pt x="3029712" y="1327404"/>
                </a:lnTo>
                <a:lnTo>
                  <a:pt x="3041904" y="1313688"/>
                </a:lnTo>
                <a:close/>
              </a:path>
              <a:path w="3055620" h="1339850">
                <a:moveTo>
                  <a:pt x="24384" y="1339596"/>
                </a:moveTo>
                <a:lnTo>
                  <a:pt x="24384" y="1327404"/>
                </a:lnTo>
                <a:lnTo>
                  <a:pt x="12192" y="1313688"/>
                </a:lnTo>
                <a:lnTo>
                  <a:pt x="12192" y="1339596"/>
                </a:lnTo>
                <a:lnTo>
                  <a:pt x="24384" y="1339596"/>
                </a:lnTo>
                <a:close/>
              </a:path>
              <a:path w="3055620" h="1339850">
                <a:moveTo>
                  <a:pt x="3041904" y="25908"/>
                </a:moveTo>
                <a:lnTo>
                  <a:pt x="3029712" y="12192"/>
                </a:lnTo>
                <a:lnTo>
                  <a:pt x="3029712" y="25908"/>
                </a:lnTo>
                <a:lnTo>
                  <a:pt x="3041904" y="25908"/>
                </a:lnTo>
                <a:close/>
              </a:path>
              <a:path w="3055620" h="1339850">
                <a:moveTo>
                  <a:pt x="3041904" y="1313688"/>
                </a:moveTo>
                <a:lnTo>
                  <a:pt x="3041904" y="25908"/>
                </a:lnTo>
                <a:lnTo>
                  <a:pt x="3029712" y="25908"/>
                </a:lnTo>
                <a:lnTo>
                  <a:pt x="3029712" y="1313688"/>
                </a:lnTo>
                <a:lnTo>
                  <a:pt x="3041904" y="1313688"/>
                </a:lnTo>
                <a:close/>
              </a:path>
              <a:path w="3055620" h="1339850">
                <a:moveTo>
                  <a:pt x="3041904" y="1339596"/>
                </a:moveTo>
                <a:lnTo>
                  <a:pt x="3041904" y="1313688"/>
                </a:lnTo>
                <a:lnTo>
                  <a:pt x="3029712" y="1327404"/>
                </a:lnTo>
                <a:lnTo>
                  <a:pt x="3029712" y="1339596"/>
                </a:lnTo>
                <a:lnTo>
                  <a:pt x="3041904" y="1339596"/>
                </a:lnTo>
                <a:close/>
              </a:path>
            </a:pathLst>
          </a:custGeom>
          <a:solidFill>
            <a:srgbClr val="F15928"/>
          </a:solidFill>
        </p:spPr>
        <p:txBody>
          <a:bodyPr wrap="square" lIns="0" tIns="0" rIns="0" bIns="0" rtlCol="0"/>
          <a:lstStyle/>
          <a:p/>
        </p:txBody>
      </p:sp>
      <p:sp>
        <p:nvSpPr>
          <p:cNvPr id="12" name="object 12"/>
          <p:cNvSpPr txBox="1"/>
          <p:nvPr/>
        </p:nvSpPr>
        <p:spPr>
          <a:xfrm>
            <a:off x="6420490" y="3878070"/>
            <a:ext cx="3030220" cy="1208405"/>
          </a:xfrm>
          <a:prstGeom prst="rect">
            <a:avLst/>
          </a:prstGeom>
        </p:spPr>
        <p:txBody>
          <a:bodyPr wrap="square" lIns="0" tIns="12700" rIns="0" bIns="0" rtlCol="0" vert="horz">
            <a:spAutoFit/>
          </a:bodyPr>
          <a:lstStyle/>
          <a:p>
            <a:pPr marL="91440">
              <a:lnSpc>
                <a:spcPct val="100000"/>
              </a:lnSpc>
              <a:spcBef>
                <a:spcPts val="100"/>
              </a:spcBef>
            </a:pPr>
            <a:r>
              <a:rPr dirty="0" sz="1800" spc="-25">
                <a:solidFill>
                  <a:srgbClr val="001F5F"/>
                </a:solidFill>
                <a:latin typeface="Calibri"/>
                <a:cs typeface="Calibri"/>
              </a:rPr>
              <a:t>Type </a:t>
            </a:r>
            <a:r>
              <a:rPr dirty="0" sz="1800" spc="-5">
                <a:solidFill>
                  <a:srgbClr val="001F5F"/>
                </a:solidFill>
                <a:latin typeface="Calibri"/>
                <a:cs typeface="Calibri"/>
              </a:rPr>
              <a:t>of 'int_a': &lt;class</a:t>
            </a:r>
            <a:r>
              <a:rPr dirty="0" sz="1800" spc="40">
                <a:solidFill>
                  <a:srgbClr val="001F5F"/>
                </a:solidFill>
                <a:latin typeface="Calibri"/>
                <a:cs typeface="Calibri"/>
              </a:rPr>
              <a:t> </a:t>
            </a:r>
            <a:r>
              <a:rPr dirty="0" sz="1800" spc="-10">
                <a:solidFill>
                  <a:srgbClr val="001F5F"/>
                </a:solidFill>
                <a:latin typeface="Calibri"/>
                <a:cs typeface="Calibri"/>
              </a:rPr>
              <a:t>'int'&gt;</a:t>
            </a:r>
            <a:endParaRPr sz="1800">
              <a:latin typeface="Calibri"/>
              <a:cs typeface="Calibri"/>
            </a:endParaRPr>
          </a:p>
          <a:p>
            <a:pPr marL="91440" marR="417830">
              <a:lnSpc>
                <a:spcPct val="165600"/>
              </a:lnSpc>
            </a:pPr>
            <a:r>
              <a:rPr dirty="0" sz="1800" spc="-25">
                <a:solidFill>
                  <a:srgbClr val="001F5F"/>
                </a:solidFill>
                <a:latin typeface="Calibri"/>
                <a:cs typeface="Calibri"/>
              </a:rPr>
              <a:t>Type </a:t>
            </a:r>
            <a:r>
              <a:rPr dirty="0" sz="1800" spc="-5">
                <a:solidFill>
                  <a:srgbClr val="001F5F"/>
                </a:solidFill>
                <a:latin typeface="Calibri"/>
                <a:cs typeface="Calibri"/>
              </a:rPr>
              <a:t>of 'str_b': &lt;class </a:t>
            </a:r>
            <a:r>
              <a:rPr dirty="0" sz="1800" spc="-10">
                <a:solidFill>
                  <a:srgbClr val="001F5F"/>
                </a:solidFill>
                <a:latin typeface="Calibri"/>
                <a:cs typeface="Calibri"/>
              </a:rPr>
              <a:t>'str'&gt;  </a:t>
            </a:r>
            <a:r>
              <a:rPr dirty="0" sz="1800" spc="-25">
                <a:solidFill>
                  <a:srgbClr val="001F5F"/>
                </a:solidFill>
                <a:latin typeface="Calibri"/>
                <a:cs typeface="Calibri"/>
              </a:rPr>
              <a:t>Type </a:t>
            </a:r>
            <a:r>
              <a:rPr dirty="0" sz="1800" spc="-5">
                <a:solidFill>
                  <a:srgbClr val="001F5F"/>
                </a:solidFill>
                <a:latin typeface="Calibri"/>
                <a:cs typeface="Calibri"/>
              </a:rPr>
              <a:t>of </a:t>
            </a:r>
            <a:r>
              <a:rPr dirty="0" sz="1800" spc="-10">
                <a:solidFill>
                  <a:srgbClr val="001F5F"/>
                </a:solidFill>
                <a:latin typeface="Calibri"/>
                <a:cs typeface="Calibri"/>
              </a:rPr>
              <a:t>'list_c': </a:t>
            </a:r>
            <a:r>
              <a:rPr dirty="0" sz="1800" spc="-5">
                <a:solidFill>
                  <a:srgbClr val="001F5F"/>
                </a:solidFill>
                <a:latin typeface="Calibri"/>
                <a:cs typeface="Calibri"/>
              </a:rPr>
              <a:t>&lt;class</a:t>
            </a:r>
            <a:r>
              <a:rPr dirty="0" sz="1800" spc="50">
                <a:solidFill>
                  <a:srgbClr val="001F5F"/>
                </a:solidFill>
                <a:latin typeface="Calibri"/>
                <a:cs typeface="Calibri"/>
              </a:rPr>
              <a:t> </a:t>
            </a:r>
            <a:r>
              <a:rPr dirty="0" sz="1800" spc="-10">
                <a:solidFill>
                  <a:srgbClr val="001F5F"/>
                </a:solidFill>
                <a:latin typeface="Calibri"/>
                <a:cs typeface="Calibri"/>
              </a:rPr>
              <a:t>'list'&gt;</a:t>
            </a:r>
            <a:endParaRPr sz="1800">
              <a:latin typeface="Calibri"/>
              <a:cs typeface="Calibri"/>
            </a:endParaRPr>
          </a:p>
        </p:txBody>
      </p:sp>
      <p:sp>
        <p:nvSpPr>
          <p:cNvPr id="13" name="object 13"/>
          <p:cNvSpPr txBox="1"/>
          <p:nvPr/>
        </p:nvSpPr>
        <p:spPr>
          <a:xfrm>
            <a:off x="6415414" y="3449826"/>
            <a:ext cx="763270" cy="299720"/>
          </a:xfrm>
          <a:prstGeom prst="rect">
            <a:avLst/>
          </a:prstGeom>
        </p:spPr>
        <p:txBody>
          <a:bodyPr wrap="square" lIns="0" tIns="12700" rIns="0" bIns="0" rtlCol="0" vert="horz">
            <a:spAutoFit/>
          </a:bodyPr>
          <a:lstStyle/>
          <a:p>
            <a:pPr marL="12700">
              <a:lnSpc>
                <a:spcPct val="100000"/>
              </a:lnSpc>
              <a:spcBef>
                <a:spcPts val="100"/>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800" b="1" i="1">
                <a:solidFill>
                  <a:srgbClr val="6C6D70"/>
                </a:solidFill>
                <a:latin typeface="Arial"/>
                <a:cs typeface="Arial"/>
              </a:rPr>
              <a:t>:</a:t>
            </a:r>
            <a:endParaRPr sz="1800">
              <a:latin typeface="Arial"/>
              <a:cs typeface="Arial"/>
            </a:endParaRPr>
          </a:p>
        </p:txBody>
      </p:sp>
      <p:sp>
        <p:nvSpPr>
          <p:cNvPr id="14" name="object 14"/>
          <p:cNvSpPr/>
          <p:nvPr/>
        </p:nvSpPr>
        <p:spPr>
          <a:xfrm>
            <a:off x="1688470" y="5987796"/>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15" name="object 15"/>
          <p:cNvSpPr/>
          <p:nvPr/>
        </p:nvSpPr>
        <p:spPr>
          <a:xfrm>
            <a:off x="1683898" y="5983224"/>
            <a:ext cx="7325995" cy="467995"/>
          </a:xfrm>
          <a:custGeom>
            <a:avLst/>
            <a:gdLst/>
            <a:ahLst/>
            <a:cxnLst/>
            <a:rect l="l" t="t" r="r" b="b"/>
            <a:pathLst>
              <a:path w="7325995" h="467995">
                <a:moveTo>
                  <a:pt x="7325868" y="464820"/>
                </a:moveTo>
                <a:lnTo>
                  <a:pt x="7325868" y="3048"/>
                </a:lnTo>
                <a:lnTo>
                  <a:pt x="7322820" y="0"/>
                </a:lnTo>
                <a:lnTo>
                  <a:pt x="3048" y="0"/>
                </a:lnTo>
                <a:lnTo>
                  <a:pt x="0" y="3048"/>
                </a:lnTo>
                <a:lnTo>
                  <a:pt x="0" y="464820"/>
                </a:lnTo>
                <a:lnTo>
                  <a:pt x="3048" y="467868"/>
                </a:lnTo>
                <a:lnTo>
                  <a:pt x="4572" y="467868"/>
                </a:lnTo>
                <a:lnTo>
                  <a:pt x="4572" y="10668"/>
                </a:lnTo>
                <a:lnTo>
                  <a:pt x="10668" y="4572"/>
                </a:lnTo>
                <a:lnTo>
                  <a:pt x="10668" y="10668"/>
                </a:lnTo>
                <a:lnTo>
                  <a:pt x="7315200" y="10668"/>
                </a:lnTo>
                <a:lnTo>
                  <a:pt x="7315200" y="4572"/>
                </a:lnTo>
                <a:lnTo>
                  <a:pt x="7319772" y="10668"/>
                </a:lnTo>
                <a:lnTo>
                  <a:pt x="7319772" y="467868"/>
                </a:lnTo>
                <a:lnTo>
                  <a:pt x="7322820" y="467868"/>
                </a:lnTo>
                <a:lnTo>
                  <a:pt x="7325868" y="464820"/>
                </a:lnTo>
                <a:close/>
              </a:path>
              <a:path w="7325995" h="467995">
                <a:moveTo>
                  <a:pt x="10668" y="10668"/>
                </a:moveTo>
                <a:lnTo>
                  <a:pt x="10668" y="4572"/>
                </a:lnTo>
                <a:lnTo>
                  <a:pt x="4572" y="10668"/>
                </a:lnTo>
                <a:lnTo>
                  <a:pt x="10668" y="10668"/>
                </a:lnTo>
                <a:close/>
              </a:path>
              <a:path w="7325995" h="467995">
                <a:moveTo>
                  <a:pt x="10668" y="457200"/>
                </a:moveTo>
                <a:lnTo>
                  <a:pt x="10668" y="10668"/>
                </a:lnTo>
                <a:lnTo>
                  <a:pt x="4572" y="10668"/>
                </a:lnTo>
                <a:lnTo>
                  <a:pt x="4572" y="457200"/>
                </a:lnTo>
                <a:lnTo>
                  <a:pt x="10668" y="457200"/>
                </a:lnTo>
                <a:close/>
              </a:path>
              <a:path w="7325995" h="467995">
                <a:moveTo>
                  <a:pt x="7319772" y="457200"/>
                </a:moveTo>
                <a:lnTo>
                  <a:pt x="4572" y="457200"/>
                </a:lnTo>
                <a:lnTo>
                  <a:pt x="10668" y="461772"/>
                </a:lnTo>
                <a:lnTo>
                  <a:pt x="10668" y="467868"/>
                </a:lnTo>
                <a:lnTo>
                  <a:pt x="7315200" y="467868"/>
                </a:lnTo>
                <a:lnTo>
                  <a:pt x="7315200" y="461772"/>
                </a:lnTo>
                <a:lnTo>
                  <a:pt x="7319772" y="457200"/>
                </a:lnTo>
                <a:close/>
              </a:path>
              <a:path w="7325995" h="467995">
                <a:moveTo>
                  <a:pt x="10668" y="467868"/>
                </a:moveTo>
                <a:lnTo>
                  <a:pt x="10668" y="461772"/>
                </a:lnTo>
                <a:lnTo>
                  <a:pt x="4572" y="457200"/>
                </a:lnTo>
                <a:lnTo>
                  <a:pt x="4572" y="467868"/>
                </a:lnTo>
                <a:lnTo>
                  <a:pt x="10668" y="467868"/>
                </a:lnTo>
                <a:close/>
              </a:path>
              <a:path w="7325995" h="467995">
                <a:moveTo>
                  <a:pt x="7319772" y="10668"/>
                </a:moveTo>
                <a:lnTo>
                  <a:pt x="7315200" y="4572"/>
                </a:lnTo>
                <a:lnTo>
                  <a:pt x="7315200" y="10668"/>
                </a:lnTo>
                <a:lnTo>
                  <a:pt x="7319772" y="10668"/>
                </a:lnTo>
                <a:close/>
              </a:path>
              <a:path w="7325995" h="467995">
                <a:moveTo>
                  <a:pt x="7319772" y="457200"/>
                </a:moveTo>
                <a:lnTo>
                  <a:pt x="7319772" y="10668"/>
                </a:lnTo>
                <a:lnTo>
                  <a:pt x="7315200" y="10668"/>
                </a:lnTo>
                <a:lnTo>
                  <a:pt x="7315200" y="457200"/>
                </a:lnTo>
                <a:lnTo>
                  <a:pt x="7319772" y="457200"/>
                </a:lnTo>
                <a:close/>
              </a:path>
              <a:path w="7325995" h="467995">
                <a:moveTo>
                  <a:pt x="7319772" y="467868"/>
                </a:moveTo>
                <a:lnTo>
                  <a:pt x="7319772" y="457200"/>
                </a:lnTo>
                <a:lnTo>
                  <a:pt x="7315200" y="461772"/>
                </a:lnTo>
                <a:lnTo>
                  <a:pt x="7315200" y="467868"/>
                </a:lnTo>
                <a:lnTo>
                  <a:pt x="7319772" y="467868"/>
                </a:lnTo>
                <a:close/>
              </a:path>
            </a:pathLst>
          </a:custGeom>
          <a:solidFill>
            <a:srgbClr val="353638"/>
          </a:solidFill>
        </p:spPr>
        <p:txBody>
          <a:bodyPr wrap="square" lIns="0" tIns="0" rIns="0" bIns="0" rtlCol="0"/>
          <a:lstStyle/>
          <a:p/>
        </p:txBody>
      </p:sp>
      <p:sp>
        <p:nvSpPr>
          <p:cNvPr id="16" name="object 16"/>
          <p:cNvSpPr txBox="1"/>
          <p:nvPr/>
        </p:nvSpPr>
        <p:spPr>
          <a:xfrm>
            <a:off x="1082941" y="5394449"/>
            <a:ext cx="7920990" cy="94234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6C6D70"/>
                </a:solidFill>
                <a:latin typeface="Arial"/>
                <a:cs typeface="Arial"/>
              </a:rPr>
              <a:t>Note: </a:t>
            </a:r>
            <a:r>
              <a:rPr dirty="0" sz="1800" spc="-5">
                <a:solidFill>
                  <a:srgbClr val="6C6D70"/>
                </a:solidFill>
                <a:latin typeface="Arial"/>
                <a:cs typeface="Arial"/>
              </a:rPr>
              <a:t>Every variable in </a:t>
            </a:r>
            <a:r>
              <a:rPr dirty="0" sz="1800" spc="-10">
                <a:solidFill>
                  <a:srgbClr val="6C6D70"/>
                </a:solidFill>
                <a:latin typeface="Arial"/>
                <a:cs typeface="Arial"/>
              </a:rPr>
              <a:t>Python </a:t>
            </a:r>
            <a:r>
              <a:rPr dirty="0" sz="1800" spc="-5">
                <a:solidFill>
                  <a:srgbClr val="6C6D70"/>
                </a:solidFill>
                <a:latin typeface="Arial"/>
                <a:cs typeface="Arial"/>
              </a:rPr>
              <a:t>is </a:t>
            </a:r>
            <a:r>
              <a:rPr dirty="0" sz="1800">
                <a:solidFill>
                  <a:srgbClr val="6C6D70"/>
                </a:solidFill>
                <a:latin typeface="Arial"/>
                <a:cs typeface="Arial"/>
              </a:rPr>
              <a:t>a</a:t>
            </a:r>
            <a:r>
              <a:rPr dirty="0" sz="1800" spc="55">
                <a:solidFill>
                  <a:srgbClr val="6C6D70"/>
                </a:solidFill>
                <a:latin typeface="Arial"/>
                <a:cs typeface="Arial"/>
              </a:rPr>
              <a:t> </a:t>
            </a:r>
            <a:r>
              <a:rPr dirty="0" sz="1800" spc="-5">
                <a:solidFill>
                  <a:srgbClr val="6C6D70"/>
                </a:solidFill>
                <a:latin typeface="Arial"/>
                <a:cs typeface="Arial"/>
              </a:rPr>
              <a:t>object</a:t>
            </a:r>
            <a:endParaRPr sz="1800">
              <a:latin typeface="Arial"/>
              <a:cs typeface="Arial"/>
            </a:endParaRPr>
          </a:p>
          <a:p>
            <a:pPr>
              <a:lnSpc>
                <a:spcPct val="100000"/>
              </a:lnSpc>
              <a:spcBef>
                <a:spcPts val="35"/>
              </a:spcBef>
            </a:pPr>
            <a:endParaRPr sz="2700">
              <a:latin typeface="Times New Roman"/>
              <a:cs typeface="Times New Roman"/>
            </a:endParaRPr>
          </a:p>
          <a:p>
            <a:pPr marL="1261745">
              <a:lnSpc>
                <a:spcPct val="100000"/>
              </a:lnSpc>
            </a:pPr>
            <a:r>
              <a:rPr dirty="0" sz="1600" spc="-10" b="1">
                <a:solidFill>
                  <a:srgbClr val="6C6D70"/>
                </a:solidFill>
                <a:latin typeface="Arial"/>
                <a:cs typeface="Arial"/>
              </a:rPr>
              <a:t>Guided Activity: Assignment </a:t>
            </a:r>
            <a:r>
              <a:rPr dirty="0" sz="1600" spc="-5" b="1">
                <a:solidFill>
                  <a:srgbClr val="6C6D70"/>
                </a:solidFill>
                <a:latin typeface="Arial"/>
                <a:cs typeface="Arial"/>
              </a:rPr>
              <a:t>9: id() and </a:t>
            </a:r>
            <a:r>
              <a:rPr dirty="0" sz="1600" spc="-15" b="1">
                <a:solidFill>
                  <a:srgbClr val="6C6D70"/>
                </a:solidFill>
                <a:latin typeface="Arial"/>
                <a:cs typeface="Arial"/>
              </a:rPr>
              <a:t>type() </a:t>
            </a:r>
            <a:r>
              <a:rPr dirty="0" sz="1600" spc="-10" b="1">
                <a:solidFill>
                  <a:srgbClr val="6C6D70"/>
                </a:solidFill>
                <a:latin typeface="Arial"/>
                <a:cs typeface="Arial"/>
              </a:rPr>
              <a:t>functions </a:t>
            </a:r>
            <a:r>
              <a:rPr dirty="0" sz="1600" spc="-5" b="1">
                <a:solidFill>
                  <a:srgbClr val="6C6D70"/>
                </a:solidFill>
                <a:latin typeface="Arial"/>
                <a:cs typeface="Arial"/>
              </a:rPr>
              <a:t>-</a:t>
            </a:r>
            <a:r>
              <a:rPr dirty="0" sz="1600" spc="280" b="1">
                <a:solidFill>
                  <a:srgbClr val="6C6D70"/>
                </a:solidFill>
                <a:latin typeface="Arial"/>
                <a:cs typeface="Arial"/>
              </a:rPr>
              <a:t> </a:t>
            </a:r>
            <a:r>
              <a:rPr dirty="0" sz="1600" spc="-10" b="1">
                <a:solidFill>
                  <a:srgbClr val="6C6D70"/>
                </a:solidFill>
                <a:latin typeface="Arial"/>
                <a:cs typeface="Arial"/>
              </a:rPr>
              <a:t>Quiz</a:t>
            </a:r>
            <a:endParaRPr sz="1600">
              <a:latin typeface="Arial"/>
              <a:cs typeface="Arial"/>
            </a:endParaRPr>
          </a:p>
        </p:txBody>
      </p:sp>
      <p:sp>
        <p:nvSpPr>
          <p:cNvPr id="17" name="object 17"/>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803140" cy="452120"/>
          </a:xfrm>
          <a:prstGeom prst="rect"/>
        </p:spPr>
        <p:txBody>
          <a:bodyPr wrap="square" lIns="0" tIns="12065" rIns="0" bIns="0" rtlCol="0" vert="horz">
            <a:spAutoFit/>
          </a:bodyPr>
          <a:lstStyle/>
          <a:p>
            <a:pPr marL="12700">
              <a:lnSpc>
                <a:spcPct val="100000"/>
              </a:lnSpc>
              <a:spcBef>
                <a:spcPts val="95"/>
              </a:spcBef>
            </a:pPr>
            <a:r>
              <a:rPr dirty="0" spc="-10"/>
              <a:t>Coding </a:t>
            </a:r>
            <a:r>
              <a:rPr dirty="0" spc="-5"/>
              <a:t>Standards in</a:t>
            </a:r>
            <a:r>
              <a:rPr dirty="0" spc="25"/>
              <a:t> </a:t>
            </a:r>
            <a:r>
              <a:rPr dirty="0" spc="-10"/>
              <a:t>Python</a:t>
            </a:r>
          </a:p>
        </p:txBody>
      </p:sp>
      <p:sp>
        <p:nvSpPr>
          <p:cNvPr id="6" name="object 6"/>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p:nvPr/>
        </p:nvSpPr>
        <p:spPr>
          <a:xfrm>
            <a:off x="1084460" y="1486915"/>
            <a:ext cx="8394700" cy="5045075"/>
          </a:xfrm>
          <a:prstGeom prst="rect">
            <a:avLst/>
          </a:prstGeom>
        </p:spPr>
        <p:txBody>
          <a:bodyPr wrap="square" lIns="0" tIns="12700" rIns="0" bIns="0" rtlCol="0" vert="horz">
            <a:spAutoFit/>
          </a:bodyPr>
          <a:lstStyle/>
          <a:p>
            <a:pPr marL="304800" indent="-29210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Set of</a:t>
            </a:r>
            <a:r>
              <a:rPr dirty="0" sz="1800">
                <a:solidFill>
                  <a:srgbClr val="6C6D70"/>
                </a:solidFill>
                <a:latin typeface="Arial"/>
                <a:cs typeface="Arial"/>
              </a:rPr>
              <a:t> </a:t>
            </a:r>
            <a:r>
              <a:rPr dirty="0" sz="1800" spc="-5">
                <a:solidFill>
                  <a:srgbClr val="6C6D70"/>
                </a:solidFill>
                <a:latin typeface="Arial"/>
                <a:cs typeface="Arial"/>
              </a:rPr>
              <a:t>guidelines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95">
                <a:solidFill>
                  <a:srgbClr val="6C6D70"/>
                </a:solidFill>
                <a:latin typeface="Arial"/>
                <a:cs typeface="Arial"/>
              </a:rPr>
              <a:t>To </a:t>
            </a:r>
            <a:r>
              <a:rPr dirty="0" sz="1600" spc="-5">
                <a:solidFill>
                  <a:srgbClr val="6C6D70"/>
                </a:solidFill>
                <a:latin typeface="Arial"/>
                <a:cs typeface="Arial"/>
              </a:rPr>
              <a:t>Enhance the readability and Clarity of the</a:t>
            </a:r>
            <a:r>
              <a:rPr dirty="0" sz="1600" spc="-210">
                <a:solidFill>
                  <a:srgbClr val="6C6D70"/>
                </a:solidFill>
                <a:latin typeface="Arial"/>
                <a:cs typeface="Arial"/>
              </a:rPr>
              <a:t> </a:t>
            </a:r>
            <a:r>
              <a:rPr dirty="0" sz="1600" spc="-5">
                <a:solidFill>
                  <a:srgbClr val="6C6D70"/>
                </a:solidFill>
                <a:latin typeface="Arial"/>
                <a:cs typeface="Arial"/>
              </a:rPr>
              <a:t>program</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Make it easy to debug and maintain the</a:t>
            </a:r>
            <a:r>
              <a:rPr dirty="0" sz="1600" spc="50">
                <a:solidFill>
                  <a:srgbClr val="6C6D70"/>
                </a:solidFill>
                <a:latin typeface="Arial"/>
                <a:cs typeface="Arial"/>
              </a:rPr>
              <a:t> </a:t>
            </a:r>
            <a:r>
              <a:rPr dirty="0" sz="1600" spc="-5">
                <a:solidFill>
                  <a:srgbClr val="6C6D70"/>
                </a:solidFill>
                <a:latin typeface="Arial"/>
                <a:cs typeface="Arial"/>
              </a:rPr>
              <a:t>program</a:t>
            </a:r>
            <a:endParaRPr sz="1600">
              <a:latin typeface="Arial"/>
              <a:cs typeface="Arial"/>
            </a:endParaRPr>
          </a:p>
          <a:p>
            <a:pPr marL="304800" indent="-286385">
              <a:lnSpc>
                <a:spcPct val="100000"/>
              </a:lnSpc>
              <a:spcBef>
                <a:spcPts val="1395"/>
              </a:spcBef>
              <a:buClr>
                <a:srgbClr val="007BC3"/>
              </a:buClr>
              <a:buChar char="•"/>
              <a:tabLst>
                <a:tab pos="304800" algn="l"/>
                <a:tab pos="305435" algn="l"/>
              </a:tabLst>
            </a:pPr>
            <a:r>
              <a:rPr dirty="0" sz="1800" spc="-5">
                <a:solidFill>
                  <a:srgbClr val="6C6D70"/>
                </a:solidFill>
                <a:latin typeface="Arial"/>
                <a:cs typeface="Arial"/>
              </a:rPr>
              <a:t>All the letters in </a:t>
            </a:r>
            <a:r>
              <a:rPr dirty="0" sz="1800">
                <a:solidFill>
                  <a:srgbClr val="6C6D70"/>
                </a:solidFill>
                <a:latin typeface="Arial"/>
                <a:cs typeface="Arial"/>
              </a:rPr>
              <a:t>a </a:t>
            </a:r>
            <a:r>
              <a:rPr dirty="0" sz="1800" spc="-5">
                <a:solidFill>
                  <a:srgbClr val="6C6D70"/>
                </a:solidFill>
                <a:latin typeface="Arial"/>
                <a:cs typeface="Arial"/>
              </a:rPr>
              <a:t>variable name should be in</a:t>
            </a:r>
            <a:r>
              <a:rPr dirty="0" sz="1800" spc="75">
                <a:solidFill>
                  <a:srgbClr val="6C6D70"/>
                </a:solidFill>
                <a:latin typeface="Arial"/>
                <a:cs typeface="Arial"/>
              </a:rPr>
              <a:t> </a:t>
            </a:r>
            <a:r>
              <a:rPr dirty="0" sz="1800" spc="-10">
                <a:solidFill>
                  <a:srgbClr val="6C6D70"/>
                </a:solidFill>
                <a:latin typeface="Arial"/>
                <a:cs typeface="Arial"/>
              </a:rPr>
              <a:t>lowercase</a:t>
            </a:r>
            <a:endParaRPr sz="1800">
              <a:latin typeface="Arial"/>
              <a:cs typeface="Arial"/>
            </a:endParaRPr>
          </a:p>
          <a:p>
            <a:pPr marL="304800" marR="5080" indent="-286385">
              <a:lnSpc>
                <a:spcPct val="110000"/>
              </a:lnSpc>
              <a:spcBef>
                <a:spcPts val="1200"/>
              </a:spcBef>
              <a:buClr>
                <a:srgbClr val="007BC3"/>
              </a:buClr>
              <a:buChar char="•"/>
              <a:tabLst>
                <a:tab pos="304800" algn="l"/>
                <a:tab pos="305435" algn="l"/>
              </a:tabLst>
            </a:pPr>
            <a:r>
              <a:rPr dirty="0" sz="1800" spc="-5">
                <a:solidFill>
                  <a:srgbClr val="6C6D70"/>
                </a:solidFill>
                <a:latin typeface="Arial"/>
                <a:cs typeface="Arial"/>
              </a:rPr>
              <a:t>When there are more than </a:t>
            </a:r>
            <a:r>
              <a:rPr dirty="0" sz="1800" spc="-15">
                <a:solidFill>
                  <a:srgbClr val="6C6D70"/>
                </a:solidFill>
                <a:latin typeface="Arial"/>
                <a:cs typeface="Arial"/>
              </a:rPr>
              <a:t>two </a:t>
            </a:r>
            <a:r>
              <a:rPr dirty="0" sz="1800" spc="-10">
                <a:solidFill>
                  <a:srgbClr val="6C6D70"/>
                </a:solidFill>
                <a:latin typeface="Arial"/>
                <a:cs typeface="Arial"/>
              </a:rPr>
              <a:t>words </a:t>
            </a:r>
            <a:r>
              <a:rPr dirty="0" sz="1800" spc="-5">
                <a:solidFill>
                  <a:srgbClr val="6C6D70"/>
                </a:solidFill>
                <a:latin typeface="Arial"/>
                <a:cs typeface="Arial"/>
              </a:rPr>
              <a:t>in variable name, underscore can be used  </a:t>
            </a:r>
            <a:r>
              <a:rPr dirty="0" sz="1800" spc="-10">
                <a:solidFill>
                  <a:srgbClr val="6C6D70"/>
                </a:solidFill>
                <a:latin typeface="Arial"/>
                <a:cs typeface="Arial"/>
              </a:rPr>
              <a:t>between </a:t>
            </a:r>
            <a:r>
              <a:rPr dirty="0" sz="1800" spc="-5">
                <a:solidFill>
                  <a:srgbClr val="6C6D70"/>
                </a:solidFill>
                <a:latin typeface="Arial"/>
                <a:cs typeface="Arial"/>
              </a:rPr>
              <a:t>internal</a:t>
            </a:r>
            <a:r>
              <a:rPr dirty="0" sz="1800" spc="65">
                <a:solidFill>
                  <a:srgbClr val="6C6D70"/>
                </a:solidFill>
                <a:latin typeface="Arial"/>
                <a:cs typeface="Arial"/>
              </a:rPr>
              <a:t> </a:t>
            </a:r>
            <a:r>
              <a:rPr dirty="0" sz="1800" spc="-10">
                <a:solidFill>
                  <a:srgbClr val="6C6D70"/>
                </a:solidFill>
                <a:latin typeface="Arial"/>
                <a:cs typeface="Arial"/>
              </a:rPr>
              <a:t>words</a:t>
            </a:r>
            <a:endParaRPr sz="1800">
              <a:latin typeface="Arial"/>
              <a:cs typeface="Arial"/>
            </a:endParaRPr>
          </a:p>
          <a:p>
            <a:pPr marL="304800" indent="-286385">
              <a:lnSpc>
                <a:spcPct val="100000"/>
              </a:lnSpc>
              <a:spcBef>
                <a:spcPts val="1415"/>
              </a:spcBef>
              <a:buClr>
                <a:srgbClr val="007BC3"/>
              </a:buClr>
              <a:buChar char="•"/>
              <a:tabLst>
                <a:tab pos="304800" algn="l"/>
                <a:tab pos="305435" algn="l"/>
              </a:tabLst>
            </a:pPr>
            <a:r>
              <a:rPr dirty="0" sz="1800" spc="-5">
                <a:solidFill>
                  <a:srgbClr val="6C6D70"/>
                </a:solidFill>
                <a:latin typeface="Arial"/>
                <a:cs typeface="Arial"/>
              </a:rPr>
              <a:t>Use meaningful names for</a:t>
            </a:r>
            <a:r>
              <a:rPr dirty="0" sz="1800" spc="35">
                <a:solidFill>
                  <a:srgbClr val="6C6D70"/>
                </a:solidFill>
                <a:latin typeface="Arial"/>
                <a:cs typeface="Arial"/>
              </a:rPr>
              <a:t> </a:t>
            </a:r>
            <a:r>
              <a:rPr dirty="0" sz="1800" spc="-5">
                <a:solidFill>
                  <a:srgbClr val="6C6D70"/>
                </a:solidFill>
                <a:latin typeface="Arial"/>
                <a:cs typeface="Arial"/>
              </a:rPr>
              <a:t>variables</a:t>
            </a:r>
            <a:endParaRPr sz="1800">
              <a:latin typeface="Arial"/>
              <a:cs typeface="Arial"/>
            </a:endParaRPr>
          </a:p>
          <a:p>
            <a:pPr marL="304800" indent="-286385">
              <a:lnSpc>
                <a:spcPct val="100000"/>
              </a:lnSpc>
              <a:spcBef>
                <a:spcPts val="1415"/>
              </a:spcBef>
              <a:buClr>
                <a:srgbClr val="007BC3"/>
              </a:buClr>
              <a:buChar char="•"/>
              <a:tabLst>
                <a:tab pos="304800" algn="l"/>
                <a:tab pos="305435" algn="l"/>
              </a:tabLst>
            </a:pPr>
            <a:r>
              <a:rPr dirty="0" sz="1800" spc="-5">
                <a:solidFill>
                  <a:srgbClr val="6C6D70"/>
                </a:solidFill>
                <a:latin typeface="Arial"/>
                <a:cs typeface="Arial"/>
              </a:rPr>
              <a:t>Limit all lines </a:t>
            </a:r>
            <a:r>
              <a:rPr dirty="0" sz="1800">
                <a:solidFill>
                  <a:srgbClr val="6C6D70"/>
                </a:solidFill>
                <a:latin typeface="Arial"/>
                <a:cs typeface="Arial"/>
              </a:rPr>
              <a:t>to a </a:t>
            </a:r>
            <a:r>
              <a:rPr dirty="0" sz="1800" spc="-5">
                <a:solidFill>
                  <a:srgbClr val="6C6D70"/>
                </a:solidFill>
                <a:latin typeface="Arial"/>
                <a:cs typeface="Arial"/>
              </a:rPr>
              <a:t>maximum of 79</a:t>
            </a:r>
            <a:r>
              <a:rPr dirty="0" sz="1800" spc="50">
                <a:solidFill>
                  <a:srgbClr val="6C6D70"/>
                </a:solidFill>
                <a:latin typeface="Arial"/>
                <a:cs typeface="Arial"/>
              </a:rPr>
              <a:t> </a:t>
            </a:r>
            <a:r>
              <a:rPr dirty="0" sz="1800" spc="-5">
                <a:solidFill>
                  <a:srgbClr val="6C6D70"/>
                </a:solidFill>
                <a:latin typeface="Arial"/>
                <a:cs typeface="Arial"/>
              </a:rPr>
              <a:t>characters</a:t>
            </a:r>
            <a:endParaRPr sz="1800">
              <a:latin typeface="Arial"/>
              <a:cs typeface="Arial"/>
            </a:endParaRPr>
          </a:p>
          <a:p>
            <a:pPr marL="304800" indent="-286385">
              <a:lnSpc>
                <a:spcPct val="100000"/>
              </a:lnSpc>
              <a:spcBef>
                <a:spcPts val="1415"/>
              </a:spcBef>
              <a:buClr>
                <a:srgbClr val="007BC3"/>
              </a:buClr>
              <a:buChar char="•"/>
              <a:tabLst>
                <a:tab pos="304800" algn="l"/>
                <a:tab pos="305435" algn="l"/>
              </a:tabLst>
            </a:pPr>
            <a:r>
              <a:rPr dirty="0" sz="1800">
                <a:solidFill>
                  <a:srgbClr val="6C6D70"/>
                </a:solidFill>
                <a:latin typeface="Arial"/>
                <a:cs typeface="Arial"/>
              </a:rPr>
              <a:t>A </a:t>
            </a:r>
            <a:r>
              <a:rPr dirty="0" sz="1800" spc="-5">
                <a:solidFill>
                  <a:srgbClr val="6C6D70"/>
                </a:solidFill>
                <a:latin typeface="Arial"/>
                <a:cs typeface="Arial"/>
              </a:rPr>
              <a:t>function and class should be separated by </a:t>
            </a:r>
            <a:r>
              <a:rPr dirty="0" sz="1800">
                <a:solidFill>
                  <a:srgbClr val="6C6D70"/>
                </a:solidFill>
                <a:latin typeface="Arial"/>
                <a:cs typeface="Arial"/>
              </a:rPr>
              <a:t>2 </a:t>
            </a:r>
            <a:r>
              <a:rPr dirty="0" sz="1800" spc="-5">
                <a:solidFill>
                  <a:srgbClr val="6C6D70"/>
                </a:solidFill>
                <a:latin typeface="Arial"/>
                <a:cs typeface="Arial"/>
              </a:rPr>
              <a:t>blank</a:t>
            </a:r>
            <a:r>
              <a:rPr dirty="0" sz="1800" spc="-15">
                <a:solidFill>
                  <a:srgbClr val="6C6D70"/>
                </a:solidFill>
                <a:latin typeface="Arial"/>
                <a:cs typeface="Arial"/>
              </a:rPr>
              <a:t> </a:t>
            </a:r>
            <a:r>
              <a:rPr dirty="0" sz="1800" spc="-5">
                <a:solidFill>
                  <a:srgbClr val="6C6D70"/>
                </a:solidFill>
                <a:latin typeface="Arial"/>
                <a:cs typeface="Arial"/>
              </a:rPr>
              <a:t>lines</a:t>
            </a:r>
            <a:endParaRPr sz="1800">
              <a:latin typeface="Arial"/>
              <a:cs typeface="Arial"/>
            </a:endParaRPr>
          </a:p>
          <a:p>
            <a:pPr marL="304800" indent="-286385">
              <a:lnSpc>
                <a:spcPct val="100000"/>
              </a:lnSpc>
              <a:spcBef>
                <a:spcPts val="1415"/>
              </a:spcBef>
              <a:buClr>
                <a:srgbClr val="007BC3"/>
              </a:buClr>
              <a:buChar char="•"/>
              <a:tabLst>
                <a:tab pos="304800" algn="l"/>
                <a:tab pos="305435" algn="l"/>
              </a:tabLst>
            </a:pPr>
            <a:r>
              <a:rPr dirty="0" sz="1800" spc="-5">
                <a:solidFill>
                  <a:srgbClr val="6C6D70"/>
                </a:solidFill>
                <a:latin typeface="Arial"/>
                <a:cs typeface="Arial"/>
              </a:rPr>
              <a:t>Methods </a:t>
            </a:r>
            <a:r>
              <a:rPr dirty="0" sz="1800" spc="-10">
                <a:solidFill>
                  <a:srgbClr val="6C6D70"/>
                </a:solidFill>
                <a:latin typeface="Arial"/>
                <a:cs typeface="Arial"/>
              </a:rPr>
              <a:t>within </a:t>
            </a:r>
            <a:r>
              <a:rPr dirty="0" sz="1800" spc="-5">
                <a:solidFill>
                  <a:srgbClr val="6C6D70"/>
                </a:solidFill>
                <a:latin typeface="Arial"/>
                <a:cs typeface="Arial"/>
              </a:rPr>
              <a:t>classes should be separated by single blank</a:t>
            </a:r>
            <a:r>
              <a:rPr dirty="0" sz="1800" spc="160">
                <a:solidFill>
                  <a:srgbClr val="6C6D70"/>
                </a:solidFill>
                <a:latin typeface="Arial"/>
                <a:cs typeface="Arial"/>
              </a:rPr>
              <a:t> </a:t>
            </a:r>
            <a:r>
              <a:rPr dirty="0" sz="1800" spc="-10">
                <a:solidFill>
                  <a:srgbClr val="6C6D70"/>
                </a:solidFill>
                <a:latin typeface="Arial"/>
                <a:cs typeface="Arial"/>
              </a:rPr>
              <a:t>line</a:t>
            </a:r>
            <a:endParaRPr sz="1800">
              <a:latin typeface="Arial"/>
              <a:cs typeface="Arial"/>
            </a:endParaRPr>
          </a:p>
          <a:p>
            <a:pPr marL="304800" indent="-286385">
              <a:lnSpc>
                <a:spcPct val="100000"/>
              </a:lnSpc>
              <a:spcBef>
                <a:spcPts val="1415"/>
              </a:spcBef>
              <a:buClr>
                <a:srgbClr val="007BC3"/>
              </a:buClr>
              <a:buChar char="•"/>
              <a:tabLst>
                <a:tab pos="304800" algn="l"/>
                <a:tab pos="305435" algn="l"/>
              </a:tabLst>
            </a:pPr>
            <a:r>
              <a:rPr dirty="0" sz="1800" spc="-15">
                <a:solidFill>
                  <a:srgbClr val="6C6D70"/>
                </a:solidFill>
                <a:latin typeface="Arial"/>
                <a:cs typeface="Arial"/>
              </a:rPr>
              <a:t>Always </a:t>
            </a:r>
            <a:r>
              <a:rPr dirty="0" sz="1800" spc="-5">
                <a:solidFill>
                  <a:srgbClr val="6C6D70"/>
                </a:solidFill>
                <a:latin typeface="Arial"/>
                <a:cs typeface="Arial"/>
              </a:rPr>
              <a:t>surround binary operators </a:t>
            </a:r>
            <a:r>
              <a:rPr dirty="0" sz="1800" spc="-15">
                <a:solidFill>
                  <a:srgbClr val="6C6D70"/>
                </a:solidFill>
                <a:latin typeface="Arial"/>
                <a:cs typeface="Arial"/>
              </a:rPr>
              <a:t>with </a:t>
            </a:r>
            <a:r>
              <a:rPr dirty="0" sz="1800">
                <a:solidFill>
                  <a:srgbClr val="6C6D70"/>
                </a:solidFill>
                <a:latin typeface="Arial"/>
                <a:cs typeface="Arial"/>
              </a:rPr>
              <a:t>a </a:t>
            </a:r>
            <a:r>
              <a:rPr dirty="0" sz="1800" spc="-5">
                <a:solidFill>
                  <a:srgbClr val="6C6D70"/>
                </a:solidFill>
                <a:latin typeface="Arial"/>
                <a:cs typeface="Arial"/>
              </a:rPr>
              <a:t>space on either</a:t>
            </a:r>
            <a:r>
              <a:rPr dirty="0" sz="1800" spc="200">
                <a:solidFill>
                  <a:srgbClr val="6C6D70"/>
                </a:solidFill>
                <a:latin typeface="Arial"/>
                <a:cs typeface="Arial"/>
              </a:rPr>
              <a:t> </a:t>
            </a:r>
            <a:r>
              <a:rPr dirty="0" sz="1800" spc="-5">
                <a:solidFill>
                  <a:srgbClr val="6C6D70"/>
                </a:solidFill>
                <a:latin typeface="Arial"/>
                <a:cs typeface="Arial"/>
              </a:rPr>
              <a:t>side:</a:t>
            </a:r>
            <a:endParaRPr sz="1800">
              <a:latin typeface="Arial"/>
              <a:cs typeface="Arial"/>
            </a:endParaRPr>
          </a:p>
          <a:p>
            <a:pPr marL="475615">
              <a:lnSpc>
                <a:spcPct val="100000"/>
              </a:lnSpc>
              <a:spcBef>
                <a:spcPts val="1410"/>
              </a:spcBef>
            </a:pPr>
            <a:r>
              <a:rPr dirty="0" sz="1600" spc="-10">
                <a:solidFill>
                  <a:srgbClr val="6C6D70"/>
                </a:solidFill>
                <a:latin typeface="Arial"/>
                <a:cs typeface="Arial"/>
              </a:rPr>
              <a:t>Ex: </a:t>
            </a:r>
            <a:r>
              <a:rPr dirty="0" sz="1600" spc="-5">
                <a:solidFill>
                  <a:srgbClr val="6C6D70"/>
                </a:solidFill>
                <a:latin typeface="Arial"/>
                <a:cs typeface="Arial"/>
              </a:rPr>
              <a:t>a = a +</a:t>
            </a:r>
            <a:r>
              <a:rPr dirty="0" sz="1600" spc="50">
                <a:solidFill>
                  <a:srgbClr val="6C6D70"/>
                </a:solidFill>
                <a:latin typeface="Arial"/>
                <a:cs typeface="Arial"/>
              </a:rPr>
              <a:t> </a:t>
            </a:r>
            <a:r>
              <a:rPr dirty="0" sz="1600" spc="-5">
                <a:solidFill>
                  <a:srgbClr val="6C6D70"/>
                </a:solidFill>
                <a:latin typeface="Arial"/>
                <a:cs typeface="Arial"/>
              </a:rPr>
              <a:t>1;</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7</a:t>
            </a:r>
            <a:endParaRPr sz="1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803140" cy="452120"/>
          </a:xfrm>
          <a:prstGeom prst="rect"/>
        </p:spPr>
        <p:txBody>
          <a:bodyPr wrap="square" lIns="0" tIns="12065" rIns="0" bIns="0" rtlCol="0" vert="horz">
            <a:spAutoFit/>
          </a:bodyPr>
          <a:lstStyle/>
          <a:p>
            <a:pPr marL="12700">
              <a:lnSpc>
                <a:spcPct val="100000"/>
              </a:lnSpc>
              <a:spcBef>
                <a:spcPts val="95"/>
              </a:spcBef>
            </a:pPr>
            <a:r>
              <a:rPr dirty="0" spc="-10"/>
              <a:t>Coding </a:t>
            </a:r>
            <a:r>
              <a:rPr dirty="0" spc="-5"/>
              <a:t>Standards in</a:t>
            </a:r>
            <a:r>
              <a:rPr dirty="0" spc="25"/>
              <a:t> </a:t>
            </a:r>
            <a:r>
              <a:rPr dirty="0" spc="-10"/>
              <a:t>Python</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3</a:t>
            </a:r>
            <a:r>
              <a:rPr dirty="0" sz="1000" spc="-5" b="1">
                <a:solidFill>
                  <a:srgbClr val="6C6D70"/>
                </a:solidFill>
                <a:latin typeface="Arial"/>
                <a:cs typeface="Arial"/>
              </a:rPr>
              <a:t>8</a:t>
            </a:r>
            <a:endParaRPr sz="1000">
              <a:latin typeface="Arial"/>
              <a:cs typeface="Arial"/>
            </a:endParaRPr>
          </a:p>
        </p:txBody>
      </p:sp>
      <p:sp>
        <p:nvSpPr>
          <p:cNvPr id="5" name="object 5"/>
          <p:cNvSpPr/>
          <p:nvPr/>
        </p:nvSpPr>
        <p:spPr>
          <a:xfrm>
            <a:off x="1711330" y="5353812"/>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6" name="object 6"/>
          <p:cNvSpPr/>
          <p:nvPr/>
        </p:nvSpPr>
        <p:spPr>
          <a:xfrm>
            <a:off x="1706758" y="5349240"/>
            <a:ext cx="7324725" cy="467995"/>
          </a:xfrm>
          <a:custGeom>
            <a:avLst/>
            <a:gdLst/>
            <a:ahLst/>
            <a:cxnLst/>
            <a:rect l="l" t="t" r="r" b="b"/>
            <a:pathLst>
              <a:path w="7324725" h="467995">
                <a:moveTo>
                  <a:pt x="7324344" y="464820"/>
                </a:moveTo>
                <a:lnTo>
                  <a:pt x="7324344" y="3048"/>
                </a:lnTo>
                <a:lnTo>
                  <a:pt x="7322820" y="0"/>
                </a:lnTo>
                <a:lnTo>
                  <a:pt x="1524" y="0"/>
                </a:lnTo>
                <a:lnTo>
                  <a:pt x="0" y="3048"/>
                </a:lnTo>
                <a:lnTo>
                  <a:pt x="0" y="464820"/>
                </a:lnTo>
                <a:lnTo>
                  <a:pt x="1524" y="467868"/>
                </a:lnTo>
                <a:lnTo>
                  <a:pt x="4572" y="467868"/>
                </a:lnTo>
                <a:lnTo>
                  <a:pt x="4572" y="10668"/>
                </a:lnTo>
                <a:lnTo>
                  <a:pt x="9144" y="4572"/>
                </a:lnTo>
                <a:lnTo>
                  <a:pt x="9144" y="10668"/>
                </a:lnTo>
                <a:lnTo>
                  <a:pt x="7315200" y="10668"/>
                </a:lnTo>
                <a:lnTo>
                  <a:pt x="7315200" y="4572"/>
                </a:lnTo>
                <a:lnTo>
                  <a:pt x="7319772" y="10668"/>
                </a:lnTo>
                <a:lnTo>
                  <a:pt x="7319772" y="467868"/>
                </a:lnTo>
                <a:lnTo>
                  <a:pt x="7322820" y="467868"/>
                </a:lnTo>
                <a:lnTo>
                  <a:pt x="7324344" y="464820"/>
                </a:lnTo>
                <a:close/>
              </a:path>
              <a:path w="7324725" h="467995">
                <a:moveTo>
                  <a:pt x="9144" y="10668"/>
                </a:moveTo>
                <a:lnTo>
                  <a:pt x="9144" y="4572"/>
                </a:lnTo>
                <a:lnTo>
                  <a:pt x="4572" y="10668"/>
                </a:lnTo>
                <a:lnTo>
                  <a:pt x="9144" y="10668"/>
                </a:lnTo>
                <a:close/>
              </a:path>
              <a:path w="7324725" h="467995">
                <a:moveTo>
                  <a:pt x="9144" y="457200"/>
                </a:moveTo>
                <a:lnTo>
                  <a:pt x="9144" y="10668"/>
                </a:lnTo>
                <a:lnTo>
                  <a:pt x="4572" y="10668"/>
                </a:lnTo>
                <a:lnTo>
                  <a:pt x="4572" y="457200"/>
                </a:lnTo>
                <a:lnTo>
                  <a:pt x="9144" y="457200"/>
                </a:lnTo>
                <a:close/>
              </a:path>
              <a:path w="7324725" h="467995">
                <a:moveTo>
                  <a:pt x="7319772" y="457200"/>
                </a:moveTo>
                <a:lnTo>
                  <a:pt x="4572" y="457200"/>
                </a:lnTo>
                <a:lnTo>
                  <a:pt x="9144" y="461772"/>
                </a:lnTo>
                <a:lnTo>
                  <a:pt x="9144" y="467868"/>
                </a:lnTo>
                <a:lnTo>
                  <a:pt x="7315200" y="467868"/>
                </a:lnTo>
                <a:lnTo>
                  <a:pt x="7315200" y="461772"/>
                </a:lnTo>
                <a:lnTo>
                  <a:pt x="7319772" y="457200"/>
                </a:lnTo>
                <a:close/>
              </a:path>
              <a:path w="7324725" h="467995">
                <a:moveTo>
                  <a:pt x="9144" y="467868"/>
                </a:moveTo>
                <a:lnTo>
                  <a:pt x="9144" y="461772"/>
                </a:lnTo>
                <a:lnTo>
                  <a:pt x="4572" y="457200"/>
                </a:lnTo>
                <a:lnTo>
                  <a:pt x="4572" y="467868"/>
                </a:lnTo>
                <a:lnTo>
                  <a:pt x="9144" y="467868"/>
                </a:lnTo>
                <a:close/>
              </a:path>
              <a:path w="7324725" h="467995">
                <a:moveTo>
                  <a:pt x="7319772" y="10668"/>
                </a:moveTo>
                <a:lnTo>
                  <a:pt x="7315200" y="4572"/>
                </a:lnTo>
                <a:lnTo>
                  <a:pt x="7315200" y="10668"/>
                </a:lnTo>
                <a:lnTo>
                  <a:pt x="7319772" y="10668"/>
                </a:lnTo>
                <a:close/>
              </a:path>
              <a:path w="7324725" h="467995">
                <a:moveTo>
                  <a:pt x="7319772" y="457200"/>
                </a:moveTo>
                <a:lnTo>
                  <a:pt x="7319772" y="10668"/>
                </a:lnTo>
                <a:lnTo>
                  <a:pt x="7315200" y="10668"/>
                </a:lnTo>
                <a:lnTo>
                  <a:pt x="7315200" y="457200"/>
                </a:lnTo>
                <a:lnTo>
                  <a:pt x="7319772" y="457200"/>
                </a:lnTo>
                <a:close/>
              </a:path>
              <a:path w="7324725" h="467995">
                <a:moveTo>
                  <a:pt x="7319772" y="467868"/>
                </a:moveTo>
                <a:lnTo>
                  <a:pt x="7319772" y="457200"/>
                </a:lnTo>
                <a:lnTo>
                  <a:pt x="7315200" y="461772"/>
                </a:lnTo>
                <a:lnTo>
                  <a:pt x="7315200" y="467868"/>
                </a:lnTo>
                <a:lnTo>
                  <a:pt x="7319772" y="467868"/>
                </a:lnTo>
                <a:close/>
              </a:path>
            </a:pathLst>
          </a:custGeom>
          <a:solidFill>
            <a:srgbClr val="353638"/>
          </a:solidFill>
        </p:spPr>
        <p:txBody>
          <a:bodyPr wrap="square" lIns="0" tIns="0" rIns="0" bIns="0" rtlCol="0"/>
          <a:lstStyle/>
          <a:p/>
        </p:txBody>
      </p:sp>
      <p:sp>
        <p:nvSpPr>
          <p:cNvPr id="7" name="object 7"/>
          <p:cNvSpPr txBox="1"/>
          <p:nvPr/>
        </p:nvSpPr>
        <p:spPr>
          <a:xfrm>
            <a:off x="1711330" y="5434073"/>
            <a:ext cx="7315200" cy="269240"/>
          </a:xfrm>
          <a:prstGeom prst="rect">
            <a:avLst/>
          </a:prstGeom>
        </p:spPr>
        <p:txBody>
          <a:bodyPr wrap="square" lIns="0" tIns="12065" rIns="0" bIns="0" rtlCol="0" vert="horz">
            <a:spAutoFit/>
          </a:bodyPr>
          <a:lstStyle/>
          <a:p>
            <a:pPr marL="119634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10: </a:t>
            </a:r>
            <a:r>
              <a:rPr dirty="0" sz="1600" spc="-10" b="1">
                <a:solidFill>
                  <a:srgbClr val="6C6D70"/>
                </a:solidFill>
                <a:latin typeface="Arial"/>
                <a:cs typeface="Arial"/>
              </a:rPr>
              <a:t>Coding</a:t>
            </a:r>
            <a:r>
              <a:rPr dirty="0" sz="1600" spc="100" b="1">
                <a:solidFill>
                  <a:srgbClr val="6C6D70"/>
                </a:solidFill>
                <a:latin typeface="Arial"/>
                <a:cs typeface="Arial"/>
              </a:rPr>
              <a:t> </a:t>
            </a:r>
            <a:r>
              <a:rPr dirty="0" sz="1600" spc="-5" b="1">
                <a:solidFill>
                  <a:srgbClr val="6C6D70"/>
                </a:solidFill>
                <a:latin typeface="Arial"/>
                <a:cs typeface="Arial"/>
              </a:rPr>
              <a:t>Standards</a:t>
            </a:r>
            <a:endParaRPr sz="1600">
              <a:latin typeface="Arial"/>
              <a:cs typeface="Arial"/>
            </a:endParaRPr>
          </a:p>
        </p:txBody>
      </p:sp>
      <p:sp>
        <p:nvSpPr>
          <p:cNvPr id="8" name="object 8"/>
          <p:cNvSpPr/>
          <p:nvPr/>
        </p:nvSpPr>
        <p:spPr>
          <a:xfrm>
            <a:off x="1342525" y="2559257"/>
            <a:ext cx="4843145" cy="1626235"/>
          </a:xfrm>
          <a:custGeom>
            <a:avLst/>
            <a:gdLst/>
            <a:ahLst/>
            <a:cxnLst/>
            <a:rect l="l" t="t" r="r" b="b"/>
            <a:pathLst>
              <a:path w="4843145" h="1626235">
                <a:moveTo>
                  <a:pt x="4842546" y="826711"/>
                </a:moveTo>
                <a:lnTo>
                  <a:pt x="4839522" y="759961"/>
                </a:lnTo>
                <a:lnTo>
                  <a:pt x="4826301" y="694000"/>
                </a:lnTo>
                <a:lnTo>
                  <a:pt x="4803154" y="629141"/>
                </a:lnTo>
                <a:lnTo>
                  <a:pt x="4770350" y="565700"/>
                </a:lnTo>
                <a:lnTo>
                  <a:pt x="4728161" y="503990"/>
                </a:lnTo>
                <a:lnTo>
                  <a:pt x="4703632" y="473883"/>
                </a:lnTo>
                <a:lnTo>
                  <a:pt x="4676858" y="444326"/>
                </a:lnTo>
                <a:lnTo>
                  <a:pt x="4647873" y="415360"/>
                </a:lnTo>
                <a:lnTo>
                  <a:pt x="4616711" y="387024"/>
                </a:lnTo>
                <a:lnTo>
                  <a:pt x="4583405" y="359356"/>
                </a:lnTo>
                <a:lnTo>
                  <a:pt x="4547990" y="332397"/>
                </a:lnTo>
                <a:lnTo>
                  <a:pt x="4510499" y="306185"/>
                </a:lnTo>
                <a:lnTo>
                  <a:pt x="4470966" y="280760"/>
                </a:lnTo>
                <a:lnTo>
                  <a:pt x="4429425" y="256162"/>
                </a:lnTo>
                <a:lnTo>
                  <a:pt x="4385910" y="232428"/>
                </a:lnTo>
                <a:lnTo>
                  <a:pt x="4340455" y="209600"/>
                </a:lnTo>
                <a:lnTo>
                  <a:pt x="4293093" y="187716"/>
                </a:lnTo>
                <a:lnTo>
                  <a:pt x="4243858" y="166815"/>
                </a:lnTo>
                <a:lnTo>
                  <a:pt x="4192785" y="146938"/>
                </a:lnTo>
                <a:lnTo>
                  <a:pt x="4139906" y="128122"/>
                </a:lnTo>
                <a:lnTo>
                  <a:pt x="4085256" y="110408"/>
                </a:lnTo>
                <a:lnTo>
                  <a:pt x="4028869" y="93835"/>
                </a:lnTo>
                <a:lnTo>
                  <a:pt x="3970778" y="78442"/>
                </a:lnTo>
                <a:lnTo>
                  <a:pt x="3911017" y="64268"/>
                </a:lnTo>
                <a:lnTo>
                  <a:pt x="3849621" y="51354"/>
                </a:lnTo>
                <a:lnTo>
                  <a:pt x="3795667" y="41225"/>
                </a:lnTo>
                <a:lnTo>
                  <a:pt x="3741486" y="32238"/>
                </a:lnTo>
                <a:lnTo>
                  <a:pt x="3687127" y="24379"/>
                </a:lnTo>
                <a:lnTo>
                  <a:pt x="3632635" y="17638"/>
                </a:lnTo>
                <a:lnTo>
                  <a:pt x="3578060" y="12002"/>
                </a:lnTo>
                <a:lnTo>
                  <a:pt x="3523448" y="7461"/>
                </a:lnTo>
                <a:lnTo>
                  <a:pt x="3468847" y="4001"/>
                </a:lnTo>
                <a:lnTo>
                  <a:pt x="3414304" y="1612"/>
                </a:lnTo>
                <a:lnTo>
                  <a:pt x="3359866" y="282"/>
                </a:lnTo>
                <a:lnTo>
                  <a:pt x="3305582" y="0"/>
                </a:lnTo>
                <a:lnTo>
                  <a:pt x="3251498" y="752"/>
                </a:lnTo>
                <a:lnTo>
                  <a:pt x="3197662" y="2528"/>
                </a:lnTo>
                <a:lnTo>
                  <a:pt x="3144122" y="5317"/>
                </a:lnTo>
                <a:lnTo>
                  <a:pt x="3090924" y="9105"/>
                </a:lnTo>
                <a:lnTo>
                  <a:pt x="3038117" y="13883"/>
                </a:lnTo>
                <a:lnTo>
                  <a:pt x="2985747" y="19637"/>
                </a:lnTo>
                <a:lnTo>
                  <a:pt x="2933863" y="26357"/>
                </a:lnTo>
                <a:lnTo>
                  <a:pt x="2882511" y="34030"/>
                </a:lnTo>
                <a:lnTo>
                  <a:pt x="2831740" y="42644"/>
                </a:lnTo>
                <a:lnTo>
                  <a:pt x="2781595" y="52189"/>
                </a:lnTo>
                <a:lnTo>
                  <a:pt x="2732126" y="62653"/>
                </a:lnTo>
                <a:lnTo>
                  <a:pt x="2683380" y="74023"/>
                </a:lnTo>
                <a:lnTo>
                  <a:pt x="2635403" y="86288"/>
                </a:lnTo>
                <a:lnTo>
                  <a:pt x="2588243" y="99437"/>
                </a:lnTo>
                <a:lnTo>
                  <a:pt x="2541948" y="113457"/>
                </a:lnTo>
                <a:lnTo>
                  <a:pt x="2496566" y="128337"/>
                </a:lnTo>
                <a:lnTo>
                  <a:pt x="2452143" y="144066"/>
                </a:lnTo>
                <a:lnTo>
                  <a:pt x="2408727" y="160631"/>
                </a:lnTo>
                <a:lnTo>
                  <a:pt x="2366366" y="178020"/>
                </a:lnTo>
                <a:lnTo>
                  <a:pt x="2325107" y="196223"/>
                </a:lnTo>
                <a:lnTo>
                  <a:pt x="2284997" y="215227"/>
                </a:lnTo>
                <a:lnTo>
                  <a:pt x="2246084" y="235021"/>
                </a:lnTo>
                <a:lnTo>
                  <a:pt x="2208415" y="255593"/>
                </a:lnTo>
                <a:lnTo>
                  <a:pt x="2172039" y="276932"/>
                </a:lnTo>
                <a:lnTo>
                  <a:pt x="2137001" y="299025"/>
                </a:lnTo>
                <a:lnTo>
                  <a:pt x="2103350" y="321861"/>
                </a:lnTo>
                <a:lnTo>
                  <a:pt x="2071133" y="345428"/>
                </a:lnTo>
                <a:lnTo>
                  <a:pt x="2040398" y="369715"/>
                </a:lnTo>
                <a:lnTo>
                  <a:pt x="2011192" y="394709"/>
                </a:lnTo>
                <a:lnTo>
                  <a:pt x="1957556" y="446775"/>
                </a:lnTo>
                <a:lnTo>
                  <a:pt x="1910606" y="501532"/>
                </a:lnTo>
                <a:lnTo>
                  <a:pt x="1889757" y="529890"/>
                </a:lnTo>
                <a:lnTo>
                  <a:pt x="0" y="520746"/>
                </a:lnTo>
                <a:lnTo>
                  <a:pt x="1795269" y="836214"/>
                </a:lnTo>
                <a:lnTo>
                  <a:pt x="1798497" y="871495"/>
                </a:lnTo>
                <a:lnTo>
                  <a:pt x="1804554" y="906446"/>
                </a:lnTo>
                <a:lnTo>
                  <a:pt x="1824953" y="975209"/>
                </a:lnTo>
                <a:lnTo>
                  <a:pt x="1856056" y="1042199"/>
                </a:lnTo>
                <a:lnTo>
                  <a:pt x="1897452" y="1107112"/>
                </a:lnTo>
                <a:lnTo>
                  <a:pt x="1921882" y="1138696"/>
                </a:lnTo>
                <a:lnTo>
                  <a:pt x="1948732" y="1169647"/>
                </a:lnTo>
                <a:lnTo>
                  <a:pt x="1977950" y="1199927"/>
                </a:lnTo>
                <a:lnTo>
                  <a:pt x="2009486" y="1229499"/>
                </a:lnTo>
                <a:lnTo>
                  <a:pt x="2043288" y="1258324"/>
                </a:lnTo>
                <a:lnTo>
                  <a:pt x="2079304" y="1286365"/>
                </a:lnTo>
                <a:lnTo>
                  <a:pt x="2117484" y="1313584"/>
                </a:lnTo>
                <a:lnTo>
                  <a:pt x="2157776" y="1339942"/>
                </a:lnTo>
                <a:lnTo>
                  <a:pt x="2200129" y="1365403"/>
                </a:lnTo>
                <a:lnTo>
                  <a:pt x="2244493" y="1389927"/>
                </a:lnTo>
                <a:lnTo>
                  <a:pt x="2290814" y="1413478"/>
                </a:lnTo>
                <a:lnTo>
                  <a:pt x="2339043" y="1436017"/>
                </a:lnTo>
                <a:lnTo>
                  <a:pt x="2389128" y="1457506"/>
                </a:lnTo>
                <a:lnTo>
                  <a:pt x="2441019" y="1477907"/>
                </a:lnTo>
                <a:lnTo>
                  <a:pt x="2494662" y="1497183"/>
                </a:lnTo>
                <a:lnTo>
                  <a:pt x="2550008" y="1515296"/>
                </a:lnTo>
                <a:lnTo>
                  <a:pt x="2607006" y="1532207"/>
                </a:lnTo>
                <a:lnTo>
                  <a:pt x="2665603" y="1547879"/>
                </a:lnTo>
                <a:lnTo>
                  <a:pt x="2725749" y="1562274"/>
                </a:lnTo>
                <a:lnTo>
                  <a:pt x="2787393" y="1575354"/>
                </a:lnTo>
                <a:lnTo>
                  <a:pt x="2841347" y="1585383"/>
                </a:lnTo>
                <a:lnTo>
                  <a:pt x="2895527" y="1594280"/>
                </a:lnTo>
                <a:lnTo>
                  <a:pt x="2949887" y="1602057"/>
                </a:lnTo>
                <a:lnTo>
                  <a:pt x="3004378" y="1608725"/>
                </a:lnTo>
                <a:lnTo>
                  <a:pt x="3058953" y="1614295"/>
                </a:lnTo>
                <a:lnTo>
                  <a:pt x="3113565" y="1618778"/>
                </a:lnTo>
                <a:lnTo>
                  <a:pt x="3168166" y="1622186"/>
                </a:lnTo>
                <a:lnTo>
                  <a:pt x="3222709" y="1624529"/>
                </a:lnTo>
                <a:lnTo>
                  <a:pt x="3277147" y="1625820"/>
                </a:lnTo>
                <a:lnTo>
                  <a:pt x="3331431" y="1626069"/>
                </a:lnTo>
                <a:lnTo>
                  <a:pt x="3385515" y="1625288"/>
                </a:lnTo>
                <a:lnTo>
                  <a:pt x="3439351" y="1623488"/>
                </a:lnTo>
                <a:lnTo>
                  <a:pt x="3492891" y="1620681"/>
                </a:lnTo>
                <a:lnTo>
                  <a:pt x="3546089" y="1616877"/>
                </a:lnTo>
                <a:lnTo>
                  <a:pt x="3598896" y="1612087"/>
                </a:lnTo>
                <a:lnTo>
                  <a:pt x="3651266" y="1606324"/>
                </a:lnTo>
                <a:lnTo>
                  <a:pt x="3703150" y="1599598"/>
                </a:lnTo>
                <a:lnTo>
                  <a:pt x="3754502" y="1591920"/>
                </a:lnTo>
                <a:lnTo>
                  <a:pt x="3805274" y="1583303"/>
                </a:lnTo>
                <a:lnTo>
                  <a:pt x="3855418" y="1573756"/>
                </a:lnTo>
                <a:lnTo>
                  <a:pt x="3904887" y="1563292"/>
                </a:lnTo>
                <a:lnTo>
                  <a:pt x="3953634" y="1551922"/>
                </a:lnTo>
                <a:lnTo>
                  <a:pt x="4001610" y="1539657"/>
                </a:lnTo>
                <a:lnTo>
                  <a:pt x="4048770" y="1526508"/>
                </a:lnTo>
                <a:lnTo>
                  <a:pt x="4095065" y="1512486"/>
                </a:lnTo>
                <a:lnTo>
                  <a:pt x="4140447" y="1497603"/>
                </a:lnTo>
                <a:lnTo>
                  <a:pt x="4184870" y="1481871"/>
                </a:lnTo>
                <a:lnTo>
                  <a:pt x="4228286" y="1465299"/>
                </a:lnTo>
                <a:lnTo>
                  <a:pt x="4270647" y="1447901"/>
                </a:lnTo>
                <a:lnTo>
                  <a:pt x="4311906" y="1429686"/>
                </a:lnTo>
                <a:lnTo>
                  <a:pt x="4352016" y="1410666"/>
                </a:lnTo>
                <a:lnTo>
                  <a:pt x="4390929" y="1390852"/>
                </a:lnTo>
                <a:lnTo>
                  <a:pt x="4428598" y="1370257"/>
                </a:lnTo>
                <a:lnTo>
                  <a:pt x="4464975" y="1348890"/>
                </a:lnTo>
                <a:lnTo>
                  <a:pt x="4500012" y="1326763"/>
                </a:lnTo>
                <a:lnTo>
                  <a:pt x="4533663" y="1303888"/>
                </a:lnTo>
                <a:lnTo>
                  <a:pt x="4565880" y="1280276"/>
                </a:lnTo>
                <a:lnTo>
                  <a:pt x="4596615" y="1255938"/>
                </a:lnTo>
                <a:lnTo>
                  <a:pt x="4625821" y="1230885"/>
                </a:lnTo>
                <a:lnTo>
                  <a:pt x="4679457" y="1178680"/>
                </a:lnTo>
                <a:lnTo>
                  <a:pt x="4726407" y="1123751"/>
                </a:lnTo>
                <a:lnTo>
                  <a:pt x="4768919" y="1061995"/>
                </a:lnTo>
                <a:lnTo>
                  <a:pt x="4787728" y="1028539"/>
                </a:lnTo>
                <a:lnTo>
                  <a:pt x="4816919" y="961314"/>
                </a:lnTo>
                <a:lnTo>
                  <a:pt x="4835102" y="893933"/>
                </a:lnTo>
                <a:lnTo>
                  <a:pt x="4840149" y="860282"/>
                </a:lnTo>
                <a:lnTo>
                  <a:pt x="4842546" y="826711"/>
                </a:lnTo>
                <a:close/>
              </a:path>
            </a:pathLst>
          </a:custGeom>
          <a:solidFill>
            <a:srgbClr val="007BC3"/>
          </a:solidFill>
        </p:spPr>
        <p:txBody>
          <a:bodyPr wrap="square" lIns="0" tIns="0" rIns="0" bIns="0" rtlCol="0"/>
          <a:lstStyle/>
          <a:p/>
        </p:txBody>
      </p:sp>
      <p:graphicFrame>
        <p:nvGraphicFramePr>
          <p:cNvPr id="9" name="object 9"/>
          <p:cNvGraphicFramePr>
            <a:graphicFrameLocks noGrp="1"/>
          </p:cNvGraphicFramePr>
          <p:nvPr/>
        </p:nvGraphicFramePr>
        <p:xfrm>
          <a:off x="1000895" y="1450594"/>
          <a:ext cx="8704580" cy="2867660"/>
        </p:xfrm>
        <a:graphic>
          <a:graphicData uri="http://schemas.openxmlformats.org/drawingml/2006/table">
            <a:tbl>
              <a:tblPr firstRow="1" bandRow="1">
                <a:tableStyleId>{2D5ABB26-0587-4C30-8999-92F81FD0307C}</a:tableStyleId>
              </a:tblPr>
              <a:tblGrid>
                <a:gridCol w="4186554"/>
                <a:gridCol w="4498975"/>
              </a:tblGrid>
              <a:tr h="365125">
                <a:tc>
                  <a:txBody>
                    <a:bodyPr/>
                    <a:lstStyle/>
                    <a:p>
                      <a:pPr algn="ctr" marL="8255">
                        <a:lnSpc>
                          <a:spcPct val="100000"/>
                        </a:lnSpc>
                        <a:spcBef>
                          <a:spcPts val="300"/>
                        </a:spcBef>
                      </a:pPr>
                      <a:r>
                        <a:rPr dirty="0" sz="1800" spc="-5" b="1">
                          <a:solidFill>
                            <a:srgbClr val="FFFFFF"/>
                          </a:solidFill>
                          <a:latin typeface="Arial"/>
                          <a:cs typeface="Arial"/>
                        </a:rPr>
                        <a:t>Bad</a:t>
                      </a:r>
                      <a:r>
                        <a:rPr dirty="0" sz="1800" b="1">
                          <a:solidFill>
                            <a:srgbClr val="FFFFFF"/>
                          </a:solidFill>
                          <a:latin typeface="Arial"/>
                          <a:cs typeface="Arial"/>
                        </a:rPr>
                        <a:t> </a:t>
                      </a:r>
                      <a:r>
                        <a:rPr dirty="0" sz="1800" spc="-5" b="1">
                          <a:solidFill>
                            <a:srgbClr val="FFFFFF"/>
                          </a:solidFill>
                          <a:latin typeface="Arial"/>
                          <a:cs typeface="Arial"/>
                        </a:rPr>
                        <a:t>Code</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c>
                  <a:txBody>
                    <a:bodyPr/>
                    <a:lstStyle/>
                    <a:p>
                      <a:pPr algn="ctr" marL="9525">
                        <a:lnSpc>
                          <a:spcPct val="100000"/>
                        </a:lnSpc>
                        <a:spcBef>
                          <a:spcPts val="300"/>
                        </a:spcBef>
                      </a:pPr>
                      <a:r>
                        <a:rPr dirty="0" sz="1800" b="1">
                          <a:solidFill>
                            <a:srgbClr val="FFFFFF"/>
                          </a:solidFill>
                          <a:latin typeface="Arial"/>
                          <a:cs typeface="Arial"/>
                        </a:rPr>
                        <a:t>Good</a:t>
                      </a:r>
                      <a:r>
                        <a:rPr dirty="0" sz="1800" spc="-25" b="1">
                          <a:solidFill>
                            <a:srgbClr val="FFFFFF"/>
                          </a:solidFill>
                          <a:latin typeface="Arial"/>
                          <a:cs typeface="Arial"/>
                        </a:rPr>
                        <a:t> </a:t>
                      </a:r>
                      <a:r>
                        <a:rPr dirty="0" sz="1800" spc="-5" b="1">
                          <a:solidFill>
                            <a:srgbClr val="FFFFFF"/>
                          </a:solidFill>
                          <a:latin typeface="Arial"/>
                          <a:cs typeface="Arial"/>
                        </a:rPr>
                        <a:t>Code</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solidFill>
                      <a:srgbClr val="007BC3"/>
                    </a:solidFill>
                  </a:tcPr>
                </a:tc>
              </a:tr>
              <a:tr h="2488565">
                <a:tc>
                  <a:txBody>
                    <a:bodyPr/>
                    <a:lstStyle/>
                    <a:p>
                      <a:pPr marL="112395">
                        <a:lnSpc>
                          <a:spcPct val="100000"/>
                        </a:lnSpc>
                        <a:spcBef>
                          <a:spcPts val="305"/>
                        </a:spcBef>
                      </a:pPr>
                      <a:r>
                        <a:rPr dirty="0" sz="1600" spc="-5">
                          <a:solidFill>
                            <a:srgbClr val="6C6D70"/>
                          </a:solidFill>
                          <a:latin typeface="Arial"/>
                          <a:cs typeface="Arial"/>
                        </a:rPr>
                        <a:t>a =</a:t>
                      </a:r>
                      <a:r>
                        <a:rPr dirty="0" sz="1600" spc="-70">
                          <a:solidFill>
                            <a:srgbClr val="6C6D70"/>
                          </a:solidFill>
                          <a:latin typeface="Arial"/>
                          <a:cs typeface="Arial"/>
                        </a:rPr>
                        <a:t> </a:t>
                      </a:r>
                      <a:r>
                        <a:rPr dirty="0" sz="1600" spc="-5">
                          <a:solidFill>
                            <a:srgbClr val="6C6D70"/>
                          </a:solidFill>
                          <a:latin typeface="Arial"/>
                          <a:cs typeface="Arial"/>
                        </a:rPr>
                        <a:t>10</a:t>
                      </a:r>
                      <a:endParaRPr sz="1600">
                        <a:latin typeface="Arial"/>
                        <a:cs typeface="Arial"/>
                      </a:endParaRPr>
                    </a:p>
                    <a:p>
                      <a:pPr marL="112395">
                        <a:lnSpc>
                          <a:spcPct val="100000"/>
                        </a:lnSpc>
                      </a:pPr>
                      <a:r>
                        <a:rPr dirty="0" sz="1600" spc="-5">
                          <a:solidFill>
                            <a:srgbClr val="6C6D70"/>
                          </a:solidFill>
                          <a:latin typeface="Arial"/>
                          <a:cs typeface="Arial"/>
                        </a:rPr>
                        <a:t>b =</a:t>
                      </a:r>
                      <a:r>
                        <a:rPr dirty="0" sz="1600" spc="-75">
                          <a:solidFill>
                            <a:srgbClr val="6C6D70"/>
                          </a:solidFill>
                          <a:latin typeface="Arial"/>
                          <a:cs typeface="Arial"/>
                        </a:rPr>
                        <a:t> </a:t>
                      </a:r>
                      <a:r>
                        <a:rPr dirty="0" sz="1600" spc="-5">
                          <a:solidFill>
                            <a:srgbClr val="6C6D70"/>
                          </a:solidFill>
                          <a:latin typeface="Arial"/>
                          <a:cs typeface="Arial"/>
                        </a:rPr>
                        <a:t>23</a:t>
                      </a:r>
                      <a:endParaRPr sz="1600">
                        <a:latin typeface="Arial"/>
                        <a:cs typeface="Arial"/>
                      </a:endParaRPr>
                    </a:p>
                    <a:p>
                      <a:pPr marL="112395">
                        <a:lnSpc>
                          <a:spcPct val="100000"/>
                        </a:lnSpc>
                      </a:pPr>
                      <a:r>
                        <a:rPr dirty="0" sz="1600" spc="-5">
                          <a:solidFill>
                            <a:srgbClr val="6C6D70"/>
                          </a:solidFill>
                          <a:latin typeface="Arial"/>
                          <a:cs typeface="Arial"/>
                        </a:rPr>
                        <a:t>C =</a:t>
                      </a:r>
                      <a:r>
                        <a:rPr dirty="0" sz="1600" spc="5">
                          <a:solidFill>
                            <a:srgbClr val="6C6D70"/>
                          </a:solidFill>
                          <a:latin typeface="Arial"/>
                          <a:cs typeface="Arial"/>
                        </a:rPr>
                        <a:t> </a:t>
                      </a:r>
                      <a:r>
                        <a:rPr dirty="0" sz="1600" spc="-5">
                          <a:solidFill>
                            <a:srgbClr val="6C6D70"/>
                          </a:solidFill>
                          <a:latin typeface="Arial"/>
                          <a:cs typeface="Arial"/>
                        </a:rPr>
                        <a:t>24</a:t>
                      </a:r>
                      <a:endParaRPr sz="1600">
                        <a:latin typeface="Arial"/>
                        <a:cs typeface="Arial"/>
                      </a:endParaRPr>
                    </a:p>
                    <a:p>
                      <a:pPr>
                        <a:lnSpc>
                          <a:spcPct val="100000"/>
                        </a:lnSpc>
                        <a:spcBef>
                          <a:spcPts val="55"/>
                        </a:spcBef>
                      </a:pPr>
                      <a:endParaRPr sz="1900">
                        <a:latin typeface="Times New Roman"/>
                        <a:cs typeface="Times New Roman"/>
                      </a:endParaRPr>
                    </a:p>
                    <a:p>
                      <a:pPr algn="r" marL="2848610" indent="-2736215">
                        <a:lnSpc>
                          <a:spcPct val="100000"/>
                        </a:lnSpc>
                        <a:tabLst>
                          <a:tab pos="2790190" algn="l"/>
                        </a:tabLst>
                      </a:pPr>
                      <a:r>
                        <a:rPr dirty="0" baseline="10416" sz="2400" spc="-7">
                          <a:solidFill>
                            <a:srgbClr val="6C6D70"/>
                          </a:solidFill>
                          <a:latin typeface="Arial"/>
                          <a:cs typeface="Arial"/>
                        </a:rPr>
                        <a:t>sum = a + b</a:t>
                      </a:r>
                      <a:r>
                        <a:rPr dirty="0" baseline="10416" sz="2400" spc="89">
                          <a:solidFill>
                            <a:srgbClr val="6C6D70"/>
                          </a:solidFill>
                          <a:latin typeface="Arial"/>
                          <a:cs typeface="Arial"/>
                        </a:rPr>
                        <a:t> </a:t>
                      </a:r>
                      <a:r>
                        <a:rPr dirty="0" baseline="10416" sz="2400" spc="-7">
                          <a:solidFill>
                            <a:srgbClr val="6C6D70"/>
                          </a:solidFill>
                          <a:latin typeface="Arial"/>
                          <a:cs typeface="Arial"/>
                        </a:rPr>
                        <a:t>+</a:t>
                      </a:r>
                      <a:r>
                        <a:rPr dirty="0" baseline="10416" sz="2400">
                          <a:solidFill>
                            <a:srgbClr val="6C6D70"/>
                          </a:solidFill>
                          <a:latin typeface="Arial"/>
                          <a:cs typeface="Arial"/>
                        </a:rPr>
                        <a:t> </a:t>
                      </a:r>
                      <a:r>
                        <a:rPr dirty="0" baseline="10416" sz="2400" spc="-7">
                          <a:solidFill>
                            <a:srgbClr val="6C6D70"/>
                          </a:solidFill>
                          <a:latin typeface="Arial"/>
                          <a:cs typeface="Arial"/>
                        </a:rPr>
                        <a:t>c	</a:t>
                      </a:r>
                      <a:r>
                        <a:rPr dirty="0" sz="1600" spc="-5" b="1">
                          <a:solidFill>
                            <a:srgbClr val="FFFFFF"/>
                          </a:solidFill>
                          <a:latin typeface="Arial"/>
                          <a:cs typeface="Arial"/>
                        </a:rPr>
                        <a:t>Usage</a:t>
                      </a:r>
                      <a:r>
                        <a:rPr dirty="0" sz="1600" spc="-50" b="1">
                          <a:solidFill>
                            <a:srgbClr val="FFFFFF"/>
                          </a:solidFill>
                          <a:latin typeface="Arial"/>
                          <a:cs typeface="Arial"/>
                        </a:rPr>
                        <a:t> </a:t>
                      </a:r>
                      <a:r>
                        <a:rPr dirty="0" sz="1600" spc="-5" b="1">
                          <a:solidFill>
                            <a:srgbClr val="FFFFFF"/>
                          </a:solidFill>
                          <a:latin typeface="Arial"/>
                          <a:cs typeface="Arial"/>
                        </a:rPr>
                        <a:t>of</a:t>
                      </a:r>
                      <a:r>
                        <a:rPr dirty="0" sz="1600" spc="-30" b="1">
                          <a:solidFill>
                            <a:srgbClr val="FFFFFF"/>
                          </a:solidFill>
                          <a:latin typeface="Arial"/>
                          <a:cs typeface="Arial"/>
                        </a:rPr>
                        <a:t> </a:t>
                      </a:r>
                      <a:r>
                        <a:rPr dirty="0" sz="1600" spc="-15" b="1">
                          <a:solidFill>
                            <a:srgbClr val="FFFFFF"/>
                          </a:solidFill>
                          <a:latin typeface="Arial"/>
                          <a:cs typeface="Arial"/>
                        </a:rPr>
                        <a:t>keyw </a:t>
                      </a:r>
                      <a:r>
                        <a:rPr dirty="0" sz="1600" b="1">
                          <a:solidFill>
                            <a:srgbClr val="FFFFFF"/>
                          </a:solidFill>
                          <a:latin typeface="Arial"/>
                          <a:cs typeface="Arial"/>
                        </a:rPr>
                        <a:t> </a:t>
                      </a:r>
                      <a:r>
                        <a:rPr dirty="0" sz="1600" spc="-5" b="1">
                          <a:solidFill>
                            <a:srgbClr val="FFFFFF"/>
                          </a:solidFill>
                          <a:latin typeface="Arial"/>
                          <a:cs typeface="Arial"/>
                        </a:rPr>
                        <a:t>‘sum’ as</a:t>
                      </a:r>
                      <a:r>
                        <a:rPr dirty="0" sz="1600" spc="-155" b="1">
                          <a:solidFill>
                            <a:srgbClr val="FFFFFF"/>
                          </a:solidFill>
                          <a:latin typeface="Arial"/>
                          <a:cs typeface="Arial"/>
                        </a:rPr>
                        <a:t> </a:t>
                      </a:r>
                      <a:r>
                        <a:rPr dirty="0" sz="1600" spc="-10" b="1">
                          <a:solidFill>
                            <a:srgbClr val="FFFFFF"/>
                          </a:solidFill>
                          <a:latin typeface="Arial"/>
                          <a:cs typeface="Arial"/>
                        </a:rPr>
                        <a:t>varia</a:t>
                      </a:r>
                      <a:endParaRPr sz="1600">
                        <a:latin typeface="Arial"/>
                        <a:cs typeface="Arial"/>
                      </a:endParaRPr>
                    </a:p>
                    <a:p>
                      <a:pPr algn="r" marL="3267710" marR="77470" indent="-3155315">
                        <a:lnSpc>
                          <a:spcPct val="100000"/>
                        </a:lnSpc>
                        <a:tabLst>
                          <a:tab pos="2843530" algn="l"/>
                        </a:tabLst>
                      </a:pPr>
                      <a:r>
                        <a:rPr dirty="0" baseline="10416" sz="2400" spc="-7">
                          <a:solidFill>
                            <a:srgbClr val="6C6D70"/>
                          </a:solidFill>
                          <a:latin typeface="Arial"/>
                          <a:cs typeface="Arial"/>
                        </a:rPr>
                        <a:t>avg</a:t>
                      </a:r>
                      <a:r>
                        <a:rPr dirty="0" baseline="10416" sz="2400" spc="0">
                          <a:solidFill>
                            <a:srgbClr val="6C6D70"/>
                          </a:solidFill>
                          <a:latin typeface="Arial"/>
                          <a:cs typeface="Arial"/>
                        </a:rPr>
                        <a:t> </a:t>
                      </a:r>
                      <a:r>
                        <a:rPr dirty="0" baseline="10416" sz="2400" spc="-7">
                          <a:solidFill>
                            <a:srgbClr val="6C6D70"/>
                          </a:solidFill>
                          <a:latin typeface="Arial"/>
                          <a:cs typeface="Arial"/>
                        </a:rPr>
                        <a:t>=</a:t>
                      </a:r>
                      <a:r>
                        <a:rPr dirty="0" baseline="10416" sz="2400" spc="22">
                          <a:solidFill>
                            <a:srgbClr val="6C6D70"/>
                          </a:solidFill>
                          <a:latin typeface="Arial"/>
                          <a:cs typeface="Arial"/>
                        </a:rPr>
                        <a:t> </a:t>
                      </a:r>
                      <a:r>
                        <a:rPr dirty="0" baseline="10416" sz="2400" spc="-7">
                          <a:solidFill>
                            <a:srgbClr val="6C6D70"/>
                          </a:solidFill>
                          <a:latin typeface="Arial"/>
                          <a:cs typeface="Arial"/>
                        </a:rPr>
                        <a:t>sum/3	</a:t>
                      </a:r>
                      <a:r>
                        <a:rPr dirty="0" sz="1600" spc="-10" b="1">
                          <a:solidFill>
                            <a:srgbClr val="FFFFFF"/>
                          </a:solidFill>
                          <a:latin typeface="Arial"/>
                          <a:cs typeface="Arial"/>
                        </a:rPr>
                        <a:t>name</a:t>
                      </a:r>
                      <a:r>
                        <a:rPr dirty="0" sz="1600" spc="-20" b="1">
                          <a:solidFill>
                            <a:srgbClr val="FFFFFF"/>
                          </a:solidFill>
                          <a:latin typeface="Arial"/>
                          <a:cs typeface="Arial"/>
                        </a:rPr>
                        <a:t> </a:t>
                      </a:r>
                      <a:r>
                        <a:rPr dirty="0" sz="1600" spc="0" b="1">
                          <a:solidFill>
                            <a:srgbClr val="FFFFFF"/>
                          </a:solidFill>
                          <a:latin typeface="Arial"/>
                          <a:cs typeface="Arial"/>
                        </a:rPr>
                        <a:t>will</a:t>
                      </a:r>
                      <a:r>
                        <a:rPr dirty="0" sz="1600" spc="-35" b="1">
                          <a:solidFill>
                            <a:srgbClr val="FFFFFF"/>
                          </a:solidFill>
                          <a:latin typeface="Arial"/>
                          <a:cs typeface="Arial"/>
                        </a:rPr>
                        <a:t> </a:t>
                      </a:r>
                      <a:r>
                        <a:rPr dirty="0" sz="1600" spc="-5" b="1">
                          <a:solidFill>
                            <a:srgbClr val="FFFFFF"/>
                          </a:solidFill>
                          <a:latin typeface="Arial"/>
                          <a:cs typeface="Arial"/>
                        </a:rPr>
                        <a:t>lea </a:t>
                      </a:r>
                      <a:r>
                        <a:rPr dirty="0" sz="1600" b="1">
                          <a:solidFill>
                            <a:srgbClr val="FFFFFF"/>
                          </a:solidFill>
                          <a:latin typeface="Arial"/>
                          <a:cs typeface="Arial"/>
                        </a:rPr>
                        <a:t> </a:t>
                      </a:r>
                      <a:r>
                        <a:rPr dirty="0" sz="1600" spc="35" b="1">
                          <a:solidFill>
                            <a:srgbClr val="FFFFFF"/>
                          </a:solidFill>
                          <a:latin typeface="Arial"/>
                          <a:cs typeface="Arial"/>
                        </a:rPr>
                        <a:t>w</a:t>
                      </a:r>
                      <a:r>
                        <a:rPr dirty="0" sz="1600" b="1">
                          <a:solidFill>
                            <a:srgbClr val="FFFFFF"/>
                          </a:solidFill>
                          <a:latin typeface="Arial"/>
                          <a:cs typeface="Arial"/>
                        </a:rPr>
                        <a:t>ar</a:t>
                      </a:r>
                      <a:r>
                        <a:rPr dirty="0" sz="1600" spc="-5" b="1">
                          <a:solidFill>
                            <a:srgbClr val="FFFFFF"/>
                          </a:solidFill>
                          <a:latin typeface="Arial"/>
                          <a:cs typeface="Arial"/>
                        </a:rPr>
                        <a:t>n</a:t>
                      </a:r>
                      <a:r>
                        <a:rPr dirty="0" sz="1600" b="1">
                          <a:solidFill>
                            <a:srgbClr val="FFFFFF"/>
                          </a:solidFill>
                          <a:latin typeface="Arial"/>
                          <a:cs typeface="Arial"/>
                        </a:rPr>
                        <a:t>i</a:t>
                      </a:r>
                      <a:r>
                        <a:rPr dirty="0" sz="1600" spc="-5" b="1">
                          <a:solidFill>
                            <a:srgbClr val="FFFFFF"/>
                          </a:solidFill>
                          <a:latin typeface="Arial"/>
                          <a:cs typeface="Arial"/>
                        </a:rPr>
                        <a:t>n</a:t>
                      </a:r>
                      <a:r>
                        <a:rPr dirty="0" sz="1600" b="1">
                          <a:solidFill>
                            <a:srgbClr val="FFFFFF"/>
                          </a:solidFill>
                          <a:latin typeface="Arial"/>
                          <a:cs typeface="Arial"/>
                        </a:rPr>
                        <a:t>g</a:t>
                      </a:r>
                      <a:endParaRPr sz="1600">
                        <a:latin typeface="Arial"/>
                        <a:cs typeface="Arial"/>
                      </a:endParaRPr>
                    </a:p>
                    <a:p>
                      <a:pPr marL="112395">
                        <a:lnSpc>
                          <a:spcPts val="1595"/>
                        </a:lnSpc>
                      </a:pPr>
                      <a:r>
                        <a:rPr dirty="0" sz="1600" spc="-5">
                          <a:solidFill>
                            <a:srgbClr val="6C6D70"/>
                          </a:solidFill>
                          <a:latin typeface="Arial"/>
                          <a:cs typeface="Arial"/>
                        </a:rPr>
                        <a:t>print(“Average: “,</a:t>
                      </a:r>
                      <a:r>
                        <a:rPr dirty="0" sz="1600" spc="35">
                          <a:solidFill>
                            <a:srgbClr val="6C6D70"/>
                          </a:solidFill>
                          <a:latin typeface="Arial"/>
                          <a:cs typeface="Arial"/>
                        </a:rPr>
                        <a:t> </a:t>
                      </a:r>
                      <a:r>
                        <a:rPr dirty="0" sz="1600" spc="-5">
                          <a:solidFill>
                            <a:srgbClr val="6C6D70"/>
                          </a:solidFill>
                          <a:latin typeface="Arial"/>
                          <a:cs typeface="Arial"/>
                        </a:rPr>
                        <a:t>avg)</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114300">
                        <a:lnSpc>
                          <a:spcPct val="100000"/>
                        </a:lnSpc>
                        <a:spcBef>
                          <a:spcPts val="305"/>
                        </a:spcBef>
                      </a:pPr>
                      <a:r>
                        <a:rPr dirty="0" sz="1600" spc="-5">
                          <a:solidFill>
                            <a:srgbClr val="6C6D70"/>
                          </a:solidFill>
                          <a:latin typeface="Arial"/>
                          <a:cs typeface="Arial"/>
                        </a:rPr>
                        <a:t>marks1 =</a:t>
                      </a:r>
                      <a:r>
                        <a:rPr dirty="0" sz="1600" spc="-45">
                          <a:solidFill>
                            <a:srgbClr val="6C6D70"/>
                          </a:solidFill>
                          <a:latin typeface="Arial"/>
                          <a:cs typeface="Arial"/>
                        </a:rPr>
                        <a:t> </a:t>
                      </a:r>
                      <a:r>
                        <a:rPr dirty="0" sz="1600" spc="-5">
                          <a:solidFill>
                            <a:srgbClr val="6C6D70"/>
                          </a:solidFill>
                          <a:latin typeface="Arial"/>
                          <a:cs typeface="Arial"/>
                        </a:rPr>
                        <a:t>10</a:t>
                      </a:r>
                      <a:endParaRPr sz="1600">
                        <a:latin typeface="Arial"/>
                        <a:cs typeface="Arial"/>
                      </a:endParaRPr>
                    </a:p>
                    <a:p>
                      <a:pPr marL="114300">
                        <a:lnSpc>
                          <a:spcPct val="100000"/>
                        </a:lnSpc>
                      </a:pPr>
                      <a:r>
                        <a:rPr dirty="0" sz="1600" spc="-5">
                          <a:solidFill>
                            <a:srgbClr val="6C6D70"/>
                          </a:solidFill>
                          <a:latin typeface="Arial"/>
                          <a:cs typeface="Arial"/>
                        </a:rPr>
                        <a:t>marks2 =</a:t>
                      </a:r>
                      <a:r>
                        <a:rPr dirty="0" sz="1600" spc="-45">
                          <a:solidFill>
                            <a:srgbClr val="6C6D70"/>
                          </a:solidFill>
                          <a:latin typeface="Arial"/>
                          <a:cs typeface="Arial"/>
                        </a:rPr>
                        <a:t> </a:t>
                      </a:r>
                      <a:r>
                        <a:rPr dirty="0" sz="1600" spc="-5">
                          <a:solidFill>
                            <a:srgbClr val="6C6D70"/>
                          </a:solidFill>
                          <a:latin typeface="Arial"/>
                          <a:cs typeface="Arial"/>
                        </a:rPr>
                        <a:t>23</a:t>
                      </a:r>
                      <a:endParaRPr sz="1600">
                        <a:latin typeface="Arial"/>
                        <a:cs typeface="Arial"/>
                      </a:endParaRPr>
                    </a:p>
                    <a:p>
                      <a:pPr marL="114300">
                        <a:lnSpc>
                          <a:spcPct val="100000"/>
                        </a:lnSpc>
                      </a:pPr>
                      <a:r>
                        <a:rPr dirty="0" sz="1600" spc="-5">
                          <a:solidFill>
                            <a:srgbClr val="6C6D70"/>
                          </a:solidFill>
                          <a:latin typeface="Arial"/>
                          <a:cs typeface="Arial"/>
                        </a:rPr>
                        <a:t>marks3 =</a:t>
                      </a:r>
                      <a:r>
                        <a:rPr dirty="0" sz="1600" spc="-45">
                          <a:solidFill>
                            <a:srgbClr val="6C6D70"/>
                          </a:solidFill>
                          <a:latin typeface="Arial"/>
                          <a:cs typeface="Arial"/>
                        </a:rPr>
                        <a:t> </a:t>
                      </a:r>
                      <a:r>
                        <a:rPr dirty="0" sz="1600" spc="-5">
                          <a:solidFill>
                            <a:srgbClr val="6C6D70"/>
                          </a:solidFill>
                          <a:latin typeface="Arial"/>
                          <a:cs typeface="Arial"/>
                        </a:rPr>
                        <a:t>24</a:t>
                      </a:r>
                      <a:endParaRPr sz="1600">
                        <a:latin typeface="Arial"/>
                        <a:cs typeface="Arial"/>
                      </a:endParaRPr>
                    </a:p>
                    <a:p>
                      <a:pPr>
                        <a:lnSpc>
                          <a:spcPct val="100000"/>
                        </a:lnSpc>
                        <a:spcBef>
                          <a:spcPts val="15"/>
                        </a:spcBef>
                      </a:pPr>
                      <a:endParaRPr sz="1650">
                        <a:latin typeface="Times New Roman"/>
                        <a:cs typeface="Times New Roman"/>
                      </a:endParaRPr>
                    </a:p>
                    <a:p>
                      <a:pPr marL="15240">
                        <a:lnSpc>
                          <a:spcPct val="100000"/>
                        </a:lnSpc>
                        <a:spcBef>
                          <a:spcPts val="5"/>
                        </a:spcBef>
                      </a:pPr>
                      <a:r>
                        <a:rPr dirty="0" baseline="-10416" sz="2400" spc="-187" b="1">
                          <a:solidFill>
                            <a:srgbClr val="FFFFFF"/>
                          </a:solidFill>
                          <a:latin typeface="Arial"/>
                          <a:cs typeface="Arial"/>
                        </a:rPr>
                        <a:t>o</a:t>
                      </a:r>
                      <a:r>
                        <a:rPr dirty="0" sz="1600" spc="-125">
                          <a:solidFill>
                            <a:srgbClr val="6C6D70"/>
                          </a:solidFill>
                          <a:latin typeface="Arial"/>
                          <a:cs typeface="Arial"/>
                        </a:rPr>
                        <a:t>s</a:t>
                      </a:r>
                      <a:r>
                        <a:rPr dirty="0" baseline="-10416" sz="2400" spc="-187" b="1">
                          <a:solidFill>
                            <a:srgbClr val="FFFFFF"/>
                          </a:solidFill>
                          <a:latin typeface="Arial"/>
                          <a:cs typeface="Arial"/>
                        </a:rPr>
                        <a:t>r</a:t>
                      </a:r>
                      <a:r>
                        <a:rPr dirty="0" sz="1600" spc="-125">
                          <a:solidFill>
                            <a:srgbClr val="6C6D70"/>
                          </a:solidFill>
                          <a:latin typeface="Arial"/>
                          <a:cs typeface="Arial"/>
                        </a:rPr>
                        <a:t>u</a:t>
                      </a:r>
                      <a:r>
                        <a:rPr dirty="0" baseline="-10416" sz="2400" spc="-187" b="1">
                          <a:solidFill>
                            <a:srgbClr val="FFFFFF"/>
                          </a:solidFill>
                          <a:latin typeface="Arial"/>
                          <a:cs typeface="Arial"/>
                        </a:rPr>
                        <a:t>d</a:t>
                      </a:r>
                      <a:r>
                        <a:rPr dirty="0" sz="1600" spc="-125">
                          <a:solidFill>
                            <a:srgbClr val="6C6D70"/>
                          </a:solidFill>
                          <a:latin typeface="Arial"/>
                          <a:cs typeface="Arial"/>
                        </a:rPr>
                        <a:t>m_of_marks </a:t>
                      </a:r>
                      <a:r>
                        <a:rPr dirty="0" sz="1600" spc="-5">
                          <a:solidFill>
                            <a:srgbClr val="6C6D70"/>
                          </a:solidFill>
                          <a:latin typeface="Arial"/>
                          <a:cs typeface="Arial"/>
                        </a:rPr>
                        <a:t>= marks1 + marks2 +</a:t>
                      </a:r>
                      <a:r>
                        <a:rPr dirty="0" sz="1600" spc="-105">
                          <a:solidFill>
                            <a:srgbClr val="6C6D70"/>
                          </a:solidFill>
                          <a:latin typeface="Arial"/>
                          <a:cs typeface="Arial"/>
                        </a:rPr>
                        <a:t> </a:t>
                      </a:r>
                      <a:r>
                        <a:rPr dirty="0" sz="1600" spc="-5">
                          <a:solidFill>
                            <a:srgbClr val="6C6D70"/>
                          </a:solidFill>
                          <a:latin typeface="Arial"/>
                          <a:cs typeface="Arial"/>
                        </a:rPr>
                        <a:t>marks3</a:t>
                      </a:r>
                      <a:endParaRPr sz="1600">
                        <a:latin typeface="Arial"/>
                        <a:cs typeface="Arial"/>
                      </a:endParaRPr>
                    </a:p>
                    <a:p>
                      <a:pPr>
                        <a:lnSpc>
                          <a:spcPts val="1760"/>
                        </a:lnSpc>
                        <a:spcBef>
                          <a:spcPts val="325"/>
                        </a:spcBef>
                      </a:pPr>
                      <a:r>
                        <a:rPr dirty="0" sz="1600" spc="-5" b="1">
                          <a:solidFill>
                            <a:srgbClr val="FFFFFF"/>
                          </a:solidFill>
                          <a:latin typeface="Arial"/>
                          <a:cs typeface="Arial"/>
                        </a:rPr>
                        <a:t>ble</a:t>
                      </a:r>
                      <a:endParaRPr sz="1600">
                        <a:latin typeface="Arial"/>
                        <a:cs typeface="Arial"/>
                      </a:endParaRPr>
                    </a:p>
                    <a:p>
                      <a:pPr algn="ctr" marR="1249045">
                        <a:lnSpc>
                          <a:spcPts val="1760"/>
                        </a:lnSpc>
                      </a:pPr>
                      <a:r>
                        <a:rPr dirty="0" baseline="-10416" sz="2400" spc="-7" b="1">
                          <a:solidFill>
                            <a:srgbClr val="FFFFFF"/>
                          </a:solidFill>
                          <a:latin typeface="Arial"/>
                          <a:cs typeface="Arial"/>
                        </a:rPr>
                        <a:t>d </a:t>
                      </a:r>
                      <a:r>
                        <a:rPr dirty="0" baseline="-10416" sz="2400" spc="-150" b="1">
                          <a:solidFill>
                            <a:srgbClr val="FFFFFF"/>
                          </a:solidFill>
                          <a:latin typeface="Arial"/>
                          <a:cs typeface="Arial"/>
                        </a:rPr>
                        <a:t>t</a:t>
                      </a:r>
                      <a:r>
                        <a:rPr dirty="0" sz="1600" spc="-100">
                          <a:solidFill>
                            <a:srgbClr val="6C6D70"/>
                          </a:solidFill>
                          <a:latin typeface="Arial"/>
                          <a:cs typeface="Arial"/>
                        </a:rPr>
                        <a:t>a</a:t>
                      </a:r>
                      <a:r>
                        <a:rPr dirty="0" baseline="-10416" sz="2400" spc="-150" b="1">
                          <a:solidFill>
                            <a:srgbClr val="FFFFFF"/>
                          </a:solidFill>
                          <a:latin typeface="Arial"/>
                          <a:cs typeface="Arial"/>
                        </a:rPr>
                        <a:t>o</a:t>
                      </a:r>
                      <a:r>
                        <a:rPr dirty="0" sz="1600" spc="-100">
                          <a:solidFill>
                            <a:srgbClr val="6C6D70"/>
                          </a:solidFill>
                          <a:latin typeface="Arial"/>
                          <a:cs typeface="Arial"/>
                        </a:rPr>
                        <a:t>vg_of_marks </a:t>
                      </a:r>
                      <a:r>
                        <a:rPr dirty="0" sz="1600" spc="-5">
                          <a:solidFill>
                            <a:srgbClr val="6C6D70"/>
                          </a:solidFill>
                          <a:latin typeface="Arial"/>
                          <a:cs typeface="Arial"/>
                        </a:rPr>
                        <a:t>= sum_of_marks /</a:t>
                      </a:r>
                      <a:r>
                        <a:rPr dirty="0" sz="1600" spc="-210">
                          <a:solidFill>
                            <a:srgbClr val="6C6D70"/>
                          </a:solidFill>
                          <a:latin typeface="Arial"/>
                          <a:cs typeface="Arial"/>
                        </a:rPr>
                        <a:t> </a:t>
                      </a:r>
                      <a:r>
                        <a:rPr dirty="0" sz="1600" spc="-5">
                          <a:solidFill>
                            <a:srgbClr val="6C6D70"/>
                          </a:solidFill>
                          <a:latin typeface="Arial"/>
                          <a:cs typeface="Arial"/>
                        </a:rPr>
                        <a:t>3</a:t>
                      </a:r>
                      <a:endParaRPr sz="1600">
                        <a:latin typeface="Arial"/>
                        <a:cs typeface="Arial"/>
                      </a:endParaRPr>
                    </a:p>
                    <a:p>
                      <a:pPr>
                        <a:lnSpc>
                          <a:spcPct val="100000"/>
                        </a:lnSpc>
                        <a:spcBef>
                          <a:spcPts val="20"/>
                        </a:spcBef>
                      </a:pPr>
                      <a:endParaRPr sz="1650">
                        <a:latin typeface="Times New Roman"/>
                        <a:cs typeface="Times New Roman"/>
                      </a:endParaRPr>
                    </a:p>
                    <a:p>
                      <a:pPr marL="114300">
                        <a:lnSpc>
                          <a:spcPct val="100000"/>
                        </a:lnSpc>
                      </a:pPr>
                      <a:r>
                        <a:rPr dirty="0" sz="1600" spc="-5">
                          <a:solidFill>
                            <a:srgbClr val="6C6D70"/>
                          </a:solidFill>
                          <a:latin typeface="Arial"/>
                          <a:cs typeface="Arial"/>
                        </a:rPr>
                        <a:t>print </a:t>
                      </a:r>
                      <a:r>
                        <a:rPr dirty="0" sz="1600" spc="-10">
                          <a:solidFill>
                            <a:srgbClr val="6C6D70"/>
                          </a:solidFill>
                          <a:latin typeface="Arial"/>
                          <a:cs typeface="Arial"/>
                        </a:rPr>
                        <a:t>(“Average: </a:t>
                      </a:r>
                      <a:r>
                        <a:rPr dirty="0" sz="1600" spc="-5">
                          <a:solidFill>
                            <a:srgbClr val="6C6D70"/>
                          </a:solidFill>
                          <a:latin typeface="Arial"/>
                          <a:cs typeface="Arial"/>
                        </a:rPr>
                        <a:t>“,</a:t>
                      </a:r>
                      <a:r>
                        <a:rPr dirty="0" sz="1600" spc="60">
                          <a:solidFill>
                            <a:srgbClr val="6C6D70"/>
                          </a:solidFill>
                          <a:latin typeface="Arial"/>
                          <a:cs typeface="Arial"/>
                        </a:rPr>
                        <a:t> </a:t>
                      </a:r>
                      <a:r>
                        <a:rPr dirty="0" sz="1600" spc="-5">
                          <a:solidFill>
                            <a:srgbClr val="6C6D70"/>
                          </a:solidFill>
                          <a:latin typeface="Arial"/>
                          <a:cs typeface="Arial"/>
                        </a:rPr>
                        <a:t>avg_of_marks)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10" name="object 10"/>
          <p:cNvSpPr txBox="1"/>
          <p:nvPr/>
        </p:nvSpPr>
        <p:spPr>
          <a:xfrm>
            <a:off x="1006736" y="6869246"/>
            <a:ext cx="2555875" cy="182245"/>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40739"/>
            <a:ext cx="496379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Control</a:t>
            </a:r>
            <a:r>
              <a:rPr dirty="0" sz="4400" spc="-45">
                <a:solidFill>
                  <a:srgbClr val="FFFFFF"/>
                </a:solidFill>
              </a:rPr>
              <a:t> </a:t>
            </a:r>
            <a:r>
              <a:rPr dirty="0" sz="4400" spc="-5">
                <a:solidFill>
                  <a:srgbClr val="FFFFFF"/>
                </a:solidFill>
              </a:rPr>
              <a:t>Structures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305810" cy="452120"/>
          </a:xfrm>
          <a:prstGeom prst="rect"/>
        </p:spPr>
        <p:txBody>
          <a:bodyPr wrap="square" lIns="0" tIns="12065" rIns="0" bIns="0" rtlCol="0" vert="horz">
            <a:spAutoFit/>
          </a:bodyPr>
          <a:lstStyle/>
          <a:p>
            <a:pPr marL="12700">
              <a:lnSpc>
                <a:spcPct val="100000"/>
              </a:lnSpc>
              <a:spcBef>
                <a:spcPts val="95"/>
              </a:spcBef>
            </a:pPr>
            <a:r>
              <a:rPr dirty="0" spc="-5"/>
              <a:t>Course</a:t>
            </a:r>
            <a:r>
              <a:rPr dirty="0" spc="-35"/>
              <a:t> </a:t>
            </a:r>
            <a:r>
              <a:rPr dirty="0" spc="-5"/>
              <a:t>Information</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941067"/>
            <a:ext cx="3946525" cy="166243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6C6D70"/>
                </a:solidFill>
                <a:latin typeface="Arial"/>
                <a:cs typeface="Arial"/>
              </a:rPr>
              <a:t>Course Code:</a:t>
            </a:r>
            <a:r>
              <a:rPr dirty="0" sz="1800" spc="15">
                <a:solidFill>
                  <a:srgbClr val="6C6D70"/>
                </a:solidFill>
                <a:latin typeface="Arial"/>
                <a:cs typeface="Arial"/>
              </a:rPr>
              <a:t> </a:t>
            </a:r>
            <a:r>
              <a:rPr dirty="0" sz="1800" spc="-25">
                <a:solidFill>
                  <a:srgbClr val="006FC0"/>
                </a:solidFill>
                <a:latin typeface="Arial"/>
                <a:cs typeface="Arial"/>
              </a:rPr>
              <a:t>PY-BASIC</a:t>
            </a:r>
            <a:endParaRPr sz="1800">
              <a:latin typeface="Arial"/>
              <a:cs typeface="Arial"/>
            </a:endParaRPr>
          </a:p>
          <a:p>
            <a:pPr marL="12700" marR="5080">
              <a:lnSpc>
                <a:spcPct val="165600"/>
              </a:lnSpc>
            </a:pPr>
            <a:r>
              <a:rPr dirty="0" sz="1800" spc="-5">
                <a:solidFill>
                  <a:srgbClr val="6C6D70"/>
                </a:solidFill>
                <a:latin typeface="Arial"/>
                <a:cs typeface="Arial"/>
              </a:rPr>
              <a:t>Course Name: </a:t>
            </a:r>
            <a:r>
              <a:rPr dirty="0" sz="1800" spc="-5">
                <a:solidFill>
                  <a:srgbClr val="006FC0"/>
                </a:solidFill>
                <a:latin typeface="Arial"/>
                <a:cs typeface="Arial"/>
              </a:rPr>
              <a:t>Programming in </a:t>
            </a:r>
            <a:r>
              <a:rPr dirty="0" sz="1800" spc="-10">
                <a:solidFill>
                  <a:srgbClr val="006FC0"/>
                </a:solidFill>
                <a:latin typeface="Arial"/>
                <a:cs typeface="Arial"/>
              </a:rPr>
              <a:t>Python  </a:t>
            </a:r>
            <a:r>
              <a:rPr dirty="0" sz="1800" spc="-5">
                <a:solidFill>
                  <a:srgbClr val="6C6D70"/>
                </a:solidFill>
                <a:latin typeface="Arial"/>
                <a:cs typeface="Arial"/>
              </a:rPr>
              <a:t>Document Number:</a:t>
            </a:r>
            <a:r>
              <a:rPr dirty="0" sz="1800" spc="25">
                <a:solidFill>
                  <a:srgbClr val="6C6D70"/>
                </a:solidFill>
                <a:latin typeface="Arial"/>
                <a:cs typeface="Arial"/>
              </a:rPr>
              <a:t> </a:t>
            </a:r>
            <a:r>
              <a:rPr dirty="0" sz="1800" spc="-5">
                <a:solidFill>
                  <a:srgbClr val="006FC0"/>
                </a:solidFill>
                <a:latin typeface="Arial"/>
                <a:cs typeface="Arial"/>
              </a:rPr>
              <a:t>001</a:t>
            </a:r>
            <a:endParaRPr sz="1800">
              <a:latin typeface="Arial"/>
              <a:cs typeface="Arial"/>
            </a:endParaRPr>
          </a:p>
          <a:p>
            <a:pPr marL="12700">
              <a:lnSpc>
                <a:spcPct val="100000"/>
              </a:lnSpc>
              <a:spcBef>
                <a:spcPts val="1415"/>
              </a:spcBef>
            </a:pPr>
            <a:r>
              <a:rPr dirty="0" sz="1800" spc="-20">
                <a:solidFill>
                  <a:srgbClr val="6C6D70"/>
                </a:solidFill>
                <a:latin typeface="Arial"/>
                <a:cs typeface="Arial"/>
              </a:rPr>
              <a:t>Version </a:t>
            </a:r>
            <a:r>
              <a:rPr dirty="0" sz="1800" spc="-5">
                <a:solidFill>
                  <a:srgbClr val="6C6D70"/>
                </a:solidFill>
                <a:latin typeface="Arial"/>
                <a:cs typeface="Arial"/>
              </a:rPr>
              <a:t>Number:</a:t>
            </a:r>
            <a:r>
              <a:rPr dirty="0" sz="1800" spc="25">
                <a:solidFill>
                  <a:srgbClr val="6C6D70"/>
                </a:solidFill>
                <a:latin typeface="Arial"/>
                <a:cs typeface="Arial"/>
              </a:rPr>
              <a:t> </a:t>
            </a:r>
            <a:r>
              <a:rPr dirty="0" sz="1800" spc="-5">
                <a:solidFill>
                  <a:srgbClr val="006FC0"/>
                </a:solidFill>
                <a:latin typeface="Arial"/>
                <a:cs typeface="Arial"/>
              </a:rPr>
              <a:t>1.0</a:t>
            </a:r>
            <a:endParaRPr sz="1800">
              <a:latin typeface="Arial"/>
              <a:cs typeface="Arial"/>
            </a:endParaRPr>
          </a:p>
        </p:txBody>
      </p:sp>
      <p:sp>
        <p:nvSpPr>
          <p:cNvPr id="5" name="object 5"/>
          <p:cNvSpPr txBox="1"/>
          <p:nvPr/>
        </p:nvSpPr>
        <p:spPr>
          <a:xfrm>
            <a:off x="9400930"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4</a:t>
            </a:r>
            <a:endParaRPr sz="1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657600" cy="452120"/>
          </a:xfrm>
          <a:prstGeom prst="rect"/>
        </p:spPr>
        <p:txBody>
          <a:bodyPr wrap="square" lIns="0" tIns="12065" rIns="0" bIns="0" rtlCol="0" vert="horz">
            <a:spAutoFit/>
          </a:bodyPr>
          <a:lstStyle/>
          <a:p>
            <a:pPr marL="12700">
              <a:lnSpc>
                <a:spcPct val="100000"/>
              </a:lnSpc>
              <a:spcBef>
                <a:spcPts val="95"/>
              </a:spcBef>
            </a:pPr>
            <a:r>
              <a:rPr dirty="0" spc="-5"/>
              <a:t>Indentation in</a:t>
            </a:r>
            <a:r>
              <a:rPr dirty="0" spc="-30"/>
              <a:t> </a:t>
            </a:r>
            <a:r>
              <a:rPr dirty="0" spc="-10"/>
              <a:t>Python</a:t>
            </a:r>
          </a:p>
        </p:txBody>
      </p:sp>
      <p:sp>
        <p:nvSpPr>
          <p:cNvPr id="4" name="object 4"/>
          <p:cNvSpPr/>
          <p:nvPr/>
        </p:nvSpPr>
        <p:spPr>
          <a:xfrm>
            <a:off x="4413382" y="6059424"/>
            <a:ext cx="5442585" cy="589915"/>
          </a:xfrm>
          <a:custGeom>
            <a:avLst/>
            <a:gdLst/>
            <a:ahLst/>
            <a:cxnLst/>
            <a:rect l="l" t="t" r="r" b="b"/>
            <a:pathLst>
              <a:path w="5442584" h="589915">
                <a:moveTo>
                  <a:pt x="5442204" y="4572"/>
                </a:moveTo>
                <a:lnTo>
                  <a:pt x="5442204" y="3048"/>
                </a:lnTo>
                <a:lnTo>
                  <a:pt x="5440680" y="0"/>
                </a:lnTo>
                <a:lnTo>
                  <a:pt x="1524" y="0"/>
                </a:lnTo>
                <a:lnTo>
                  <a:pt x="0" y="3048"/>
                </a:lnTo>
                <a:lnTo>
                  <a:pt x="0" y="4572"/>
                </a:lnTo>
                <a:lnTo>
                  <a:pt x="4571" y="5063"/>
                </a:lnTo>
                <a:lnTo>
                  <a:pt x="4571" y="4572"/>
                </a:lnTo>
                <a:lnTo>
                  <a:pt x="5442204" y="4572"/>
                </a:lnTo>
                <a:close/>
              </a:path>
              <a:path w="5442584" h="589915">
                <a:moveTo>
                  <a:pt x="5437631" y="589788"/>
                </a:moveTo>
                <a:lnTo>
                  <a:pt x="5437631" y="589296"/>
                </a:lnTo>
                <a:lnTo>
                  <a:pt x="4571" y="5063"/>
                </a:lnTo>
                <a:lnTo>
                  <a:pt x="4571" y="589788"/>
                </a:lnTo>
                <a:lnTo>
                  <a:pt x="5437631" y="589788"/>
                </a:lnTo>
                <a:close/>
              </a:path>
              <a:path w="5442584" h="589915">
                <a:moveTo>
                  <a:pt x="5442204" y="589788"/>
                </a:moveTo>
                <a:lnTo>
                  <a:pt x="5442204" y="4572"/>
                </a:lnTo>
                <a:lnTo>
                  <a:pt x="5437631" y="4572"/>
                </a:lnTo>
                <a:lnTo>
                  <a:pt x="5437631" y="9144"/>
                </a:lnTo>
                <a:lnTo>
                  <a:pt x="5437632" y="589296"/>
                </a:lnTo>
                <a:lnTo>
                  <a:pt x="5442204" y="589788"/>
                </a:lnTo>
                <a:close/>
              </a:path>
            </a:pathLst>
          </a:custGeom>
          <a:solidFill>
            <a:srgbClr val="696B6E"/>
          </a:solidFill>
        </p:spPr>
        <p:txBody>
          <a:bodyPr wrap="square" lIns="0" tIns="0" rIns="0" bIns="0" rtlCol="0"/>
          <a:lstStyle/>
          <a:p/>
        </p:txBody>
      </p:sp>
      <p:sp>
        <p:nvSpPr>
          <p:cNvPr id="5" name="object 5"/>
          <p:cNvSpPr/>
          <p:nvPr/>
        </p:nvSpPr>
        <p:spPr>
          <a:xfrm>
            <a:off x="4417954" y="6063996"/>
            <a:ext cx="5433060" cy="585470"/>
          </a:xfrm>
          <a:custGeom>
            <a:avLst/>
            <a:gdLst/>
            <a:ahLst/>
            <a:cxnLst/>
            <a:rect l="l" t="t" r="r" b="b"/>
            <a:pathLst>
              <a:path w="5433059" h="585470">
                <a:moveTo>
                  <a:pt x="0" y="0"/>
                </a:moveTo>
                <a:lnTo>
                  <a:pt x="0" y="585216"/>
                </a:lnTo>
                <a:lnTo>
                  <a:pt x="5433060" y="585216"/>
                </a:lnTo>
                <a:lnTo>
                  <a:pt x="5433060" y="0"/>
                </a:lnTo>
                <a:lnTo>
                  <a:pt x="0" y="0"/>
                </a:lnTo>
                <a:close/>
              </a:path>
            </a:pathLst>
          </a:custGeom>
          <a:solidFill>
            <a:srgbClr val="F2F2F2"/>
          </a:solidFill>
        </p:spPr>
        <p:txBody>
          <a:bodyPr wrap="square" lIns="0" tIns="0" rIns="0" bIns="0" rtlCol="0"/>
          <a:lstStyle/>
          <a:p/>
        </p:txBody>
      </p:sp>
      <p:sp>
        <p:nvSpPr>
          <p:cNvPr id="6" name="object 6"/>
          <p:cNvSpPr/>
          <p:nvPr/>
        </p:nvSpPr>
        <p:spPr>
          <a:xfrm>
            <a:off x="4413382" y="6059424"/>
            <a:ext cx="5442585" cy="594360"/>
          </a:xfrm>
          <a:custGeom>
            <a:avLst/>
            <a:gdLst/>
            <a:ahLst/>
            <a:cxnLst/>
            <a:rect l="l" t="t" r="r" b="b"/>
            <a:pathLst>
              <a:path w="5442584" h="594359">
                <a:moveTo>
                  <a:pt x="5442204" y="592836"/>
                </a:moveTo>
                <a:lnTo>
                  <a:pt x="5442204" y="3048"/>
                </a:lnTo>
                <a:lnTo>
                  <a:pt x="5440680" y="0"/>
                </a:lnTo>
                <a:lnTo>
                  <a:pt x="1524" y="0"/>
                </a:lnTo>
                <a:lnTo>
                  <a:pt x="0" y="3048"/>
                </a:lnTo>
                <a:lnTo>
                  <a:pt x="0" y="592836"/>
                </a:lnTo>
                <a:lnTo>
                  <a:pt x="1524" y="594360"/>
                </a:lnTo>
                <a:lnTo>
                  <a:pt x="4572" y="594360"/>
                </a:lnTo>
                <a:lnTo>
                  <a:pt x="4572" y="9144"/>
                </a:lnTo>
                <a:lnTo>
                  <a:pt x="9144" y="4572"/>
                </a:lnTo>
                <a:lnTo>
                  <a:pt x="9144" y="9144"/>
                </a:lnTo>
                <a:lnTo>
                  <a:pt x="5433060" y="9144"/>
                </a:lnTo>
                <a:lnTo>
                  <a:pt x="5433060" y="4572"/>
                </a:lnTo>
                <a:lnTo>
                  <a:pt x="5437632" y="9144"/>
                </a:lnTo>
                <a:lnTo>
                  <a:pt x="5437632" y="594360"/>
                </a:lnTo>
                <a:lnTo>
                  <a:pt x="5440680" y="594360"/>
                </a:lnTo>
                <a:lnTo>
                  <a:pt x="5442204" y="592836"/>
                </a:lnTo>
                <a:close/>
              </a:path>
              <a:path w="5442584" h="594359">
                <a:moveTo>
                  <a:pt x="9144" y="9144"/>
                </a:moveTo>
                <a:lnTo>
                  <a:pt x="9144" y="4572"/>
                </a:lnTo>
                <a:lnTo>
                  <a:pt x="4572" y="9144"/>
                </a:lnTo>
                <a:lnTo>
                  <a:pt x="9144" y="9144"/>
                </a:lnTo>
                <a:close/>
              </a:path>
              <a:path w="5442584" h="594359">
                <a:moveTo>
                  <a:pt x="9144" y="585216"/>
                </a:moveTo>
                <a:lnTo>
                  <a:pt x="9144" y="9144"/>
                </a:lnTo>
                <a:lnTo>
                  <a:pt x="4572" y="9144"/>
                </a:lnTo>
                <a:lnTo>
                  <a:pt x="4572" y="585216"/>
                </a:lnTo>
                <a:lnTo>
                  <a:pt x="9144" y="585216"/>
                </a:lnTo>
                <a:close/>
              </a:path>
              <a:path w="5442584" h="594359">
                <a:moveTo>
                  <a:pt x="5437632" y="585216"/>
                </a:moveTo>
                <a:lnTo>
                  <a:pt x="4572" y="585216"/>
                </a:lnTo>
                <a:lnTo>
                  <a:pt x="9144" y="589788"/>
                </a:lnTo>
                <a:lnTo>
                  <a:pt x="9144" y="594360"/>
                </a:lnTo>
                <a:lnTo>
                  <a:pt x="5433060" y="594360"/>
                </a:lnTo>
                <a:lnTo>
                  <a:pt x="5433060" y="589788"/>
                </a:lnTo>
                <a:lnTo>
                  <a:pt x="5437632" y="585216"/>
                </a:lnTo>
                <a:close/>
              </a:path>
              <a:path w="5442584" h="594359">
                <a:moveTo>
                  <a:pt x="9144" y="594360"/>
                </a:moveTo>
                <a:lnTo>
                  <a:pt x="9144" y="589788"/>
                </a:lnTo>
                <a:lnTo>
                  <a:pt x="4572" y="585216"/>
                </a:lnTo>
                <a:lnTo>
                  <a:pt x="4572" y="594360"/>
                </a:lnTo>
                <a:lnTo>
                  <a:pt x="9144" y="594360"/>
                </a:lnTo>
                <a:close/>
              </a:path>
              <a:path w="5442584" h="594359">
                <a:moveTo>
                  <a:pt x="5437632" y="9144"/>
                </a:moveTo>
                <a:lnTo>
                  <a:pt x="5433060" y="4572"/>
                </a:lnTo>
                <a:lnTo>
                  <a:pt x="5433060" y="9144"/>
                </a:lnTo>
                <a:lnTo>
                  <a:pt x="5437632" y="9144"/>
                </a:lnTo>
                <a:close/>
              </a:path>
              <a:path w="5442584" h="594359">
                <a:moveTo>
                  <a:pt x="5437632" y="585216"/>
                </a:moveTo>
                <a:lnTo>
                  <a:pt x="5437632" y="9144"/>
                </a:lnTo>
                <a:lnTo>
                  <a:pt x="5433060" y="9144"/>
                </a:lnTo>
                <a:lnTo>
                  <a:pt x="5433060" y="585216"/>
                </a:lnTo>
                <a:lnTo>
                  <a:pt x="5437632" y="585216"/>
                </a:lnTo>
                <a:close/>
              </a:path>
              <a:path w="5442584" h="594359">
                <a:moveTo>
                  <a:pt x="5437632" y="594360"/>
                </a:moveTo>
                <a:lnTo>
                  <a:pt x="5437632" y="585216"/>
                </a:lnTo>
                <a:lnTo>
                  <a:pt x="5433060" y="589788"/>
                </a:lnTo>
                <a:lnTo>
                  <a:pt x="5433060" y="594360"/>
                </a:lnTo>
                <a:lnTo>
                  <a:pt x="5437632" y="594360"/>
                </a:lnTo>
                <a:close/>
              </a:path>
            </a:pathLst>
          </a:custGeom>
          <a:solidFill>
            <a:srgbClr val="696B6E"/>
          </a:solidFill>
        </p:spPr>
        <p:txBody>
          <a:bodyPr wrap="square" lIns="0" tIns="0" rIns="0" bIns="0" rtlCol="0"/>
          <a:lstStyle/>
          <a:p/>
        </p:txBody>
      </p:sp>
      <p:sp>
        <p:nvSpPr>
          <p:cNvPr id="7" name="object 7"/>
          <p:cNvSpPr txBox="1"/>
          <p:nvPr/>
        </p:nvSpPr>
        <p:spPr>
          <a:xfrm>
            <a:off x="4417954" y="6093965"/>
            <a:ext cx="5433060" cy="513080"/>
          </a:xfrm>
          <a:prstGeom prst="rect">
            <a:avLst/>
          </a:prstGeom>
        </p:spPr>
        <p:txBody>
          <a:bodyPr wrap="square" lIns="0" tIns="12065" rIns="0" bIns="0" rtlCol="0" vert="horz">
            <a:spAutoFit/>
          </a:bodyPr>
          <a:lstStyle/>
          <a:p>
            <a:pPr marL="89535">
              <a:lnSpc>
                <a:spcPct val="100000"/>
              </a:lnSpc>
              <a:spcBef>
                <a:spcPts val="95"/>
              </a:spcBef>
            </a:pPr>
            <a:r>
              <a:rPr dirty="0" sz="1600" spc="-5" b="1">
                <a:solidFill>
                  <a:srgbClr val="007BC3"/>
                </a:solidFill>
                <a:latin typeface="Arial"/>
                <a:cs typeface="Arial"/>
              </a:rPr>
              <a:t>1st </a:t>
            </a:r>
            <a:r>
              <a:rPr dirty="0" sz="1600" spc="-10" b="1">
                <a:solidFill>
                  <a:srgbClr val="007BC3"/>
                </a:solidFill>
                <a:latin typeface="Arial"/>
                <a:cs typeface="Arial"/>
              </a:rPr>
              <a:t>level </a:t>
            </a:r>
            <a:r>
              <a:rPr dirty="0" sz="1600" spc="-5" b="1">
                <a:solidFill>
                  <a:srgbClr val="007BC3"/>
                </a:solidFill>
                <a:latin typeface="Arial"/>
                <a:cs typeface="Arial"/>
              </a:rPr>
              <a:t>indent </a:t>
            </a:r>
            <a:r>
              <a:rPr dirty="0" sz="1600" spc="130">
                <a:solidFill>
                  <a:srgbClr val="007BC3"/>
                </a:solidFill>
                <a:latin typeface="Wingdings"/>
                <a:cs typeface="Wingdings"/>
              </a:rPr>
              <a:t>€</a:t>
            </a:r>
            <a:r>
              <a:rPr dirty="0" sz="1600" spc="130">
                <a:solidFill>
                  <a:srgbClr val="007BC3"/>
                </a:solidFill>
                <a:latin typeface="Times New Roman"/>
                <a:cs typeface="Times New Roman"/>
              </a:rPr>
              <a:t> </a:t>
            </a:r>
            <a:r>
              <a:rPr dirty="0" sz="1600" spc="-5" b="1">
                <a:solidFill>
                  <a:srgbClr val="007BC3"/>
                </a:solidFill>
                <a:latin typeface="Arial"/>
                <a:cs typeface="Arial"/>
              </a:rPr>
              <a:t>if</a:t>
            </a:r>
            <a:r>
              <a:rPr dirty="0" sz="1600" spc="15" b="1">
                <a:solidFill>
                  <a:srgbClr val="007BC3"/>
                </a:solidFill>
                <a:latin typeface="Arial"/>
                <a:cs typeface="Arial"/>
              </a:rPr>
              <a:t> </a:t>
            </a:r>
            <a:r>
              <a:rPr dirty="0" sz="1600" spc="-5" b="1">
                <a:solidFill>
                  <a:srgbClr val="007BC3"/>
                </a:solidFill>
                <a:latin typeface="Arial"/>
                <a:cs typeface="Arial"/>
              </a:rPr>
              <a:t>block</a:t>
            </a:r>
            <a:endParaRPr sz="1600">
              <a:latin typeface="Arial"/>
              <a:cs typeface="Arial"/>
            </a:endParaRPr>
          </a:p>
          <a:p>
            <a:pPr marL="89535">
              <a:lnSpc>
                <a:spcPct val="100000"/>
              </a:lnSpc>
            </a:pPr>
            <a:r>
              <a:rPr dirty="0" sz="1600" spc="-5" b="1">
                <a:solidFill>
                  <a:srgbClr val="007BC3"/>
                </a:solidFill>
                <a:latin typeface="Arial"/>
                <a:cs typeface="Arial"/>
              </a:rPr>
              <a:t>2nd </a:t>
            </a:r>
            <a:r>
              <a:rPr dirty="0" sz="1600" spc="-10" b="1">
                <a:solidFill>
                  <a:srgbClr val="007BC3"/>
                </a:solidFill>
                <a:latin typeface="Arial"/>
                <a:cs typeface="Arial"/>
              </a:rPr>
              <a:t>level </a:t>
            </a:r>
            <a:r>
              <a:rPr dirty="0" sz="1600" spc="-5" b="1">
                <a:solidFill>
                  <a:srgbClr val="007BC3"/>
                </a:solidFill>
                <a:latin typeface="Arial"/>
                <a:cs typeface="Arial"/>
              </a:rPr>
              <a:t>indent </a:t>
            </a:r>
            <a:r>
              <a:rPr dirty="0" sz="1600" spc="0">
                <a:solidFill>
                  <a:srgbClr val="007BC3"/>
                </a:solidFill>
                <a:latin typeface="Wingdings"/>
                <a:cs typeface="Wingdings"/>
              </a:rPr>
              <a:t>€</a:t>
            </a:r>
            <a:r>
              <a:rPr dirty="0" sz="1600" spc="0" b="1">
                <a:solidFill>
                  <a:srgbClr val="007BC3"/>
                </a:solidFill>
                <a:latin typeface="Arial"/>
                <a:cs typeface="Arial"/>
              </a:rPr>
              <a:t>statements </a:t>
            </a:r>
            <a:r>
              <a:rPr dirty="0" sz="1600" b="1">
                <a:solidFill>
                  <a:srgbClr val="007BC3"/>
                </a:solidFill>
                <a:latin typeface="Arial"/>
                <a:cs typeface="Arial"/>
              </a:rPr>
              <a:t>within </a:t>
            </a:r>
            <a:r>
              <a:rPr dirty="0" sz="1600" spc="-5" b="1">
                <a:solidFill>
                  <a:srgbClr val="007BC3"/>
                </a:solidFill>
                <a:latin typeface="Arial"/>
                <a:cs typeface="Arial"/>
              </a:rPr>
              <a:t>if or else</a:t>
            </a:r>
            <a:r>
              <a:rPr dirty="0" sz="1600" spc="155" b="1">
                <a:solidFill>
                  <a:srgbClr val="007BC3"/>
                </a:solidFill>
                <a:latin typeface="Arial"/>
                <a:cs typeface="Arial"/>
              </a:rPr>
              <a:t> </a:t>
            </a:r>
            <a:r>
              <a:rPr dirty="0" sz="1600" spc="-5" b="1">
                <a:solidFill>
                  <a:srgbClr val="007BC3"/>
                </a:solidFill>
                <a:latin typeface="Arial"/>
                <a:cs typeface="Arial"/>
              </a:rPr>
              <a:t>block</a:t>
            </a:r>
            <a:endParaRPr sz="1600">
              <a:latin typeface="Arial"/>
              <a:cs typeface="Arial"/>
            </a:endParaRPr>
          </a:p>
        </p:txBody>
      </p:sp>
      <p:sp>
        <p:nvSpPr>
          <p:cNvPr id="8" name="object 8"/>
          <p:cNvSpPr/>
          <p:nvPr/>
        </p:nvSpPr>
        <p:spPr>
          <a:xfrm>
            <a:off x="1132213" y="3150108"/>
            <a:ext cx="3220720" cy="2910840"/>
          </a:xfrm>
          <a:custGeom>
            <a:avLst/>
            <a:gdLst/>
            <a:ahLst/>
            <a:cxnLst/>
            <a:rect l="l" t="t" r="r" b="b"/>
            <a:pathLst>
              <a:path w="3220720" h="2910840">
                <a:moveTo>
                  <a:pt x="0" y="0"/>
                </a:moveTo>
                <a:lnTo>
                  <a:pt x="0" y="2910840"/>
                </a:lnTo>
                <a:lnTo>
                  <a:pt x="3220212" y="2910840"/>
                </a:lnTo>
                <a:lnTo>
                  <a:pt x="3220212" y="0"/>
                </a:lnTo>
                <a:lnTo>
                  <a:pt x="0" y="0"/>
                </a:lnTo>
                <a:close/>
              </a:path>
            </a:pathLst>
          </a:custGeom>
          <a:solidFill>
            <a:srgbClr val="D1ECF8"/>
          </a:solidFill>
        </p:spPr>
        <p:txBody>
          <a:bodyPr wrap="square" lIns="0" tIns="0" rIns="0" bIns="0" rtlCol="0"/>
          <a:lstStyle/>
          <a:p/>
        </p:txBody>
      </p:sp>
      <p:sp>
        <p:nvSpPr>
          <p:cNvPr id="9" name="object 9"/>
          <p:cNvSpPr/>
          <p:nvPr/>
        </p:nvSpPr>
        <p:spPr>
          <a:xfrm>
            <a:off x="1118497" y="3136392"/>
            <a:ext cx="3249295" cy="2940050"/>
          </a:xfrm>
          <a:custGeom>
            <a:avLst/>
            <a:gdLst/>
            <a:ahLst/>
            <a:cxnLst/>
            <a:rect l="l" t="t" r="r" b="b"/>
            <a:pathLst>
              <a:path w="3249295" h="2940050">
                <a:moveTo>
                  <a:pt x="3249165" y="2933700"/>
                </a:moveTo>
                <a:lnTo>
                  <a:pt x="3249165" y="6096"/>
                </a:lnTo>
                <a:lnTo>
                  <a:pt x="3243069" y="0"/>
                </a:lnTo>
                <a:lnTo>
                  <a:pt x="6096" y="0"/>
                </a:lnTo>
                <a:lnTo>
                  <a:pt x="0" y="6096"/>
                </a:lnTo>
                <a:lnTo>
                  <a:pt x="0" y="2933700"/>
                </a:lnTo>
                <a:lnTo>
                  <a:pt x="6096" y="2939796"/>
                </a:lnTo>
                <a:lnTo>
                  <a:pt x="13716" y="2939796"/>
                </a:lnTo>
                <a:lnTo>
                  <a:pt x="13716" y="27432"/>
                </a:lnTo>
                <a:lnTo>
                  <a:pt x="27432" y="13716"/>
                </a:lnTo>
                <a:lnTo>
                  <a:pt x="27432" y="27432"/>
                </a:lnTo>
                <a:lnTo>
                  <a:pt x="3220209" y="27432"/>
                </a:lnTo>
                <a:lnTo>
                  <a:pt x="3220209" y="13716"/>
                </a:lnTo>
                <a:lnTo>
                  <a:pt x="3233925" y="27432"/>
                </a:lnTo>
                <a:lnTo>
                  <a:pt x="3233925" y="2939796"/>
                </a:lnTo>
                <a:lnTo>
                  <a:pt x="3243069" y="2939796"/>
                </a:lnTo>
                <a:lnTo>
                  <a:pt x="3249165" y="2933700"/>
                </a:lnTo>
                <a:close/>
              </a:path>
              <a:path w="3249295" h="2940050">
                <a:moveTo>
                  <a:pt x="27432" y="27432"/>
                </a:moveTo>
                <a:lnTo>
                  <a:pt x="27432" y="13716"/>
                </a:lnTo>
                <a:lnTo>
                  <a:pt x="13716" y="27432"/>
                </a:lnTo>
                <a:lnTo>
                  <a:pt x="27432" y="27432"/>
                </a:lnTo>
                <a:close/>
              </a:path>
              <a:path w="3249295" h="2940050">
                <a:moveTo>
                  <a:pt x="27432" y="2910840"/>
                </a:moveTo>
                <a:lnTo>
                  <a:pt x="27432" y="27432"/>
                </a:lnTo>
                <a:lnTo>
                  <a:pt x="13716" y="27432"/>
                </a:lnTo>
                <a:lnTo>
                  <a:pt x="13716" y="2910840"/>
                </a:lnTo>
                <a:lnTo>
                  <a:pt x="27432" y="2910840"/>
                </a:lnTo>
                <a:close/>
              </a:path>
              <a:path w="3249295" h="2940050">
                <a:moveTo>
                  <a:pt x="3233925" y="2910840"/>
                </a:moveTo>
                <a:lnTo>
                  <a:pt x="13716" y="2910840"/>
                </a:lnTo>
                <a:lnTo>
                  <a:pt x="27432" y="2924556"/>
                </a:lnTo>
                <a:lnTo>
                  <a:pt x="27432" y="2939796"/>
                </a:lnTo>
                <a:lnTo>
                  <a:pt x="3220209" y="2939796"/>
                </a:lnTo>
                <a:lnTo>
                  <a:pt x="3220209" y="2924556"/>
                </a:lnTo>
                <a:lnTo>
                  <a:pt x="3233925" y="2910840"/>
                </a:lnTo>
                <a:close/>
              </a:path>
              <a:path w="3249295" h="2940050">
                <a:moveTo>
                  <a:pt x="27432" y="2939796"/>
                </a:moveTo>
                <a:lnTo>
                  <a:pt x="27432" y="2924556"/>
                </a:lnTo>
                <a:lnTo>
                  <a:pt x="13716" y="2910840"/>
                </a:lnTo>
                <a:lnTo>
                  <a:pt x="13716" y="2939796"/>
                </a:lnTo>
                <a:lnTo>
                  <a:pt x="27432" y="2939796"/>
                </a:lnTo>
                <a:close/>
              </a:path>
              <a:path w="3249295" h="2940050">
                <a:moveTo>
                  <a:pt x="3233925" y="27432"/>
                </a:moveTo>
                <a:lnTo>
                  <a:pt x="3220209" y="13716"/>
                </a:lnTo>
                <a:lnTo>
                  <a:pt x="3220209" y="27432"/>
                </a:lnTo>
                <a:lnTo>
                  <a:pt x="3233925" y="27432"/>
                </a:lnTo>
                <a:close/>
              </a:path>
              <a:path w="3249295" h="2940050">
                <a:moveTo>
                  <a:pt x="3233925" y="2910840"/>
                </a:moveTo>
                <a:lnTo>
                  <a:pt x="3233925" y="27432"/>
                </a:lnTo>
                <a:lnTo>
                  <a:pt x="3220209" y="27432"/>
                </a:lnTo>
                <a:lnTo>
                  <a:pt x="3220209" y="2910840"/>
                </a:lnTo>
                <a:lnTo>
                  <a:pt x="3233925" y="2910840"/>
                </a:lnTo>
                <a:close/>
              </a:path>
              <a:path w="3249295" h="2940050">
                <a:moveTo>
                  <a:pt x="3233925" y="2939796"/>
                </a:moveTo>
                <a:lnTo>
                  <a:pt x="3233925" y="2910840"/>
                </a:lnTo>
                <a:lnTo>
                  <a:pt x="3220209" y="2924556"/>
                </a:lnTo>
                <a:lnTo>
                  <a:pt x="3220209" y="2939796"/>
                </a:lnTo>
                <a:lnTo>
                  <a:pt x="3233925" y="2939796"/>
                </a:lnTo>
                <a:close/>
              </a:path>
            </a:pathLst>
          </a:custGeom>
          <a:solidFill>
            <a:srgbClr val="F15928"/>
          </a:solidFill>
        </p:spPr>
        <p:txBody>
          <a:bodyPr wrap="square" lIns="0" tIns="0" rIns="0" bIns="0" rtlCol="0"/>
          <a:lstStyle/>
          <a:p/>
        </p:txBody>
      </p:sp>
      <p:sp>
        <p:nvSpPr>
          <p:cNvPr id="10" name="object 10"/>
          <p:cNvSpPr txBox="1"/>
          <p:nvPr/>
        </p:nvSpPr>
        <p:spPr>
          <a:xfrm>
            <a:off x="1132213" y="3180078"/>
            <a:ext cx="3220720" cy="2792730"/>
          </a:xfrm>
          <a:prstGeom prst="rect">
            <a:avLst/>
          </a:prstGeom>
        </p:spPr>
        <p:txBody>
          <a:bodyPr wrap="square" lIns="0" tIns="12065" rIns="0" bIns="0" rtlCol="0" vert="horz">
            <a:spAutoFit/>
          </a:bodyPr>
          <a:lstStyle/>
          <a:p>
            <a:pPr marL="90805">
              <a:lnSpc>
                <a:spcPct val="100000"/>
              </a:lnSpc>
              <a:spcBef>
                <a:spcPts val="95"/>
              </a:spcBef>
            </a:pPr>
            <a:r>
              <a:rPr dirty="0" sz="1600" spc="-5">
                <a:solidFill>
                  <a:srgbClr val="001F5F"/>
                </a:solidFill>
                <a:latin typeface="Arial"/>
                <a:cs typeface="Arial"/>
              </a:rPr>
              <a:t>x =</a:t>
            </a:r>
            <a:r>
              <a:rPr dirty="0" sz="1600" spc="15">
                <a:solidFill>
                  <a:srgbClr val="001F5F"/>
                </a:solidFill>
                <a:latin typeface="Arial"/>
                <a:cs typeface="Arial"/>
              </a:rPr>
              <a:t> </a:t>
            </a:r>
            <a:r>
              <a:rPr dirty="0" sz="1600" spc="-5">
                <a:solidFill>
                  <a:srgbClr val="001F5F"/>
                </a:solidFill>
                <a:latin typeface="Arial"/>
                <a:cs typeface="Arial"/>
              </a:rPr>
              <a:t>3</a:t>
            </a:r>
            <a:endParaRPr sz="1600">
              <a:latin typeface="Arial"/>
              <a:cs typeface="Arial"/>
            </a:endParaRPr>
          </a:p>
          <a:p>
            <a:pPr marL="90805">
              <a:lnSpc>
                <a:spcPct val="100000"/>
              </a:lnSpc>
              <a:spcBef>
                <a:spcPts val="1390"/>
              </a:spcBef>
            </a:pPr>
            <a:r>
              <a:rPr dirty="0" sz="1600" spc="-5">
                <a:solidFill>
                  <a:srgbClr val="001F5F"/>
                </a:solidFill>
                <a:latin typeface="Arial"/>
                <a:cs typeface="Arial"/>
              </a:rPr>
              <a:t>if x &gt;</a:t>
            </a:r>
            <a:r>
              <a:rPr dirty="0" sz="1600" spc="15">
                <a:solidFill>
                  <a:srgbClr val="001F5F"/>
                </a:solidFill>
                <a:latin typeface="Arial"/>
                <a:cs typeface="Arial"/>
              </a:rPr>
              <a:t> </a:t>
            </a:r>
            <a:r>
              <a:rPr dirty="0" sz="1600" spc="-5">
                <a:solidFill>
                  <a:srgbClr val="001F5F"/>
                </a:solidFill>
                <a:latin typeface="Arial"/>
                <a:cs typeface="Arial"/>
              </a:rPr>
              <a:t>5:</a:t>
            </a:r>
            <a:endParaRPr sz="1600">
              <a:latin typeface="Arial"/>
              <a:cs typeface="Arial"/>
            </a:endParaRPr>
          </a:p>
          <a:p>
            <a:pPr marL="548005" marR="1642110">
              <a:lnSpc>
                <a:spcPct val="172500"/>
              </a:lnSpc>
            </a:pPr>
            <a:r>
              <a:rPr dirty="0" sz="1600" spc="-5">
                <a:solidFill>
                  <a:srgbClr val="001F5F"/>
                </a:solidFill>
                <a:latin typeface="Arial"/>
                <a:cs typeface="Arial"/>
              </a:rPr>
              <a:t>p</a:t>
            </a:r>
            <a:r>
              <a:rPr dirty="0" sz="1600" spc="-10">
                <a:solidFill>
                  <a:srgbClr val="001F5F"/>
                </a:solidFill>
                <a:latin typeface="Arial"/>
                <a:cs typeface="Arial"/>
              </a:rPr>
              <a:t>r</a:t>
            </a:r>
            <a:r>
              <a:rPr dirty="0" sz="1600">
                <a:solidFill>
                  <a:srgbClr val="001F5F"/>
                </a:solidFill>
                <a:latin typeface="Arial"/>
                <a:cs typeface="Arial"/>
              </a:rPr>
              <a:t>i</a:t>
            </a:r>
            <a:r>
              <a:rPr dirty="0" sz="1600" spc="-5">
                <a:solidFill>
                  <a:srgbClr val="001F5F"/>
                </a:solidFill>
                <a:latin typeface="Arial"/>
                <a:cs typeface="Arial"/>
              </a:rPr>
              <a:t>nt</a:t>
            </a:r>
            <a:r>
              <a:rPr dirty="0" sz="1600" spc="-10">
                <a:solidFill>
                  <a:srgbClr val="001F5F"/>
                </a:solidFill>
                <a:latin typeface="Arial"/>
                <a:cs typeface="Arial"/>
              </a:rPr>
              <a:t>("</a:t>
            </a:r>
            <a:r>
              <a:rPr dirty="0" sz="1600" spc="-5">
                <a:solidFill>
                  <a:srgbClr val="001F5F"/>
                </a:solidFill>
                <a:latin typeface="Arial"/>
                <a:cs typeface="Arial"/>
              </a:rPr>
              <a:t>t</a:t>
            </a:r>
            <a:r>
              <a:rPr dirty="0" sz="1600" spc="-10">
                <a:solidFill>
                  <a:srgbClr val="001F5F"/>
                </a:solidFill>
                <a:latin typeface="Arial"/>
                <a:cs typeface="Arial"/>
              </a:rPr>
              <a:t>r</a:t>
            </a:r>
            <a:r>
              <a:rPr dirty="0" sz="1600" spc="-5">
                <a:solidFill>
                  <a:srgbClr val="001F5F"/>
                </a:solidFill>
                <a:latin typeface="Arial"/>
                <a:cs typeface="Arial"/>
              </a:rPr>
              <a:t>ue</a:t>
            </a:r>
            <a:r>
              <a:rPr dirty="0" sz="1600" spc="-10">
                <a:solidFill>
                  <a:srgbClr val="001F5F"/>
                </a:solidFill>
                <a:latin typeface="Arial"/>
                <a:cs typeface="Arial"/>
              </a:rPr>
              <a:t>"</a:t>
            </a:r>
            <a:r>
              <a:rPr dirty="0" sz="1600" spc="-5">
                <a:solidFill>
                  <a:srgbClr val="001F5F"/>
                </a:solidFill>
                <a:latin typeface="Arial"/>
                <a:cs typeface="Arial"/>
              </a:rPr>
              <a:t>)  </a:t>
            </a:r>
            <a:r>
              <a:rPr dirty="0" sz="1600" spc="-5">
                <a:solidFill>
                  <a:srgbClr val="001F5F"/>
                </a:solidFill>
                <a:latin typeface="Arial"/>
                <a:cs typeface="Arial"/>
              </a:rPr>
              <a:t>print(x)</a:t>
            </a:r>
            <a:endParaRPr sz="1600">
              <a:latin typeface="Arial"/>
              <a:cs typeface="Arial"/>
            </a:endParaRPr>
          </a:p>
          <a:p>
            <a:pPr marL="90805">
              <a:lnSpc>
                <a:spcPct val="100000"/>
              </a:lnSpc>
              <a:spcBef>
                <a:spcPts val="1390"/>
              </a:spcBef>
            </a:pPr>
            <a:r>
              <a:rPr dirty="0" sz="1600" spc="-5">
                <a:solidFill>
                  <a:srgbClr val="001F5F"/>
                </a:solidFill>
                <a:latin typeface="Arial"/>
                <a:cs typeface="Arial"/>
              </a:rPr>
              <a:t>else:</a:t>
            </a:r>
            <a:endParaRPr sz="1600">
              <a:latin typeface="Arial"/>
              <a:cs typeface="Arial"/>
            </a:endParaRPr>
          </a:p>
          <a:p>
            <a:pPr marL="90805" marR="1142365" indent="457200">
              <a:lnSpc>
                <a:spcPct val="172500"/>
              </a:lnSpc>
            </a:pPr>
            <a:r>
              <a:rPr dirty="0" sz="1600" spc="-5">
                <a:solidFill>
                  <a:srgbClr val="001F5F"/>
                </a:solidFill>
                <a:latin typeface="Arial"/>
                <a:cs typeface="Arial"/>
              </a:rPr>
              <a:t>print ("false")  print </a:t>
            </a:r>
            <a:r>
              <a:rPr dirty="0" sz="1600" spc="-10">
                <a:solidFill>
                  <a:srgbClr val="001F5F"/>
                </a:solidFill>
                <a:latin typeface="Arial"/>
                <a:cs typeface="Arial"/>
              </a:rPr>
              <a:t>("Out </a:t>
            </a:r>
            <a:r>
              <a:rPr dirty="0" sz="1600" spc="-5">
                <a:solidFill>
                  <a:srgbClr val="001F5F"/>
                </a:solidFill>
                <a:latin typeface="Arial"/>
                <a:cs typeface="Arial"/>
              </a:rPr>
              <a:t>of if</a:t>
            </a:r>
            <a:r>
              <a:rPr dirty="0" sz="1600" spc="55">
                <a:solidFill>
                  <a:srgbClr val="001F5F"/>
                </a:solidFill>
                <a:latin typeface="Arial"/>
                <a:cs typeface="Arial"/>
              </a:rPr>
              <a:t> </a:t>
            </a:r>
            <a:r>
              <a:rPr dirty="0" sz="1600" spc="-5">
                <a:solidFill>
                  <a:srgbClr val="001F5F"/>
                </a:solidFill>
                <a:latin typeface="Arial"/>
                <a:cs typeface="Arial"/>
              </a:rPr>
              <a:t>block")</a:t>
            </a:r>
            <a:endParaRPr sz="1600">
              <a:latin typeface="Arial"/>
              <a:cs typeface="Arial"/>
            </a:endParaRPr>
          </a:p>
        </p:txBody>
      </p:sp>
      <p:sp>
        <p:nvSpPr>
          <p:cNvPr id="11" name="object 11"/>
          <p:cNvSpPr/>
          <p:nvPr/>
        </p:nvSpPr>
        <p:spPr>
          <a:xfrm>
            <a:off x="5592958" y="3537204"/>
            <a:ext cx="3785616" cy="2043684"/>
          </a:xfrm>
          <a:prstGeom prst="rect">
            <a:avLst/>
          </a:prstGeom>
          <a:blipFill>
            <a:blip r:embed="rId3" cstate="print"/>
            <a:stretch>
              <a:fillRect/>
            </a:stretch>
          </a:blipFill>
        </p:spPr>
        <p:txBody>
          <a:bodyPr wrap="square" lIns="0" tIns="0" rIns="0" bIns="0" rtlCol="0"/>
          <a:lstStyle/>
          <a:p/>
        </p:txBody>
      </p:sp>
      <p:sp>
        <p:nvSpPr>
          <p:cNvPr id="12" name="object 12"/>
          <p:cNvSpPr txBox="1"/>
          <p:nvPr/>
        </p:nvSpPr>
        <p:spPr>
          <a:xfrm>
            <a:off x="6087755" y="3451350"/>
            <a:ext cx="2433320" cy="2054225"/>
          </a:xfrm>
          <a:prstGeom prst="rect">
            <a:avLst/>
          </a:prstGeom>
        </p:spPr>
        <p:txBody>
          <a:bodyPr wrap="square" lIns="0" tIns="142240" rIns="0" bIns="0" rtlCol="0" vert="horz">
            <a:spAutoFit/>
          </a:bodyPr>
          <a:lstStyle/>
          <a:p>
            <a:pPr algn="ctr" marR="418465">
              <a:lnSpc>
                <a:spcPct val="100000"/>
              </a:lnSpc>
              <a:spcBef>
                <a:spcPts val="1120"/>
              </a:spcBef>
            </a:pPr>
            <a:r>
              <a:rPr dirty="0" sz="1800" spc="-5">
                <a:solidFill>
                  <a:srgbClr val="001F5F"/>
                </a:solidFill>
                <a:latin typeface="Calibri"/>
                <a:cs typeface="Calibri"/>
              </a:rPr>
              <a:t>Block</a:t>
            </a:r>
            <a:r>
              <a:rPr dirty="0" sz="1800" spc="-10">
                <a:solidFill>
                  <a:srgbClr val="001F5F"/>
                </a:solidFill>
                <a:latin typeface="Calibri"/>
                <a:cs typeface="Calibri"/>
              </a:rPr>
              <a:t> </a:t>
            </a:r>
            <a:r>
              <a:rPr dirty="0" sz="1800">
                <a:solidFill>
                  <a:srgbClr val="001F5F"/>
                </a:solidFill>
                <a:latin typeface="Calibri"/>
                <a:cs typeface="Calibri"/>
              </a:rPr>
              <a:t>1</a:t>
            </a:r>
            <a:endParaRPr sz="1800">
              <a:latin typeface="Calibri"/>
              <a:cs typeface="Calibri"/>
            </a:endParaRPr>
          </a:p>
          <a:p>
            <a:pPr algn="ctr" marL="426720">
              <a:lnSpc>
                <a:spcPct val="100000"/>
              </a:lnSpc>
              <a:spcBef>
                <a:spcPts val="1020"/>
              </a:spcBef>
            </a:pPr>
            <a:r>
              <a:rPr dirty="0" sz="1800" spc="-5">
                <a:solidFill>
                  <a:srgbClr val="001F5F"/>
                </a:solidFill>
                <a:latin typeface="Calibri"/>
                <a:cs typeface="Calibri"/>
              </a:rPr>
              <a:t>Block</a:t>
            </a:r>
            <a:r>
              <a:rPr dirty="0" sz="1800" spc="-10">
                <a:solidFill>
                  <a:srgbClr val="001F5F"/>
                </a:solidFill>
                <a:latin typeface="Calibri"/>
                <a:cs typeface="Calibri"/>
              </a:rPr>
              <a:t> </a:t>
            </a:r>
            <a:r>
              <a:rPr dirty="0" sz="1800">
                <a:solidFill>
                  <a:srgbClr val="001F5F"/>
                </a:solidFill>
                <a:latin typeface="Calibri"/>
                <a:cs typeface="Calibri"/>
              </a:rPr>
              <a:t>2</a:t>
            </a:r>
            <a:endParaRPr sz="1800">
              <a:latin typeface="Calibri"/>
              <a:cs typeface="Calibri"/>
            </a:endParaRPr>
          </a:p>
          <a:p>
            <a:pPr marL="1458595">
              <a:lnSpc>
                <a:spcPct val="100000"/>
              </a:lnSpc>
              <a:spcBef>
                <a:spcPts val="1019"/>
              </a:spcBef>
            </a:pPr>
            <a:r>
              <a:rPr dirty="0" sz="1800" spc="-5">
                <a:solidFill>
                  <a:srgbClr val="001F5F"/>
                </a:solidFill>
                <a:latin typeface="Calibri"/>
                <a:cs typeface="Calibri"/>
              </a:rPr>
              <a:t>Block</a:t>
            </a:r>
            <a:r>
              <a:rPr dirty="0" sz="1800" spc="-20">
                <a:solidFill>
                  <a:srgbClr val="001F5F"/>
                </a:solidFill>
                <a:latin typeface="Calibri"/>
                <a:cs typeface="Calibri"/>
              </a:rPr>
              <a:t> </a:t>
            </a:r>
            <a:r>
              <a:rPr dirty="0" sz="1800">
                <a:solidFill>
                  <a:srgbClr val="001F5F"/>
                </a:solidFill>
                <a:latin typeface="Calibri"/>
                <a:cs typeface="Calibri"/>
              </a:rPr>
              <a:t>3</a:t>
            </a:r>
            <a:endParaRPr sz="1800">
              <a:latin typeface="Calibri"/>
              <a:cs typeface="Calibri"/>
            </a:endParaRPr>
          </a:p>
          <a:p>
            <a:pPr algn="ctr" marL="426084">
              <a:lnSpc>
                <a:spcPct val="100000"/>
              </a:lnSpc>
              <a:spcBef>
                <a:spcPts val="935"/>
              </a:spcBef>
            </a:pPr>
            <a:r>
              <a:rPr dirty="0" sz="1800" spc="-5">
                <a:solidFill>
                  <a:srgbClr val="001F5F"/>
                </a:solidFill>
                <a:latin typeface="Calibri"/>
                <a:cs typeface="Calibri"/>
              </a:rPr>
              <a:t>Block 2,</a:t>
            </a:r>
            <a:r>
              <a:rPr dirty="0" sz="1800" spc="-30">
                <a:solidFill>
                  <a:srgbClr val="001F5F"/>
                </a:solidFill>
                <a:latin typeface="Calibri"/>
                <a:cs typeface="Calibri"/>
              </a:rPr>
              <a:t> </a:t>
            </a:r>
            <a:r>
              <a:rPr dirty="0" sz="1800" spc="-10">
                <a:solidFill>
                  <a:srgbClr val="001F5F"/>
                </a:solidFill>
                <a:latin typeface="Calibri"/>
                <a:cs typeface="Calibri"/>
              </a:rPr>
              <a:t>Continuation</a:t>
            </a:r>
            <a:endParaRPr sz="1800">
              <a:latin typeface="Calibri"/>
              <a:cs typeface="Calibri"/>
            </a:endParaRPr>
          </a:p>
          <a:p>
            <a:pPr algn="ctr" marR="419734">
              <a:lnSpc>
                <a:spcPct val="100000"/>
              </a:lnSpc>
              <a:spcBef>
                <a:spcPts val="1175"/>
              </a:spcBef>
            </a:pPr>
            <a:r>
              <a:rPr dirty="0" sz="1800" spc="-5">
                <a:solidFill>
                  <a:srgbClr val="001F5F"/>
                </a:solidFill>
                <a:latin typeface="Calibri"/>
                <a:cs typeface="Calibri"/>
              </a:rPr>
              <a:t>Block 3,</a:t>
            </a:r>
            <a:r>
              <a:rPr dirty="0" sz="1800" spc="-30">
                <a:solidFill>
                  <a:srgbClr val="001F5F"/>
                </a:solidFill>
                <a:latin typeface="Calibri"/>
                <a:cs typeface="Calibri"/>
              </a:rPr>
              <a:t> </a:t>
            </a:r>
            <a:r>
              <a:rPr dirty="0" sz="1800" spc="-10">
                <a:solidFill>
                  <a:srgbClr val="001F5F"/>
                </a:solidFill>
                <a:latin typeface="Calibri"/>
                <a:cs typeface="Calibri"/>
              </a:rPr>
              <a:t>Continuation</a:t>
            </a:r>
            <a:endParaRPr sz="1800">
              <a:latin typeface="Calibri"/>
              <a:cs typeface="Calibri"/>
            </a:endParaRPr>
          </a:p>
        </p:txBody>
      </p:sp>
      <p:sp>
        <p:nvSpPr>
          <p:cNvPr id="15" name="object 15"/>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3" name="object 13"/>
          <p:cNvSpPr txBox="1"/>
          <p:nvPr/>
        </p:nvSpPr>
        <p:spPr>
          <a:xfrm>
            <a:off x="1084460" y="1486915"/>
            <a:ext cx="7800975" cy="158115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Python </a:t>
            </a:r>
            <a:r>
              <a:rPr dirty="0" sz="1800" spc="-5">
                <a:solidFill>
                  <a:srgbClr val="6C6D70"/>
                </a:solidFill>
                <a:latin typeface="Arial"/>
                <a:cs typeface="Arial"/>
              </a:rPr>
              <a:t>uses </a:t>
            </a:r>
            <a:r>
              <a:rPr dirty="0" sz="1800" spc="-10">
                <a:solidFill>
                  <a:srgbClr val="6C6D70"/>
                </a:solidFill>
                <a:latin typeface="Arial"/>
                <a:cs typeface="Arial"/>
              </a:rPr>
              <a:t>offside </a:t>
            </a:r>
            <a:r>
              <a:rPr dirty="0" sz="1800" spc="-5">
                <a:solidFill>
                  <a:srgbClr val="6C6D70"/>
                </a:solidFill>
                <a:latin typeface="Arial"/>
                <a:cs typeface="Arial"/>
              </a:rPr>
              <a:t>rule notation for</a:t>
            </a:r>
            <a:r>
              <a:rPr dirty="0" sz="1800" spc="75">
                <a:solidFill>
                  <a:srgbClr val="6C6D70"/>
                </a:solidFill>
                <a:latin typeface="Arial"/>
                <a:cs typeface="Arial"/>
              </a:rPr>
              <a:t> </a:t>
            </a:r>
            <a:r>
              <a:rPr dirty="0" sz="1800" spc="-5">
                <a:solidFill>
                  <a:srgbClr val="6C6D70"/>
                </a:solidFill>
                <a:latin typeface="Arial"/>
                <a:cs typeface="Arial"/>
              </a:rPr>
              <a:t>coding</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Uses indentation for blocks, instead of curly</a:t>
            </a:r>
            <a:r>
              <a:rPr dirty="0" sz="1800" spc="65">
                <a:solidFill>
                  <a:srgbClr val="6C6D70"/>
                </a:solidFill>
                <a:latin typeface="Arial"/>
                <a:cs typeface="Arial"/>
              </a:rPr>
              <a:t> </a:t>
            </a:r>
            <a:r>
              <a:rPr dirty="0" sz="1800" spc="-5">
                <a:solidFill>
                  <a:srgbClr val="6C6D70"/>
                </a:solidFill>
                <a:latin typeface="Arial"/>
                <a:cs typeface="Arial"/>
              </a:rPr>
              <a:t>brackets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a:solidFill>
                  <a:srgbClr val="6C6D70"/>
                </a:solidFill>
                <a:latin typeface="Arial"/>
                <a:cs typeface="Arial"/>
              </a:rPr>
              <a:t>The </a:t>
            </a:r>
            <a:r>
              <a:rPr dirty="0" sz="1800" spc="-5">
                <a:solidFill>
                  <a:srgbClr val="6C6D70"/>
                </a:solidFill>
                <a:latin typeface="Arial"/>
                <a:cs typeface="Arial"/>
              </a:rPr>
              <a:t>delimiter </a:t>
            </a:r>
            <a:r>
              <a:rPr dirty="0" sz="1800" spc="-10">
                <a:solidFill>
                  <a:srgbClr val="6C6D70"/>
                </a:solidFill>
                <a:latin typeface="Arial"/>
                <a:cs typeface="Arial"/>
              </a:rPr>
              <a:t>followed </a:t>
            </a:r>
            <a:r>
              <a:rPr dirty="0" sz="1800" spc="-5">
                <a:solidFill>
                  <a:srgbClr val="6C6D70"/>
                </a:solidFill>
                <a:latin typeface="Arial"/>
                <a:cs typeface="Arial"/>
              </a:rPr>
              <a:t>in </a:t>
            </a:r>
            <a:r>
              <a:rPr dirty="0" sz="1800" spc="-10">
                <a:solidFill>
                  <a:srgbClr val="6C6D70"/>
                </a:solidFill>
                <a:latin typeface="Arial"/>
                <a:cs typeface="Arial"/>
              </a:rPr>
              <a:t>Python </a:t>
            </a:r>
            <a:r>
              <a:rPr dirty="0" sz="1800" spc="-5">
                <a:solidFill>
                  <a:srgbClr val="6C6D70"/>
                </a:solidFill>
                <a:latin typeface="Arial"/>
                <a:cs typeface="Arial"/>
              </a:rPr>
              <a:t>is </a:t>
            </a:r>
            <a:r>
              <a:rPr dirty="0" sz="1800">
                <a:solidFill>
                  <a:srgbClr val="6C6D70"/>
                </a:solidFill>
                <a:latin typeface="Arial"/>
                <a:cs typeface="Arial"/>
              </a:rPr>
              <a:t>a </a:t>
            </a:r>
            <a:r>
              <a:rPr dirty="0" sz="1800" spc="-5">
                <a:solidFill>
                  <a:srgbClr val="6C6D70"/>
                </a:solidFill>
                <a:latin typeface="Arial"/>
                <a:cs typeface="Arial"/>
              </a:rPr>
              <a:t>colon </a:t>
            </a:r>
            <a:r>
              <a:rPr dirty="0" sz="1800">
                <a:solidFill>
                  <a:srgbClr val="6C6D70"/>
                </a:solidFill>
                <a:latin typeface="Arial"/>
                <a:cs typeface="Arial"/>
              </a:rPr>
              <a:t>(:) </a:t>
            </a:r>
            <a:r>
              <a:rPr dirty="0" sz="1800" spc="-5">
                <a:solidFill>
                  <a:srgbClr val="6C6D70"/>
                </a:solidFill>
                <a:latin typeface="Arial"/>
                <a:cs typeface="Arial"/>
              </a:rPr>
              <a:t>and indented spaces or</a:t>
            </a:r>
            <a:r>
              <a:rPr dirty="0" sz="1800" spc="180">
                <a:solidFill>
                  <a:srgbClr val="6C6D70"/>
                </a:solidFill>
                <a:latin typeface="Arial"/>
                <a:cs typeface="Arial"/>
              </a:rPr>
              <a:t> </a:t>
            </a:r>
            <a:r>
              <a:rPr dirty="0" sz="1800" spc="-5">
                <a:solidFill>
                  <a:srgbClr val="6C6D70"/>
                </a:solidFill>
                <a:latin typeface="Arial"/>
                <a:cs typeface="Arial"/>
              </a:rPr>
              <a:t>tabs.</a:t>
            </a:r>
            <a:endParaRPr sz="1800">
              <a:latin typeface="Arial"/>
              <a:cs typeface="Arial"/>
            </a:endParaRPr>
          </a:p>
          <a:p>
            <a:pPr marL="50165">
              <a:lnSpc>
                <a:spcPct val="100000"/>
              </a:lnSpc>
              <a:spcBef>
                <a:spcPts val="1015"/>
              </a:spcBef>
            </a:pPr>
            <a:r>
              <a:rPr dirty="0" sz="1600" spc="-5" b="1" i="1">
                <a:solidFill>
                  <a:srgbClr val="6C6D70"/>
                </a:solidFill>
                <a:latin typeface="Arial"/>
                <a:cs typeface="Arial"/>
              </a:rPr>
              <a:t>Example:</a:t>
            </a:r>
            <a:endParaRPr sz="1600">
              <a:latin typeface="Arial"/>
              <a:cs typeface="Arial"/>
            </a:endParaRPr>
          </a:p>
        </p:txBody>
      </p:sp>
      <p:sp>
        <p:nvSpPr>
          <p:cNvPr id="14" name="object 14"/>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0</a:t>
            </a:r>
            <a:endParaRPr sz="10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641095"/>
            <a:ext cx="3167380" cy="452120"/>
          </a:xfrm>
          <a:prstGeom prst="rect"/>
        </p:spPr>
        <p:txBody>
          <a:bodyPr wrap="square" lIns="0" tIns="12065" rIns="0" bIns="0" rtlCol="0" vert="horz">
            <a:spAutoFit/>
          </a:bodyPr>
          <a:lstStyle/>
          <a:p>
            <a:pPr marL="12700">
              <a:lnSpc>
                <a:spcPct val="100000"/>
              </a:lnSpc>
              <a:spcBef>
                <a:spcPts val="95"/>
              </a:spcBef>
            </a:pPr>
            <a:r>
              <a:rPr dirty="0" spc="-5"/>
              <a:t>Control</a:t>
            </a:r>
            <a:r>
              <a:rPr dirty="0" spc="-40"/>
              <a:t> </a:t>
            </a:r>
            <a:r>
              <a:rPr dirty="0" spc="-5"/>
              <a:t>Structures</a:t>
            </a:r>
          </a:p>
        </p:txBody>
      </p:sp>
      <p:sp>
        <p:nvSpPr>
          <p:cNvPr id="4" name="object 4"/>
          <p:cNvSpPr txBox="1"/>
          <p:nvPr/>
        </p:nvSpPr>
        <p:spPr>
          <a:xfrm>
            <a:off x="1782456" y="2678073"/>
            <a:ext cx="7099934" cy="56197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Font typeface="Arial"/>
              <a:buChar char="•"/>
              <a:tabLst>
                <a:tab pos="243840" algn="l"/>
                <a:tab pos="244475" algn="l"/>
              </a:tabLst>
            </a:pPr>
            <a:r>
              <a:rPr dirty="0" sz="1600" spc="-5" b="1">
                <a:solidFill>
                  <a:srgbClr val="6C6D70"/>
                </a:solidFill>
                <a:latin typeface="Arial"/>
                <a:cs typeface="Arial"/>
              </a:rPr>
              <a:t>if </a:t>
            </a:r>
            <a:r>
              <a:rPr dirty="0" sz="1600" spc="-5">
                <a:solidFill>
                  <a:srgbClr val="6C6D70"/>
                </a:solidFill>
                <a:latin typeface="Arial"/>
                <a:cs typeface="Arial"/>
              </a:rPr>
              <a:t>statement checks for a condition and if that is found true a particular set of  instructions gets</a:t>
            </a:r>
            <a:r>
              <a:rPr dirty="0" sz="1600" spc="0">
                <a:solidFill>
                  <a:srgbClr val="6C6D70"/>
                </a:solidFill>
                <a:latin typeface="Arial"/>
                <a:cs typeface="Arial"/>
              </a:rPr>
              <a:t> </a:t>
            </a:r>
            <a:r>
              <a:rPr dirty="0" sz="1600" spc="-5">
                <a:solidFill>
                  <a:srgbClr val="6C6D70"/>
                </a:solidFill>
                <a:latin typeface="Arial"/>
                <a:cs typeface="Arial"/>
              </a:rPr>
              <a:t>executed</a:t>
            </a:r>
            <a:endParaRPr sz="1600">
              <a:latin typeface="Arial"/>
              <a:cs typeface="Arial"/>
            </a:endParaRPr>
          </a:p>
        </p:txBody>
      </p:sp>
      <p:sp>
        <p:nvSpPr>
          <p:cNvPr id="5" name="object 5"/>
          <p:cNvSpPr/>
          <p:nvPr/>
        </p:nvSpPr>
        <p:spPr>
          <a:xfrm>
            <a:off x="1148977" y="3592067"/>
            <a:ext cx="4532630" cy="1816735"/>
          </a:xfrm>
          <a:custGeom>
            <a:avLst/>
            <a:gdLst/>
            <a:ahLst/>
            <a:cxnLst/>
            <a:rect l="l" t="t" r="r" b="b"/>
            <a:pathLst>
              <a:path w="4532630" h="1816735">
                <a:moveTo>
                  <a:pt x="0" y="0"/>
                </a:moveTo>
                <a:lnTo>
                  <a:pt x="0" y="1816608"/>
                </a:lnTo>
                <a:lnTo>
                  <a:pt x="4532376" y="1816608"/>
                </a:lnTo>
                <a:lnTo>
                  <a:pt x="4532376" y="0"/>
                </a:lnTo>
                <a:lnTo>
                  <a:pt x="0" y="0"/>
                </a:lnTo>
                <a:close/>
              </a:path>
            </a:pathLst>
          </a:custGeom>
          <a:solidFill>
            <a:srgbClr val="D1ECF8"/>
          </a:solidFill>
        </p:spPr>
        <p:txBody>
          <a:bodyPr wrap="square" lIns="0" tIns="0" rIns="0" bIns="0" rtlCol="0"/>
          <a:lstStyle/>
          <a:p/>
        </p:txBody>
      </p:sp>
      <p:sp>
        <p:nvSpPr>
          <p:cNvPr id="6" name="object 6"/>
          <p:cNvSpPr/>
          <p:nvPr/>
        </p:nvSpPr>
        <p:spPr>
          <a:xfrm>
            <a:off x="1135261" y="3578352"/>
            <a:ext cx="4561840" cy="1844039"/>
          </a:xfrm>
          <a:custGeom>
            <a:avLst/>
            <a:gdLst/>
            <a:ahLst/>
            <a:cxnLst/>
            <a:rect l="l" t="t" r="r" b="b"/>
            <a:pathLst>
              <a:path w="4561840" h="1844039">
                <a:moveTo>
                  <a:pt x="4561329" y="1837944"/>
                </a:moveTo>
                <a:lnTo>
                  <a:pt x="4561329" y="6096"/>
                </a:lnTo>
                <a:lnTo>
                  <a:pt x="4555233" y="0"/>
                </a:lnTo>
                <a:lnTo>
                  <a:pt x="6096" y="0"/>
                </a:lnTo>
                <a:lnTo>
                  <a:pt x="0" y="6096"/>
                </a:lnTo>
                <a:lnTo>
                  <a:pt x="0" y="1837944"/>
                </a:lnTo>
                <a:lnTo>
                  <a:pt x="6096" y="1844040"/>
                </a:lnTo>
                <a:lnTo>
                  <a:pt x="13716" y="1844040"/>
                </a:lnTo>
                <a:lnTo>
                  <a:pt x="13716" y="28956"/>
                </a:lnTo>
                <a:lnTo>
                  <a:pt x="28956" y="13716"/>
                </a:lnTo>
                <a:lnTo>
                  <a:pt x="28956" y="28956"/>
                </a:lnTo>
                <a:lnTo>
                  <a:pt x="4532373" y="28956"/>
                </a:lnTo>
                <a:lnTo>
                  <a:pt x="4532373" y="13716"/>
                </a:lnTo>
                <a:lnTo>
                  <a:pt x="4546089" y="28956"/>
                </a:lnTo>
                <a:lnTo>
                  <a:pt x="4546089" y="1844040"/>
                </a:lnTo>
                <a:lnTo>
                  <a:pt x="4555233" y="1844040"/>
                </a:lnTo>
                <a:lnTo>
                  <a:pt x="4561329" y="1837944"/>
                </a:lnTo>
                <a:close/>
              </a:path>
              <a:path w="4561840" h="1844039">
                <a:moveTo>
                  <a:pt x="28956" y="28956"/>
                </a:moveTo>
                <a:lnTo>
                  <a:pt x="28956" y="13716"/>
                </a:lnTo>
                <a:lnTo>
                  <a:pt x="13716" y="28956"/>
                </a:lnTo>
                <a:lnTo>
                  <a:pt x="28956" y="28956"/>
                </a:lnTo>
                <a:close/>
              </a:path>
              <a:path w="4561840" h="1844039">
                <a:moveTo>
                  <a:pt x="28956" y="1816608"/>
                </a:moveTo>
                <a:lnTo>
                  <a:pt x="28956" y="28956"/>
                </a:lnTo>
                <a:lnTo>
                  <a:pt x="13716" y="28956"/>
                </a:lnTo>
                <a:lnTo>
                  <a:pt x="13716" y="1816608"/>
                </a:lnTo>
                <a:lnTo>
                  <a:pt x="28956" y="1816608"/>
                </a:lnTo>
                <a:close/>
              </a:path>
              <a:path w="4561840" h="1844039">
                <a:moveTo>
                  <a:pt x="4546089" y="1816608"/>
                </a:moveTo>
                <a:lnTo>
                  <a:pt x="13716" y="1816608"/>
                </a:lnTo>
                <a:lnTo>
                  <a:pt x="28956" y="1830324"/>
                </a:lnTo>
                <a:lnTo>
                  <a:pt x="28956" y="1844040"/>
                </a:lnTo>
                <a:lnTo>
                  <a:pt x="4532373" y="1844040"/>
                </a:lnTo>
                <a:lnTo>
                  <a:pt x="4532373" y="1830324"/>
                </a:lnTo>
                <a:lnTo>
                  <a:pt x="4546089" y="1816608"/>
                </a:lnTo>
                <a:close/>
              </a:path>
              <a:path w="4561840" h="1844039">
                <a:moveTo>
                  <a:pt x="28956" y="1844040"/>
                </a:moveTo>
                <a:lnTo>
                  <a:pt x="28956" y="1830324"/>
                </a:lnTo>
                <a:lnTo>
                  <a:pt x="13716" y="1816608"/>
                </a:lnTo>
                <a:lnTo>
                  <a:pt x="13716" y="1844040"/>
                </a:lnTo>
                <a:lnTo>
                  <a:pt x="28956" y="1844040"/>
                </a:lnTo>
                <a:close/>
              </a:path>
              <a:path w="4561840" h="1844039">
                <a:moveTo>
                  <a:pt x="4546089" y="28956"/>
                </a:moveTo>
                <a:lnTo>
                  <a:pt x="4532373" y="13716"/>
                </a:lnTo>
                <a:lnTo>
                  <a:pt x="4532373" y="28956"/>
                </a:lnTo>
                <a:lnTo>
                  <a:pt x="4546089" y="28956"/>
                </a:lnTo>
                <a:close/>
              </a:path>
              <a:path w="4561840" h="1844039">
                <a:moveTo>
                  <a:pt x="4546089" y="1816608"/>
                </a:moveTo>
                <a:lnTo>
                  <a:pt x="4546089" y="28956"/>
                </a:lnTo>
                <a:lnTo>
                  <a:pt x="4532373" y="28956"/>
                </a:lnTo>
                <a:lnTo>
                  <a:pt x="4532373" y="1816608"/>
                </a:lnTo>
                <a:lnTo>
                  <a:pt x="4546089" y="1816608"/>
                </a:lnTo>
                <a:close/>
              </a:path>
              <a:path w="4561840" h="1844039">
                <a:moveTo>
                  <a:pt x="4546089" y="1844040"/>
                </a:moveTo>
                <a:lnTo>
                  <a:pt x="4546089" y="1816608"/>
                </a:lnTo>
                <a:lnTo>
                  <a:pt x="4532373" y="1830324"/>
                </a:lnTo>
                <a:lnTo>
                  <a:pt x="4532373" y="1844040"/>
                </a:lnTo>
                <a:lnTo>
                  <a:pt x="4546089" y="1844040"/>
                </a:lnTo>
                <a:close/>
              </a:path>
            </a:pathLst>
          </a:custGeom>
          <a:solidFill>
            <a:srgbClr val="F15928"/>
          </a:solidFill>
        </p:spPr>
        <p:txBody>
          <a:bodyPr wrap="square" lIns="0" tIns="0" rIns="0" bIns="0" rtlCol="0"/>
          <a:lstStyle/>
          <a:p/>
        </p:txBody>
      </p:sp>
      <p:sp>
        <p:nvSpPr>
          <p:cNvPr id="7" name="object 7"/>
          <p:cNvSpPr txBox="1"/>
          <p:nvPr/>
        </p:nvSpPr>
        <p:spPr>
          <a:xfrm>
            <a:off x="1227716" y="3620514"/>
            <a:ext cx="4022725" cy="173228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1F5F"/>
                </a:solidFill>
                <a:latin typeface="Arial"/>
                <a:cs typeface="Arial"/>
              </a:rPr>
              <a:t>x =</a:t>
            </a:r>
            <a:r>
              <a:rPr dirty="0" sz="1600" spc="15">
                <a:solidFill>
                  <a:srgbClr val="001F5F"/>
                </a:solidFill>
                <a:latin typeface="Arial"/>
                <a:cs typeface="Arial"/>
              </a:rPr>
              <a:t> </a:t>
            </a:r>
            <a:r>
              <a:rPr dirty="0" sz="1600" spc="-5">
                <a:solidFill>
                  <a:srgbClr val="001F5F"/>
                </a:solidFill>
                <a:latin typeface="Arial"/>
                <a:cs typeface="Arial"/>
              </a:rPr>
              <a:t>8</a:t>
            </a:r>
            <a:endParaRPr sz="1600">
              <a:latin typeface="Arial"/>
              <a:cs typeface="Arial"/>
            </a:endParaRPr>
          </a:p>
          <a:p>
            <a:pPr marL="12700">
              <a:lnSpc>
                <a:spcPct val="100000"/>
              </a:lnSpc>
            </a:pPr>
            <a:r>
              <a:rPr dirty="0" sz="1600" spc="-5">
                <a:solidFill>
                  <a:srgbClr val="001F5F"/>
                </a:solidFill>
                <a:latin typeface="Arial"/>
                <a:cs typeface="Arial"/>
              </a:rPr>
              <a:t>if x &lt;</a:t>
            </a:r>
            <a:r>
              <a:rPr dirty="0" sz="1600" spc="15">
                <a:solidFill>
                  <a:srgbClr val="001F5F"/>
                </a:solidFill>
                <a:latin typeface="Arial"/>
                <a:cs typeface="Arial"/>
              </a:rPr>
              <a:t> </a:t>
            </a:r>
            <a:r>
              <a:rPr dirty="0" sz="1600" spc="-5">
                <a:solidFill>
                  <a:srgbClr val="001F5F"/>
                </a:solidFill>
                <a:latin typeface="Arial"/>
                <a:cs typeface="Arial"/>
              </a:rPr>
              <a:t>10:</a:t>
            </a:r>
            <a:endParaRPr sz="1600">
              <a:latin typeface="Arial"/>
              <a:cs typeface="Arial"/>
            </a:endParaRPr>
          </a:p>
          <a:p>
            <a:pPr marL="12700" marR="1318895" indent="228600">
              <a:lnSpc>
                <a:spcPct val="100000"/>
              </a:lnSpc>
            </a:pPr>
            <a:r>
              <a:rPr dirty="0" sz="1600" spc="-15">
                <a:solidFill>
                  <a:srgbClr val="001F5F"/>
                </a:solidFill>
                <a:latin typeface="Arial"/>
                <a:cs typeface="Arial"/>
              </a:rPr>
              <a:t>print("Value </a:t>
            </a:r>
            <a:r>
              <a:rPr dirty="0" sz="1600" spc="-5">
                <a:solidFill>
                  <a:srgbClr val="001F5F"/>
                </a:solidFill>
                <a:latin typeface="Arial"/>
                <a:cs typeface="Arial"/>
              </a:rPr>
              <a:t>of x is %d" </a:t>
            </a:r>
            <a:r>
              <a:rPr dirty="0" sz="1600" spc="-10">
                <a:solidFill>
                  <a:srgbClr val="001F5F"/>
                </a:solidFill>
                <a:latin typeface="Arial"/>
                <a:cs typeface="Arial"/>
              </a:rPr>
              <a:t>%x)  </a:t>
            </a:r>
            <a:r>
              <a:rPr dirty="0" sz="1600" spc="-5">
                <a:solidFill>
                  <a:srgbClr val="001F5F"/>
                </a:solidFill>
                <a:latin typeface="Arial"/>
                <a:cs typeface="Arial"/>
              </a:rPr>
              <a:t>var =</a:t>
            </a:r>
            <a:r>
              <a:rPr dirty="0" sz="1600" spc="15">
                <a:solidFill>
                  <a:srgbClr val="001F5F"/>
                </a:solidFill>
                <a:latin typeface="Arial"/>
                <a:cs typeface="Arial"/>
              </a:rPr>
              <a:t> </a:t>
            </a:r>
            <a:r>
              <a:rPr dirty="0" sz="1600" spc="-5">
                <a:solidFill>
                  <a:srgbClr val="001F5F"/>
                </a:solidFill>
                <a:latin typeface="Arial"/>
                <a:cs typeface="Arial"/>
              </a:rPr>
              <a:t>10</a:t>
            </a:r>
            <a:endParaRPr sz="1600">
              <a:latin typeface="Arial"/>
              <a:cs typeface="Arial"/>
            </a:endParaRPr>
          </a:p>
          <a:p>
            <a:pPr marL="12700">
              <a:lnSpc>
                <a:spcPct val="100000"/>
              </a:lnSpc>
            </a:pPr>
            <a:r>
              <a:rPr dirty="0" sz="1600" spc="-5">
                <a:solidFill>
                  <a:srgbClr val="001F5F"/>
                </a:solidFill>
                <a:latin typeface="Arial"/>
                <a:cs typeface="Arial"/>
              </a:rPr>
              <a:t>if var &gt;</a:t>
            </a:r>
            <a:r>
              <a:rPr dirty="0" sz="1600" spc="15">
                <a:solidFill>
                  <a:srgbClr val="001F5F"/>
                </a:solidFill>
                <a:latin typeface="Arial"/>
                <a:cs typeface="Arial"/>
              </a:rPr>
              <a:t> </a:t>
            </a:r>
            <a:r>
              <a:rPr dirty="0" sz="1600" spc="-5">
                <a:solidFill>
                  <a:srgbClr val="001F5F"/>
                </a:solidFill>
                <a:latin typeface="Arial"/>
                <a:cs typeface="Arial"/>
              </a:rPr>
              <a:t>5:</a:t>
            </a:r>
            <a:endParaRPr sz="1600">
              <a:latin typeface="Arial"/>
              <a:cs typeface="Arial"/>
            </a:endParaRPr>
          </a:p>
          <a:p>
            <a:pPr marL="12700" marR="5080" indent="228600">
              <a:lnSpc>
                <a:spcPct val="100000"/>
              </a:lnSpc>
              <a:tabLst>
                <a:tab pos="1840864" algn="l"/>
              </a:tabLst>
            </a:pPr>
            <a:r>
              <a:rPr dirty="0" sz="1600" spc="-5">
                <a:solidFill>
                  <a:srgbClr val="001F5F"/>
                </a:solidFill>
                <a:latin typeface="Arial"/>
                <a:cs typeface="Arial"/>
              </a:rPr>
              <a:t>print</a:t>
            </a:r>
            <a:r>
              <a:rPr dirty="0" sz="1600" spc="10">
                <a:solidFill>
                  <a:srgbClr val="001F5F"/>
                </a:solidFill>
                <a:latin typeface="Arial"/>
                <a:cs typeface="Arial"/>
              </a:rPr>
              <a:t> </a:t>
            </a:r>
            <a:r>
              <a:rPr dirty="0" sz="1600" spc="-5">
                <a:solidFill>
                  <a:srgbClr val="001F5F"/>
                </a:solidFill>
                <a:latin typeface="Arial"/>
                <a:cs typeface="Arial"/>
              </a:rPr>
              <a:t>("Hi")	# line belongs to if block  print("I'm out of</a:t>
            </a:r>
            <a:r>
              <a:rPr dirty="0" sz="1600" spc="50">
                <a:solidFill>
                  <a:srgbClr val="001F5F"/>
                </a:solidFill>
                <a:latin typeface="Arial"/>
                <a:cs typeface="Arial"/>
              </a:rPr>
              <a:t> </a:t>
            </a:r>
            <a:r>
              <a:rPr dirty="0" sz="1600" spc="-5">
                <a:solidFill>
                  <a:srgbClr val="001F5F"/>
                </a:solidFill>
                <a:latin typeface="Arial"/>
                <a:cs typeface="Arial"/>
              </a:rPr>
              <a:t>if")</a:t>
            </a:r>
            <a:endParaRPr sz="1600">
              <a:latin typeface="Arial"/>
              <a:cs typeface="Arial"/>
            </a:endParaRPr>
          </a:p>
        </p:txBody>
      </p:sp>
      <p:sp>
        <p:nvSpPr>
          <p:cNvPr id="8" name="object 8"/>
          <p:cNvSpPr/>
          <p:nvPr/>
        </p:nvSpPr>
        <p:spPr>
          <a:xfrm>
            <a:off x="6301618" y="3459479"/>
            <a:ext cx="2760345" cy="1201420"/>
          </a:xfrm>
          <a:custGeom>
            <a:avLst/>
            <a:gdLst/>
            <a:ahLst/>
            <a:cxnLst/>
            <a:rect l="l" t="t" r="r" b="b"/>
            <a:pathLst>
              <a:path w="2760345" h="1201420">
                <a:moveTo>
                  <a:pt x="0" y="0"/>
                </a:moveTo>
                <a:lnTo>
                  <a:pt x="0" y="1200912"/>
                </a:lnTo>
                <a:lnTo>
                  <a:pt x="2759964" y="1200912"/>
                </a:lnTo>
                <a:lnTo>
                  <a:pt x="2759964" y="0"/>
                </a:lnTo>
                <a:lnTo>
                  <a:pt x="0" y="0"/>
                </a:lnTo>
                <a:close/>
              </a:path>
            </a:pathLst>
          </a:custGeom>
          <a:solidFill>
            <a:srgbClr val="F2F2F2"/>
          </a:solidFill>
        </p:spPr>
        <p:txBody>
          <a:bodyPr wrap="square" lIns="0" tIns="0" rIns="0" bIns="0" rtlCol="0"/>
          <a:lstStyle/>
          <a:p/>
        </p:txBody>
      </p:sp>
      <p:sp>
        <p:nvSpPr>
          <p:cNvPr id="9" name="object 9"/>
          <p:cNvSpPr/>
          <p:nvPr/>
        </p:nvSpPr>
        <p:spPr>
          <a:xfrm>
            <a:off x="6297046" y="3454908"/>
            <a:ext cx="2769235" cy="1210310"/>
          </a:xfrm>
          <a:custGeom>
            <a:avLst/>
            <a:gdLst/>
            <a:ahLst/>
            <a:cxnLst/>
            <a:rect l="l" t="t" r="r" b="b"/>
            <a:pathLst>
              <a:path w="2769234" h="1210310">
                <a:moveTo>
                  <a:pt x="2769108" y="1208532"/>
                </a:moveTo>
                <a:lnTo>
                  <a:pt x="2769108" y="1524"/>
                </a:lnTo>
                <a:lnTo>
                  <a:pt x="2766060" y="0"/>
                </a:lnTo>
                <a:lnTo>
                  <a:pt x="1524" y="0"/>
                </a:lnTo>
                <a:lnTo>
                  <a:pt x="0" y="1524"/>
                </a:lnTo>
                <a:lnTo>
                  <a:pt x="0" y="1208532"/>
                </a:lnTo>
                <a:lnTo>
                  <a:pt x="1524" y="1210056"/>
                </a:lnTo>
                <a:lnTo>
                  <a:pt x="4572" y="1210056"/>
                </a:lnTo>
                <a:lnTo>
                  <a:pt x="4572" y="9144"/>
                </a:lnTo>
                <a:lnTo>
                  <a:pt x="9144" y="4572"/>
                </a:lnTo>
                <a:lnTo>
                  <a:pt x="9144" y="9144"/>
                </a:lnTo>
                <a:lnTo>
                  <a:pt x="2758440" y="9144"/>
                </a:lnTo>
                <a:lnTo>
                  <a:pt x="2758440" y="4572"/>
                </a:lnTo>
                <a:lnTo>
                  <a:pt x="2764536" y="9144"/>
                </a:lnTo>
                <a:lnTo>
                  <a:pt x="2764536" y="1210056"/>
                </a:lnTo>
                <a:lnTo>
                  <a:pt x="2766060" y="1210056"/>
                </a:lnTo>
                <a:lnTo>
                  <a:pt x="2769108" y="1208532"/>
                </a:lnTo>
                <a:close/>
              </a:path>
              <a:path w="2769234" h="1210310">
                <a:moveTo>
                  <a:pt x="9144" y="9144"/>
                </a:moveTo>
                <a:lnTo>
                  <a:pt x="9144" y="4572"/>
                </a:lnTo>
                <a:lnTo>
                  <a:pt x="4572" y="9144"/>
                </a:lnTo>
                <a:lnTo>
                  <a:pt x="9144" y="9144"/>
                </a:lnTo>
                <a:close/>
              </a:path>
              <a:path w="2769234" h="1210310">
                <a:moveTo>
                  <a:pt x="9144" y="1200912"/>
                </a:moveTo>
                <a:lnTo>
                  <a:pt x="9144" y="9144"/>
                </a:lnTo>
                <a:lnTo>
                  <a:pt x="4572" y="9144"/>
                </a:lnTo>
                <a:lnTo>
                  <a:pt x="4572" y="1200912"/>
                </a:lnTo>
                <a:lnTo>
                  <a:pt x="9144" y="1200912"/>
                </a:lnTo>
                <a:close/>
              </a:path>
              <a:path w="2769234" h="1210310">
                <a:moveTo>
                  <a:pt x="2764536" y="1200912"/>
                </a:moveTo>
                <a:lnTo>
                  <a:pt x="4572" y="1200912"/>
                </a:lnTo>
                <a:lnTo>
                  <a:pt x="9144" y="1205484"/>
                </a:lnTo>
                <a:lnTo>
                  <a:pt x="9144" y="1210056"/>
                </a:lnTo>
                <a:lnTo>
                  <a:pt x="2758440" y="1210056"/>
                </a:lnTo>
                <a:lnTo>
                  <a:pt x="2758440" y="1205484"/>
                </a:lnTo>
                <a:lnTo>
                  <a:pt x="2764536" y="1200912"/>
                </a:lnTo>
                <a:close/>
              </a:path>
              <a:path w="2769234" h="1210310">
                <a:moveTo>
                  <a:pt x="9144" y="1210056"/>
                </a:moveTo>
                <a:lnTo>
                  <a:pt x="9144" y="1205484"/>
                </a:lnTo>
                <a:lnTo>
                  <a:pt x="4572" y="1200912"/>
                </a:lnTo>
                <a:lnTo>
                  <a:pt x="4572" y="1210056"/>
                </a:lnTo>
                <a:lnTo>
                  <a:pt x="9144" y="1210056"/>
                </a:lnTo>
                <a:close/>
              </a:path>
              <a:path w="2769234" h="1210310">
                <a:moveTo>
                  <a:pt x="2764536" y="9144"/>
                </a:moveTo>
                <a:lnTo>
                  <a:pt x="2758440" y="4572"/>
                </a:lnTo>
                <a:lnTo>
                  <a:pt x="2758440" y="9144"/>
                </a:lnTo>
                <a:lnTo>
                  <a:pt x="2764536" y="9144"/>
                </a:lnTo>
                <a:close/>
              </a:path>
              <a:path w="2769234" h="1210310">
                <a:moveTo>
                  <a:pt x="2764536" y="1200912"/>
                </a:moveTo>
                <a:lnTo>
                  <a:pt x="2764536" y="9144"/>
                </a:lnTo>
                <a:lnTo>
                  <a:pt x="2758440" y="9144"/>
                </a:lnTo>
                <a:lnTo>
                  <a:pt x="2758440" y="1200912"/>
                </a:lnTo>
                <a:lnTo>
                  <a:pt x="2764536" y="1200912"/>
                </a:lnTo>
                <a:close/>
              </a:path>
              <a:path w="2769234" h="1210310">
                <a:moveTo>
                  <a:pt x="2764536" y="1210056"/>
                </a:moveTo>
                <a:lnTo>
                  <a:pt x="2764536" y="1200912"/>
                </a:lnTo>
                <a:lnTo>
                  <a:pt x="2758440" y="1205484"/>
                </a:lnTo>
                <a:lnTo>
                  <a:pt x="2758440" y="1210056"/>
                </a:lnTo>
                <a:lnTo>
                  <a:pt x="2764536" y="1210056"/>
                </a:lnTo>
                <a:close/>
              </a:path>
            </a:pathLst>
          </a:custGeom>
          <a:solidFill>
            <a:srgbClr val="6D6E70"/>
          </a:solidFill>
        </p:spPr>
        <p:txBody>
          <a:bodyPr wrap="square" lIns="0" tIns="0" rIns="0" bIns="0" rtlCol="0"/>
          <a:lstStyle/>
          <a:p/>
        </p:txBody>
      </p:sp>
      <p:sp>
        <p:nvSpPr>
          <p:cNvPr id="10" name="object 10"/>
          <p:cNvSpPr txBox="1"/>
          <p:nvPr/>
        </p:nvSpPr>
        <p:spPr>
          <a:xfrm>
            <a:off x="6301618" y="3486402"/>
            <a:ext cx="2760345" cy="1122680"/>
          </a:xfrm>
          <a:prstGeom prst="rect">
            <a:avLst/>
          </a:prstGeom>
        </p:spPr>
        <p:txBody>
          <a:bodyPr wrap="square" lIns="0" tIns="12700" rIns="0" bIns="0" rtlCol="0" vert="horz">
            <a:spAutoFit/>
          </a:bodyPr>
          <a:lstStyle/>
          <a:p>
            <a:pPr marL="91440">
              <a:lnSpc>
                <a:spcPct val="100000"/>
              </a:lnSpc>
              <a:spcBef>
                <a:spcPts val="100"/>
              </a:spcBef>
            </a:pPr>
            <a:r>
              <a:rPr dirty="0" sz="1800" b="1">
                <a:solidFill>
                  <a:srgbClr val="007BC3"/>
                </a:solidFill>
                <a:latin typeface="Arial"/>
                <a:cs typeface="Arial"/>
              </a:rPr>
              <a:t>if</a:t>
            </a:r>
            <a:r>
              <a:rPr dirty="0" sz="1800" spc="-15" b="1">
                <a:solidFill>
                  <a:srgbClr val="007BC3"/>
                </a:solidFill>
                <a:latin typeface="Arial"/>
                <a:cs typeface="Arial"/>
              </a:rPr>
              <a:t> </a:t>
            </a:r>
            <a:r>
              <a:rPr dirty="0" sz="1800" spc="-5">
                <a:solidFill>
                  <a:srgbClr val="007BC3"/>
                </a:solidFill>
                <a:latin typeface="Arial"/>
                <a:cs typeface="Arial"/>
              </a:rPr>
              <a:t>condition1:</a:t>
            </a:r>
            <a:endParaRPr sz="1800">
              <a:latin typeface="Arial"/>
              <a:cs typeface="Arial"/>
            </a:endParaRPr>
          </a:p>
          <a:p>
            <a:pPr marL="1005840">
              <a:lnSpc>
                <a:spcPct val="100000"/>
              </a:lnSpc>
            </a:pPr>
            <a:r>
              <a:rPr dirty="0" sz="1800" spc="-5">
                <a:solidFill>
                  <a:srgbClr val="007BC3"/>
                </a:solidFill>
                <a:latin typeface="Arial"/>
                <a:cs typeface="Arial"/>
              </a:rPr>
              <a:t>statement(s)</a:t>
            </a:r>
            <a:endParaRPr sz="1800">
              <a:latin typeface="Arial"/>
              <a:cs typeface="Arial"/>
            </a:endParaRPr>
          </a:p>
          <a:p>
            <a:pPr marL="91440">
              <a:lnSpc>
                <a:spcPct val="100000"/>
              </a:lnSpc>
            </a:pPr>
            <a:r>
              <a:rPr dirty="0" sz="1800" spc="-5" b="1">
                <a:solidFill>
                  <a:srgbClr val="007BC3"/>
                </a:solidFill>
                <a:latin typeface="Arial"/>
                <a:cs typeface="Arial"/>
              </a:rPr>
              <a:t>else:</a:t>
            </a:r>
            <a:endParaRPr sz="1800">
              <a:latin typeface="Arial"/>
              <a:cs typeface="Arial"/>
            </a:endParaRPr>
          </a:p>
          <a:p>
            <a:pPr marL="1005840">
              <a:lnSpc>
                <a:spcPct val="100000"/>
              </a:lnSpc>
            </a:pPr>
            <a:r>
              <a:rPr dirty="0" sz="1800" spc="-5">
                <a:solidFill>
                  <a:srgbClr val="007BC3"/>
                </a:solidFill>
                <a:latin typeface="Arial"/>
                <a:cs typeface="Arial"/>
              </a:rPr>
              <a:t>statement(s)</a:t>
            </a:r>
            <a:endParaRPr sz="1800">
              <a:latin typeface="Arial"/>
              <a:cs typeface="Arial"/>
            </a:endParaRPr>
          </a:p>
        </p:txBody>
      </p:sp>
      <p:sp>
        <p:nvSpPr>
          <p:cNvPr id="11" name="object 11"/>
          <p:cNvSpPr/>
          <p:nvPr/>
        </p:nvSpPr>
        <p:spPr>
          <a:xfrm>
            <a:off x="4759330" y="5164836"/>
            <a:ext cx="4539615" cy="1456055"/>
          </a:xfrm>
          <a:custGeom>
            <a:avLst/>
            <a:gdLst/>
            <a:ahLst/>
            <a:cxnLst/>
            <a:rect l="l" t="t" r="r" b="b"/>
            <a:pathLst>
              <a:path w="4539615" h="1456054">
                <a:moveTo>
                  <a:pt x="4539254" y="855686"/>
                </a:moveTo>
                <a:lnTo>
                  <a:pt x="4534706" y="805268"/>
                </a:lnTo>
                <a:lnTo>
                  <a:pt x="4517574" y="754955"/>
                </a:lnTo>
                <a:lnTo>
                  <a:pt x="4487725" y="705019"/>
                </a:lnTo>
                <a:lnTo>
                  <a:pt x="4445030" y="655732"/>
                </a:lnTo>
                <a:lnTo>
                  <a:pt x="4389355" y="607364"/>
                </a:lnTo>
                <a:lnTo>
                  <a:pt x="4356610" y="583610"/>
                </a:lnTo>
                <a:lnTo>
                  <a:pt x="4320570" y="560188"/>
                </a:lnTo>
                <a:lnTo>
                  <a:pt x="4281220" y="537131"/>
                </a:lnTo>
                <a:lnTo>
                  <a:pt x="4238544" y="514475"/>
                </a:lnTo>
                <a:lnTo>
                  <a:pt x="4192524" y="492252"/>
                </a:lnTo>
                <a:lnTo>
                  <a:pt x="4157301" y="476627"/>
                </a:lnTo>
                <a:lnTo>
                  <a:pt x="4120865" y="461490"/>
                </a:lnTo>
                <a:lnTo>
                  <a:pt x="4083257" y="446841"/>
                </a:lnTo>
                <a:lnTo>
                  <a:pt x="4044514" y="432685"/>
                </a:lnTo>
                <a:lnTo>
                  <a:pt x="4004676" y="419021"/>
                </a:lnTo>
                <a:lnTo>
                  <a:pt x="3963783" y="405853"/>
                </a:lnTo>
                <a:lnTo>
                  <a:pt x="3921492" y="393075"/>
                </a:lnTo>
                <a:lnTo>
                  <a:pt x="3878985" y="381013"/>
                </a:lnTo>
                <a:lnTo>
                  <a:pt x="3835159" y="369344"/>
                </a:lnTo>
                <a:lnTo>
                  <a:pt x="3790434" y="358178"/>
                </a:lnTo>
                <a:lnTo>
                  <a:pt x="3744849" y="347519"/>
                </a:lnTo>
                <a:lnTo>
                  <a:pt x="3698444" y="337367"/>
                </a:lnTo>
                <a:lnTo>
                  <a:pt x="3651256" y="327726"/>
                </a:lnTo>
                <a:lnTo>
                  <a:pt x="3603326" y="318596"/>
                </a:lnTo>
                <a:lnTo>
                  <a:pt x="3554693" y="309981"/>
                </a:lnTo>
                <a:lnTo>
                  <a:pt x="3505395" y="301882"/>
                </a:lnTo>
                <a:lnTo>
                  <a:pt x="3455472" y="294301"/>
                </a:lnTo>
                <a:lnTo>
                  <a:pt x="3404963" y="287240"/>
                </a:lnTo>
                <a:lnTo>
                  <a:pt x="3353908" y="280702"/>
                </a:lnTo>
                <a:lnTo>
                  <a:pt x="3302345" y="274688"/>
                </a:lnTo>
                <a:lnTo>
                  <a:pt x="3250313" y="269201"/>
                </a:lnTo>
                <a:lnTo>
                  <a:pt x="3197852" y="264242"/>
                </a:lnTo>
                <a:lnTo>
                  <a:pt x="3145001" y="259814"/>
                </a:lnTo>
                <a:lnTo>
                  <a:pt x="3091799" y="255918"/>
                </a:lnTo>
                <a:lnTo>
                  <a:pt x="3038285" y="252558"/>
                </a:lnTo>
                <a:lnTo>
                  <a:pt x="2984499" y="249734"/>
                </a:lnTo>
                <a:lnTo>
                  <a:pt x="2930479" y="247449"/>
                </a:lnTo>
                <a:lnTo>
                  <a:pt x="2876264" y="245705"/>
                </a:lnTo>
                <a:lnTo>
                  <a:pt x="2821894" y="244504"/>
                </a:lnTo>
                <a:lnTo>
                  <a:pt x="2767408" y="243849"/>
                </a:lnTo>
                <a:lnTo>
                  <a:pt x="2712846" y="243740"/>
                </a:lnTo>
                <a:lnTo>
                  <a:pt x="2658245" y="244181"/>
                </a:lnTo>
                <a:lnTo>
                  <a:pt x="2603646" y="245173"/>
                </a:lnTo>
                <a:lnTo>
                  <a:pt x="2549087" y="246718"/>
                </a:lnTo>
                <a:lnTo>
                  <a:pt x="2494608" y="248819"/>
                </a:lnTo>
                <a:lnTo>
                  <a:pt x="2440248" y="251477"/>
                </a:lnTo>
                <a:lnTo>
                  <a:pt x="2386046" y="254696"/>
                </a:lnTo>
                <a:lnTo>
                  <a:pt x="2332041" y="258475"/>
                </a:lnTo>
                <a:lnTo>
                  <a:pt x="2278272" y="262819"/>
                </a:lnTo>
                <a:lnTo>
                  <a:pt x="2224779" y="267728"/>
                </a:lnTo>
                <a:lnTo>
                  <a:pt x="2171600" y="273205"/>
                </a:lnTo>
                <a:lnTo>
                  <a:pt x="2118776" y="279252"/>
                </a:lnTo>
                <a:lnTo>
                  <a:pt x="2066344" y="285871"/>
                </a:lnTo>
                <a:lnTo>
                  <a:pt x="2014344" y="293064"/>
                </a:lnTo>
                <a:lnTo>
                  <a:pt x="1962815" y="300833"/>
                </a:lnTo>
                <a:lnTo>
                  <a:pt x="1911797" y="309181"/>
                </a:lnTo>
                <a:lnTo>
                  <a:pt x="1861328" y="318108"/>
                </a:lnTo>
                <a:lnTo>
                  <a:pt x="1811448" y="327619"/>
                </a:lnTo>
                <a:lnTo>
                  <a:pt x="1762196" y="337713"/>
                </a:lnTo>
                <a:lnTo>
                  <a:pt x="1713611" y="348394"/>
                </a:lnTo>
                <a:lnTo>
                  <a:pt x="1665732" y="359664"/>
                </a:lnTo>
                <a:lnTo>
                  <a:pt x="0" y="0"/>
                </a:lnTo>
                <a:lnTo>
                  <a:pt x="1196340" y="528828"/>
                </a:lnTo>
                <a:lnTo>
                  <a:pt x="1196340" y="1169067"/>
                </a:lnTo>
                <a:lnTo>
                  <a:pt x="1215139" y="1179255"/>
                </a:lnTo>
                <a:lnTo>
                  <a:pt x="1269492" y="1205484"/>
                </a:lnTo>
                <a:lnTo>
                  <a:pt x="1304715" y="1221196"/>
                </a:lnTo>
                <a:lnTo>
                  <a:pt x="1341150" y="1236418"/>
                </a:lnTo>
                <a:lnTo>
                  <a:pt x="1378759" y="1251147"/>
                </a:lnTo>
                <a:lnTo>
                  <a:pt x="1417501" y="1265382"/>
                </a:lnTo>
                <a:lnTo>
                  <a:pt x="1457339" y="1279119"/>
                </a:lnTo>
                <a:lnTo>
                  <a:pt x="1498232" y="1292359"/>
                </a:lnTo>
                <a:lnTo>
                  <a:pt x="1540142" y="1305097"/>
                </a:lnTo>
                <a:lnTo>
                  <a:pt x="1583030" y="1317333"/>
                </a:lnTo>
                <a:lnTo>
                  <a:pt x="1626856" y="1329064"/>
                </a:lnTo>
                <a:lnTo>
                  <a:pt x="1671581" y="1340289"/>
                </a:lnTo>
                <a:lnTo>
                  <a:pt x="1717166" y="1351005"/>
                </a:lnTo>
                <a:lnTo>
                  <a:pt x="1763572" y="1361210"/>
                </a:lnTo>
                <a:lnTo>
                  <a:pt x="1810759" y="1370903"/>
                </a:lnTo>
                <a:lnTo>
                  <a:pt x="1858689" y="1380081"/>
                </a:lnTo>
                <a:lnTo>
                  <a:pt x="1907323" y="1388742"/>
                </a:lnTo>
                <a:lnTo>
                  <a:pt x="1956620" y="1396885"/>
                </a:lnTo>
                <a:lnTo>
                  <a:pt x="2006543" y="1404507"/>
                </a:lnTo>
                <a:lnTo>
                  <a:pt x="2057052" y="1411606"/>
                </a:lnTo>
                <a:lnTo>
                  <a:pt x="2108107" y="1418181"/>
                </a:lnTo>
                <a:lnTo>
                  <a:pt x="2159670" y="1424229"/>
                </a:lnTo>
                <a:lnTo>
                  <a:pt x="2211702" y="1429748"/>
                </a:lnTo>
                <a:lnTo>
                  <a:pt x="2264163" y="1434737"/>
                </a:lnTo>
                <a:lnTo>
                  <a:pt x="2317014" y="1439193"/>
                </a:lnTo>
                <a:lnTo>
                  <a:pt x="2370216" y="1443115"/>
                </a:lnTo>
                <a:lnTo>
                  <a:pt x="2423730" y="1446499"/>
                </a:lnTo>
                <a:lnTo>
                  <a:pt x="2477517" y="1449346"/>
                </a:lnTo>
                <a:lnTo>
                  <a:pt x="2531537" y="1451651"/>
                </a:lnTo>
                <a:lnTo>
                  <a:pt x="2585751" y="1453414"/>
                </a:lnTo>
                <a:lnTo>
                  <a:pt x="2640121" y="1454632"/>
                </a:lnTo>
                <a:lnTo>
                  <a:pt x="2694607" y="1455304"/>
                </a:lnTo>
                <a:lnTo>
                  <a:pt x="2749170" y="1455427"/>
                </a:lnTo>
                <a:lnTo>
                  <a:pt x="2803770" y="1455000"/>
                </a:lnTo>
                <a:lnTo>
                  <a:pt x="2858369" y="1454019"/>
                </a:lnTo>
                <a:lnTo>
                  <a:pt x="2912928" y="1452484"/>
                </a:lnTo>
                <a:lnTo>
                  <a:pt x="2967407" y="1450393"/>
                </a:lnTo>
                <a:lnTo>
                  <a:pt x="3021767" y="1447743"/>
                </a:lnTo>
                <a:lnTo>
                  <a:pt x="3075969" y="1444532"/>
                </a:lnTo>
                <a:lnTo>
                  <a:pt x="3129974" y="1440759"/>
                </a:lnTo>
                <a:lnTo>
                  <a:pt x="3183743" y="1436421"/>
                </a:lnTo>
                <a:lnTo>
                  <a:pt x="3237236" y="1431516"/>
                </a:lnTo>
                <a:lnTo>
                  <a:pt x="3290415" y="1426043"/>
                </a:lnTo>
                <a:lnTo>
                  <a:pt x="3343240" y="1419999"/>
                </a:lnTo>
                <a:lnTo>
                  <a:pt x="3395672" y="1413382"/>
                </a:lnTo>
                <a:lnTo>
                  <a:pt x="3447671" y="1406191"/>
                </a:lnTo>
                <a:lnTo>
                  <a:pt x="3499200" y="1398423"/>
                </a:lnTo>
                <a:lnTo>
                  <a:pt x="3550218" y="1390077"/>
                </a:lnTo>
                <a:lnTo>
                  <a:pt x="3600687" y="1381150"/>
                </a:lnTo>
                <a:lnTo>
                  <a:pt x="3650567" y="1371640"/>
                </a:lnTo>
                <a:lnTo>
                  <a:pt x="3699819" y="1361546"/>
                </a:lnTo>
                <a:lnTo>
                  <a:pt x="3748405" y="1350865"/>
                </a:lnTo>
                <a:lnTo>
                  <a:pt x="3796284" y="1339596"/>
                </a:lnTo>
                <a:lnTo>
                  <a:pt x="3860272" y="1323143"/>
                </a:lnTo>
                <a:lnTo>
                  <a:pt x="3921873" y="1305820"/>
                </a:lnTo>
                <a:lnTo>
                  <a:pt x="3979928" y="1288010"/>
                </a:lnTo>
                <a:lnTo>
                  <a:pt x="4035562" y="1269397"/>
                </a:lnTo>
                <a:lnTo>
                  <a:pt x="4088379" y="1250132"/>
                </a:lnTo>
                <a:lnTo>
                  <a:pt x="4138362" y="1230248"/>
                </a:lnTo>
                <a:lnTo>
                  <a:pt x="4185494" y="1209779"/>
                </a:lnTo>
                <a:lnTo>
                  <a:pt x="4229760" y="1188760"/>
                </a:lnTo>
                <a:lnTo>
                  <a:pt x="4271142" y="1167224"/>
                </a:lnTo>
                <a:lnTo>
                  <a:pt x="4309624" y="1145206"/>
                </a:lnTo>
                <a:lnTo>
                  <a:pt x="4345190" y="1122739"/>
                </a:lnTo>
                <a:lnTo>
                  <a:pt x="4377824" y="1099857"/>
                </a:lnTo>
                <a:lnTo>
                  <a:pt x="4434228" y="1052984"/>
                </a:lnTo>
                <a:lnTo>
                  <a:pt x="4478704" y="1004859"/>
                </a:lnTo>
                <a:lnTo>
                  <a:pt x="4511121" y="955753"/>
                </a:lnTo>
                <a:lnTo>
                  <a:pt x="4531349" y="905939"/>
                </a:lnTo>
                <a:lnTo>
                  <a:pt x="4536850" y="880850"/>
                </a:lnTo>
                <a:lnTo>
                  <a:pt x="4539254" y="855686"/>
                </a:lnTo>
                <a:close/>
              </a:path>
              <a:path w="4539615" h="1456054">
                <a:moveTo>
                  <a:pt x="1196340" y="1169067"/>
                </a:moveTo>
                <a:lnTo>
                  <a:pt x="1196340" y="528828"/>
                </a:lnTo>
                <a:lnTo>
                  <a:pt x="1147827" y="556577"/>
                </a:lnTo>
                <a:lnTo>
                  <a:pt x="1104061" y="584921"/>
                </a:lnTo>
                <a:lnTo>
                  <a:pt x="1065035" y="613795"/>
                </a:lnTo>
                <a:lnTo>
                  <a:pt x="1030742" y="643137"/>
                </a:lnTo>
                <a:lnTo>
                  <a:pt x="1001176" y="672883"/>
                </a:lnTo>
                <a:lnTo>
                  <a:pt x="976329" y="702970"/>
                </a:lnTo>
                <a:lnTo>
                  <a:pt x="940767" y="763916"/>
                </a:lnTo>
                <a:lnTo>
                  <a:pt x="924004" y="825468"/>
                </a:lnTo>
                <a:lnTo>
                  <a:pt x="922654" y="856315"/>
                </a:lnTo>
                <a:lnTo>
                  <a:pt x="925983" y="887123"/>
                </a:lnTo>
                <a:lnTo>
                  <a:pt x="946652" y="948375"/>
                </a:lnTo>
                <a:lnTo>
                  <a:pt x="985956" y="1008720"/>
                </a:lnTo>
                <a:lnTo>
                  <a:pt x="1012579" y="1038393"/>
                </a:lnTo>
                <a:lnTo>
                  <a:pt x="1043841" y="1067651"/>
                </a:lnTo>
                <a:lnTo>
                  <a:pt x="1079735" y="1096429"/>
                </a:lnTo>
                <a:lnTo>
                  <a:pt x="1120254" y="1124664"/>
                </a:lnTo>
                <a:lnTo>
                  <a:pt x="1165390" y="1152294"/>
                </a:lnTo>
                <a:lnTo>
                  <a:pt x="1196340" y="1169067"/>
                </a:lnTo>
                <a:close/>
              </a:path>
            </a:pathLst>
          </a:custGeom>
          <a:solidFill>
            <a:srgbClr val="007BC3"/>
          </a:solidFill>
        </p:spPr>
        <p:txBody>
          <a:bodyPr wrap="square" lIns="0" tIns="0" rIns="0" bIns="0" rtlCol="0"/>
          <a:lstStyle/>
          <a:p/>
        </p:txBody>
      </p:sp>
      <p:sp>
        <p:nvSpPr>
          <p:cNvPr id="12" name="object 12"/>
          <p:cNvSpPr txBox="1"/>
          <p:nvPr/>
        </p:nvSpPr>
        <p:spPr>
          <a:xfrm>
            <a:off x="6298067" y="5583425"/>
            <a:ext cx="2381250" cy="848360"/>
          </a:xfrm>
          <a:prstGeom prst="rect">
            <a:avLst/>
          </a:prstGeom>
        </p:spPr>
        <p:txBody>
          <a:bodyPr wrap="square" lIns="0" tIns="12700" rIns="0" bIns="0" rtlCol="0" vert="horz">
            <a:spAutoFit/>
          </a:bodyPr>
          <a:lstStyle/>
          <a:p>
            <a:pPr algn="ctr" marL="12700" marR="5080" indent="1905">
              <a:lnSpc>
                <a:spcPct val="100000"/>
              </a:lnSpc>
              <a:spcBef>
                <a:spcPts val="100"/>
              </a:spcBef>
            </a:pPr>
            <a:r>
              <a:rPr dirty="0" sz="1800" spc="-5" b="1">
                <a:solidFill>
                  <a:srgbClr val="FFFFFF"/>
                </a:solidFill>
                <a:latin typeface="Arial"/>
                <a:cs typeface="Arial"/>
              </a:rPr>
              <a:t>Predict </a:t>
            </a:r>
            <a:r>
              <a:rPr dirty="0" sz="1800" b="1">
                <a:solidFill>
                  <a:srgbClr val="FFFFFF"/>
                </a:solidFill>
                <a:latin typeface="Arial"/>
                <a:cs typeface="Arial"/>
              </a:rPr>
              <a:t>the output of  this </a:t>
            </a:r>
            <a:r>
              <a:rPr dirty="0" sz="1800" spc="-5" b="1">
                <a:solidFill>
                  <a:srgbClr val="FFFFFF"/>
                </a:solidFill>
                <a:latin typeface="Arial"/>
                <a:cs typeface="Arial"/>
              </a:rPr>
              <a:t>code snippet  </a:t>
            </a:r>
            <a:r>
              <a:rPr dirty="0" sz="1800" b="1">
                <a:solidFill>
                  <a:srgbClr val="FFFFFF"/>
                </a:solidFill>
                <a:latin typeface="Arial"/>
                <a:cs typeface="Arial"/>
              </a:rPr>
              <a:t>when </a:t>
            </a:r>
            <a:r>
              <a:rPr dirty="0" sz="1800" spc="-10" b="1">
                <a:solidFill>
                  <a:srgbClr val="FFFFFF"/>
                </a:solidFill>
                <a:latin typeface="Arial"/>
                <a:cs typeface="Arial"/>
              </a:rPr>
              <a:t>value </a:t>
            </a:r>
            <a:r>
              <a:rPr dirty="0" sz="1800" b="1">
                <a:solidFill>
                  <a:srgbClr val="FFFFFF"/>
                </a:solidFill>
                <a:latin typeface="Arial"/>
                <a:cs typeface="Arial"/>
              </a:rPr>
              <a:t>of x =</a:t>
            </a:r>
            <a:r>
              <a:rPr dirty="0" sz="1800" spc="-75" b="1">
                <a:solidFill>
                  <a:srgbClr val="FFFFFF"/>
                </a:solidFill>
                <a:latin typeface="Arial"/>
                <a:cs typeface="Arial"/>
              </a:rPr>
              <a:t> </a:t>
            </a:r>
            <a:r>
              <a:rPr dirty="0" sz="1800" spc="-5" b="1">
                <a:solidFill>
                  <a:srgbClr val="FFFFFF"/>
                </a:solidFill>
                <a:latin typeface="Arial"/>
                <a:cs typeface="Arial"/>
              </a:rPr>
              <a:t>15?</a:t>
            </a:r>
            <a:endParaRPr sz="1800">
              <a:latin typeface="Arial"/>
              <a:cs typeface="Arial"/>
            </a:endParaRPr>
          </a:p>
        </p:txBody>
      </p:sp>
      <p:sp>
        <p:nvSpPr>
          <p:cNvPr id="13" name="object 13"/>
          <p:cNvSpPr/>
          <p:nvPr/>
        </p:nvSpPr>
        <p:spPr>
          <a:xfrm>
            <a:off x="1459873" y="1266444"/>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14" name="object 14"/>
          <p:cNvSpPr/>
          <p:nvPr/>
        </p:nvSpPr>
        <p:spPr>
          <a:xfrm>
            <a:off x="1455301" y="1261872"/>
            <a:ext cx="7325995" cy="466725"/>
          </a:xfrm>
          <a:custGeom>
            <a:avLst/>
            <a:gdLst/>
            <a:ahLst/>
            <a:cxnLst/>
            <a:rect l="l" t="t" r="r" b="b"/>
            <a:pathLst>
              <a:path w="7325995" h="466725">
                <a:moveTo>
                  <a:pt x="7325865" y="464820"/>
                </a:moveTo>
                <a:lnTo>
                  <a:pt x="7325865" y="1524"/>
                </a:lnTo>
                <a:lnTo>
                  <a:pt x="7322817" y="0"/>
                </a:lnTo>
                <a:lnTo>
                  <a:pt x="3048" y="0"/>
                </a:lnTo>
                <a:lnTo>
                  <a:pt x="0" y="1524"/>
                </a:lnTo>
                <a:lnTo>
                  <a:pt x="0" y="464820"/>
                </a:lnTo>
                <a:lnTo>
                  <a:pt x="3048" y="466344"/>
                </a:lnTo>
                <a:lnTo>
                  <a:pt x="4572" y="466344"/>
                </a:lnTo>
                <a:lnTo>
                  <a:pt x="4572" y="9144"/>
                </a:lnTo>
                <a:lnTo>
                  <a:pt x="10668" y="4572"/>
                </a:lnTo>
                <a:lnTo>
                  <a:pt x="10668" y="9144"/>
                </a:lnTo>
                <a:lnTo>
                  <a:pt x="7315197" y="9144"/>
                </a:lnTo>
                <a:lnTo>
                  <a:pt x="7315197" y="4572"/>
                </a:lnTo>
                <a:lnTo>
                  <a:pt x="7319769" y="9144"/>
                </a:lnTo>
                <a:lnTo>
                  <a:pt x="7319769" y="466344"/>
                </a:lnTo>
                <a:lnTo>
                  <a:pt x="7322817" y="466344"/>
                </a:lnTo>
                <a:lnTo>
                  <a:pt x="7325865" y="464820"/>
                </a:lnTo>
                <a:close/>
              </a:path>
              <a:path w="7325995" h="466725">
                <a:moveTo>
                  <a:pt x="10668" y="9144"/>
                </a:moveTo>
                <a:lnTo>
                  <a:pt x="10668" y="4572"/>
                </a:lnTo>
                <a:lnTo>
                  <a:pt x="4572" y="9144"/>
                </a:lnTo>
                <a:lnTo>
                  <a:pt x="10668" y="9144"/>
                </a:lnTo>
                <a:close/>
              </a:path>
              <a:path w="7325995" h="466725">
                <a:moveTo>
                  <a:pt x="10668" y="457200"/>
                </a:moveTo>
                <a:lnTo>
                  <a:pt x="10668" y="9144"/>
                </a:lnTo>
                <a:lnTo>
                  <a:pt x="4572" y="9144"/>
                </a:lnTo>
                <a:lnTo>
                  <a:pt x="4572" y="457200"/>
                </a:lnTo>
                <a:lnTo>
                  <a:pt x="10668" y="457200"/>
                </a:lnTo>
                <a:close/>
              </a:path>
              <a:path w="7325995" h="466725">
                <a:moveTo>
                  <a:pt x="7319769" y="457200"/>
                </a:moveTo>
                <a:lnTo>
                  <a:pt x="4572" y="457200"/>
                </a:lnTo>
                <a:lnTo>
                  <a:pt x="10668" y="461772"/>
                </a:lnTo>
                <a:lnTo>
                  <a:pt x="10668" y="466344"/>
                </a:lnTo>
                <a:lnTo>
                  <a:pt x="7315197" y="466344"/>
                </a:lnTo>
                <a:lnTo>
                  <a:pt x="7315197" y="461772"/>
                </a:lnTo>
                <a:lnTo>
                  <a:pt x="7319769" y="457200"/>
                </a:lnTo>
                <a:close/>
              </a:path>
              <a:path w="7325995" h="466725">
                <a:moveTo>
                  <a:pt x="10668" y="466344"/>
                </a:moveTo>
                <a:lnTo>
                  <a:pt x="10668" y="461772"/>
                </a:lnTo>
                <a:lnTo>
                  <a:pt x="4572" y="457200"/>
                </a:lnTo>
                <a:lnTo>
                  <a:pt x="4572" y="466344"/>
                </a:lnTo>
                <a:lnTo>
                  <a:pt x="10668" y="466344"/>
                </a:lnTo>
                <a:close/>
              </a:path>
              <a:path w="7325995" h="466725">
                <a:moveTo>
                  <a:pt x="7319769" y="9144"/>
                </a:moveTo>
                <a:lnTo>
                  <a:pt x="7315197" y="4572"/>
                </a:lnTo>
                <a:lnTo>
                  <a:pt x="7315197" y="9144"/>
                </a:lnTo>
                <a:lnTo>
                  <a:pt x="7319769" y="9144"/>
                </a:lnTo>
                <a:close/>
              </a:path>
              <a:path w="7325995" h="466725">
                <a:moveTo>
                  <a:pt x="7319769" y="457200"/>
                </a:moveTo>
                <a:lnTo>
                  <a:pt x="7319769" y="9144"/>
                </a:lnTo>
                <a:lnTo>
                  <a:pt x="7315197" y="9144"/>
                </a:lnTo>
                <a:lnTo>
                  <a:pt x="7315197" y="457200"/>
                </a:lnTo>
                <a:lnTo>
                  <a:pt x="7319769" y="457200"/>
                </a:lnTo>
                <a:close/>
              </a:path>
              <a:path w="7325995" h="466725">
                <a:moveTo>
                  <a:pt x="7319769" y="466344"/>
                </a:moveTo>
                <a:lnTo>
                  <a:pt x="7319769" y="457200"/>
                </a:lnTo>
                <a:lnTo>
                  <a:pt x="7315197" y="461772"/>
                </a:lnTo>
                <a:lnTo>
                  <a:pt x="7315197" y="466344"/>
                </a:lnTo>
                <a:lnTo>
                  <a:pt x="7319769" y="466344"/>
                </a:lnTo>
                <a:close/>
              </a:path>
            </a:pathLst>
          </a:custGeom>
          <a:solidFill>
            <a:srgbClr val="353638"/>
          </a:solidFill>
        </p:spPr>
        <p:txBody>
          <a:bodyPr wrap="square" lIns="0" tIns="0" rIns="0" bIns="0" rtlCol="0"/>
          <a:lstStyle/>
          <a:p/>
        </p:txBody>
      </p:sp>
      <p:sp>
        <p:nvSpPr>
          <p:cNvPr id="15" name="object 15"/>
          <p:cNvSpPr txBox="1"/>
          <p:nvPr/>
        </p:nvSpPr>
        <p:spPr>
          <a:xfrm>
            <a:off x="1325252" y="1345183"/>
            <a:ext cx="7450455" cy="1206500"/>
          </a:xfrm>
          <a:prstGeom prst="rect">
            <a:avLst/>
          </a:prstGeom>
        </p:spPr>
        <p:txBody>
          <a:bodyPr wrap="square" lIns="0" tIns="12065" rIns="0" bIns="0" rtlCol="0" vert="horz">
            <a:spAutoFit/>
          </a:bodyPr>
          <a:lstStyle/>
          <a:p>
            <a:pPr marL="1313815">
              <a:lnSpc>
                <a:spcPct val="100000"/>
              </a:lnSpc>
              <a:spcBef>
                <a:spcPts val="95"/>
              </a:spcBef>
            </a:pPr>
            <a:r>
              <a:rPr dirty="0" sz="1600" spc="-10" b="1">
                <a:solidFill>
                  <a:srgbClr val="6C6D70"/>
                </a:solidFill>
                <a:latin typeface="Arial"/>
                <a:cs typeface="Arial"/>
              </a:rPr>
              <a:t>Guided Activity: Assignment </a:t>
            </a:r>
            <a:r>
              <a:rPr dirty="0" sz="1600" spc="-35" b="1">
                <a:solidFill>
                  <a:srgbClr val="6C6D70"/>
                </a:solidFill>
                <a:latin typeface="Arial"/>
                <a:cs typeface="Arial"/>
              </a:rPr>
              <a:t>11: </a:t>
            </a:r>
            <a:r>
              <a:rPr dirty="0" sz="1600" spc="-10" b="1">
                <a:solidFill>
                  <a:srgbClr val="6C6D70"/>
                </a:solidFill>
                <a:latin typeface="Arial"/>
                <a:cs typeface="Arial"/>
              </a:rPr>
              <a:t>Control</a:t>
            </a:r>
            <a:r>
              <a:rPr dirty="0" sz="1600" spc="135" b="1">
                <a:solidFill>
                  <a:srgbClr val="6C6D70"/>
                </a:solidFill>
                <a:latin typeface="Arial"/>
                <a:cs typeface="Arial"/>
              </a:rPr>
              <a:t> </a:t>
            </a:r>
            <a:r>
              <a:rPr dirty="0" sz="1600" spc="-5" b="1">
                <a:solidFill>
                  <a:srgbClr val="6C6D70"/>
                </a:solidFill>
                <a:latin typeface="Arial"/>
                <a:cs typeface="Arial"/>
              </a:rPr>
              <a:t>Structures</a:t>
            </a:r>
            <a:endParaRPr sz="1600">
              <a:latin typeface="Arial"/>
              <a:cs typeface="Arial"/>
            </a:endParaRPr>
          </a:p>
          <a:p>
            <a:pPr>
              <a:lnSpc>
                <a:spcPct val="100000"/>
              </a:lnSpc>
              <a:spcBef>
                <a:spcPts val="45"/>
              </a:spcBef>
            </a:pPr>
            <a:endParaRPr sz="1600">
              <a:latin typeface="Times New Roman"/>
              <a:cs typeface="Times New Roman"/>
            </a:endParaRPr>
          </a:p>
          <a:p>
            <a:pPr marL="243840" indent="-231140">
              <a:lnSpc>
                <a:spcPct val="100000"/>
              </a:lnSpc>
              <a:buClr>
                <a:srgbClr val="007BC3"/>
              </a:buClr>
              <a:buFont typeface="Arial"/>
              <a:buChar char="•"/>
              <a:tabLst>
                <a:tab pos="243840" algn="l"/>
                <a:tab pos="244475" algn="l"/>
              </a:tabLst>
            </a:pPr>
            <a:r>
              <a:rPr dirty="0" sz="1800" spc="-5" b="1">
                <a:solidFill>
                  <a:srgbClr val="6C6D70"/>
                </a:solidFill>
                <a:latin typeface="Arial"/>
                <a:cs typeface="Arial"/>
              </a:rPr>
              <a:t>Decision making</a:t>
            </a:r>
            <a:r>
              <a:rPr dirty="0" sz="1800" b="1">
                <a:solidFill>
                  <a:srgbClr val="6C6D70"/>
                </a:solidFill>
                <a:latin typeface="Arial"/>
                <a:cs typeface="Arial"/>
              </a:rPr>
              <a:t> </a:t>
            </a:r>
            <a:r>
              <a:rPr dirty="0" sz="1800" spc="-5" b="1">
                <a:solidFill>
                  <a:srgbClr val="6C6D70"/>
                </a:solidFill>
                <a:latin typeface="Arial"/>
                <a:cs typeface="Arial"/>
              </a:rPr>
              <a:t>statements</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b="1">
                <a:solidFill>
                  <a:srgbClr val="6C6D70"/>
                </a:solidFill>
                <a:latin typeface="Arial"/>
                <a:cs typeface="Arial"/>
              </a:rPr>
              <a:t>if</a:t>
            </a:r>
            <a:r>
              <a:rPr dirty="0" sz="1600" spc="10" b="1">
                <a:solidFill>
                  <a:srgbClr val="6C6D70"/>
                </a:solidFill>
                <a:latin typeface="Arial"/>
                <a:cs typeface="Arial"/>
              </a:rPr>
              <a:t> </a:t>
            </a:r>
            <a:r>
              <a:rPr dirty="0" sz="1600" spc="-5" b="1">
                <a:solidFill>
                  <a:srgbClr val="6C6D70"/>
                </a:solidFill>
                <a:latin typeface="Arial"/>
                <a:cs typeface="Arial"/>
              </a:rPr>
              <a:t>statement:</a:t>
            </a:r>
            <a:endParaRPr sz="1600">
              <a:latin typeface="Arial"/>
              <a:cs typeface="Arial"/>
            </a:endParaRPr>
          </a:p>
        </p:txBody>
      </p:sp>
      <p:sp>
        <p:nvSpPr>
          <p:cNvPr id="16" name="object 16"/>
          <p:cNvSpPr txBox="1"/>
          <p:nvPr/>
        </p:nvSpPr>
        <p:spPr>
          <a:xfrm>
            <a:off x="1227721" y="3262374"/>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7" name="object 17"/>
          <p:cNvSpPr txBox="1"/>
          <p:nvPr/>
        </p:nvSpPr>
        <p:spPr>
          <a:xfrm>
            <a:off x="1125613" y="5481317"/>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8" name="object 18"/>
          <p:cNvSpPr/>
          <p:nvPr/>
        </p:nvSpPr>
        <p:spPr>
          <a:xfrm>
            <a:off x="1148977" y="5792724"/>
            <a:ext cx="3200400" cy="830580"/>
          </a:xfrm>
          <a:custGeom>
            <a:avLst/>
            <a:gdLst/>
            <a:ahLst/>
            <a:cxnLst/>
            <a:rect l="l" t="t" r="r" b="b"/>
            <a:pathLst>
              <a:path w="3200400" h="830579">
                <a:moveTo>
                  <a:pt x="0" y="0"/>
                </a:moveTo>
                <a:lnTo>
                  <a:pt x="0" y="830580"/>
                </a:lnTo>
                <a:lnTo>
                  <a:pt x="3200400" y="830580"/>
                </a:lnTo>
                <a:lnTo>
                  <a:pt x="3200400" y="0"/>
                </a:lnTo>
                <a:lnTo>
                  <a:pt x="0" y="0"/>
                </a:lnTo>
                <a:close/>
              </a:path>
            </a:pathLst>
          </a:custGeom>
          <a:solidFill>
            <a:srgbClr val="F2F2F2"/>
          </a:solidFill>
        </p:spPr>
        <p:txBody>
          <a:bodyPr wrap="square" lIns="0" tIns="0" rIns="0" bIns="0" rtlCol="0"/>
          <a:lstStyle/>
          <a:p/>
        </p:txBody>
      </p:sp>
      <p:sp>
        <p:nvSpPr>
          <p:cNvPr id="19" name="object 19"/>
          <p:cNvSpPr/>
          <p:nvPr/>
        </p:nvSpPr>
        <p:spPr>
          <a:xfrm>
            <a:off x="1135261" y="5779008"/>
            <a:ext cx="3229610" cy="859790"/>
          </a:xfrm>
          <a:custGeom>
            <a:avLst/>
            <a:gdLst/>
            <a:ahLst/>
            <a:cxnLst/>
            <a:rect l="l" t="t" r="r" b="b"/>
            <a:pathLst>
              <a:path w="3229610" h="859790">
                <a:moveTo>
                  <a:pt x="3229353" y="853440"/>
                </a:moveTo>
                <a:lnTo>
                  <a:pt x="3229353" y="6096"/>
                </a:lnTo>
                <a:lnTo>
                  <a:pt x="3223257" y="0"/>
                </a:lnTo>
                <a:lnTo>
                  <a:pt x="6096" y="0"/>
                </a:lnTo>
                <a:lnTo>
                  <a:pt x="0" y="6096"/>
                </a:lnTo>
                <a:lnTo>
                  <a:pt x="0" y="853440"/>
                </a:lnTo>
                <a:lnTo>
                  <a:pt x="6096" y="859536"/>
                </a:lnTo>
                <a:lnTo>
                  <a:pt x="13716" y="859536"/>
                </a:lnTo>
                <a:lnTo>
                  <a:pt x="13716" y="27432"/>
                </a:lnTo>
                <a:lnTo>
                  <a:pt x="28956" y="13716"/>
                </a:lnTo>
                <a:lnTo>
                  <a:pt x="28956" y="27432"/>
                </a:lnTo>
                <a:lnTo>
                  <a:pt x="3200397" y="27432"/>
                </a:lnTo>
                <a:lnTo>
                  <a:pt x="3200397" y="13716"/>
                </a:lnTo>
                <a:lnTo>
                  <a:pt x="3214113" y="27432"/>
                </a:lnTo>
                <a:lnTo>
                  <a:pt x="3214113" y="859536"/>
                </a:lnTo>
                <a:lnTo>
                  <a:pt x="3223257" y="859536"/>
                </a:lnTo>
                <a:lnTo>
                  <a:pt x="3229353" y="853440"/>
                </a:lnTo>
                <a:close/>
              </a:path>
              <a:path w="3229610" h="859790">
                <a:moveTo>
                  <a:pt x="28956" y="27432"/>
                </a:moveTo>
                <a:lnTo>
                  <a:pt x="28956" y="13716"/>
                </a:lnTo>
                <a:lnTo>
                  <a:pt x="13716" y="27432"/>
                </a:lnTo>
                <a:lnTo>
                  <a:pt x="28956" y="27432"/>
                </a:lnTo>
                <a:close/>
              </a:path>
              <a:path w="3229610" h="859790">
                <a:moveTo>
                  <a:pt x="28956" y="830580"/>
                </a:moveTo>
                <a:lnTo>
                  <a:pt x="28956" y="27432"/>
                </a:lnTo>
                <a:lnTo>
                  <a:pt x="13716" y="27432"/>
                </a:lnTo>
                <a:lnTo>
                  <a:pt x="13716" y="830580"/>
                </a:lnTo>
                <a:lnTo>
                  <a:pt x="28956" y="830580"/>
                </a:lnTo>
                <a:close/>
              </a:path>
              <a:path w="3229610" h="859790">
                <a:moveTo>
                  <a:pt x="3214113" y="830580"/>
                </a:moveTo>
                <a:lnTo>
                  <a:pt x="13716" y="830580"/>
                </a:lnTo>
                <a:lnTo>
                  <a:pt x="28956" y="844296"/>
                </a:lnTo>
                <a:lnTo>
                  <a:pt x="28956" y="859536"/>
                </a:lnTo>
                <a:lnTo>
                  <a:pt x="3200397" y="859536"/>
                </a:lnTo>
                <a:lnTo>
                  <a:pt x="3200397" y="844296"/>
                </a:lnTo>
                <a:lnTo>
                  <a:pt x="3214113" y="830580"/>
                </a:lnTo>
                <a:close/>
              </a:path>
              <a:path w="3229610" h="859790">
                <a:moveTo>
                  <a:pt x="28956" y="859536"/>
                </a:moveTo>
                <a:lnTo>
                  <a:pt x="28956" y="844296"/>
                </a:lnTo>
                <a:lnTo>
                  <a:pt x="13716" y="830580"/>
                </a:lnTo>
                <a:lnTo>
                  <a:pt x="13716" y="859536"/>
                </a:lnTo>
                <a:lnTo>
                  <a:pt x="28956" y="859536"/>
                </a:lnTo>
                <a:close/>
              </a:path>
              <a:path w="3229610" h="859790">
                <a:moveTo>
                  <a:pt x="3214113" y="27432"/>
                </a:moveTo>
                <a:lnTo>
                  <a:pt x="3200397" y="13716"/>
                </a:lnTo>
                <a:lnTo>
                  <a:pt x="3200397" y="27432"/>
                </a:lnTo>
                <a:lnTo>
                  <a:pt x="3214113" y="27432"/>
                </a:lnTo>
                <a:close/>
              </a:path>
              <a:path w="3229610" h="859790">
                <a:moveTo>
                  <a:pt x="3214113" y="830580"/>
                </a:moveTo>
                <a:lnTo>
                  <a:pt x="3214113" y="27432"/>
                </a:lnTo>
                <a:lnTo>
                  <a:pt x="3200397" y="27432"/>
                </a:lnTo>
                <a:lnTo>
                  <a:pt x="3200397" y="830580"/>
                </a:lnTo>
                <a:lnTo>
                  <a:pt x="3214113" y="830580"/>
                </a:lnTo>
                <a:close/>
              </a:path>
              <a:path w="3229610" h="859790">
                <a:moveTo>
                  <a:pt x="3214113" y="859536"/>
                </a:moveTo>
                <a:lnTo>
                  <a:pt x="3214113" y="830580"/>
                </a:lnTo>
                <a:lnTo>
                  <a:pt x="3200397" y="844296"/>
                </a:lnTo>
                <a:lnTo>
                  <a:pt x="3200397" y="859536"/>
                </a:lnTo>
                <a:lnTo>
                  <a:pt x="3214113" y="859536"/>
                </a:lnTo>
                <a:close/>
              </a:path>
            </a:pathLst>
          </a:custGeom>
          <a:solidFill>
            <a:srgbClr val="F15928"/>
          </a:solidFill>
        </p:spPr>
        <p:txBody>
          <a:bodyPr wrap="square" lIns="0" tIns="0" rIns="0" bIns="0" rtlCol="0"/>
          <a:lstStyle/>
          <a:p/>
        </p:txBody>
      </p:sp>
      <p:sp>
        <p:nvSpPr>
          <p:cNvPr id="20" name="object 20"/>
          <p:cNvSpPr txBox="1"/>
          <p:nvPr/>
        </p:nvSpPr>
        <p:spPr>
          <a:xfrm>
            <a:off x="1148977" y="5821169"/>
            <a:ext cx="3200400" cy="756920"/>
          </a:xfrm>
          <a:prstGeom prst="rect">
            <a:avLst/>
          </a:prstGeom>
        </p:spPr>
        <p:txBody>
          <a:bodyPr wrap="square" lIns="0" tIns="12065" rIns="0" bIns="0" rtlCol="0" vert="horz">
            <a:spAutoFit/>
          </a:bodyPr>
          <a:lstStyle/>
          <a:p>
            <a:pPr marL="90805" marR="1838960">
              <a:lnSpc>
                <a:spcPct val="100000"/>
              </a:lnSpc>
              <a:spcBef>
                <a:spcPts val="95"/>
              </a:spcBef>
            </a:pPr>
            <a:r>
              <a:rPr dirty="0" sz="1600" spc="-30">
                <a:solidFill>
                  <a:srgbClr val="001F5F"/>
                </a:solidFill>
                <a:latin typeface="Arial"/>
                <a:cs typeface="Arial"/>
              </a:rPr>
              <a:t>Value </a:t>
            </a:r>
            <a:r>
              <a:rPr dirty="0" sz="1600" spc="-5">
                <a:solidFill>
                  <a:srgbClr val="001F5F"/>
                </a:solidFill>
                <a:latin typeface="Arial"/>
                <a:cs typeface="Arial"/>
              </a:rPr>
              <a:t>of x is 8  Hi</a:t>
            </a:r>
            <a:endParaRPr sz="1600">
              <a:latin typeface="Arial"/>
              <a:cs typeface="Arial"/>
            </a:endParaRPr>
          </a:p>
          <a:p>
            <a:pPr marL="90805">
              <a:lnSpc>
                <a:spcPct val="100000"/>
              </a:lnSpc>
            </a:pPr>
            <a:r>
              <a:rPr dirty="0" sz="1600" spc="-5">
                <a:solidFill>
                  <a:srgbClr val="001F5F"/>
                </a:solidFill>
                <a:latin typeface="Arial"/>
                <a:cs typeface="Arial"/>
              </a:rPr>
              <a:t>I'm out of</a:t>
            </a:r>
            <a:r>
              <a:rPr dirty="0" sz="1600" spc="25">
                <a:solidFill>
                  <a:srgbClr val="001F5F"/>
                </a:solidFill>
                <a:latin typeface="Arial"/>
                <a:cs typeface="Arial"/>
              </a:rPr>
              <a:t> </a:t>
            </a:r>
            <a:r>
              <a:rPr dirty="0" sz="1600" spc="-5">
                <a:solidFill>
                  <a:srgbClr val="001F5F"/>
                </a:solidFill>
                <a:latin typeface="Arial"/>
                <a:cs typeface="Arial"/>
              </a:rPr>
              <a:t>if</a:t>
            </a:r>
            <a:endParaRPr sz="1600">
              <a:latin typeface="Arial"/>
              <a:cs typeface="Arial"/>
            </a:endParaRPr>
          </a:p>
        </p:txBody>
      </p:sp>
      <p:sp>
        <p:nvSpPr>
          <p:cNvPr id="23" name="object 23"/>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21" name="object 21"/>
          <p:cNvSpPr txBox="1"/>
          <p:nvPr/>
        </p:nvSpPr>
        <p:spPr>
          <a:xfrm>
            <a:off x="6323975" y="3093210"/>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22" name="object 22"/>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1</a:t>
            </a:r>
            <a:endParaRPr sz="10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71684" y="592327"/>
            <a:ext cx="3522979" cy="452120"/>
          </a:xfrm>
          <a:prstGeom prst="rect"/>
        </p:spPr>
        <p:txBody>
          <a:bodyPr wrap="square" lIns="0" tIns="12065" rIns="0" bIns="0" rtlCol="0" vert="horz">
            <a:spAutoFit/>
          </a:bodyPr>
          <a:lstStyle/>
          <a:p>
            <a:pPr marL="12700">
              <a:lnSpc>
                <a:spcPct val="100000"/>
              </a:lnSpc>
              <a:spcBef>
                <a:spcPts val="95"/>
              </a:spcBef>
            </a:pPr>
            <a:r>
              <a:rPr dirty="0" spc="-5"/>
              <a:t>Control</a:t>
            </a:r>
            <a:r>
              <a:rPr dirty="0" spc="-35"/>
              <a:t> </a:t>
            </a:r>
            <a:r>
              <a:rPr dirty="0" spc="-5"/>
              <a:t>Structures…</a:t>
            </a:r>
          </a:p>
        </p:txBody>
      </p:sp>
      <p:sp>
        <p:nvSpPr>
          <p:cNvPr id="4" name="object 4"/>
          <p:cNvSpPr/>
          <p:nvPr/>
        </p:nvSpPr>
        <p:spPr>
          <a:xfrm>
            <a:off x="5403982" y="5327904"/>
            <a:ext cx="4165600" cy="589915"/>
          </a:xfrm>
          <a:custGeom>
            <a:avLst/>
            <a:gdLst/>
            <a:ahLst/>
            <a:cxnLst/>
            <a:rect l="l" t="t" r="r" b="b"/>
            <a:pathLst>
              <a:path w="4165600" h="589914">
                <a:moveTo>
                  <a:pt x="4165092" y="4572"/>
                </a:moveTo>
                <a:lnTo>
                  <a:pt x="4165092" y="1524"/>
                </a:lnTo>
                <a:lnTo>
                  <a:pt x="4163568" y="0"/>
                </a:lnTo>
                <a:lnTo>
                  <a:pt x="3048" y="0"/>
                </a:lnTo>
                <a:lnTo>
                  <a:pt x="0" y="1524"/>
                </a:lnTo>
                <a:lnTo>
                  <a:pt x="0" y="4572"/>
                </a:lnTo>
                <a:lnTo>
                  <a:pt x="6095" y="5428"/>
                </a:lnTo>
                <a:lnTo>
                  <a:pt x="6095" y="4572"/>
                </a:lnTo>
                <a:lnTo>
                  <a:pt x="4165092" y="4572"/>
                </a:lnTo>
                <a:close/>
              </a:path>
              <a:path w="4165600" h="589914">
                <a:moveTo>
                  <a:pt x="4160519" y="589788"/>
                </a:moveTo>
                <a:lnTo>
                  <a:pt x="4160519" y="589145"/>
                </a:lnTo>
                <a:lnTo>
                  <a:pt x="6095" y="5428"/>
                </a:lnTo>
                <a:lnTo>
                  <a:pt x="6095" y="589788"/>
                </a:lnTo>
                <a:lnTo>
                  <a:pt x="4160519" y="589788"/>
                </a:lnTo>
                <a:close/>
              </a:path>
              <a:path w="4165600" h="589914">
                <a:moveTo>
                  <a:pt x="4165092" y="589788"/>
                </a:moveTo>
                <a:lnTo>
                  <a:pt x="4165092" y="4572"/>
                </a:lnTo>
                <a:lnTo>
                  <a:pt x="4160519" y="4572"/>
                </a:lnTo>
                <a:lnTo>
                  <a:pt x="4160519" y="9144"/>
                </a:lnTo>
                <a:lnTo>
                  <a:pt x="4160520" y="589145"/>
                </a:lnTo>
                <a:lnTo>
                  <a:pt x="4165092" y="589788"/>
                </a:lnTo>
                <a:close/>
              </a:path>
            </a:pathLst>
          </a:custGeom>
          <a:solidFill>
            <a:srgbClr val="696B6E"/>
          </a:solidFill>
        </p:spPr>
        <p:txBody>
          <a:bodyPr wrap="square" lIns="0" tIns="0" rIns="0" bIns="0" rtlCol="0"/>
          <a:lstStyle/>
          <a:p/>
        </p:txBody>
      </p:sp>
      <p:sp>
        <p:nvSpPr>
          <p:cNvPr id="5" name="object 5"/>
          <p:cNvSpPr/>
          <p:nvPr/>
        </p:nvSpPr>
        <p:spPr>
          <a:xfrm>
            <a:off x="5410078" y="5332476"/>
            <a:ext cx="4154804" cy="585470"/>
          </a:xfrm>
          <a:custGeom>
            <a:avLst/>
            <a:gdLst/>
            <a:ahLst/>
            <a:cxnLst/>
            <a:rect l="l" t="t" r="r" b="b"/>
            <a:pathLst>
              <a:path w="4154804" h="585470">
                <a:moveTo>
                  <a:pt x="0" y="0"/>
                </a:moveTo>
                <a:lnTo>
                  <a:pt x="0" y="585216"/>
                </a:lnTo>
                <a:lnTo>
                  <a:pt x="4154424" y="585216"/>
                </a:lnTo>
                <a:lnTo>
                  <a:pt x="4154424" y="0"/>
                </a:lnTo>
                <a:lnTo>
                  <a:pt x="0" y="0"/>
                </a:lnTo>
                <a:close/>
              </a:path>
            </a:pathLst>
          </a:custGeom>
          <a:solidFill>
            <a:srgbClr val="F2F2F2"/>
          </a:solidFill>
        </p:spPr>
        <p:txBody>
          <a:bodyPr wrap="square" lIns="0" tIns="0" rIns="0" bIns="0" rtlCol="0"/>
          <a:lstStyle/>
          <a:p/>
        </p:txBody>
      </p:sp>
      <p:sp>
        <p:nvSpPr>
          <p:cNvPr id="6" name="object 6"/>
          <p:cNvSpPr/>
          <p:nvPr/>
        </p:nvSpPr>
        <p:spPr>
          <a:xfrm>
            <a:off x="5403982" y="5327904"/>
            <a:ext cx="4165600" cy="594360"/>
          </a:xfrm>
          <a:custGeom>
            <a:avLst/>
            <a:gdLst/>
            <a:ahLst/>
            <a:cxnLst/>
            <a:rect l="l" t="t" r="r" b="b"/>
            <a:pathLst>
              <a:path w="4165600" h="594360">
                <a:moveTo>
                  <a:pt x="4165092" y="592836"/>
                </a:moveTo>
                <a:lnTo>
                  <a:pt x="4165092" y="1524"/>
                </a:lnTo>
                <a:lnTo>
                  <a:pt x="4163568" y="0"/>
                </a:lnTo>
                <a:lnTo>
                  <a:pt x="3048" y="0"/>
                </a:lnTo>
                <a:lnTo>
                  <a:pt x="0" y="1524"/>
                </a:lnTo>
                <a:lnTo>
                  <a:pt x="0" y="592836"/>
                </a:lnTo>
                <a:lnTo>
                  <a:pt x="3048" y="594360"/>
                </a:lnTo>
                <a:lnTo>
                  <a:pt x="6096" y="594360"/>
                </a:lnTo>
                <a:lnTo>
                  <a:pt x="6096" y="9144"/>
                </a:lnTo>
                <a:lnTo>
                  <a:pt x="10668" y="4572"/>
                </a:lnTo>
                <a:lnTo>
                  <a:pt x="10668" y="9144"/>
                </a:lnTo>
                <a:lnTo>
                  <a:pt x="4155948" y="9144"/>
                </a:lnTo>
                <a:lnTo>
                  <a:pt x="4155948" y="4572"/>
                </a:lnTo>
                <a:lnTo>
                  <a:pt x="4160520" y="9144"/>
                </a:lnTo>
                <a:lnTo>
                  <a:pt x="4160520" y="594360"/>
                </a:lnTo>
                <a:lnTo>
                  <a:pt x="4163568" y="594360"/>
                </a:lnTo>
                <a:lnTo>
                  <a:pt x="4165092" y="592836"/>
                </a:lnTo>
                <a:close/>
              </a:path>
              <a:path w="4165600" h="594360">
                <a:moveTo>
                  <a:pt x="10668" y="9144"/>
                </a:moveTo>
                <a:lnTo>
                  <a:pt x="10668" y="4572"/>
                </a:lnTo>
                <a:lnTo>
                  <a:pt x="6096" y="9144"/>
                </a:lnTo>
                <a:lnTo>
                  <a:pt x="10668" y="9144"/>
                </a:lnTo>
                <a:close/>
              </a:path>
              <a:path w="4165600" h="594360">
                <a:moveTo>
                  <a:pt x="10668" y="585216"/>
                </a:moveTo>
                <a:lnTo>
                  <a:pt x="10668" y="9144"/>
                </a:lnTo>
                <a:lnTo>
                  <a:pt x="6096" y="9144"/>
                </a:lnTo>
                <a:lnTo>
                  <a:pt x="6096" y="585216"/>
                </a:lnTo>
                <a:lnTo>
                  <a:pt x="10668" y="585216"/>
                </a:lnTo>
                <a:close/>
              </a:path>
              <a:path w="4165600" h="594360">
                <a:moveTo>
                  <a:pt x="4160520" y="585216"/>
                </a:moveTo>
                <a:lnTo>
                  <a:pt x="6096" y="585216"/>
                </a:lnTo>
                <a:lnTo>
                  <a:pt x="10668" y="589788"/>
                </a:lnTo>
                <a:lnTo>
                  <a:pt x="10668" y="594360"/>
                </a:lnTo>
                <a:lnTo>
                  <a:pt x="4155948" y="594360"/>
                </a:lnTo>
                <a:lnTo>
                  <a:pt x="4155948" y="589788"/>
                </a:lnTo>
                <a:lnTo>
                  <a:pt x="4160520" y="585216"/>
                </a:lnTo>
                <a:close/>
              </a:path>
              <a:path w="4165600" h="594360">
                <a:moveTo>
                  <a:pt x="10668" y="594360"/>
                </a:moveTo>
                <a:lnTo>
                  <a:pt x="10668" y="589788"/>
                </a:lnTo>
                <a:lnTo>
                  <a:pt x="6096" y="585216"/>
                </a:lnTo>
                <a:lnTo>
                  <a:pt x="6096" y="594360"/>
                </a:lnTo>
                <a:lnTo>
                  <a:pt x="10668" y="594360"/>
                </a:lnTo>
                <a:close/>
              </a:path>
              <a:path w="4165600" h="594360">
                <a:moveTo>
                  <a:pt x="4160520" y="9144"/>
                </a:moveTo>
                <a:lnTo>
                  <a:pt x="4155948" y="4572"/>
                </a:lnTo>
                <a:lnTo>
                  <a:pt x="4155948" y="9144"/>
                </a:lnTo>
                <a:lnTo>
                  <a:pt x="4160520" y="9144"/>
                </a:lnTo>
                <a:close/>
              </a:path>
              <a:path w="4165600" h="594360">
                <a:moveTo>
                  <a:pt x="4160520" y="585216"/>
                </a:moveTo>
                <a:lnTo>
                  <a:pt x="4160520" y="9144"/>
                </a:lnTo>
                <a:lnTo>
                  <a:pt x="4155948" y="9144"/>
                </a:lnTo>
                <a:lnTo>
                  <a:pt x="4155948" y="585216"/>
                </a:lnTo>
                <a:lnTo>
                  <a:pt x="4160520" y="585216"/>
                </a:lnTo>
                <a:close/>
              </a:path>
              <a:path w="4165600" h="594360">
                <a:moveTo>
                  <a:pt x="4160520" y="594360"/>
                </a:moveTo>
                <a:lnTo>
                  <a:pt x="4160520" y="585216"/>
                </a:lnTo>
                <a:lnTo>
                  <a:pt x="4155948" y="589788"/>
                </a:lnTo>
                <a:lnTo>
                  <a:pt x="4155948" y="594360"/>
                </a:lnTo>
                <a:lnTo>
                  <a:pt x="4160520" y="594360"/>
                </a:lnTo>
                <a:close/>
              </a:path>
            </a:pathLst>
          </a:custGeom>
          <a:solidFill>
            <a:srgbClr val="696B6E"/>
          </a:solidFill>
        </p:spPr>
        <p:txBody>
          <a:bodyPr wrap="square" lIns="0" tIns="0" rIns="0" bIns="0" rtlCol="0"/>
          <a:lstStyle/>
          <a:p/>
        </p:txBody>
      </p:sp>
      <p:sp>
        <p:nvSpPr>
          <p:cNvPr id="7" name="object 7"/>
          <p:cNvSpPr txBox="1"/>
          <p:nvPr/>
        </p:nvSpPr>
        <p:spPr>
          <a:xfrm>
            <a:off x="5410078" y="5360922"/>
            <a:ext cx="4154804" cy="513080"/>
          </a:xfrm>
          <a:prstGeom prst="rect">
            <a:avLst/>
          </a:prstGeom>
        </p:spPr>
        <p:txBody>
          <a:bodyPr wrap="square" lIns="0" tIns="12065" rIns="0" bIns="0" rtlCol="0" vert="horz">
            <a:spAutoFit/>
          </a:bodyPr>
          <a:lstStyle/>
          <a:p>
            <a:pPr marL="89535" marR="183515">
              <a:lnSpc>
                <a:spcPct val="100000"/>
              </a:lnSpc>
              <a:spcBef>
                <a:spcPts val="95"/>
              </a:spcBef>
            </a:pPr>
            <a:r>
              <a:rPr dirty="0" sz="1600" spc="-10" b="1">
                <a:solidFill>
                  <a:srgbClr val="007BC3"/>
                </a:solidFill>
                <a:latin typeface="Arial"/>
                <a:cs typeface="Arial"/>
              </a:rPr>
              <a:t>Note: </a:t>
            </a:r>
            <a:r>
              <a:rPr dirty="0" sz="1600" spc="-5" b="1">
                <a:solidFill>
                  <a:srgbClr val="007BC3"/>
                </a:solidFill>
                <a:latin typeface="Arial"/>
                <a:cs typeface="Arial"/>
              </a:rPr>
              <a:t>There is </a:t>
            </a:r>
            <a:r>
              <a:rPr dirty="0" sz="1600" spc="-5" b="1" u="heavy">
                <a:solidFill>
                  <a:srgbClr val="007BC3"/>
                </a:solidFill>
                <a:latin typeface="Arial"/>
                <a:cs typeface="Arial"/>
              </a:rPr>
              <a:t>no </a:t>
            </a:r>
            <a:r>
              <a:rPr dirty="0" sz="1600" b="1" u="heavy">
                <a:solidFill>
                  <a:srgbClr val="007BC3"/>
                </a:solidFill>
                <a:latin typeface="Arial"/>
                <a:cs typeface="Arial"/>
              </a:rPr>
              <a:t>switch </a:t>
            </a:r>
            <a:r>
              <a:rPr dirty="0" sz="1600" spc="-5" b="1" u="heavy">
                <a:solidFill>
                  <a:srgbClr val="007BC3"/>
                </a:solidFill>
                <a:latin typeface="Arial"/>
                <a:cs typeface="Arial"/>
              </a:rPr>
              <a:t>case </a:t>
            </a:r>
            <a:r>
              <a:rPr dirty="0" sz="1600" spc="-5" b="1">
                <a:solidFill>
                  <a:srgbClr val="007BC3"/>
                </a:solidFill>
                <a:latin typeface="Arial"/>
                <a:cs typeface="Arial"/>
              </a:rPr>
              <a:t>statement  in </a:t>
            </a:r>
            <a:r>
              <a:rPr dirty="0" sz="1600" spc="-15" b="1">
                <a:solidFill>
                  <a:srgbClr val="007BC3"/>
                </a:solidFill>
                <a:latin typeface="Arial"/>
                <a:cs typeface="Arial"/>
              </a:rPr>
              <a:t>Python </a:t>
            </a:r>
            <a:r>
              <a:rPr dirty="0" sz="1600" spc="-5" b="1">
                <a:solidFill>
                  <a:srgbClr val="007BC3"/>
                </a:solidFill>
                <a:latin typeface="Arial"/>
                <a:cs typeface="Arial"/>
              </a:rPr>
              <a:t>unlike C/C++</a:t>
            </a:r>
            <a:r>
              <a:rPr dirty="0" sz="1600" spc="110" b="1">
                <a:solidFill>
                  <a:srgbClr val="007BC3"/>
                </a:solidFill>
                <a:latin typeface="Arial"/>
                <a:cs typeface="Arial"/>
              </a:rPr>
              <a:t> </a:t>
            </a:r>
            <a:r>
              <a:rPr dirty="0" sz="1600" spc="-5" b="1">
                <a:solidFill>
                  <a:srgbClr val="007BC3"/>
                </a:solidFill>
                <a:latin typeface="Arial"/>
                <a:cs typeface="Arial"/>
              </a:rPr>
              <a:t>language</a:t>
            </a:r>
            <a:endParaRPr sz="1600">
              <a:latin typeface="Arial"/>
              <a:cs typeface="Arial"/>
            </a:endParaRPr>
          </a:p>
        </p:txBody>
      </p:sp>
      <p:sp>
        <p:nvSpPr>
          <p:cNvPr id="8" name="object 8"/>
          <p:cNvSpPr/>
          <p:nvPr/>
        </p:nvSpPr>
        <p:spPr>
          <a:xfrm>
            <a:off x="1014865" y="2862072"/>
            <a:ext cx="3874135" cy="2801620"/>
          </a:xfrm>
          <a:custGeom>
            <a:avLst/>
            <a:gdLst/>
            <a:ahLst/>
            <a:cxnLst/>
            <a:rect l="l" t="t" r="r" b="b"/>
            <a:pathLst>
              <a:path w="3874135" h="2801620">
                <a:moveTo>
                  <a:pt x="0" y="0"/>
                </a:moveTo>
                <a:lnTo>
                  <a:pt x="0" y="2801112"/>
                </a:lnTo>
                <a:lnTo>
                  <a:pt x="3874008" y="2801112"/>
                </a:lnTo>
                <a:lnTo>
                  <a:pt x="3874008" y="0"/>
                </a:lnTo>
                <a:lnTo>
                  <a:pt x="0" y="0"/>
                </a:lnTo>
                <a:close/>
              </a:path>
            </a:pathLst>
          </a:custGeom>
          <a:solidFill>
            <a:srgbClr val="D1ECF8"/>
          </a:solidFill>
        </p:spPr>
        <p:txBody>
          <a:bodyPr wrap="square" lIns="0" tIns="0" rIns="0" bIns="0" rtlCol="0"/>
          <a:lstStyle/>
          <a:p/>
        </p:txBody>
      </p:sp>
      <p:sp>
        <p:nvSpPr>
          <p:cNvPr id="9" name="object 9"/>
          <p:cNvSpPr/>
          <p:nvPr/>
        </p:nvSpPr>
        <p:spPr>
          <a:xfrm>
            <a:off x="999625" y="2848356"/>
            <a:ext cx="3904615" cy="2830195"/>
          </a:xfrm>
          <a:custGeom>
            <a:avLst/>
            <a:gdLst/>
            <a:ahLst/>
            <a:cxnLst/>
            <a:rect l="l" t="t" r="r" b="b"/>
            <a:pathLst>
              <a:path w="3904615" h="2830195">
                <a:moveTo>
                  <a:pt x="3904485" y="2822448"/>
                </a:moveTo>
                <a:lnTo>
                  <a:pt x="3904485" y="6096"/>
                </a:lnTo>
                <a:lnTo>
                  <a:pt x="3898389" y="0"/>
                </a:lnTo>
                <a:lnTo>
                  <a:pt x="7620" y="0"/>
                </a:lnTo>
                <a:lnTo>
                  <a:pt x="0" y="6096"/>
                </a:lnTo>
                <a:lnTo>
                  <a:pt x="0" y="2822448"/>
                </a:lnTo>
                <a:lnTo>
                  <a:pt x="7620" y="2830068"/>
                </a:lnTo>
                <a:lnTo>
                  <a:pt x="15240" y="2830068"/>
                </a:lnTo>
                <a:lnTo>
                  <a:pt x="15240" y="28956"/>
                </a:lnTo>
                <a:lnTo>
                  <a:pt x="28956" y="13716"/>
                </a:lnTo>
                <a:lnTo>
                  <a:pt x="28956" y="28956"/>
                </a:lnTo>
                <a:lnTo>
                  <a:pt x="3875529" y="28956"/>
                </a:lnTo>
                <a:lnTo>
                  <a:pt x="3875529" y="13716"/>
                </a:lnTo>
                <a:lnTo>
                  <a:pt x="3889245" y="28956"/>
                </a:lnTo>
                <a:lnTo>
                  <a:pt x="3889245" y="2830068"/>
                </a:lnTo>
                <a:lnTo>
                  <a:pt x="3898389" y="2830068"/>
                </a:lnTo>
                <a:lnTo>
                  <a:pt x="3904485" y="2822448"/>
                </a:lnTo>
                <a:close/>
              </a:path>
              <a:path w="3904615" h="2830195">
                <a:moveTo>
                  <a:pt x="28956" y="28956"/>
                </a:moveTo>
                <a:lnTo>
                  <a:pt x="28956" y="13716"/>
                </a:lnTo>
                <a:lnTo>
                  <a:pt x="15240" y="28956"/>
                </a:lnTo>
                <a:lnTo>
                  <a:pt x="28956" y="28956"/>
                </a:lnTo>
                <a:close/>
              </a:path>
              <a:path w="3904615" h="2830195">
                <a:moveTo>
                  <a:pt x="28956" y="2801112"/>
                </a:moveTo>
                <a:lnTo>
                  <a:pt x="28956" y="28956"/>
                </a:lnTo>
                <a:lnTo>
                  <a:pt x="15240" y="28956"/>
                </a:lnTo>
                <a:lnTo>
                  <a:pt x="15240" y="2801112"/>
                </a:lnTo>
                <a:lnTo>
                  <a:pt x="28956" y="2801112"/>
                </a:lnTo>
                <a:close/>
              </a:path>
              <a:path w="3904615" h="2830195">
                <a:moveTo>
                  <a:pt x="3889245" y="2801112"/>
                </a:moveTo>
                <a:lnTo>
                  <a:pt x="15240" y="2801112"/>
                </a:lnTo>
                <a:lnTo>
                  <a:pt x="28956" y="2814828"/>
                </a:lnTo>
                <a:lnTo>
                  <a:pt x="28956" y="2830068"/>
                </a:lnTo>
                <a:lnTo>
                  <a:pt x="3875529" y="2830068"/>
                </a:lnTo>
                <a:lnTo>
                  <a:pt x="3875529" y="2814828"/>
                </a:lnTo>
                <a:lnTo>
                  <a:pt x="3889245" y="2801112"/>
                </a:lnTo>
                <a:close/>
              </a:path>
              <a:path w="3904615" h="2830195">
                <a:moveTo>
                  <a:pt x="28956" y="2830068"/>
                </a:moveTo>
                <a:lnTo>
                  <a:pt x="28956" y="2814828"/>
                </a:lnTo>
                <a:lnTo>
                  <a:pt x="15240" y="2801112"/>
                </a:lnTo>
                <a:lnTo>
                  <a:pt x="15240" y="2830068"/>
                </a:lnTo>
                <a:lnTo>
                  <a:pt x="28956" y="2830068"/>
                </a:lnTo>
                <a:close/>
              </a:path>
              <a:path w="3904615" h="2830195">
                <a:moveTo>
                  <a:pt x="3889245" y="28956"/>
                </a:moveTo>
                <a:lnTo>
                  <a:pt x="3875529" y="13716"/>
                </a:lnTo>
                <a:lnTo>
                  <a:pt x="3875529" y="28956"/>
                </a:lnTo>
                <a:lnTo>
                  <a:pt x="3889245" y="28956"/>
                </a:lnTo>
                <a:close/>
              </a:path>
              <a:path w="3904615" h="2830195">
                <a:moveTo>
                  <a:pt x="3889245" y="2801112"/>
                </a:moveTo>
                <a:lnTo>
                  <a:pt x="3889245" y="28956"/>
                </a:lnTo>
                <a:lnTo>
                  <a:pt x="3875529" y="28956"/>
                </a:lnTo>
                <a:lnTo>
                  <a:pt x="3875529" y="2801112"/>
                </a:lnTo>
                <a:lnTo>
                  <a:pt x="3889245" y="2801112"/>
                </a:lnTo>
                <a:close/>
              </a:path>
              <a:path w="3904615" h="2830195">
                <a:moveTo>
                  <a:pt x="3889245" y="2830068"/>
                </a:moveTo>
                <a:lnTo>
                  <a:pt x="3889245" y="2801112"/>
                </a:lnTo>
                <a:lnTo>
                  <a:pt x="3875529" y="2814828"/>
                </a:lnTo>
                <a:lnTo>
                  <a:pt x="3875529" y="2830068"/>
                </a:lnTo>
                <a:lnTo>
                  <a:pt x="3889245" y="2830068"/>
                </a:lnTo>
                <a:close/>
              </a:path>
            </a:pathLst>
          </a:custGeom>
          <a:solidFill>
            <a:srgbClr val="F15928"/>
          </a:solidFill>
        </p:spPr>
        <p:txBody>
          <a:bodyPr wrap="square" lIns="0" tIns="0" rIns="0" bIns="0" rtlCol="0"/>
          <a:lstStyle/>
          <a:p/>
        </p:txBody>
      </p:sp>
      <p:sp>
        <p:nvSpPr>
          <p:cNvPr id="10" name="object 10"/>
          <p:cNvSpPr txBox="1"/>
          <p:nvPr/>
        </p:nvSpPr>
        <p:spPr>
          <a:xfrm>
            <a:off x="1014865" y="2890518"/>
            <a:ext cx="3874135" cy="2707640"/>
          </a:xfrm>
          <a:prstGeom prst="rect">
            <a:avLst/>
          </a:prstGeom>
        </p:spPr>
        <p:txBody>
          <a:bodyPr wrap="square" lIns="0" tIns="12065" rIns="0" bIns="0" rtlCol="0" vert="horz">
            <a:spAutoFit/>
          </a:bodyPr>
          <a:lstStyle/>
          <a:p>
            <a:pPr marL="89535">
              <a:lnSpc>
                <a:spcPct val="100000"/>
              </a:lnSpc>
              <a:spcBef>
                <a:spcPts val="95"/>
              </a:spcBef>
            </a:pPr>
            <a:r>
              <a:rPr dirty="0" sz="1600" spc="-5">
                <a:solidFill>
                  <a:srgbClr val="001F5F"/>
                </a:solidFill>
                <a:latin typeface="Arial"/>
                <a:cs typeface="Arial"/>
              </a:rPr>
              <a:t>var=10</a:t>
            </a:r>
            <a:endParaRPr sz="1600">
              <a:latin typeface="Arial"/>
              <a:cs typeface="Arial"/>
            </a:endParaRPr>
          </a:p>
          <a:p>
            <a:pPr marL="318135" marR="2411730" indent="-228600">
              <a:lnSpc>
                <a:spcPct val="100000"/>
              </a:lnSpc>
            </a:pPr>
            <a:r>
              <a:rPr dirty="0" sz="1600" spc="-5">
                <a:solidFill>
                  <a:srgbClr val="001F5F"/>
                </a:solidFill>
                <a:latin typeface="Arial"/>
                <a:cs typeface="Arial"/>
              </a:rPr>
              <a:t>if var &gt; 10 :  </a:t>
            </a:r>
            <a:r>
              <a:rPr dirty="0" sz="1600" spc="-5">
                <a:solidFill>
                  <a:srgbClr val="001F5F"/>
                </a:solidFill>
                <a:latin typeface="Arial"/>
                <a:cs typeface="Arial"/>
              </a:rPr>
              <a:t>p</a:t>
            </a:r>
            <a:r>
              <a:rPr dirty="0" sz="1600" spc="-10">
                <a:solidFill>
                  <a:srgbClr val="001F5F"/>
                </a:solidFill>
                <a:latin typeface="Arial"/>
                <a:cs typeface="Arial"/>
              </a:rPr>
              <a:t>r</a:t>
            </a:r>
            <a:r>
              <a:rPr dirty="0" sz="1600">
                <a:solidFill>
                  <a:srgbClr val="001F5F"/>
                </a:solidFill>
                <a:latin typeface="Arial"/>
                <a:cs typeface="Arial"/>
              </a:rPr>
              <a:t>i</a:t>
            </a:r>
            <a:r>
              <a:rPr dirty="0" sz="1600" spc="-5">
                <a:solidFill>
                  <a:srgbClr val="001F5F"/>
                </a:solidFill>
                <a:latin typeface="Arial"/>
                <a:cs typeface="Arial"/>
              </a:rPr>
              <a:t>nt</a:t>
            </a:r>
            <a:r>
              <a:rPr dirty="0" sz="1600" spc="-10">
                <a:solidFill>
                  <a:srgbClr val="001F5F"/>
                </a:solidFill>
                <a:latin typeface="Arial"/>
                <a:cs typeface="Arial"/>
              </a:rPr>
              <a:t>("H</a:t>
            </a:r>
            <a:r>
              <a:rPr dirty="0" sz="1600" spc="-5">
                <a:solidFill>
                  <a:srgbClr val="001F5F"/>
                </a:solidFill>
                <a:latin typeface="Arial"/>
                <a:cs typeface="Arial"/>
              </a:rPr>
              <a:t>e</a:t>
            </a:r>
            <a:r>
              <a:rPr dirty="0" sz="1600">
                <a:solidFill>
                  <a:srgbClr val="001F5F"/>
                </a:solidFill>
                <a:latin typeface="Arial"/>
                <a:cs typeface="Arial"/>
              </a:rPr>
              <a:t>ll</a:t>
            </a:r>
            <a:r>
              <a:rPr dirty="0" sz="1600" spc="-5">
                <a:solidFill>
                  <a:srgbClr val="001F5F"/>
                </a:solidFill>
                <a:latin typeface="Arial"/>
                <a:cs typeface="Arial"/>
              </a:rPr>
              <a:t>o</a:t>
            </a:r>
            <a:r>
              <a:rPr dirty="0" sz="1600" spc="-10">
                <a:solidFill>
                  <a:srgbClr val="001F5F"/>
                </a:solidFill>
                <a:latin typeface="Arial"/>
                <a:cs typeface="Arial"/>
              </a:rPr>
              <a:t>"</a:t>
            </a:r>
            <a:r>
              <a:rPr dirty="0" sz="1600" spc="-5">
                <a:solidFill>
                  <a:srgbClr val="001F5F"/>
                </a:solidFill>
                <a:latin typeface="Arial"/>
                <a:cs typeface="Arial"/>
              </a:rPr>
              <a:t>)  </a:t>
            </a:r>
            <a:r>
              <a:rPr dirty="0" sz="1600" spc="-5">
                <a:solidFill>
                  <a:srgbClr val="001F5F"/>
                </a:solidFill>
                <a:latin typeface="Arial"/>
                <a:cs typeface="Arial"/>
              </a:rPr>
              <a:t>print(var)</a:t>
            </a:r>
            <a:endParaRPr sz="1600">
              <a:latin typeface="Arial"/>
              <a:cs typeface="Arial"/>
            </a:endParaRPr>
          </a:p>
          <a:p>
            <a:pPr marL="89535">
              <a:lnSpc>
                <a:spcPct val="100000"/>
              </a:lnSpc>
            </a:pPr>
            <a:r>
              <a:rPr dirty="0" sz="1600" spc="-5">
                <a:solidFill>
                  <a:srgbClr val="001F5F"/>
                </a:solidFill>
                <a:latin typeface="Arial"/>
                <a:cs typeface="Arial"/>
              </a:rPr>
              <a:t>elif var &lt;</a:t>
            </a:r>
            <a:r>
              <a:rPr dirty="0" sz="1600" spc="5">
                <a:solidFill>
                  <a:srgbClr val="001F5F"/>
                </a:solidFill>
                <a:latin typeface="Arial"/>
                <a:cs typeface="Arial"/>
              </a:rPr>
              <a:t> </a:t>
            </a:r>
            <a:r>
              <a:rPr dirty="0" sz="1600" spc="-5">
                <a:solidFill>
                  <a:srgbClr val="001F5F"/>
                </a:solidFill>
                <a:latin typeface="Arial"/>
                <a:cs typeface="Arial"/>
              </a:rPr>
              <a:t>10:</a:t>
            </a:r>
            <a:endParaRPr sz="1600">
              <a:latin typeface="Arial"/>
              <a:cs typeface="Arial"/>
            </a:endParaRPr>
          </a:p>
          <a:p>
            <a:pPr marL="318135" marR="637540">
              <a:lnSpc>
                <a:spcPct val="100000"/>
              </a:lnSpc>
            </a:pPr>
            <a:r>
              <a:rPr dirty="0" sz="1600" spc="-5">
                <a:solidFill>
                  <a:srgbClr val="001F5F"/>
                </a:solidFill>
                <a:latin typeface="Arial"/>
                <a:cs typeface="Arial"/>
              </a:rPr>
              <a:t>print("Hola in Spanish for Hello")  print(var)</a:t>
            </a:r>
            <a:endParaRPr sz="1600">
              <a:latin typeface="Arial"/>
              <a:cs typeface="Arial"/>
            </a:endParaRPr>
          </a:p>
          <a:p>
            <a:pPr marL="89535">
              <a:lnSpc>
                <a:spcPct val="100000"/>
              </a:lnSpc>
            </a:pPr>
            <a:r>
              <a:rPr dirty="0" sz="1600" spc="-5">
                <a:solidFill>
                  <a:srgbClr val="001F5F"/>
                </a:solidFill>
                <a:latin typeface="Arial"/>
                <a:cs typeface="Arial"/>
              </a:rPr>
              <a:t>else:</a:t>
            </a:r>
            <a:endParaRPr sz="1600">
              <a:latin typeface="Arial"/>
              <a:cs typeface="Arial"/>
            </a:endParaRPr>
          </a:p>
          <a:p>
            <a:pPr marL="318135" marR="2682875">
              <a:lnSpc>
                <a:spcPct val="100000"/>
              </a:lnSpc>
            </a:pPr>
            <a:r>
              <a:rPr dirty="0" sz="1600" spc="-5">
                <a:solidFill>
                  <a:srgbClr val="001F5F"/>
                </a:solidFill>
                <a:latin typeface="Arial"/>
                <a:cs typeface="Arial"/>
              </a:rPr>
              <a:t>p</a:t>
            </a:r>
            <a:r>
              <a:rPr dirty="0" sz="1600" spc="-10">
                <a:solidFill>
                  <a:srgbClr val="001F5F"/>
                </a:solidFill>
                <a:latin typeface="Arial"/>
                <a:cs typeface="Arial"/>
              </a:rPr>
              <a:t>r</a:t>
            </a:r>
            <a:r>
              <a:rPr dirty="0" sz="1600">
                <a:solidFill>
                  <a:srgbClr val="001F5F"/>
                </a:solidFill>
                <a:latin typeface="Arial"/>
                <a:cs typeface="Arial"/>
              </a:rPr>
              <a:t>i</a:t>
            </a:r>
            <a:r>
              <a:rPr dirty="0" sz="1600" spc="-5">
                <a:solidFill>
                  <a:srgbClr val="001F5F"/>
                </a:solidFill>
                <a:latin typeface="Arial"/>
                <a:cs typeface="Arial"/>
              </a:rPr>
              <a:t>nt</a:t>
            </a:r>
            <a:r>
              <a:rPr dirty="0" sz="1600" spc="-10">
                <a:solidFill>
                  <a:srgbClr val="001F5F"/>
                </a:solidFill>
                <a:latin typeface="Arial"/>
                <a:cs typeface="Arial"/>
              </a:rPr>
              <a:t>("H</a:t>
            </a:r>
            <a:r>
              <a:rPr dirty="0" sz="1600">
                <a:solidFill>
                  <a:srgbClr val="001F5F"/>
                </a:solidFill>
                <a:latin typeface="Arial"/>
                <a:cs typeface="Arial"/>
              </a:rPr>
              <a:t>i</a:t>
            </a:r>
            <a:r>
              <a:rPr dirty="0" sz="1600" spc="-10">
                <a:solidFill>
                  <a:srgbClr val="001F5F"/>
                </a:solidFill>
                <a:latin typeface="Arial"/>
                <a:cs typeface="Arial"/>
              </a:rPr>
              <a:t>"</a:t>
            </a:r>
            <a:r>
              <a:rPr dirty="0" sz="1600" spc="-5">
                <a:solidFill>
                  <a:srgbClr val="001F5F"/>
                </a:solidFill>
                <a:latin typeface="Arial"/>
                <a:cs typeface="Arial"/>
              </a:rPr>
              <a:t>)  </a:t>
            </a:r>
            <a:r>
              <a:rPr dirty="0" sz="1600" spc="-5">
                <a:solidFill>
                  <a:srgbClr val="001F5F"/>
                </a:solidFill>
                <a:latin typeface="Arial"/>
                <a:cs typeface="Arial"/>
              </a:rPr>
              <a:t>print(var)</a:t>
            </a:r>
            <a:endParaRPr sz="1600">
              <a:latin typeface="Arial"/>
              <a:cs typeface="Arial"/>
            </a:endParaRPr>
          </a:p>
          <a:p>
            <a:pPr marL="89535">
              <a:lnSpc>
                <a:spcPct val="100000"/>
              </a:lnSpc>
            </a:pPr>
            <a:r>
              <a:rPr dirty="0" sz="1600" spc="-5">
                <a:solidFill>
                  <a:srgbClr val="001F5F"/>
                </a:solidFill>
                <a:latin typeface="Arial"/>
                <a:cs typeface="Arial"/>
              </a:rPr>
              <a:t>print("End of</a:t>
            </a:r>
            <a:r>
              <a:rPr dirty="0" sz="1600" spc="15">
                <a:solidFill>
                  <a:srgbClr val="001F5F"/>
                </a:solidFill>
                <a:latin typeface="Arial"/>
                <a:cs typeface="Arial"/>
              </a:rPr>
              <a:t> </a:t>
            </a:r>
            <a:r>
              <a:rPr dirty="0" sz="1600" spc="-5">
                <a:solidFill>
                  <a:srgbClr val="001F5F"/>
                </a:solidFill>
                <a:latin typeface="Arial"/>
                <a:cs typeface="Arial"/>
              </a:rPr>
              <a:t>Program")</a:t>
            </a:r>
            <a:endParaRPr sz="1600">
              <a:latin typeface="Arial"/>
              <a:cs typeface="Arial"/>
            </a:endParaRPr>
          </a:p>
        </p:txBody>
      </p:sp>
      <p:sp>
        <p:nvSpPr>
          <p:cNvPr id="11" name="object 11"/>
          <p:cNvSpPr/>
          <p:nvPr/>
        </p:nvSpPr>
        <p:spPr>
          <a:xfrm>
            <a:off x="5420746" y="4343400"/>
            <a:ext cx="3200400" cy="832485"/>
          </a:xfrm>
          <a:custGeom>
            <a:avLst/>
            <a:gdLst/>
            <a:ahLst/>
            <a:cxnLst/>
            <a:rect l="l" t="t" r="r" b="b"/>
            <a:pathLst>
              <a:path w="3200400" h="832485">
                <a:moveTo>
                  <a:pt x="0" y="0"/>
                </a:moveTo>
                <a:lnTo>
                  <a:pt x="0" y="832104"/>
                </a:lnTo>
                <a:lnTo>
                  <a:pt x="3200400" y="832104"/>
                </a:lnTo>
                <a:lnTo>
                  <a:pt x="3200400" y="0"/>
                </a:lnTo>
                <a:lnTo>
                  <a:pt x="0" y="0"/>
                </a:lnTo>
                <a:close/>
              </a:path>
            </a:pathLst>
          </a:custGeom>
          <a:solidFill>
            <a:srgbClr val="F2F2F2"/>
          </a:solidFill>
        </p:spPr>
        <p:txBody>
          <a:bodyPr wrap="square" lIns="0" tIns="0" rIns="0" bIns="0" rtlCol="0"/>
          <a:lstStyle/>
          <a:p/>
        </p:txBody>
      </p:sp>
      <p:sp>
        <p:nvSpPr>
          <p:cNvPr id="12" name="object 12"/>
          <p:cNvSpPr/>
          <p:nvPr/>
        </p:nvSpPr>
        <p:spPr>
          <a:xfrm>
            <a:off x="5407030" y="4329684"/>
            <a:ext cx="3228340" cy="859790"/>
          </a:xfrm>
          <a:custGeom>
            <a:avLst/>
            <a:gdLst/>
            <a:ahLst/>
            <a:cxnLst/>
            <a:rect l="l" t="t" r="r" b="b"/>
            <a:pathLst>
              <a:path w="3228340" h="859789">
                <a:moveTo>
                  <a:pt x="3227832" y="853440"/>
                </a:moveTo>
                <a:lnTo>
                  <a:pt x="3227832" y="6096"/>
                </a:lnTo>
                <a:lnTo>
                  <a:pt x="3221736" y="0"/>
                </a:lnTo>
                <a:lnTo>
                  <a:pt x="6096" y="0"/>
                </a:lnTo>
                <a:lnTo>
                  <a:pt x="0" y="6096"/>
                </a:lnTo>
                <a:lnTo>
                  <a:pt x="0" y="853440"/>
                </a:lnTo>
                <a:lnTo>
                  <a:pt x="6096" y="859536"/>
                </a:lnTo>
                <a:lnTo>
                  <a:pt x="13716" y="859536"/>
                </a:lnTo>
                <a:lnTo>
                  <a:pt x="13716" y="28956"/>
                </a:lnTo>
                <a:lnTo>
                  <a:pt x="27432" y="13716"/>
                </a:lnTo>
                <a:lnTo>
                  <a:pt x="27432" y="28956"/>
                </a:lnTo>
                <a:lnTo>
                  <a:pt x="3200400" y="28956"/>
                </a:lnTo>
                <a:lnTo>
                  <a:pt x="3200400" y="13716"/>
                </a:lnTo>
                <a:lnTo>
                  <a:pt x="3214116" y="28956"/>
                </a:lnTo>
                <a:lnTo>
                  <a:pt x="3214116" y="859536"/>
                </a:lnTo>
                <a:lnTo>
                  <a:pt x="3221736" y="859536"/>
                </a:lnTo>
                <a:lnTo>
                  <a:pt x="3227832" y="853440"/>
                </a:lnTo>
                <a:close/>
              </a:path>
              <a:path w="3228340" h="859789">
                <a:moveTo>
                  <a:pt x="27432" y="28956"/>
                </a:moveTo>
                <a:lnTo>
                  <a:pt x="27432" y="13716"/>
                </a:lnTo>
                <a:lnTo>
                  <a:pt x="13716" y="28956"/>
                </a:lnTo>
                <a:lnTo>
                  <a:pt x="27432" y="28956"/>
                </a:lnTo>
                <a:close/>
              </a:path>
              <a:path w="3228340" h="859789">
                <a:moveTo>
                  <a:pt x="27432" y="830580"/>
                </a:moveTo>
                <a:lnTo>
                  <a:pt x="27432" y="28956"/>
                </a:lnTo>
                <a:lnTo>
                  <a:pt x="13716" y="28956"/>
                </a:lnTo>
                <a:lnTo>
                  <a:pt x="13716" y="830580"/>
                </a:lnTo>
                <a:lnTo>
                  <a:pt x="27432" y="830580"/>
                </a:lnTo>
                <a:close/>
              </a:path>
              <a:path w="3228340" h="859789">
                <a:moveTo>
                  <a:pt x="3214116" y="830580"/>
                </a:moveTo>
                <a:lnTo>
                  <a:pt x="13716" y="830580"/>
                </a:lnTo>
                <a:lnTo>
                  <a:pt x="27432" y="845820"/>
                </a:lnTo>
                <a:lnTo>
                  <a:pt x="27432" y="859536"/>
                </a:lnTo>
                <a:lnTo>
                  <a:pt x="3200400" y="859536"/>
                </a:lnTo>
                <a:lnTo>
                  <a:pt x="3200400" y="845820"/>
                </a:lnTo>
                <a:lnTo>
                  <a:pt x="3214116" y="830580"/>
                </a:lnTo>
                <a:close/>
              </a:path>
              <a:path w="3228340" h="859789">
                <a:moveTo>
                  <a:pt x="27432" y="859536"/>
                </a:moveTo>
                <a:lnTo>
                  <a:pt x="27432" y="845820"/>
                </a:lnTo>
                <a:lnTo>
                  <a:pt x="13716" y="830580"/>
                </a:lnTo>
                <a:lnTo>
                  <a:pt x="13716" y="859536"/>
                </a:lnTo>
                <a:lnTo>
                  <a:pt x="27432" y="859536"/>
                </a:lnTo>
                <a:close/>
              </a:path>
              <a:path w="3228340" h="859789">
                <a:moveTo>
                  <a:pt x="3214116" y="28956"/>
                </a:moveTo>
                <a:lnTo>
                  <a:pt x="3200400" y="13716"/>
                </a:lnTo>
                <a:lnTo>
                  <a:pt x="3200400" y="28956"/>
                </a:lnTo>
                <a:lnTo>
                  <a:pt x="3214116" y="28956"/>
                </a:lnTo>
                <a:close/>
              </a:path>
              <a:path w="3228340" h="859789">
                <a:moveTo>
                  <a:pt x="3214116" y="830580"/>
                </a:moveTo>
                <a:lnTo>
                  <a:pt x="3214116" y="28956"/>
                </a:lnTo>
                <a:lnTo>
                  <a:pt x="3200400" y="28956"/>
                </a:lnTo>
                <a:lnTo>
                  <a:pt x="3200400" y="830580"/>
                </a:lnTo>
                <a:lnTo>
                  <a:pt x="3214116" y="830580"/>
                </a:lnTo>
                <a:close/>
              </a:path>
              <a:path w="3228340" h="859789">
                <a:moveTo>
                  <a:pt x="3214116" y="859536"/>
                </a:moveTo>
                <a:lnTo>
                  <a:pt x="3214116" y="830580"/>
                </a:lnTo>
                <a:lnTo>
                  <a:pt x="3200400" y="845820"/>
                </a:lnTo>
                <a:lnTo>
                  <a:pt x="3200400" y="859536"/>
                </a:lnTo>
                <a:lnTo>
                  <a:pt x="3214116" y="859536"/>
                </a:lnTo>
                <a:close/>
              </a:path>
            </a:pathLst>
          </a:custGeom>
          <a:solidFill>
            <a:srgbClr val="F15928"/>
          </a:solidFill>
        </p:spPr>
        <p:txBody>
          <a:bodyPr wrap="square" lIns="0" tIns="0" rIns="0" bIns="0" rtlCol="0"/>
          <a:lstStyle/>
          <a:p/>
        </p:txBody>
      </p:sp>
      <p:sp>
        <p:nvSpPr>
          <p:cNvPr id="13" name="object 13"/>
          <p:cNvSpPr txBox="1"/>
          <p:nvPr/>
        </p:nvSpPr>
        <p:spPr>
          <a:xfrm>
            <a:off x="5420746" y="4371846"/>
            <a:ext cx="3200400" cy="756920"/>
          </a:xfrm>
          <a:prstGeom prst="rect">
            <a:avLst/>
          </a:prstGeom>
        </p:spPr>
        <p:txBody>
          <a:bodyPr wrap="square" lIns="0" tIns="12065" rIns="0" bIns="0" rtlCol="0" vert="horz">
            <a:spAutoFit/>
          </a:bodyPr>
          <a:lstStyle/>
          <a:p>
            <a:pPr marL="91440" marR="2875280">
              <a:lnSpc>
                <a:spcPct val="100000"/>
              </a:lnSpc>
              <a:spcBef>
                <a:spcPts val="95"/>
              </a:spcBef>
            </a:pPr>
            <a:r>
              <a:rPr dirty="0" sz="1600" spc="-5">
                <a:solidFill>
                  <a:srgbClr val="001F5F"/>
                </a:solidFill>
                <a:latin typeface="Arial"/>
                <a:cs typeface="Arial"/>
              </a:rPr>
              <a:t>Hi  </a:t>
            </a:r>
            <a:r>
              <a:rPr dirty="0" sz="1600" spc="-5">
                <a:solidFill>
                  <a:srgbClr val="001F5F"/>
                </a:solidFill>
                <a:latin typeface="Arial"/>
                <a:cs typeface="Arial"/>
              </a:rPr>
              <a:t>10</a:t>
            </a:r>
            <a:endParaRPr sz="1600">
              <a:latin typeface="Arial"/>
              <a:cs typeface="Arial"/>
            </a:endParaRPr>
          </a:p>
          <a:p>
            <a:pPr marL="91440">
              <a:lnSpc>
                <a:spcPct val="100000"/>
              </a:lnSpc>
            </a:pPr>
            <a:r>
              <a:rPr dirty="0" sz="1600" spc="-5">
                <a:solidFill>
                  <a:srgbClr val="001F5F"/>
                </a:solidFill>
                <a:latin typeface="Arial"/>
                <a:cs typeface="Arial"/>
              </a:rPr>
              <a:t>End of</a:t>
            </a:r>
            <a:r>
              <a:rPr dirty="0" sz="1600" spc="0">
                <a:solidFill>
                  <a:srgbClr val="001F5F"/>
                </a:solidFill>
                <a:latin typeface="Arial"/>
                <a:cs typeface="Arial"/>
              </a:rPr>
              <a:t> </a:t>
            </a:r>
            <a:r>
              <a:rPr dirty="0" sz="1600" spc="-5">
                <a:solidFill>
                  <a:srgbClr val="001F5F"/>
                </a:solidFill>
                <a:latin typeface="Arial"/>
                <a:cs typeface="Arial"/>
              </a:rPr>
              <a:t>Program</a:t>
            </a:r>
            <a:endParaRPr sz="1600">
              <a:latin typeface="Arial"/>
              <a:cs typeface="Arial"/>
            </a:endParaRPr>
          </a:p>
        </p:txBody>
      </p:sp>
      <p:sp>
        <p:nvSpPr>
          <p:cNvPr id="14" name="object 14"/>
          <p:cNvSpPr/>
          <p:nvPr/>
        </p:nvSpPr>
        <p:spPr>
          <a:xfrm>
            <a:off x="1459873" y="1082040"/>
            <a:ext cx="7315200" cy="384175"/>
          </a:xfrm>
          <a:custGeom>
            <a:avLst/>
            <a:gdLst/>
            <a:ahLst/>
            <a:cxnLst/>
            <a:rect l="l" t="t" r="r" b="b"/>
            <a:pathLst>
              <a:path w="7315200" h="384175">
                <a:moveTo>
                  <a:pt x="0" y="0"/>
                </a:moveTo>
                <a:lnTo>
                  <a:pt x="0" y="384048"/>
                </a:lnTo>
                <a:lnTo>
                  <a:pt x="7315200" y="384048"/>
                </a:lnTo>
                <a:lnTo>
                  <a:pt x="7315200" y="0"/>
                </a:lnTo>
                <a:lnTo>
                  <a:pt x="0" y="0"/>
                </a:lnTo>
                <a:close/>
              </a:path>
            </a:pathLst>
          </a:custGeom>
          <a:solidFill>
            <a:srgbClr val="BFE8FF"/>
          </a:solidFill>
        </p:spPr>
        <p:txBody>
          <a:bodyPr wrap="square" lIns="0" tIns="0" rIns="0" bIns="0" rtlCol="0"/>
          <a:lstStyle/>
          <a:p/>
        </p:txBody>
      </p:sp>
      <p:sp>
        <p:nvSpPr>
          <p:cNvPr id="15" name="object 15"/>
          <p:cNvSpPr/>
          <p:nvPr/>
        </p:nvSpPr>
        <p:spPr>
          <a:xfrm>
            <a:off x="1455301" y="1075944"/>
            <a:ext cx="7325995" cy="394970"/>
          </a:xfrm>
          <a:custGeom>
            <a:avLst/>
            <a:gdLst/>
            <a:ahLst/>
            <a:cxnLst/>
            <a:rect l="l" t="t" r="r" b="b"/>
            <a:pathLst>
              <a:path w="7325995" h="394969">
                <a:moveTo>
                  <a:pt x="7325865" y="391668"/>
                </a:moveTo>
                <a:lnTo>
                  <a:pt x="7325865" y="3048"/>
                </a:lnTo>
                <a:lnTo>
                  <a:pt x="7322817" y="0"/>
                </a:lnTo>
                <a:lnTo>
                  <a:pt x="3048" y="0"/>
                </a:lnTo>
                <a:lnTo>
                  <a:pt x="0" y="3048"/>
                </a:lnTo>
                <a:lnTo>
                  <a:pt x="0" y="391668"/>
                </a:lnTo>
                <a:lnTo>
                  <a:pt x="3048" y="394716"/>
                </a:lnTo>
                <a:lnTo>
                  <a:pt x="4572" y="394716"/>
                </a:lnTo>
                <a:lnTo>
                  <a:pt x="4572" y="10668"/>
                </a:lnTo>
                <a:lnTo>
                  <a:pt x="10668" y="6096"/>
                </a:lnTo>
                <a:lnTo>
                  <a:pt x="10668" y="10668"/>
                </a:lnTo>
                <a:lnTo>
                  <a:pt x="7315197" y="10668"/>
                </a:lnTo>
                <a:lnTo>
                  <a:pt x="7315197" y="6096"/>
                </a:lnTo>
                <a:lnTo>
                  <a:pt x="7319769" y="10668"/>
                </a:lnTo>
                <a:lnTo>
                  <a:pt x="7319769" y="394716"/>
                </a:lnTo>
                <a:lnTo>
                  <a:pt x="7322817" y="394716"/>
                </a:lnTo>
                <a:lnTo>
                  <a:pt x="7325865" y="391668"/>
                </a:lnTo>
                <a:close/>
              </a:path>
              <a:path w="7325995" h="394969">
                <a:moveTo>
                  <a:pt x="10668" y="10668"/>
                </a:moveTo>
                <a:lnTo>
                  <a:pt x="10668" y="6096"/>
                </a:lnTo>
                <a:lnTo>
                  <a:pt x="4572" y="10668"/>
                </a:lnTo>
                <a:lnTo>
                  <a:pt x="10668" y="10668"/>
                </a:lnTo>
                <a:close/>
              </a:path>
              <a:path w="7325995" h="394969">
                <a:moveTo>
                  <a:pt x="10668" y="385572"/>
                </a:moveTo>
                <a:lnTo>
                  <a:pt x="10668" y="10668"/>
                </a:lnTo>
                <a:lnTo>
                  <a:pt x="4572" y="10668"/>
                </a:lnTo>
                <a:lnTo>
                  <a:pt x="4572" y="385572"/>
                </a:lnTo>
                <a:lnTo>
                  <a:pt x="10668" y="385572"/>
                </a:lnTo>
                <a:close/>
              </a:path>
              <a:path w="7325995" h="394969">
                <a:moveTo>
                  <a:pt x="7319769" y="385572"/>
                </a:moveTo>
                <a:lnTo>
                  <a:pt x="4572" y="385572"/>
                </a:lnTo>
                <a:lnTo>
                  <a:pt x="10668" y="390144"/>
                </a:lnTo>
                <a:lnTo>
                  <a:pt x="10668" y="394716"/>
                </a:lnTo>
                <a:lnTo>
                  <a:pt x="7315197" y="394716"/>
                </a:lnTo>
                <a:lnTo>
                  <a:pt x="7315197" y="390144"/>
                </a:lnTo>
                <a:lnTo>
                  <a:pt x="7319769" y="385572"/>
                </a:lnTo>
                <a:close/>
              </a:path>
              <a:path w="7325995" h="394969">
                <a:moveTo>
                  <a:pt x="10668" y="394716"/>
                </a:moveTo>
                <a:lnTo>
                  <a:pt x="10668" y="390144"/>
                </a:lnTo>
                <a:lnTo>
                  <a:pt x="4572" y="385572"/>
                </a:lnTo>
                <a:lnTo>
                  <a:pt x="4572" y="394716"/>
                </a:lnTo>
                <a:lnTo>
                  <a:pt x="10668" y="394716"/>
                </a:lnTo>
                <a:close/>
              </a:path>
              <a:path w="7325995" h="394969">
                <a:moveTo>
                  <a:pt x="7319769" y="10668"/>
                </a:moveTo>
                <a:lnTo>
                  <a:pt x="7315197" y="6096"/>
                </a:lnTo>
                <a:lnTo>
                  <a:pt x="7315197" y="10668"/>
                </a:lnTo>
                <a:lnTo>
                  <a:pt x="7319769" y="10668"/>
                </a:lnTo>
                <a:close/>
              </a:path>
              <a:path w="7325995" h="394969">
                <a:moveTo>
                  <a:pt x="7319769" y="385572"/>
                </a:moveTo>
                <a:lnTo>
                  <a:pt x="7319769" y="10668"/>
                </a:lnTo>
                <a:lnTo>
                  <a:pt x="7315197" y="10668"/>
                </a:lnTo>
                <a:lnTo>
                  <a:pt x="7315197" y="385572"/>
                </a:lnTo>
                <a:lnTo>
                  <a:pt x="7319769" y="385572"/>
                </a:lnTo>
                <a:close/>
              </a:path>
              <a:path w="7325995" h="394969">
                <a:moveTo>
                  <a:pt x="7319769" y="394716"/>
                </a:moveTo>
                <a:lnTo>
                  <a:pt x="7319769" y="385572"/>
                </a:lnTo>
                <a:lnTo>
                  <a:pt x="7315197" y="390144"/>
                </a:lnTo>
                <a:lnTo>
                  <a:pt x="7315197" y="394716"/>
                </a:lnTo>
                <a:lnTo>
                  <a:pt x="7319769" y="394716"/>
                </a:lnTo>
                <a:close/>
              </a:path>
            </a:pathLst>
          </a:custGeom>
          <a:solidFill>
            <a:srgbClr val="353638"/>
          </a:solidFill>
        </p:spPr>
        <p:txBody>
          <a:bodyPr wrap="square" lIns="0" tIns="0" rIns="0" bIns="0" rtlCol="0"/>
          <a:lstStyle/>
          <a:p/>
        </p:txBody>
      </p:sp>
      <p:sp>
        <p:nvSpPr>
          <p:cNvPr id="16" name="object 16"/>
          <p:cNvSpPr txBox="1"/>
          <p:nvPr/>
        </p:nvSpPr>
        <p:spPr>
          <a:xfrm>
            <a:off x="1459873" y="1124203"/>
            <a:ext cx="7315200" cy="269240"/>
          </a:xfrm>
          <a:prstGeom prst="rect">
            <a:avLst/>
          </a:prstGeom>
        </p:spPr>
        <p:txBody>
          <a:bodyPr wrap="square" lIns="0" tIns="12065" rIns="0" bIns="0" rtlCol="0" vert="horz">
            <a:spAutoFit/>
          </a:bodyPr>
          <a:lstStyle/>
          <a:p>
            <a:pPr marL="1633220">
              <a:lnSpc>
                <a:spcPct val="100000"/>
              </a:lnSpc>
              <a:spcBef>
                <a:spcPts val="95"/>
              </a:spcBef>
            </a:pPr>
            <a:r>
              <a:rPr dirty="0" sz="1600" spc="-10" b="1">
                <a:solidFill>
                  <a:srgbClr val="6C6D70"/>
                </a:solidFill>
                <a:latin typeface="Arial"/>
                <a:cs typeface="Arial"/>
              </a:rPr>
              <a:t>Demo: Assignment </a:t>
            </a:r>
            <a:r>
              <a:rPr dirty="0" sz="1600" spc="-5" b="1">
                <a:solidFill>
                  <a:srgbClr val="6C6D70"/>
                </a:solidFill>
                <a:latin typeface="Arial"/>
                <a:cs typeface="Arial"/>
              </a:rPr>
              <a:t>12: </a:t>
            </a:r>
            <a:r>
              <a:rPr dirty="0" sz="1600" spc="-10" b="1">
                <a:solidFill>
                  <a:srgbClr val="6C6D70"/>
                </a:solidFill>
                <a:latin typeface="Arial"/>
                <a:cs typeface="Arial"/>
              </a:rPr>
              <a:t>Control</a:t>
            </a:r>
            <a:r>
              <a:rPr dirty="0" sz="1600" spc="65" b="1">
                <a:solidFill>
                  <a:srgbClr val="6C6D70"/>
                </a:solidFill>
                <a:latin typeface="Arial"/>
                <a:cs typeface="Arial"/>
              </a:rPr>
              <a:t> </a:t>
            </a:r>
            <a:r>
              <a:rPr dirty="0" sz="1600" spc="-5" b="1">
                <a:solidFill>
                  <a:srgbClr val="6C6D70"/>
                </a:solidFill>
                <a:latin typeface="Arial"/>
                <a:cs typeface="Arial"/>
              </a:rPr>
              <a:t>Structures</a:t>
            </a:r>
            <a:endParaRPr sz="1600">
              <a:latin typeface="Arial"/>
              <a:cs typeface="Arial"/>
            </a:endParaRPr>
          </a:p>
        </p:txBody>
      </p:sp>
      <p:sp>
        <p:nvSpPr>
          <p:cNvPr id="17" name="object 17"/>
          <p:cNvSpPr/>
          <p:nvPr/>
        </p:nvSpPr>
        <p:spPr>
          <a:xfrm>
            <a:off x="1459873" y="6132576"/>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18" name="object 18"/>
          <p:cNvSpPr/>
          <p:nvPr/>
        </p:nvSpPr>
        <p:spPr>
          <a:xfrm>
            <a:off x="1455301" y="6128004"/>
            <a:ext cx="7325995" cy="466725"/>
          </a:xfrm>
          <a:custGeom>
            <a:avLst/>
            <a:gdLst/>
            <a:ahLst/>
            <a:cxnLst/>
            <a:rect l="l" t="t" r="r" b="b"/>
            <a:pathLst>
              <a:path w="7325995" h="466725">
                <a:moveTo>
                  <a:pt x="7325865" y="464820"/>
                </a:moveTo>
                <a:lnTo>
                  <a:pt x="7325865" y="3048"/>
                </a:lnTo>
                <a:lnTo>
                  <a:pt x="7322817" y="0"/>
                </a:lnTo>
                <a:lnTo>
                  <a:pt x="3048" y="0"/>
                </a:lnTo>
                <a:lnTo>
                  <a:pt x="0" y="3048"/>
                </a:lnTo>
                <a:lnTo>
                  <a:pt x="0" y="464820"/>
                </a:lnTo>
                <a:lnTo>
                  <a:pt x="3048" y="466344"/>
                </a:lnTo>
                <a:lnTo>
                  <a:pt x="4572" y="466344"/>
                </a:lnTo>
                <a:lnTo>
                  <a:pt x="4572" y="9144"/>
                </a:lnTo>
                <a:lnTo>
                  <a:pt x="10668" y="4572"/>
                </a:lnTo>
                <a:lnTo>
                  <a:pt x="10668" y="9144"/>
                </a:lnTo>
                <a:lnTo>
                  <a:pt x="7315197" y="9144"/>
                </a:lnTo>
                <a:lnTo>
                  <a:pt x="7315197" y="4572"/>
                </a:lnTo>
                <a:lnTo>
                  <a:pt x="7319769" y="9144"/>
                </a:lnTo>
                <a:lnTo>
                  <a:pt x="7319769" y="466344"/>
                </a:lnTo>
                <a:lnTo>
                  <a:pt x="7322817" y="466344"/>
                </a:lnTo>
                <a:lnTo>
                  <a:pt x="7325865" y="464820"/>
                </a:lnTo>
                <a:close/>
              </a:path>
              <a:path w="7325995" h="466725">
                <a:moveTo>
                  <a:pt x="10668" y="9144"/>
                </a:moveTo>
                <a:lnTo>
                  <a:pt x="10668" y="4572"/>
                </a:lnTo>
                <a:lnTo>
                  <a:pt x="4572" y="9144"/>
                </a:lnTo>
                <a:lnTo>
                  <a:pt x="10668" y="9144"/>
                </a:lnTo>
                <a:close/>
              </a:path>
              <a:path w="7325995" h="466725">
                <a:moveTo>
                  <a:pt x="10668" y="457200"/>
                </a:moveTo>
                <a:lnTo>
                  <a:pt x="10668" y="9144"/>
                </a:lnTo>
                <a:lnTo>
                  <a:pt x="4572" y="9144"/>
                </a:lnTo>
                <a:lnTo>
                  <a:pt x="4572" y="457200"/>
                </a:lnTo>
                <a:lnTo>
                  <a:pt x="10668" y="457200"/>
                </a:lnTo>
                <a:close/>
              </a:path>
              <a:path w="7325995" h="466725">
                <a:moveTo>
                  <a:pt x="7319769" y="457200"/>
                </a:moveTo>
                <a:lnTo>
                  <a:pt x="4572" y="457200"/>
                </a:lnTo>
                <a:lnTo>
                  <a:pt x="10668" y="461772"/>
                </a:lnTo>
                <a:lnTo>
                  <a:pt x="10668" y="466344"/>
                </a:lnTo>
                <a:lnTo>
                  <a:pt x="7315197" y="466344"/>
                </a:lnTo>
                <a:lnTo>
                  <a:pt x="7315197" y="461772"/>
                </a:lnTo>
                <a:lnTo>
                  <a:pt x="7319769" y="457200"/>
                </a:lnTo>
                <a:close/>
              </a:path>
              <a:path w="7325995" h="466725">
                <a:moveTo>
                  <a:pt x="10668" y="466344"/>
                </a:moveTo>
                <a:lnTo>
                  <a:pt x="10668" y="461772"/>
                </a:lnTo>
                <a:lnTo>
                  <a:pt x="4572" y="457200"/>
                </a:lnTo>
                <a:lnTo>
                  <a:pt x="4572" y="466344"/>
                </a:lnTo>
                <a:lnTo>
                  <a:pt x="10668" y="466344"/>
                </a:lnTo>
                <a:close/>
              </a:path>
              <a:path w="7325995" h="466725">
                <a:moveTo>
                  <a:pt x="7319769" y="9144"/>
                </a:moveTo>
                <a:lnTo>
                  <a:pt x="7315197" y="4572"/>
                </a:lnTo>
                <a:lnTo>
                  <a:pt x="7315197" y="9144"/>
                </a:lnTo>
                <a:lnTo>
                  <a:pt x="7319769" y="9144"/>
                </a:lnTo>
                <a:close/>
              </a:path>
              <a:path w="7325995" h="466725">
                <a:moveTo>
                  <a:pt x="7319769" y="457200"/>
                </a:moveTo>
                <a:lnTo>
                  <a:pt x="7319769" y="9144"/>
                </a:lnTo>
                <a:lnTo>
                  <a:pt x="7315197" y="9144"/>
                </a:lnTo>
                <a:lnTo>
                  <a:pt x="7315197" y="457200"/>
                </a:lnTo>
                <a:lnTo>
                  <a:pt x="7319769" y="457200"/>
                </a:lnTo>
                <a:close/>
              </a:path>
              <a:path w="7325995" h="466725">
                <a:moveTo>
                  <a:pt x="7319769" y="466344"/>
                </a:moveTo>
                <a:lnTo>
                  <a:pt x="7319769" y="457200"/>
                </a:lnTo>
                <a:lnTo>
                  <a:pt x="7315197" y="461772"/>
                </a:lnTo>
                <a:lnTo>
                  <a:pt x="7315197" y="466344"/>
                </a:lnTo>
                <a:lnTo>
                  <a:pt x="7319769" y="466344"/>
                </a:lnTo>
                <a:close/>
              </a:path>
            </a:pathLst>
          </a:custGeom>
          <a:solidFill>
            <a:srgbClr val="353638"/>
          </a:solidFill>
        </p:spPr>
        <p:txBody>
          <a:bodyPr wrap="square" lIns="0" tIns="0" rIns="0" bIns="0" rtlCol="0"/>
          <a:lstStyle/>
          <a:p/>
        </p:txBody>
      </p:sp>
      <p:sp>
        <p:nvSpPr>
          <p:cNvPr id="19" name="object 19"/>
          <p:cNvSpPr txBox="1"/>
          <p:nvPr/>
        </p:nvSpPr>
        <p:spPr>
          <a:xfrm>
            <a:off x="1459873" y="6212837"/>
            <a:ext cx="7315200" cy="269240"/>
          </a:xfrm>
          <a:prstGeom prst="rect">
            <a:avLst/>
          </a:prstGeom>
        </p:spPr>
        <p:txBody>
          <a:bodyPr wrap="square" lIns="0" tIns="12065" rIns="0" bIns="0" rtlCol="0" vert="horz">
            <a:spAutoFit/>
          </a:bodyPr>
          <a:lstStyle/>
          <a:p>
            <a:pPr marL="66421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13, 14, 15, 16: </a:t>
            </a:r>
            <a:r>
              <a:rPr dirty="0" sz="1600" spc="-10" b="1">
                <a:solidFill>
                  <a:srgbClr val="6C6D70"/>
                </a:solidFill>
                <a:latin typeface="Arial"/>
                <a:cs typeface="Arial"/>
              </a:rPr>
              <a:t>Control</a:t>
            </a:r>
            <a:r>
              <a:rPr dirty="0" sz="1600" spc="160" b="1">
                <a:solidFill>
                  <a:srgbClr val="6C6D70"/>
                </a:solidFill>
                <a:latin typeface="Arial"/>
                <a:cs typeface="Arial"/>
              </a:rPr>
              <a:t> </a:t>
            </a:r>
            <a:r>
              <a:rPr dirty="0" sz="1600" spc="-5" b="1">
                <a:solidFill>
                  <a:srgbClr val="6C6D70"/>
                </a:solidFill>
                <a:latin typeface="Arial"/>
                <a:cs typeface="Arial"/>
              </a:rPr>
              <a:t>Structures</a:t>
            </a:r>
            <a:endParaRPr sz="1600">
              <a:latin typeface="Arial"/>
              <a:cs typeface="Arial"/>
            </a:endParaRPr>
          </a:p>
        </p:txBody>
      </p:sp>
      <p:sp>
        <p:nvSpPr>
          <p:cNvPr id="20" name="object 20"/>
          <p:cNvSpPr txBox="1"/>
          <p:nvPr/>
        </p:nvSpPr>
        <p:spPr>
          <a:xfrm>
            <a:off x="1060081" y="1496059"/>
            <a:ext cx="5155565" cy="1259840"/>
          </a:xfrm>
          <a:prstGeom prst="rect">
            <a:avLst/>
          </a:prstGeom>
        </p:spPr>
        <p:txBody>
          <a:bodyPr wrap="square" lIns="0" tIns="12700" rIns="0" bIns="0" rtlCol="0" vert="horz">
            <a:spAutoFit/>
          </a:bodyPr>
          <a:lstStyle/>
          <a:p>
            <a:pPr marL="733425" indent="-231775">
              <a:lnSpc>
                <a:spcPct val="100000"/>
              </a:lnSpc>
              <a:spcBef>
                <a:spcPts val="100"/>
              </a:spcBef>
              <a:buClr>
                <a:srgbClr val="007BC3"/>
              </a:buClr>
              <a:buChar char="•"/>
              <a:tabLst>
                <a:tab pos="733425" algn="l"/>
                <a:tab pos="734060" algn="l"/>
              </a:tabLst>
            </a:pPr>
            <a:r>
              <a:rPr dirty="0" sz="1800" spc="-5">
                <a:solidFill>
                  <a:srgbClr val="6C6D70"/>
                </a:solidFill>
                <a:latin typeface="Arial"/>
                <a:cs typeface="Arial"/>
              </a:rPr>
              <a:t>elif</a:t>
            </a:r>
            <a:r>
              <a:rPr dirty="0" sz="1800">
                <a:solidFill>
                  <a:srgbClr val="6C6D70"/>
                </a:solidFill>
                <a:latin typeface="Arial"/>
                <a:cs typeface="Arial"/>
              </a:rPr>
              <a:t> </a:t>
            </a:r>
            <a:r>
              <a:rPr dirty="0" sz="1800" spc="-5">
                <a:solidFill>
                  <a:srgbClr val="6C6D70"/>
                </a:solidFill>
                <a:latin typeface="Arial"/>
                <a:cs typeface="Arial"/>
              </a:rPr>
              <a:t>statement:</a:t>
            </a:r>
            <a:endParaRPr sz="1800">
              <a:latin typeface="Arial"/>
              <a:cs typeface="Arial"/>
            </a:endParaRPr>
          </a:p>
          <a:p>
            <a:pPr marL="958850" marR="5080" indent="-173990">
              <a:lnSpc>
                <a:spcPct val="110000"/>
              </a:lnSpc>
              <a:spcBef>
                <a:spcPts val="1220"/>
              </a:spcBef>
            </a:pPr>
            <a:r>
              <a:rPr dirty="0" sz="1600" spc="-5">
                <a:solidFill>
                  <a:srgbClr val="007BC3"/>
                </a:solidFill>
                <a:latin typeface="Arial"/>
                <a:cs typeface="Arial"/>
              </a:rPr>
              <a:t>– </a:t>
            </a:r>
            <a:r>
              <a:rPr dirty="0" sz="1600" spc="-5" b="1">
                <a:solidFill>
                  <a:srgbClr val="6C6D70"/>
                </a:solidFill>
                <a:latin typeface="Arial"/>
                <a:cs typeface="Arial"/>
              </a:rPr>
              <a:t>elif </a:t>
            </a:r>
            <a:r>
              <a:rPr dirty="0" sz="1600" spc="-5">
                <a:solidFill>
                  <a:srgbClr val="6C6D70"/>
                </a:solidFill>
                <a:latin typeface="Arial"/>
                <a:cs typeface="Arial"/>
              </a:rPr>
              <a:t>statement is used </a:t>
            </a:r>
            <a:r>
              <a:rPr dirty="0" sz="1600" spc="-10">
                <a:solidFill>
                  <a:srgbClr val="6C6D70"/>
                </a:solidFill>
                <a:latin typeface="Arial"/>
                <a:cs typeface="Arial"/>
              </a:rPr>
              <a:t>when </a:t>
            </a:r>
            <a:r>
              <a:rPr dirty="0" sz="1600" spc="-5">
                <a:solidFill>
                  <a:srgbClr val="6C6D70"/>
                </a:solidFill>
                <a:latin typeface="Arial"/>
                <a:cs typeface="Arial"/>
              </a:rPr>
              <a:t>there is more than  one condition to be checked</a:t>
            </a:r>
            <a:r>
              <a:rPr dirty="0" sz="1600" spc="10">
                <a:solidFill>
                  <a:srgbClr val="6C6D70"/>
                </a:solidFill>
                <a:latin typeface="Arial"/>
                <a:cs typeface="Arial"/>
              </a:rPr>
              <a:t> </a:t>
            </a:r>
            <a:r>
              <a:rPr dirty="0" sz="1600" spc="-5">
                <a:solidFill>
                  <a:srgbClr val="6C6D70"/>
                </a:solidFill>
                <a:latin typeface="Arial"/>
                <a:cs typeface="Arial"/>
              </a:rPr>
              <a:t>separately</a:t>
            </a:r>
            <a:endParaRPr sz="1600">
              <a:latin typeface="Arial"/>
              <a:cs typeface="Arial"/>
            </a:endParaRPr>
          </a:p>
          <a:p>
            <a:pPr marL="12700">
              <a:lnSpc>
                <a:spcPct val="100000"/>
              </a:lnSpc>
              <a:spcBef>
                <a:spcPts val="190"/>
              </a:spcBef>
            </a:pPr>
            <a:r>
              <a:rPr dirty="0" sz="1600" spc="-5" b="1" i="1">
                <a:solidFill>
                  <a:srgbClr val="6C6D70"/>
                </a:solidFill>
                <a:latin typeface="Arial"/>
                <a:cs typeface="Arial"/>
              </a:rPr>
              <a:t>Example:</a:t>
            </a:r>
            <a:endParaRPr sz="1600">
              <a:latin typeface="Arial"/>
              <a:cs typeface="Arial"/>
            </a:endParaRPr>
          </a:p>
        </p:txBody>
      </p:sp>
      <p:sp>
        <p:nvSpPr>
          <p:cNvPr id="21" name="object 21"/>
          <p:cNvSpPr txBox="1"/>
          <p:nvPr/>
        </p:nvSpPr>
        <p:spPr>
          <a:xfrm>
            <a:off x="5513207" y="3990846"/>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22" name="object 22"/>
          <p:cNvSpPr/>
          <p:nvPr/>
        </p:nvSpPr>
        <p:spPr>
          <a:xfrm>
            <a:off x="6988942" y="2101596"/>
            <a:ext cx="2531745" cy="1754505"/>
          </a:xfrm>
          <a:custGeom>
            <a:avLst/>
            <a:gdLst/>
            <a:ahLst/>
            <a:cxnLst/>
            <a:rect l="l" t="t" r="r" b="b"/>
            <a:pathLst>
              <a:path w="2531745" h="1754504">
                <a:moveTo>
                  <a:pt x="0" y="0"/>
                </a:moveTo>
                <a:lnTo>
                  <a:pt x="0" y="1754124"/>
                </a:lnTo>
                <a:lnTo>
                  <a:pt x="2531364" y="1754124"/>
                </a:lnTo>
                <a:lnTo>
                  <a:pt x="2531364" y="0"/>
                </a:lnTo>
                <a:lnTo>
                  <a:pt x="0" y="0"/>
                </a:lnTo>
                <a:close/>
              </a:path>
            </a:pathLst>
          </a:custGeom>
          <a:solidFill>
            <a:srgbClr val="F2F2F2"/>
          </a:solidFill>
        </p:spPr>
        <p:txBody>
          <a:bodyPr wrap="square" lIns="0" tIns="0" rIns="0" bIns="0" rtlCol="0"/>
          <a:lstStyle/>
          <a:p/>
        </p:txBody>
      </p:sp>
      <p:sp>
        <p:nvSpPr>
          <p:cNvPr id="23" name="object 23"/>
          <p:cNvSpPr/>
          <p:nvPr/>
        </p:nvSpPr>
        <p:spPr>
          <a:xfrm>
            <a:off x="6984370" y="2097024"/>
            <a:ext cx="2540635" cy="1763395"/>
          </a:xfrm>
          <a:custGeom>
            <a:avLst/>
            <a:gdLst/>
            <a:ahLst/>
            <a:cxnLst/>
            <a:rect l="l" t="t" r="r" b="b"/>
            <a:pathLst>
              <a:path w="2540634" h="1763395">
                <a:moveTo>
                  <a:pt x="2540508" y="1761744"/>
                </a:moveTo>
                <a:lnTo>
                  <a:pt x="2540508" y="1524"/>
                </a:lnTo>
                <a:lnTo>
                  <a:pt x="2538984" y="0"/>
                </a:lnTo>
                <a:lnTo>
                  <a:pt x="3048" y="0"/>
                </a:lnTo>
                <a:lnTo>
                  <a:pt x="0" y="1524"/>
                </a:lnTo>
                <a:lnTo>
                  <a:pt x="0" y="1761744"/>
                </a:lnTo>
                <a:lnTo>
                  <a:pt x="3048" y="1763268"/>
                </a:lnTo>
                <a:lnTo>
                  <a:pt x="4572" y="1763268"/>
                </a:lnTo>
                <a:lnTo>
                  <a:pt x="4572" y="9144"/>
                </a:lnTo>
                <a:lnTo>
                  <a:pt x="10668" y="4572"/>
                </a:lnTo>
                <a:lnTo>
                  <a:pt x="10668" y="9144"/>
                </a:lnTo>
                <a:lnTo>
                  <a:pt x="2531364" y="9144"/>
                </a:lnTo>
                <a:lnTo>
                  <a:pt x="2531364" y="4572"/>
                </a:lnTo>
                <a:lnTo>
                  <a:pt x="2535936" y="9144"/>
                </a:lnTo>
                <a:lnTo>
                  <a:pt x="2535936" y="1763268"/>
                </a:lnTo>
                <a:lnTo>
                  <a:pt x="2538984" y="1763268"/>
                </a:lnTo>
                <a:lnTo>
                  <a:pt x="2540508" y="1761744"/>
                </a:lnTo>
                <a:close/>
              </a:path>
              <a:path w="2540634" h="1763395">
                <a:moveTo>
                  <a:pt x="10668" y="9144"/>
                </a:moveTo>
                <a:lnTo>
                  <a:pt x="10668" y="4572"/>
                </a:lnTo>
                <a:lnTo>
                  <a:pt x="4572" y="9144"/>
                </a:lnTo>
                <a:lnTo>
                  <a:pt x="10668" y="9144"/>
                </a:lnTo>
                <a:close/>
              </a:path>
              <a:path w="2540634" h="1763395">
                <a:moveTo>
                  <a:pt x="10668" y="1754124"/>
                </a:moveTo>
                <a:lnTo>
                  <a:pt x="10668" y="9144"/>
                </a:lnTo>
                <a:lnTo>
                  <a:pt x="4572" y="9144"/>
                </a:lnTo>
                <a:lnTo>
                  <a:pt x="4572" y="1754124"/>
                </a:lnTo>
                <a:lnTo>
                  <a:pt x="10668" y="1754124"/>
                </a:lnTo>
                <a:close/>
              </a:path>
              <a:path w="2540634" h="1763395">
                <a:moveTo>
                  <a:pt x="2535936" y="1754124"/>
                </a:moveTo>
                <a:lnTo>
                  <a:pt x="4572" y="1754124"/>
                </a:lnTo>
                <a:lnTo>
                  <a:pt x="10668" y="1758696"/>
                </a:lnTo>
                <a:lnTo>
                  <a:pt x="10668" y="1763268"/>
                </a:lnTo>
                <a:lnTo>
                  <a:pt x="2531364" y="1763268"/>
                </a:lnTo>
                <a:lnTo>
                  <a:pt x="2531364" y="1758696"/>
                </a:lnTo>
                <a:lnTo>
                  <a:pt x="2535936" y="1754124"/>
                </a:lnTo>
                <a:close/>
              </a:path>
              <a:path w="2540634" h="1763395">
                <a:moveTo>
                  <a:pt x="10668" y="1763268"/>
                </a:moveTo>
                <a:lnTo>
                  <a:pt x="10668" y="1758696"/>
                </a:lnTo>
                <a:lnTo>
                  <a:pt x="4572" y="1754124"/>
                </a:lnTo>
                <a:lnTo>
                  <a:pt x="4572" y="1763268"/>
                </a:lnTo>
                <a:lnTo>
                  <a:pt x="10668" y="1763268"/>
                </a:lnTo>
                <a:close/>
              </a:path>
              <a:path w="2540634" h="1763395">
                <a:moveTo>
                  <a:pt x="2535936" y="9144"/>
                </a:moveTo>
                <a:lnTo>
                  <a:pt x="2531364" y="4572"/>
                </a:lnTo>
                <a:lnTo>
                  <a:pt x="2531364" y="9144"/>
                </a:lnTo>
                <a:lnTo>
                  <a:pt x="2535936" y="9144"/>
                </a:lnTo>
                <a:close/>
              </a:path>
              <a:path w="2540634" h="1763395">
                <a:moveTo>
                  <a:pt x="2535936" y="1754124"/>
                </a:moveTo>
                <a:lnTo>
                  <a:pt x="2535936" y="9144"/>
                </a:lnTo>
                <a:lnTo>
                  <a:pt x="2531364" y="9144"/>
                </a:lnTo>
                <a:lnTo>
                  <a:pt x="2531364" y="1754124"/>
                </a:lnTo>
                <a:lnTo>
                  <a:pt x="2535936" y="1754124"/>
                </a:lnTo>
                <a:close/>
              </a:path>
              <a:path w="2540634" h="1763395">
                <a:moveTo>
                  <a:pt x="2535936" y="1763268"/>
                </a:moveTo>
                <a:lnTo>
                  <a:pt x="2535936" y="1754124"/>
                </a:lnTo>
                <a:lnTo>
                  <a:pt x="2531364" y="1758696"/>
                </a:lnTo>
                <a:lnTo>
                  <a:pt x="2531364" y="1763268"/>
                </a:lnTo>
                <a:lnTo>
                  <a:pt x="2535936" y="1763268"/>
                </a:lnTo>
                <a:close/>
              </a:path>
            </a:pathLst>
          </a:custGeom>
          <a:solidFill>
            <a:srgbClr val="6D6E70"/>
          </a:solidFill>
        </p:spPr>
        <p:txBody>
          <a:bodyPr wrap="square" lIns="0" tIns="0" rIns="0" bIns="0" rtlCol="0"/>
          <a:lstStyle/>
          <a:p/>
        </p:txBody>
      </p:sp>
      <p:sp>
        <p:nvSpPr>
          <p:cNvPr id="24" name="object 24"/>
          <p:cNvSpPr txBox="1"/>
          <p:nvPr/>
        </p:nvSpPr>
        <p:spPr>
          <a:xfrm>
            <a:off x="6988942" y="2128519"/>
            <a:ext cx="2531745" cy="1671320"/>
          </a:xfrm>
          <a:prstGeom prst="rect">
            <a:avLst/>
          </a:prstGeom>
        </p:spPr>
        <p:txBody>
          <a:bodyPr wrap="square" lIns="0" tIns="12700" rIns="0" bIns="0" rtlCol="0" vert="horz">
            <a:spAutoFit/>
          </a:bodyPr>
          <a:lstStyle/>
          <a:p>
            <a:pPr marL="91440">
              <a:lnSpc>
                <a:spcPct val="100000"/>
              </a:lnSpc>
              <a:spcBef>
                <a:spcPts val="100"/>
              </a:spcBef>
            </a:pPr>
            <a:r>
              <a:rPr dirty="0" sz="1800" b="1">
                <a:solidFill>
                  <a:srgbClr val="007BC3"/>
                </a:solidFill>
                <a:latin typeface="Arial"/>
                <a:cs typeface="Arial"/>
              </a:rPr>
              <a:t>if</a:t>
            </a:r>
            <a:r>
              <a:rPr dirty="0" sz="1800" spc="-15" b="1">
                <a:solidFill>
                  <a:srgbClr val="007BC3"/>
                </a:solidFill>
                <a:latin typeface="Arial"/>
                <a:cs typeface="Arial"/>
              </a:rPr>
              <a:t> </a:t>
            </a:r>
            <a:r>
              <a:rPr dirty="0" sz="1800" spc="-5">
                <a:solidFill>
                  <a:srgbClr val="007BC3"/>
                </a:solidFill>
                <a:latin typeface="Arial"/>
                <a:cs typeface="Arial"/>
              </a:rPr>
              <a:t>condition1:</a:t>
            </a:r>
            <a:endParaRPr sz="1800">
              <a:latin typeface="Arial"/>
              <a:cs typeface="Arial"/>
            </a:endParaRPr>
          </a:p>
          <a:p>
            <a:pPr marL="1005840">
              <a:lnSpc>
                <a:spcPct val="100000"/>
              </a:lnSpc>
            </a:pPr>
            <a:r>
              <a:rPr dirty="0" sz="1800" spc="-5">
                <a:solidFill>
                  <a:srgbClr val="007BC3"/>
                </a:solidFill>
                <a:latin typeface="Arial"/>
                <a:cs typeface="Arial"/>
              </a:rPr>
              <a:t>statement(s)</a:t>
            </a:r>
            <a:endParaRPr sz="1800">
              <a:latin typeface="Arial"/>
              <a:cs typeface="Arial"/>
            </a:endParaRPr>
          </a:p>
          <a:p>
            <a:pPr marL="91440">
              <a:lnSpc>
                <a:spcPct val="100000"/>
              </a:lnSpc>
            </a:pPr>
            <a:r>
              <a:rPr dirty="0" sz="1800" spc="-5" b="1">
                <a:solidFill>
                  <a:srgbClr val="007BC3"/>
                </a:solidFill>
                <a:latin typeface="Arial"/>
                <a:cs typeface="Arial"/>
              </a:rPr>
              <a:t>elif</a:t>
            </a:r>
            <a:r>
              <a:rPr dirty="0" sz="1800" spc="-15" b="1">
                <a:solidFill>
                  <a:srgbClr val="007BC3"/>
                </a:solidFill>
                <a:latin typeface="Arial"/>
                <a:cs typeface="Arial"/>
              </a:rPr>
              <a:t> </a:t>
            </a:r>
            <a:r>
              <a:rPr dirty="0" sz="1800" spc="-5">
                <a:solidFill>
                  <a:srgbClr val="007BC3"/>
                </a:solidFill>
                <a:latin typeface="Arial"/>
                <a:cs typeface="Arial"/>
              </a:rPr>
              <a:t>condition2:</a:t>
            </a:r>
            <a:endParaRPr sz="1800">
              <a:latin typeface="Arial"/>
              <a:cs typeface="Arial"/>
            </a:endParaRPr>
          </a:p>
          <a:p>
            <a:pPr marL="1005840">
              <a:lnSpc>
                <a:spcPct val="100000"/>
              </a:lnSpc>
            </a:pPr>
            <a:r>
              <a:rPr dirty="0" sz="1800" spc="-5">
                <a:solidFill>
                  <a:srgbClr val="007BC3"/>
                </a:solidFill>
                <a:latin typeface="Arial"/>
                <a:cs typeface="Arial"/>
              </a:rPr>
              <a:t>statement(s)</a:t>
            </a:r>
            <a:endParaRPr sz="1800">
              <a:latin typeface="Arial"/>
              <a:cs typeface="Arial"/>
            </a:endParaRPr>
          </a:p>
          <a:p>
            <a:pPr marL="91440">
              <a:lnSpc>
                <a:spcPct val="100000"/>
              </a:lnSpc>
            </a:pPr>
            <a:r>
              <a:rPr dirty="0" sz="1800" spc="-5" b="1">
                <a:solidFill>
                  <a:srgbClr val="007BC3"/>
                </a:solidFill>
                <a:latin typeface="Arial"/>
                <a:cs typeface="Arial"/>
              </a:rPr>
              <a:t>else:</a:t>
            </a:r>
            <a:endParaRPr sz="1800">
              <a:latin typeface="Arial"/>
              <a:cs typeface="Arial"/>
            </a:endParaRPr>
          </a:p>
          <a:p>
            <a:pPr marL="1005840">
              <a:lnSpc>
                <a:spcPct val="100000"/>
              </a:lnSpc>
            </a:pPr>
            <a:r>
              <a:rPr dirty="0" sz="1800" spc="-5">
                <a:solidFill>
                  <a:srgbClr val="007BC3"/>
                </a:solidFill>
                <a:latin typeface="Arial"/>
                <a:cs typeface="Arial"/>
              </a:rPr>
              <a:t>statement(s)</a:t>
            </a:r>
            <a:endParaRPr sz="1800">
              <a:latin typeface="Arial"/>
              <a:cs typeface="Arial"/>
            </a:endParaRPr>
          </a:p>
        </p:txBody>
      </p:sp>
      <p:sp>
        <p:nvSpPr>
          <p:cNvPr id="27" name="object 2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25" name="object 25"/>
          <p:cNvSpPr txBox="1"/>
          <p:nvPr/>
        </p:nvSpPr>
        <p:spPr>
          <a:xfrm>
            <a:off x="6985390" y="1726183"/>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26" name="object 2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2</a:t>
            </a:r>
            <a:endParaRPr sz="10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15771"/>
            <a:ext cx="3407410" cy="452120"/>
          </a:xfrm>
          <a:prstGeom prst="rect"/>
        </p:spPr>
        <p:txBody>
          <a:bodyPr wrap="square" lIns="0" tIns="12065" rIns="0" bIns="0" rtlCol="0" vert="horz">
            <a:spAutoFit/>
          </a:bodyPr>
          <a:lstStyle/>
          <a:p>
            <a:pPr marL="12700">
              <a:lnSpc>
                <a:spcPct val="100000"/>
              </a:lnSpc>
              <a:spcBef>
                <a:spcPts val="95"/>
              </a:spcBef>
            </a:pPr>
            <a:r>
              <a:rPr dirty="0" spc="-5"/>
              <a:t>Iterative</a:t>
            </a:r>
            <a:r>
              <a:rPr dirty="0" spc="-30"/>
              <a:t> </a:t>
            </a:r>
            <a:r>
              <a:rPr dirty="0" spc="-5"/>
              <a:t>Statements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316108" y="1486915"/>
            <a:ext cx="6903720" cy="4542155"/>
          </a:xfrm>
          <a:prstGeom prst="rect">
            <a:avLst/>
          </a:prstGeom>
        </p:spPr>
        <p:txBody>
          <a:bodyPr wrap="square" lIns="0" tIns="12700" rIns="0" bIns="0" rtlCol="0" vert="horz">
            <a:spAutoFit/>
          </a:bodyPr>
          <a:lstStyle/>
          <a:p>
            <a:pPr marL="238125" indent="-225425">
              <a:lnSpc>
                <a:spcPct val="100000"/>
              </a:lnSpc>
              <a:spcBef>
                <a:spcPts val="100"/>
              </a:spcBef>
              <a:buClr>
                <a:srgbClr val="007BC3"/>
              </a:buClr>
              <a:buFont typeface="Arial"/>
              <a:buChar char="•"/>
              <a:tabLst>
                <a:tab pos="238125" algn="l"/>
                <a:tab pos="238760" algn="l"/>
              </a:tabLst>
            </a:pPr>
            <a:r>
              <a:rPr dirty="0" sz="1800" b="1">
                <a:solidFill>
                  <a:srgbClr val="6C6D70"/>
                </a:solidFill>
                <a:latin typeface="Arial"/>
                <a:cs typeface="Arial"/>
              </a:rPr>
              <a:t>Loop</a:t>
            </a:r>
            <a:r>
              <a:rPr dirty="0" sz="1800" spc="-25" b="1">
                <a:solidFill>
                  <a:srgbClr val="6C6D70"/>
                </a:solidFill>
                <a:latin typeface="Arial"/>
                <a:cs typeface="Arial"/>
              </a:rPr>
              <a:t> </a:t>
            </a:r>
            <a:r>
              <a:rPr dirty="0" sz="1800" spc="-5" b="1">
                <a:solidFill>
                  <a:srgbClr val="6C6D70"/>
                </a:solidFill>
                <a:latin typeface="Arial"/>
                <a:cs typeface="Arial"/>
              </a:rPr>
              <a:t>statements:</a:t>
            </a:r>
            <a:endParaRPr sz="1800">
              <a:latin typeface="Arial"/>
              <a:cs typeface="Arial"/>
            </a:endParaRPr>
          </a:p>
          <a:p>
            <a:pPr lvl="1" marL="469900" indent="-231775">
              <a:lnSpc>
                <a:spcPct val="100000"/>
              </a:lnSpc>
              <a:spcBef>
                <a:spcPts val="1410"/>
              </a:spcBef>
              <a:buClr>
                <a:srgbClr val="007BC3"/>
              </a:buClr>
              <a:buChar char="–"/>
              <a:tabLst>
                <a:tab pos="470534" algn="l"/>
              </a:tabLst>
            </a:pPr>
            <a:r>
              <a:rPr dirty="0" sz="1600" spc="-5">
                <a:solidFill>
                  <a:srgbClr val="6C6D70"/>
                </a:solidFill>
                <a:latin typeface="Arial"/>
                <a:cs typeface="Arial"/>
              </a:rPr>
              <a:t>Allows us to execute a statement or group of statements multiple</a:t>
            </a:r>
            <a:r>
              <a:rPr dirty="0" sz="1600" spc="215">
                <a:solidFill>
                  <a:srgbClr val="6C6D70"/>
                </a:solidFill>
                <a:latin typeface="Arial"/>
                <a:cs typeface="Arial"/>
              </a:rPr>
              <a:t> </a:t>
            </a:r>
            <a:r>
              <a:rPr dirty="0" sz="1600" spc="-5">
                <a:solidFill>
                  <a:srgbClr val="6C6D70"/>
                </a:solidFill>
                <a:latin typeface="Arial"/>
                <a:cs typeface="Arial"/>
              </a:rPr>
              <a:t>times.</a:t>
            </a:r>
            <a:endParaRPr sz="1600">
              <a:latin typeface="Arial"/>
              <a:cs typeface="Arial"/>
            </a:endParaRPr>
          </a:p>
          <a:p>
            <a:pPr lvl="2" marL="695325" indent="-173990">
              <a:lnSpc>
                <a:spcPct val="100000"/>
              </a:lnSpc>
              <a:spcBef>
                <a:spcPts val="1390"/>
              </a:spcBef>
              <a:buClr>
                <a:srgbClr val="007BC3"/>
              </a:buClr>
              <a:buFont typeface="Arial"/>
              <a:buChar char="•"/>
              <a:tabLst>
                <a:tab pos="695960" algn="l"/>
              </a:tabLst>
            </a:pPr>
            <a:r>
              <a:rPr dirty="0" sz="1600" spc="-5" b="1">
                <a:solidFill>
                  <a:srgbClr val="6C6D70"/>
                </a:solidFill>
                <a:latin typeface="Arial"/>
                <a:cs typeface="Arial"/>
              </a:rPr>
              <a:t>While</a:t>
            </a:r>
            <a:r>
              <a:rPr dirty="0" sz="1600" spc="10" b="1">
                <a:solidFill>
                  <a:srgbClr val="6C6D70"/>
                </a:solidFill>
                <a:latin typeface="Arial"/>
                <a:cs typeface="Arial"/>
              </a:rPr>
              <a:t> </a:t>
            </a:r>
            <a:r>
              <a:rPr dirty="0" sz="1600" spc="-10" b="1">
                <a:solidFill>
                  <a:srgbClr val="6C6D70"/>
                </a:solidFill>
                <a:latin typeface="Arial"/>
                <a:cs typeface="Arial"/>
              </a:rPr>
              <a:t>Loop</a:t>
            </a:r>
            <a:endParaRPr sz="1600">
              <a:latin typeface="Arial"/>
              <a:cs typeface="Arial"/>
            </a:endParaRPr>
          </a:p>
          <a:p>
            <a:pPr lvl="2" marL="695325" indent="-173990">
              <a:lnSpc>
                <a:spcPct val="100000"/>
              </a:lnSpc>
              <a:spcBef>
                <a:spcPts val="1390"/>
              </a:spcBef>
              <a:buClr>
                <a:srgbClr val="007BC3"/>
              </a:buClr>
              <a:buFont typeface="Arial"/>
              <a:buChar char="•"/>
              <a:tabLst>
                <a:tab pos="695960" algn="l"/>
              </a:tabLst>
            </a:pPr>
            <a:r>
              <a:rPr dirty="0" sz="1600" spc="-10" b="1">
                <a:solidFill>
                  <a:srgbClr val="6C6D70"/>
                </a:solidFill>
                <a:latin typeface="Arial"/>
                <a:cs typeface="Arial"/>
              </a:rPr>
              <a:t>For</a:t>
            </a:r>
            <a:r>
              <a:rPr dirty="0" sz="1600" spc="0" b="1">
                <a:solidFill>
                  <a:srgbClr val="6C6D70"/>
                </a:solidFill>
                <a:latin typeface="Arial"/>
                <a:cs typeface="Arial"/>
              </a:rPr>
              <a:t> </a:t>
            </a:r>
            <a:r>
              <a:rPr dirty="0" sz="1600" spc="-10" b="1">
                <a:solidFill>
                  <a:srgbClr val="6C6D70"/>
                </a:solidFill>
                <a:latin typeface="Arial"/>
                <a:cs typeface="Arial"/>
              </a:rPr>
              <a:t>Loop</a:t>
            </a:r>
            <a:endParaRPr sz="1600">
              <a:latin typeface="Arial"/>
              <a:cs typeface="Arial"/>
            </a:endParaRPr>
          </a:p>
          <a:p>
            <a:pPr lvl="2" marL="695325" indent="-173990">
              <a:lnSpc>
                <a:spcPct val="100000"/>
              </a:lnSpc>
              <a:spcBef>
                <a:spcPts val="1390"/>
              </a:spcBef>
              <a:buClr>
                <a:srgbClr val="007BC3"/>
              </a:buClr>
              <a:buFont typeface="Arial"/>
              <a:buChar char="•"/>
              <a:tabLst>
                <a:tab pos="695960" algn="l"/>
              </a:tabLst>
            </a:pPr>
            <a:r>
              <a:rPr dirty="0" sz="1600" spc="-10" b="1">
                <a:solidFill>
                  <a:srgbClr val="6C6D70"/>
                </a:solidFill>
                <a:latin typeface="Arial"/>
                <a:cs typeface="Arial"/>
              </a:rPr>
              <a:t>Range</a:t>
            </a:r>
            <a:endParaRPr sz="1600">
              <a:latin typeface="Arial"/>
              <a:cs typeface="Arial"/>
            </a:endParaRPr>
          </a:p>
          <a:p>
            <a:pPr lvl="2">
              <a:lnSpc>
                <a:spcPct val="100000"/>
              </a:lnSpc>
              <a:buClr>
                <a:srgbClr val="007BC3"/>
              </a:buClr>
              <a:buFont typeface="Arial"/>
              <a:buChar char="•"/>
            </a:pPr>
            <a:endParaRPr sz="1800">
              <a:latin typeface="Times New Roman"/>
              <a:cs typeface="Times New Roman"/>
            </a:endParaRPr>
          </a:p>
          <a:p>
            <a:pPr lvl="2">
              <a:lnSpc>
                <a:spcPct val="100000"/>
              </a:lnSpc>
              <a:spcBef>
                <a:spcPts val="50"/>
              </a:spcBef>
              <a:buClr>
                <a:srgbClr val="007BC3"/>
              </a:buClr>
              <a:buFont typeface="Arial"/>
              <a:buChar char="•"/>
            </a:pPr>
            <a:endParaRPr sz="2250">
              <a:latin typeface="Times New Roman"/>
              <a:cs typeface="Times New Roman"/>
            </a:endParaRPr>
          </a:p>
          <a:p>
            <a:pPr marL="238125" indent="-225425">
              <a:lnSpc>
                <a:spcPct val="100000"/>
              </a:lnSpc>
              <a:buClr>
                <a:srgbClr val="007BC3"/>
              </a:buClr>
              <a:buFont typeface="Arial"/>
              <a:buChar char="•"/>
              <a:tabLst>
                <a:tab pos="238125" algn="l"/>
                <a:tab pos="238760" algn="l"/>
              </a:tabLst>
            </a:pPr>
            <a:r>
              <a:rPr dirty="0" sz="1800" b="1">
                <a:solidFill>
                  <a:srgbClr val="6C6D70"/>
                </a:solidFill>
                <a:latin typeface="Arial"/>
                <a:cs typeface="Arial"/>
              </a:rPr>
              <a:t>Loop </a:t>
            </a:r>
            <a:r>
              <a:rPr dirty="0" sz="1800" spc="-5" b="1">
                <a:solidFill>
                  <a:srgbClr val="6C6D70"/>
                </a:solidFill>
                <a:latin typeface="Arial"/>
                <a:cs typeface="Arial"/>
              </a:rPr>
              <a:t>Control</a:t>
            </a:r>
            <a:r>
              <a:rPr dirty="0" sz="1800" spc="-30" b="1">
                <a:solidFill>
                  <a:srgbClr val="6C6D70"/>
                </a:solidFill>
                <a:latin typeface="Arial"/>
                <a:cs typeface="Arial"/>
              </a:rPr>
              <a:t> </a:t>
            </a:r>
            <a:r>
              <a:rPr dirty="0" sz="1800" spc="-5" b="1">
                <a:solidFill>
                  <a:srgbClr val="6C6D70"/>
                </a:solidFill>
                <a:latin typeface="Arial"/>
                <a:cs typeface="Arial"/>
              </a:rPr>
              <a:t>Statements:</a:t>
            </a:r>
            <a:endParaRPr sz="1800">
              <a:latin typeface="Arial"/>
              <a:cs typeface="Arial"/>
            </a:endParaRPr>
          </a:p>
          <a:p>
            <a:pPr lvl="1" marL="469900" indent="-231775">
              <a:lnSpc>
                <a:spcPct val="100000"/>
              </a:lnSpc>
              <a:spcBef>
                <a:spcPts val="1410"/>
              </a:spcBef>
              <a:buClr>
                <a:srgbClr val="007BC3"/>
              </a:buClr>
              <a:buChar char="–"/>
              <a:tabLst>
                <a:tab pos="470534" algn="l"/>
              </a:tabLst>
            </a:pPr>
            <a:r>
              <a:rPr dirty="0" sz="1600" spc="-5">
                <a:solidFill>
                  <a:srgbClr val="6C6D70"/>
                </a:solidFill>
                <a:latin typeface="Arial"/>
                <a:cs typeface="Arial"/>
              </a:rPr>
              <a:t>Are used to change flow of execution from its normal</a:t>
            </a:r>
            <a:r>
              <a:rPr dirty="0" sz="1600" spc="125">
                <a:solidFill>
                  <a:srgbClr val="6C6D70"/>
                </a:solidFill>
                <a:latin typeface="Arial"/>
                <a:cs typeface="Arial"/>
              </a:rPr>
              <a:t> </a:t>
            </a:r>
            <a:r>
              <a:rPr dirty="0" sz="1600" spc="-5">
                <a:solidFill>
                  <a:srgbClr val="6C6D70"/>
                </a:solidFill>
                <a:latin typeface="Arial"/>
                <a:cs typeface="Arial"/>
              </a:rPr>
              <a:t>sequence.</a:t>
            </a:r>
            <a:endParaRPr sz="1600">
              <a:latin typeface="Arial"/>
              <a:cs typeface="Arial"/>
            </a:endParaRPr>
          </a:p>
          <a:p>
            <a:pPr lvl="2" marL="695325" indent="-173990">
              <a:lnSpc>
                <a:spcPct val="100000"/>
              </a:lnSpc>
              <a:spcBef>
                <a:spcPts val="1390"/>
              </a:spcBef>
              <a:buClr>
                <a:srgbClr val="007BC3"/>
              </a:buClr>
              <a:buFont typeface="Arial"/>
              <a:buChar char="•"/>
              <a:tabLst>
                <a:tab pos="695960" algn="l"/>
              </a:tabLst>
            </a:pPr>
            <a:r>
              <a:rPr dirty="0" sz="1600" spc="-5" b="1">
                <a:solidFill>
                  <a:srgbClr val="6C6D70"/>
                </a:solidFill>
                <a:latin typeface="Arial"/>
                <a:cs typeface="Arial"/>
              </a:rPr>
              <a:t>Break</a:t>
            </a:r>
            <a:endParaRPr sz="1600">
              <a:latin typeface="Arial"/>
              <a:cs typeface="Arial"/>
            </a:endParaRPr>
          </a:p>
          <a:p>
            <a:pPr lvl="2" marL="695325" indent="-173990">
              <a:lnSpc>
                <a:spcPct val="100000"/>
              </a:lnSpc>
              <a:spcBef>
                <a:spcPts val="1390"/>
              </a:spcBef>
              <a:buClr>
                <a:srgbClr val="007BC3"/>
              </a:buClr>
              <a:buFont typeface="Arial"/>
              <a:buChar char="•"/>
              <a:tabLst>
                <a:tab pos="695960" algn="l"/>
              </a:tabLst>
            </a:pPr>
            <a:r>
              <a:rPr dirty="0" sz="1600" spc="-10" b="1">
                <a:solidFill>
                  <a:srgbClr val="6C6D70"/>
                </a:solidFill>
                <a:latin typeface="Arial"/>
                <a:cs typeface="Arial"/>
              </a:rPr>
              <a:t>Continue</a:t>
            </a:r>
            <a:endParaRPr sz="1600">
              <a:latin typeface="Arial"/>
              <a:cs typeface="Arial"/>
            </a:endParaRPr>
          </a:p>
          <a:p>
            <a:pPr lvl="2" marL="695325" indent="-173990">
              <a:lnSpc>
                <a:spcPct val="100000"/>
              </a:lnSpc>
              <a:spcBef>
                <a:spcPts val="1390"/>
              </a:spcBef>
              <a:buClr>
                <a:srgbClr val="007BC3"/>
              </a:buClr>
              <a:buFont typeface="Arial"/>
              <a:buChar char="•"/>
              <a:tabLst>
                <a:tab pos="695960" algn="l"/>
              </a:tabLst>
            </a:pPr>
            <a:r>
              <a:rPr dirty="0" sz="1600" spc="-5" b="1">
                <a:solidFill>
                  <a:srgbClr val="6C6D70"/>
                </a:solidFill>
                <a:latin typeface="Arial"/>
                <a:cs typeface="Arial"/>
              </a:rPr>
              <a:t>Pass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3</a:t>
            </a:r>
            <a:endParaRPr sz="10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407410" cy="452120"/>
          </a:xfrm>
          <a:prstGeom prst="rect"/>
        </p:spPr>
        <p:txBody>
          <a:bodyPr wrap="square" lIns="0" tIns="12065" rIns="0" bIns="0" rtlCol="0" vert="horz">
            <a:spAutoFit/>
          </a:bodyPr>
          <a:lstStyle/>
          <a:p>
            <a:pPr marL="12700">
              <a:lnSpc>
                <a:spcPct val="100000"/>
              </a:lnSpc>
              <a:spcBef>
                <a:spcPts val="95"/>
              </a:spcBef>
            </a:pPr>
            <a:r>
              <a:rPr dirty="0" spc="-5"/>
              <a:t>Iterative</a:t>
            </a:r>
            <a:r>
              <a:rPr dirty="0" spc="-30"/>
              <a:t> </a:t>
            </a:r>
            <a:r>
              <a:rPr dirty="0" spc="-5"/>
              <a:t>Statements</a:t>
            </a:r>
          </a:p>
        </p:txBody>
      </p:sp>
      <p:sp>
        <p:nvSpPr>
          <p:cNvPr id="4" name="object 4"/>
          <p:cNvSpPr/>
          <p:nvPr/>
        </p:nvSpPr>
        <p:spPr>
          <a:xfrm>
            <a:off x="6191890" y="4469892"/>
            <a:ext cx="3327400" cy="338455"/>
          </a:xfrm>
          <a:custGeom>
            <a:avLst/>
            <a:gdLst/>
            <a:ahLst/>
            <a:cxnLst/>
            <a:rect l="l" t="t" r="r" b="b"/>
            <a:pathLst>
              <a:path w="3327400" h="338454">
                <a:moveTo>
                  <a:pt x="0" y="0"/>
                </a:moveTo>
                <a:lnTo>
                  <a:pt x="0" y="338328"/>
                </a:lnTo>
                <a:lnTo>
                  <a:pt x="3326892" y="338328"/>
                </a:lnTo>
                <a:lnTo>
                  <a:pt x="3326892" y="0"/>
                </a:lnTo>
                <a:lnTo>
                  <a:pt x="0" y="0"/>
                </a:lnTo>
                <a:close/>
              </a:path>
            </a:pathLst>
          </a:custGeom>
          <a:solidFill>
            <a:srgbClr val="F2F2F2"/>
          </a:solidFill>
        </p:spPr>
        <p:txBody>
          <a:bodyPr wrap="square" lIns="0" tIns="0" rIns="0" bIns="0" rtlCol="0"/>
          <a:lstStyle/>
          <a:p/>
        </p:txBody>
      </p:sp>
      <p:sp>
        <p:nvSpPr>
          <p:cNvPr id="5" name="object 5"/>
          <p:cNvSpPr/>
          <p:nvPr/>
        </p:nvSpPr>
        <p:spPr>
          <a:xfrm>
            <a:off x="6178174" y="4454652"/>
            <a:ext cx="3354704" cy="367665"/>
          </a:xfrm>
          <a:custGeom>
            <a:avLst/>
            <a:gdLst/>
            <a:ahLst/>
            <a:cxnLst/>
            <a:rect l="l" t="t" r="r" b="b"/>
            <a:pathLst>
              <a:path w="3354704" h="367664">
                <a:moveTo>
                  <a:pt x="3354324" y="361188"/>
                </a:moveTo>
                <a:lnTo>
                  <a:pt x="3354324" y="7620"/>
                </a:lnTo>
                <a:lnTo>
                  <a:pt x="3348228" y="0"/>
                </a:lnTo>
                <a:lnTo>
                  <a:pt x="6096" y="0"/>
                </a:lnTo>
                <a:lnTo>
                  <a:pt x="0" y="7620"/>
                </a:lnTo>
                <a:lnTo>
                  <a:pt x="0" y="361188"/>
                </a:lnTo>
                <a:lnTo>
                  <a:pt x="6096" y="367284"/>
                </a:lnTo>
                <a:lnTo>
                  <a:pt x="13716" y="367284"/>
                </a:lnTo>
                <a:lnTo>
                  <a:pt x="13716" y="28956"/>
                </a:lnTo>
                <a:lnTo>
                  <a:pt x="27432" y="15240"/>
                </a:lnTo>
                <a:lnTo>
                  <a:pt x="27432" y="28956"/>
                </a:lnTo>
                <a:lnTo>
                  <a:pt x="3325368" y="28956"/>
                </a:lnTo>
                <a:lnTo>
                  <a:pt x="3325368" y="15240"/>
                </a:lnTo>
                <a:lnTo>
                  <a:pt x="3340608" y="28956"/>
                </a:lnTo>
                <a:lnTo>
                  <a:pt x="3340608" y="367284"/>
                </a:lnTo>
                <a:lnTo>
                  <a:pt x="3348228" y="367284"/>
                </a:lnTo>
                <a:lnTo>
                  <a:pt x="3354324" y="361188"/>
                </a:lnTo>
                <a:close/>
              </a:path>
              <a:path w="3354704" h="367664">
                <a:moveTo>
                  <a:pt x="27432" y="28956"/>
                </a:moveTo>
                <a:lnTo>
                  <a:pt x="27432" y="15240"/>
                </a:lnTo>
                <a:lnTo>
                  <a:pt x="13716" y="28956"/>
                </a:lnTo>
                <a:lnTo>
                  <a:pt x="27432" y="28956"/>
                </a:lnTo>
                <a:close/>
              </a:path>
              <a:path w="3354704" h="367664">
                <a:moveTo>
                  <a:pt x="27432" y="339852"/>
                </a:moveTo>
                <a:lnTo>
                  <a:pt x="27432" y="28956"/>
                </a:lnTo>
                <a:lnTo>
                  <a:pt x="13716" y="28956"/>
                </a:lnTo>
                <a:lnTo>
                  <a:pt x="13716" y="339852"/>
                </a:lnTo>
                <a:lnTo>
                  <a:pt x="27432" y="339852"/>
                </a:lnTo>
                <a:close/>
              </a:path>
              <a:path w="3354704" h="367664">
                <a:moveTo>
                  <a:pt x="3340608" y="339852"/>
                </a:moveTo>
                <a:lnTo>
                  <a:pt x="13716" y="339852"/>
                </a:lnTo>
                <a:lnTo>
                  <a:pt x="27432" y="353568"/>
                </a:lnTo>
                <a:lnTo>
                  <a:pt x="27432" y="367284"/>
                </a:lnTo>
                <a:lnTo>
                  <a:pt x="3325368" y="367284"/>
                </a:lnTo>
                <a:lnTo>
                  <a:pt x="3325368" y="353568"/>
                </a:lnTo>
                <a:lnTo>
                  <a:pt x="3340608" y="339852"/>
                </a:lnTo>
                <a:close/>
              </a:path>
              <a:path w="3354704" h="367664">
                <a:moveTo>
                  <a:pt x="27432" y="367284"/>
                </a:moveTo>
                <a:lnTo>
                  <a:pt x="27432" y="353568"/>
                </a:lnTo>
                <a:lnTo>
                  <a:pt x="13716" y="339852"/>
                </a:lnTo>
                <a:lnTo>
                  <a:pt x="13716" y="367284"/>
                </a:lnTo>
                <a:lnTo>
                  <a:pt x="27432" y="367284"/>
                </a:lnTo>
                <a:close/>
              </a:path>
              <a:path w="3354704" h="367664">
                <a:moveTo>
                  <a:pt x="3340608" y="28956"/>
                </a:moveTo>
                <a:lnTo>
                  <a:pt x="3325368" y="15240"/>
                </a:lnTo>
                <a:lnTo>
                  <a:pt x="3325368" y="28956"/>
                </a:lnTo>
                <a:lnTo>
                  <a:pt x="3340608" y="28956"/>
                </a:lnTo>
                <a:close/>
              </a:path>
              <a:path w="3354704" h="367664">
                <a:moveTo>
                  <a:pt x="3340608" y="339852"/>
                </a:moveTo>
                <a:lnTo>
                  <a:pt x="3340608" y="28956"/>
                </a:lnTo>
                <a:lnTo>
                  <a:pt x="3325368" y="28956"/>
                </a:lnTo>
                <a:lnTo>
                  <a:pt x="3325368" y="339852"/>
                </a:lnTo>
                <a:lnTo>
                  <a:pt x="3340608" y="339852"/>
                </a:lnTo>
                <a:close/>
              </a:path>
              <a:path w="3354704" h="367664">
                <a:moveTo>
                  <a:pt x="3340608" y="367284"/>
                </a:moveTo>
                <a:lnTo>
                  <a:pt x="3340608" y="339852"/>
                </a:lnTo>
                <a:lnTo>
                  <a:pt x="3325368" y="353568"/>
                </a:lnTo>
                <a:lnTo>
                  <a:pt x="3325368" y="367284"/>
                </a:lnTo>
                <a:lnTo>
                  <a:pt x="3340608" y="367284"/>
                </a:lnTo>
                <a:close/>
              </a:path>
            </a:pathLst>
          </a:custGeom>
          <a:solidFill>
            <a:srgbClr val="F15928"/>
          </a:solidFill>
        </p:spPr>
        <p:txBody>
          <a:bodyPr wrap="square" lIns="0" tIns="0" rIns="0" bIns="0" rtlCol="0"/>
          <a:lstStyle/>
          <a:p/>
        </p:txBody>
      </p:sp>
      <p:sp>
        <p:nvSpPr>
          <p:cNvPr id="6" name="object 6"/>
          <p:cNvSpPr txBox="1"/>
          <p:nvPr/>
        </p:nvSpPr>
        <p:spPr>
          <a:xfrm>
            <a:off x="6191890" y="4496814"/>
            <a:ext cx="3327400" cy="269240"/>
          </a:xfrm>
          <a:prstGeom prst="rect">
            <a:avLst/>
          </a:prstGeom>
        </p:spPr>
        <p:txBody>
          <a:bodyPr wrap="square" lIns="0" tIns="12065" rIns="0" bIns="0" rtlCol="0" vert="horz">
            <a:spAutoFit/>
          </a:bodyPr>
          <a:lstStyle/>
          <a:p>
            <a:pPr marL="91440">
              <a:lnSpc>
                <a:spcPct val="100000"/>
              </a:lnSpc>
              <a:spcBef>
                <a:spcPts val="95"/>
              </a:spcBef>
            </a:pPr>
            <a:r>
              <a:rPr dirty="0" sz="1600" spc="-5">
                <a:solidFill>
                  <a:srgbClr val="001F5F"/>
                </a:solidFill>
                <a:latin typeface="Arial"/>
                <a:cs typeface="Arial"/>
              </a:rPr>
              <a:t>Sum of 1 until 5:</a:t>
            </a:r>
            <a:r>
              <a:rPr dirty="0" sz="1600" spc="25">
                <a:solidFill>
                  <a:srgbClr val="001F5F"/>
                </a:solidFill>
                <a:latin typeface="Arial"/>
                <a:cs typeface="Arial"/>
              </a:rPr>
              <a:t> </a:t>
            </a:r>
            <a:r>
              <a:rPr dirty="0" sz="1600" spc="-5">
                <a:solidFill>
                  <a:srgbClr val="001F5F"/>
                </a:solidFill>
                <a:latin typeface="Arial"/>
                <a:cs typeface="Arial"/>
              </a:rPr>
              <a:t>15</a:t>
            </a:r>
            <a:endParaRPr sz="1600">
              <a:latin typeface="Arial"/>
              <a:cs typeface="Arial"/>
            </a:endParaRPr>
          </a:p>
        </p:txBody>
      </p:sp>
      <p:sp>
        <p:nvSpPr>
          <p:cNvPr id="7" name="object 7"/>
          <p:cNvSpPr/>
          <p:nvPr/>
        </p:nvSpPr>
        <p:spPr>
          <a:xfrm>
            <a:off x="1287661" y="3977640"/>
            <a:ext cx="4058920" cy="2307590"/>
          </a:xfrm>
          <a:custGeom>
            <a:avLst/>
            <a:gdLst/>
            <a:ahLst/>
            <a:cxnLst/>
            <a:rect l="l" t="t" r="r" b="b"/>
            <a:pathLst>
              <a:path w="4058920" h="2307590">
                <a:moveTo>
                  <a:pt x="0" y="0"/>
                </a:moveTo>
                <a:lnTo>
                  <a:pt x="0" y="2307336"/>
                </a:lnTo>
                <a:lnTo>
                  <a:pt x="4058412" y="2307336"/>
                </a:lnTo>
                <a:lnTo>
                  <a:pt x="4058412" y="0"/>
                </a:lnTo>
                <a:lnTo>
                  <a:pt x="0" y="0"/>
                </a:lnTo>
                <a:close/>
              </a:path>
            </a:pathLst>
          </a:custGeom>
          <a:solidFill>
            <a:srgbClr val="D1ECF8"/>
          </a:solidFill>
        </p:spPr>
        <p:txBody>
          <a:bodyPr wrap="square" lIns="0" tIns="0" rIns="0" bIns="0" rtlCol="0"/>
          <a:lstStyle/>
          <a:p/>
        </p:txBody>
      </p:sp>
      <p:sp>
        <p:nvSpPr>
          <p:cNvPr id="8" name="object 8"/>
          <p:cNvSpPr/>
          <p:nvPr/>
        </p:nvSpPr>
        <p:spPr>
          <a:xfrm>
            <a:off x="1272421" y="3962400"/>
            <a:ext cx="4089400" cy="2338070"/>
          </a:xfrm>
          <a:custGeom>
            <a:avLst/>
            <a:gdLst/>
            <a:ahLst/>
            <a:cxnLst/>
            <a:rect l="l" t="t" r="r" b="b"/>
            <a:pathLst>
              <a:path w="4089400" h="2338070">
                <a:moveTo>
                  <a:pt x="4088889" y="2330196"/>
                </a:moveTo>
                <a:lnTo>
                  <a:pt x="4088889" y="6096"/>
                </a:lnTo>
                <a:lnTo>
                  <a:pt x="4082793" y="0"/>
                </a:lnTo>
                <a:lnTo>
                  <a:pt x="6096" y="0"/>
                </a:lnTo>
                <a:lnTo>
                  <a:pt x="0" y="6096"/>
                </a:lnTo>
                <a:lnTo>
                  <a:pt x="0" y="2330196"/>
                </a:lnTo>
                <a:lnTo>
                  <a:pt x="6096" y="2337816"/>
                </a:lnTo>
                <a:lnTo>
                  <a:pt x="15240" y="2337816"/>
                </a:lnTo>
                <a:lnTo>
                  <a:pt x="15240" y="28956"/>
                </a:lnTo>
                <a:lnTo>
                  <a:pt x="28956" y="15240"/>
                </a:lnTo>
                <a:lnTo>
                  <a:pt x="28956" y="28956"/>
                </a:lnTo>
                <a:lnTo>
                  <a:pt x="4059933" y="28956"/>
                </a:lnTo>
                <a:lnTo>
                  <a:pt x="4059933" y="15240"/>
                </a:lnTo>
                <a:lnTo>
                  <a:pt x="4073649" y="28956"/>
                </a:lnTo>
                <a:lnTo>
                  <a:pt x="4073649" y="2337816"/>
                </a:lnTo>
                <a:lnTo>
                  <a:pt x="4082793" y="2337816"/>
                </a:lnTo>
                <a:lnTo>
                  <a:pt x="4088889" y="2330196"/>
                </a:lnTo>
                <a:close/>
              </a:path>
              <a:path w="4089400" h="2338070">
                <a:moveTo>
                  <a:pt x="28956" y="28956"/>
                </a:moveTo>
                <a:lnTo>
                  <a:pt x="28956" y="15240"/>
                </a:lnTo>
                <a:lnTo>
                  <a:pt x="15240" y="28956"/>
                </a:lnTo>
                <a:lnTo>
                  <a:pt x="28956" y="28956"/>
                </a:lnTo>
                <a:close/>
              </a:path>
              <a:path w="4089400" h="2338070">
                <a:moveTo>
                  <a:pt x="28956" y="2308860"/>
                </a:moveTo>
                <a:lnTo>
                  <a:pt x="28956" y="28956"/>
                </a:lnTo>
                <a:lnTo>
                  <a:pt x="15240" y="28956"/>
                </a:lnTo>
                <a:lnTo>
                  <a:pt x="15240" y="2308860"/>
                </a:lnTo>
                <a:lnTo>
                  <a:pt x="28956" y="2308860"/>
                </a:lnTo>
                <a:close/>
              </a:path>
              <a:path w="4089400" h="2338070">
                <a:moveTo>
                  <a:pt x="4073649" y="2308860"/>
                </a:moveTo>
                <a:lnTo>
                  <a:pt x="15240" y="2308860"/>
                </a:lnTo>
                <a:lnTo>
                  <a:pt x="28956" y="2322576"/>
                </a:lnTo>
                <a:lnTo>
                  <a:pt x="28956" y="2337816"/>
                </a:lnTo>
                <a:lnTo>
                  <a:pt x="4059933" y="2337816"/>
                </a:lnTo>
                <a:lnTo>
                  <a:pt x="4059933" y="2322576"/>
                </a:lnTo>
                <a:lnTo>
                  <a:pt x="4073649" y="2308860"/>
                </a:lnTo>
                <a:close/>
              </a:path>
              <a:path w="4089400" h="2338070">
                <a:moveTo>
                  <a:pt x="28956" y="2337816"/>
                </a:moveTo>
                <a:lnTo>
                  <a:pt x="28956" y="2322576"/>
                </a:lnTo>
                <a:lnTo>
                  <a:pt x="15240" y="2308860"/>
                </a:lnTo>
                <a:lnTo>
                  <a:pt x="15240" y="2337816"/>
                </a:lnTo>
                <a:lnTo>
                  <a:pt x="28956" y="2337816"/>
                </a:lnTo>
                <a:close/>
              </a:path>
              <a:path w="4089400" h="2338070">
                <a:moveTo>
                  <a:pt x="4073649" y="28956"/>
                </a:moveTo>
                <a:lnTo>
                  <a:pt x="4059933" y="15240"/>
                </a:lnTo>
                <a:lnTo>
                  <a:pt x="4059933" y="28956"/>
                </a:lnTo>
                <a:lnTo>
                  <a:pt x="4073649" y="28956"/>
                </a:lnTo>
                <a:close/>
              </a:path>
              <a:path w="4089400" h="2338070">
                <a:moveTo>
                  <a:pt x="4073649" y="2308860"/>
                </a:moveTo>
                <a:lnTo>
                  <a:pt x="4073649" y="28956"/>
                </a:lnTo>
                <a:lnTo>
                  <a:pt x="4059933" y="28956"/>
                </a:lnTo>
                <a:lnTo>
                  <a:pt x="4059933" y="2308860"/>
                </a:lnTo>
                <a:lnTo>
                  <a:pt x="4073649" y="2308860"/>
                </a:lnTo>
                <a:close/>
              </a:path>
              <a:path w="4089400" h="2338070">
                <a:moveTo>
                  <a:pt x="4073649" y="2337816"/>
                </a:moveTo>
                <a:lnTo>
                  <a:pt x="4073649" y="2308860"/>
                </a:lnTo>
                <a:lnTo>
                  <a:pt x="4059933" y="2322576"/>
                </a:lnTo>
                <a:lnTo>
                  <a:pt x="4059933" y="2337816"/>
                </a:lnTo>
                <a:lnTo>
                  <a:pt x="4073649" y="2337816"/>
                </a:lnTo>
                <a:close/>
              </a:path>
            </a:pathLst>
          </a:custGeom>
          <a:solidFill>
            <a:srgbClr val="F15928"/>
          </a:solidFill>
        </p:spPr>
        <p:txBody>
          <a:bodyPr wrap="square" lIns="0" tIns="0" rIns="0" bIns="0" rtlCol="0"/>
          <a:lstStyle/>
          <a:p/>
        </p:txBody>
      </p:sp>
      <p:sp>
        <p:nvSpPr>
          <p:cNvPr id="9" name="object 9"/>
          <p:cNvSpPr txBox="1"/>
          <p:nvPr/>
        </p:nvSpPr>
        <p:spPr>
          <a:xfrm>
            <a:off x="1287661" y="4004562"/>
            <a:ext cx="4058920" cy="2219960"/>
          </a:xfrm>
          <a:prstGeom prst="rect">
            <a:avLst/>
          </a:prstGeom>
        </p:spPr>
        <p:txBody>
          <a:bodyPr wrap="square" lIns="0" tIns="12065" rIns="0" bIns="0" rtlCol="0" vert="horz">
            <a:spAutoFit/>
          </a:bodyPr>
          <a:lstStyle/>
          <a:p>
            <a:pPr marL="89535">
              <a:lnSpc>
                <a:spcPct val="100000"/>
              </a:lnSpc>
              <a:spcBef>
                <a:spcPts val="95"/>
              </a:spcBef>
            </a:pPr>
            <a:r>
              <a:rPr dirty="0" sz="1600" spc="-5">
                <a:solidFill>
                  <a:srgbClr val="001F5F"/>
                </a:solidFill>
                <a:latin typeface="Arial"/>
                <a:cs typeface="Arial"/>
              </a:rPr>
              <a:t>n =</a:t>
            </a:r>
            <a:r>
              <a:rPr dirty="0" sz="1600" spc="5">
                <a:solidFill>
                  <a:srgbClr val="001F5F"/>
                </a:solidFill>
                <a:latin typeface="Arial"/>
                <a:cs typeface="Arial"/>
              </a:rPr>
              <a:t> </a:t>
            </a:r>
            <a:r>
              <a:rPr dirty="0" sz="1600" spc="-5">
                <a:solidFill>
                  <a:srgbClr val="001F5F"/>
                </a:solidFill>
                <a:latin typeface="Arial"/>
                <a:cs typeface="Arial"/>
              </a:rPr>
              <a:t>5</a:t>
            </a:r>
            <a:endParaRPr sz="1600">
              <a:latin typeface="Arial"/>
              <a:cs typeface="Arial"/>
            </a:endParaRPr>
          </a:p>
          <a:p>
            <a:pPr>
              <a:lnSpc>
                <a:spcPct val="100000"/>
              </a:lnSpc>
              <a:spcBef>
                <a:spcPts val="20"/>
              </a:spcBef>
            </a:pPr>
            <a:endParaRPr sz="1650">
              <a:latin typeface="Times New Roman"/>
              <a:cs typeface="Times New Roman"/>
            </a:endParaRPr>
          </a:p>
          <a:p>
            <a:pPr marL="89535">
              <a:lnSpc>
                <a:spcPct val="100000"/>
              </a:lnSpc>
            </a:pPr>
            <a:r>
              <a:rPr dirty="0" sz="1600" spc="-5">
                <a:solidFill>
                  <a:srgbClr val="001F5F"/>
                </a:solidFill>
                <a:latin typeface="Arial"/>
                <a:cs typeface="Arial"/>
              </a:rPr>
              <a:t>result =</a:t>
            </a:r>
            <a:r>
              <a:rPr dirty="0" sz="1600" spc="5">
                <a:solidFill>
                  <a:srgbClr val="001F5F"/>
                </a:solidFill>
                <a:latin typeface="Arial"/>
                <a:cs typeface="Arial"/>
              </a:rPr>
              <a:t> </a:t>
            </a:r>
            <a:r>
              <a:rPr dirty="0" sz="1600" spc="-5">
                <a:solidFill>
                  <a:srgbClr val="001F5F"/>
                </a:solidFill>
                <a:latin typeface="Arial"/>
                <a:cs typeface="Arial"/>
              </a:rPr>
              <a:t>0</a:t>
            </a:r>
            <a:endParaRPr sz="1600">
              <a:latin typeface="Arial"/>
              <a:cs typeface="Arial"/>
            </a:endParaRPr>
          </a:p>
          <a:p>
            <a:pPr marL="89535">
              <a:lnSpc>
                <a:spcPct val="100000"/>
              </a:lnSpc>
            </a:pPr>
            <a:r>
              <a:rPr dirty="0" sz="1600" spc="-5">
                <a:solidFill>
                  <a:srgbClr val="001F5F"/>
                </a:solidFill>
                <a:latin typeface="Arial"/>
                <a:cs typeface="Arial"/>
              </a:rPr>
              <a:t>counter =</a:t>
            </a:r>
            <a:r>
              <a:rPr dirty="0" sz="1600" spc="15">
                <a:solidFill>
                  <a:srgbClr val="001F5F"/>
                </a:solidFill>
                <a:latin typeface="Arial"/>
                <a:cs typeface="Arial"/>
              </a:rPr>
              <a:t> </a:t>
            </a:r>
            <a:r>
              <a:rPr dirty="0" sz="1600" spc="-5">
                <a:solidFill>
                  <a:srgbClr val="001F5F"/>
                </a:solidFill>
                <a:latin typeface="Arial"/>
                <a:cs typeface="Arial"/>
              </a:rPr>
              <a:t>1</a:t>
            </a:r>
            <a:endParaRPr sz="1600">
              <a:latin typeface="Arial"/>
              <a:cs typeface="Arial"/>
            </a:endParaRPr>
          </a:p>
          <a:p>
            <a:pPr marL="89535">
              <a:lnSpc>
                <a:spcPct val="100000"/>
              </a:lnSpc>
            </a:pPr>
            <a:r>
              <a:rPr dirty="0" sz="1600" spc="-5">
                <a:solidFill>
                  <a:srgbClr val="001F5F"/>
                </a:solidFill>
                <a:latin typeface="Arial"/>
                <a:cs typeface="Arial"/>
              </a:rPr>
              <a:t>while counter &lt;=</a:t>
            </a:r>
            <a:r>
              <a:rPr dirty="0" sz="1600" spc="15">
                <a:solidFill>
                  <a:srgbClr val="001F5F"/>
                </a:solidFill>
                <a:latin typeface="Arial"/>
                <a:cs typeface="Arial"/>
              </a:rPr>
              <a:t> </a:t>
            </a:r>
            <a:r>
              <a:rPr dirty="0" sz="1600" spc="-5">
                <a:solidFill>
                  <a:srgbClr val="001F5F"/>
                </a:solidFill>
                <a:latin typeface="Arial"/>
                <a:cs typeface="Arial"/>
              </a:rPr>
              <a:t>n:</a:t>
            </a:r>
            <a:endParaRPr sz="1600">
              <a:latin typeface="Arial"/>
              <a:cs typeface="Arial"/>
            </a:endParaRPr>
          </a:p>
          <a:p>
            <a:pPr marL="318135" marR="1594485">
              <a:lnSpc>
                <a:spcPct val="100000"/>
              </a:lnSpc>
            </a:pPr>
            <a:r>
              <a:rPr dirty="0" sz="1600" spc="-5">
                <a:solidFill>
                  <a:srgbClr val="001F5F"/>
                </a:solidFill>
                <a:latin typeface="Arial"/>
                <a:cs typeface="Arial"/>
              </a:rPr>
              <a:t>result = result + counter  counter +=</a:t>
            </a:r>
            <a:r>
              <a:rPr dirty="0" sz="1600" spc="10">
                <a:solidFill>
                  <a:srgbClr val="001F5F"/>
                </a:solidFill>
                <a:latin typeface="Arial"/>
                <a:cs typeface="Arial"/>
              </a:rPr>
              <a:t> </a:t>
            </a:r>
            <a:r>
              <a:rPr dirty="0" sz="1600" spc="-5">
                <a:solidFill>
                  <a:srgbClr val="001F5F"/>
                </a:solidFill>
                <a:latin typeface="Arial"/>
                <a:cs typeface="Arial"/>
              </a:rPr>
              <a:t>1</a:t>
            </a:r>
            <a:endParaRPr sz="1600">
              <a:latin typeface="Arial"/>
              <a:cs typeface="Arial"/>
            </a:endParaRPr>
          </a:p>
          <a:p>
            <a:pPr>
              <a:lnSpc>
                <a:spcPct val="100000"/>
              </a:lnSpc>
              <a:spcBef>
                <a:spcPts val="20"/>
              </a:spcBef>
            </a:pPr>
            <a:endParaRPr sz="1650">
              <a:latin typeface="Times New Roman"/>
              <a:cs typeface="Times New Roman"/>
            </a:endParaRPr>
          </a:p>
          <a:p>
            <a:pPr marL="89535">
              <a:lnSpc>
                <a:spcPct val="100000"/>
              </a:lnSpc>
              <a:spcBef>
                <a:spcPts val="5"/>
              </a:spcBef>
            </a:pPr>
            <a:r>
              <a:rPr dirty="0" sz="1600" spc="-5">
                <a:solidFill>
                  <a:srgbClr val="001F5F"/>
                </a:solidFill>
                <a:latin typeface="Arial"/>
                <a:cs typeface="Arial"/>
              </a:rPr>
              <a:t>print("Sum of 1 until %d: %d" % (n,</a:t>
            </a:r>
            <a:r>
              <a:rPr dirty="0" sz="1600" spc="90">
                <a:solidFill>
                  <a:srgbClr val="001F5F"/>
                </a:solidFill>
                <a:latin typeface="Arial"/>
                <a:cs typeface="Arial"/>
              </a:rPr>
              <a:t> </a:t>
            </a:r>
            <a:r>
              <a:rPr dirty="0" sz="1600" spc="-5">
                <a:solidFill>
                  <a:srgbClr val="001F5F"/>
                </a:solidFill>
                <a:latin typeface="Arial"/>
                <a:cs typeface="Arial"/>
              </a:rPr>
              <a:t>result))</a:t>
            </a:r>
            <a:endParaRPr sz="1600">
              <a:latin typeface="Arial"/>
              <a:cs typeface="Arial"/>
            </a:endParaRPr>
          </a:p>
        </p:txBody>
      </p:sp>
      <p:sp>
        <p:nvSpPr>
          <p:cNvPr id="10" name="object 10"/>
          <p:cNvSpPr/>
          <p:nvPr/>
        </p:nvSpPr>
        <p:spPr>
          <a:xfrm>
            <a:off x="6179698" y="3194304"/>
            <a:ext cx="3336290" cy="650875"/>
          </a:xfrm>
          <a:custGeom>
            <a:avLst/>
            <a:gdLst/>
            <a:ahLst/>
            <a:cxnLst/>
            <a:rect l="l" t="t" r="r" b="b"/>
            <a:pathLst>
              <a:path w="3336290" h="650875">
                <a:moveTo>
                  <a:pt x="3336036" y="4572"/>
                </a:moveTo>
                <a:lnTo>
                  <a:pt x="3336036" y="1524"/>
                </a:lnTo>
                <a:lnTo>
                  <a:pt x="3334512" y="0"/>
                </a:lnTo>
                <a:lnTo>
                  <a:pt x="3048" y="0"/>
                </a:lnTo>
                <a:lnTo>
                  <a:pt x="0" y="1524"/>
                </a:lnTo>
                <a:lnTo>
                  <a:pt x="0" y="4572"/>
                </a:lnTo>
                <a:lnTo>
                  <a:pt x="4571" y="5457"/>
                </a:lnTo>
                <a:lnTo>
                  <a:pt x="4571" y="4572"/>
                </a:lnTo>
                <a:lnTo>
                  <a:pt x="3336036" y="4572"/>
                </a:lnTo>
                <a:close/>
              </a:path>
              <a:path w="3336290" h="650875">
                <a:moveTo>
                  <a:pt x="3331463" y="650748"/>
                </a:moveTo>
                <a:lnTo>
                  <a:pt x="3331463" y="649862"/>
                </a:lnTo>
                <a:lnTo>
                  <a:pt x="4571" y="5457"/>
                </a:lnTo>
                <a:lnTo>
                  <a:pt x="4571" y="650748"/>
                </a:lnTo>
                <a:lnTo>
                  <a:pt x="3331463" y="650748"/>
                </a:lnTo>
                <a:close/>
              </a:path>
              <a:path w="3336290" h="650875">
                <a:moveTo>
                  <a:pt x="3336036" y="650748"/>
                </a:moveTo>
                <a:lnTo>
                  <a:pt x="3336036" y="4572"/>
                </a:lnTo>
                <a:lnTo>
                  <a:pt x="3331463" y="4572"/>
                </a:lnTo>
                <a:lnTo>
                  <a:pt x="3331463" y="9144"/>
                </a:lnTo>
                <a:lnTo>
                  <a:pt x="3331464" y="649862"/>
                </a:lnTo>
                <a:lnTo>
                  <a:pt x="3336036" y="650748"/>
                </a:lnTo>
                <a:close/>
              </a:path>
            </a:pathLst>
          </a:custGeom>
          <a:solidFill>
            <a:srgbClr val="6D6E70"/>
          </a:solidFill>
        </p:spPr>
        <p:txBody>
          <a:bodyPr wrap="square" lIns="0" tIns="0" rIns="0" bIns="0" rtlCol="0"/>
          <a:lstStyle/>
          <a:p/>
        </p:txBody>
      </p:sp>
      <p:sp>
        <p:nvSpPr>
          <p:cNvPr id="11" name="object 11"/>
          <p:cNvSpPr/>
          <p:nvPr/>
        </p:nvSpPr>
        <p:spPr>
          <a:xfrm>
            <a:off x="6184270" y="3198876"/>
            <a:ext cx="3327400" cy="646430"/>
          </a:xfrm>
          <a:custGeom>
            <a:avLst/>
            <a:gdLst/>
            <a:ahLst/>
            <a:cxnLst/>
            <a:rect l="l" t="t" r="r" b="b"/>
            <a:pathLst>
              <a:path w="3327400" h="646429">
                <a:moveTo>
                  <a:pt x="0" y="0"/>
                </a:moveTo>
                <a:lnTo>
                  <a:pt x="0" y="646176"/>
                </a:lnTo>
                <a:lnTo>
                  <a:pt x="3326892" y="646176"/>
                </a:lnTo>
                <a:lnTo>
                  <a:pt x="3326892" y="0"/>
                </a:lnTo>
                <a:lnTo>
                  <a:pt x="0" y="0"/>
                </a:lnTo>
                <a:close/>
              </a:path>
            </a:pathLst>
          </a:custGeom>
          <a:solidFill>
            <a:srgbClr val="F2F2F2"/>
          </a:solidFill>
        </p:spPr>
        <p:txBody>
          <a:bodyPr wrap="square" lIns="0" tIns="0" rIns="0" bIns="0" rtlCol="0"/>
          <a:lstStyle/>
          <a:p/>
        </p:txBody>
      </p:sp>
      <p:sp>
        <p:nvSpPr>
          <p:cNvPr id="12" name="object 12"/>
          <p:cNvSpPr/>
          <p:nvPr/>
        </p:nvSpPr>
        <p:spPr>
          <a:xfrm>
            <a:off x="6179698" y="3194304"/>
            <a:ext cx="3336290" cy="655320"/>
          </a:xfrm>
          <a:custGeom>
            <a:avLst/>
            <a:gdLst/>
            <a:ahLst/>
            <a:cxnLst/>
            <a:rect l="l" t="t" r="r" b="b"/>
            <a:pathLst>
              <a:path w="3336290" h="655320">
                <a:moveTo>
                  <a:pt x="3336036" y="653796"/>
                </a:moveTo>
                <a:lnTo>
                  <a:pt x="3336036" y="1524"/>
                </a:lnTo>
                <a:lnTo>
                  <a:pt x="3334512" y="0"/>
                </a:lnTo>
                <a:lnTo>
                  <a:pt x="3048" y="0"/>
                </a:lnTo>
                <a:lnTo>
                  <a:pt x="0" y="1524"/>
                </a:lnTo>
                <a:lnTo>
                  <a:pt x="0" y="653796"/>
                </a:lnTo>
                <a:lnTo>
                  <a:pt x="3048" y="655320"/>
                </a:lnTo>
                <a:lnTo>
                  <a:pt x="4572" y="655320"/>
                </a:lnTo>
                <a:lnTo>
                  <a:pt x="4572" y="9144"/>
                </a:lnTo>
                <a:lnTo>
                  <a:pt x="10668" y="4572"/>
                </a:lnTo>
                <a:lnTo>
                  <a:pt x="10668" y="9144"/>
                </a:lnTo>
                <a:lnTo>
                  <a:pt x="3326892" y="9144"/>
                </a:lnTo>
                <a:lnTo>
                  <a:pt x="3326892" y="4572"/>
                </a:lnTo>
                <a:lnTo>
                  <a:pt x="3331464" y="9144"/>
                </a:lnTo>
                <a:lnTo>
                  <a:pt x="3331464" y="655320"/>
                </a:lnTo>
                <a:lnTo>
                  <a:pt x="3334512" y="655320"/>
                </a:lnTo>
                <a:lnTo>
                  <a:pt x="3336036" y="653796"/>
                </a:lnTo>
                <a:close/>
              </a:path>
              <a:path w="3336290" h="655320">
                <a:moveTo>
                  <a:pt x="10668" y="9144"/>
                </a:moveTo>
                <a:lnTo>
                  <a:pt x="10668" y="4572"/>
                </a:lnTo>
                <a:lnTo>
                  <a:pt x="4572" y="9144"/>
                </a:lnTo>
                <a:lnTo>
                  <a:pt x="10668" y="9144"/>
                </a:lnTo>
                <a:close/>
              </a:path>
              <a:path w="3336290" h="655320">
                <a:moveTo>
                  <a:pt x="10668" y="646176"/>
                </a:moveTo>
                <a:lnTo>
                  <a:pt x="10668" y="9144"/>
                </a:lnTo>
                <a:lnTo>
                  <a:pt x="4572" y="9144"/>
                </a:lnTo>
                <a:lnTo>
                  <a:pt x="4572" y="646176"/>
                </a:lnTo>
                <a:lnTo>
                  <a:pt x="10668" y="646176"/>
                </a:lnTo>
                <a:close/>
              </a:path>
              <a:path w="3336290" h="655320">
                <a:moveTo>
                  <a:pt x="3331464" y="646176"/>
                </a:moveTo>
                <a:lnTo>
                  <a:pt x="4572" y="646176"/>
                </a:lnTo>
                <a:lnTo>
                  <a:pt x="10668" y="650748"/>
                </a:lnTo>
                <a:lnTo>
                  <a:pt x="10668" y="655320"/>
                </a:lnTo>
                <a:lnTo>
                  <a:pt x="3326892" y="655320"/>
                </a:lnTo>
                <a:lnTo>
                  <a:pt x="3326892" y="650748"/>
                </a:lnTo>
                <a:lnTo>
                  <a:pt x="3331464" y="646176"/>
                </a:lnTo>
                <a:close/>
              </a:path>
              <a:path w="3336290" h="655320">
                <a:moveTo>
                  <a:pt x="10668" y="655320"/>
                </a:moveTo>
                <a:lnTo>
                  <a:pt x="10668" y="650748"/>
                </a:lnTo>
                <a:lnTo>
                  <a:pt x="4572" y="646176"/>
                </a:lnTo>
                <a:lnTo>
                  <a:pt x="4572" y="655320"/>
                </a:lnTo>
                <a:lnTo>
                  <a:pt x="10668" y="655320"/>
                </a:lnTo>
                <a:close/>
              </a:path>
              <a:path w="3336290" h="655320">
                <a:moveTo>
                  <a:pt x="3331464" y="9144"/>
                </a:moveTo>
                <a:lnTo>
                  <a:pt x="3326892" y="4572"/>
                </a:lnTo>
                <a:lnTo>
                  <a:pt x="3326892" y="9144"/>
                </a:lnTo>
                <a:lnTo>
                  <a:pt x="3331464" y="9144"/>
                </a:lnTo>
                <a:close/>
              </a:path>
              <a:path w="3336290" h="655320">
                <a:moveTo>
                  <a:pt x="3331464" y="646176"/>
                </a:moveTo>
                <a:lnTo>
                  <a:pt x="3331464" y="9144"/>
                </a:lnTo>
                <a:lnTo>
                  <a:pt x="3326892" y="9144"/>
                </a:lnTo>
                <a:lnTo>
                  <a:pt x="3326892" y="646176"/>
                </a:lnTo>
                <a:lnTo>
                  <a:pt x="3331464" y="646176"/>
                </a:lnTo>
                <a:close/>
              </a:path>
              <a:path w="3336290" h="655320">
                <a:moveTo>
                  <a:pt x="3331464" y="655320"/>
                </a:moveTo>
                <a:lnTo>
                  <a:pt x="3331464" y="646176"/>
                </a:lnTo>
                <a:lnTo>
                  <a:pt x="3326892" y="650748"/>
                </a:lnTo>
                <a:lnTo>
                  <a:pt x="3326892" y="655320"/>
                </a:lnTo>
                <a:lnTo>
                  <a:pt x="3331464" y="655320"/>
                </a:lnTo>
                <a:close/>
              </a:path>
            </a:pathLst>
          </a:custGeom>
          <a:solidFill>
            <a:srgbClr val="6D6E70"/>
          </a:solidFill>
        </p:spPr>
        <p:txBody>
          <a:bodyPr wrap="square" lIns="0" tIns="0" rIns="0" bIns="0" rtlCol="0"/>
          <a:lstStyle/>
          <a:p/>
        </p:txBody>
      </p:sp>
      <p:sp>
        <p:nvSpPr>
          <p:cNvPr id="13" name="object 13"/>
          <p:cNvSpPr txBox="1"/>
          <p:nvPr/>
        </p:nvSpPr>
        <p:spPr>
          <a:xfrm>
            <a:off x="6184270" y="3225798"/>
            <a:ext cx="3327400" cy="574040"/>
          </a:xfrm>
          <a:prstGeom prst="rect">
            <a:avLst/>
          </a:prstGeom>
        </p:spPr>
        <p:txBody>
          <a:bodyPr wrap="square" lIns="0" tIns="12700" rIns="0" bIns="0" rtlCol="0" vert="horz">
            <a:spAutoFit/>
          </a:bodyPr>
          <a:lstStyle/>
          <a:p>
            <a:pPr marL="91440">
              <a:lnSpc>
                <a:spcPct val="100000"/>
              </a:lnSpc>
              <a:spcBef>
                <a:spcPts val="100"/>
              </a:spcBef>
            </a:pPr>
            <a:r>
              <a:rPr dirty="0" sz="1800" b="1">
                <a:solidFill>
                  <a:srgbClr val="007BC3"/>
                </a:solidFill>
                <a:latin typeface="Arial"/>
                <a:cs typeface="Arial"/>
              </a:rPr>
              <a:t>while</a:t>
            </a:r>
            <a:r>
              <a:rPr dirty="0" sz="1800" spc="-45" b="1">
                <a:solidFill>
                  <a:srgbClr val="007BC3"/>
                </a:solidFill>
                <a:latin typeface="Arial"/>
                <a:cs typeface="Arial"/>
              </a:rPr>
              <a:t> </a:t>
            </a:r>
            <a:r>
              <a:rPr dirty="0" sz="1800" spc="-5">
                <a:solidFill>
                  <a:srgbClr val="007BC3"/>
                </a:solidFill>
                <a:latin typeface="Arial"/>
                <a:cs typeface="Arial"/>
              </a:rPr>
              <a:t>condition:</a:t>
            </a:r>
            <a:endParaRPr sz="1800">
              <a:latin typeface="Arial"/>
              <a:cs typeface="Arial"/>
            </a:endParaRPr>
          </a:p>
          <a:p>
            <a:pPr marL="1005840">
              <a:lnSpc>
                <a:spcPct val="100000"/>
              </a:lnSpc>
            </a:pPr>
            <a:r>
              <a:rPr dirty="0" sz="1800" spc="-5">
                <a:solidFill>
                  <a:srgbClr val="007BC3"/>
                </a:solidFill>
                <a:latin typeface="Arial"/>
                <a:cs typeface="Arial"/>
              </a:rPr>
              <a:t>statement(s)</a:t>
            </a:r>
            <a:endParaRPr sz="18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4" name="object 14"/>
          <p:cNvSpPr txBox="1"/>
          <p:nvPr/>
        </p:nvSpPr>
        <p:spPr>
          <a:xfrm>
            <a:off x="1329829" y="3504690"/>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5" name="object 15"/>
          <p:cNvSpPr txBox="1"/>
          <p:nvPr/>
        </p:nvSpPr>
        <p:spPr>
          <a:xfrm>
            <a:off x="6229487" y="4158486"/>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6" name="object 16"/>
          <p:cNvSpPr txBox="1"/>
          <p:nvPr/>
        </p:nvSpPr>
        <p:spPr>
          <a:xfrm>
            <a:off x="1316108" y="1354327"/>
            <a:ext cx="7415530" cy="1780539"/>
          </a:xfrm>
          <a:prstGeom prst="rect">
            <a:avLst/>
          </a:prstGeom>
        </p:spPr>
        <p:txBody>
          <a:bodyPr wrap="square" lIns="0" tIns="12700" rIns="0" bIns="0" rtlCol="0" vert="horz">
            <a:spAutoFit/>
          </a:bodyPr>
          <a:lstStyle/>
          <a:p>
            <a:pPr marL="238125" indent="-225425">
              <a:lnSpc>
                <a:spcPct val="100000"/>
              </a:lnSpc>
              <a:spcBef>
                <a:spcPts val="100"/>
              </a:spcBef>
              <a:buClr>
                <a:srgbClr val="007BC3"/>
              </a:buClr>
              <a:buFont typeface="Arial"/>
              <a:buChar char="–"/>
              <a:tabLst>
                <a:tab pos="238760" algn="l"/>
              </a:tabLst>
            </a:pPr>
            <a:r>
              <a:rPr dirty="0" sz="1800" b="1">
                <a:solidFill>
                  <a:srgbClr val="6C6D70"/>
                </a:solidFill>
                <a:latin typeface="Arial"/>
                <a:cs typeface="Arial"/>
              </a:rPr>
              <a:t>while</a:t>
            </a:r>
            <a:r>
              <a:rPr dirty="0" sz="1800" spc="-45" b="1">
                <a:solidFill>
                  <a:srgbClr val="6C6D70"/>
                </a:solidFill>
                <a:latin typeface="Arial"/>
                <a:cs typeface="Arial"/>
              </a:rPr>
              <a:t> </a:t>
            </a:r>
            <a:r>
              <a:rPr dirty="0" sz="1800" b="1">
                <a:solidFill>
                  <a:srgbClr val="6C6D70"/>
                </a:solidFill>
                <a:latin typeface="Arial"/>
                <a:cs typeface="Arial"/>
              </a:rPr>
              <a:t>loop</a:t>
            </a:r>
            <a:r>
              <a:rPr dirty="0" sz="1800">
                <a:solidFill>
                  <a:srgbClr val="6C6D70"/>
                </a:solidFill>
                <a:latin typeface="Arial"/>
                <a:cs typeface="Arial"/>
              </a:rPr>
              <a:t>:</a:t>
            </a:r>
            <a:endParaRPr sz="1800">
              <a:latin typeface="Arial"/>
              <a:cs typeface="Arial"/>
            </a:endParaRPr>
          </a:p>
          <a:p>
            <a:pPr lvl="1" marL="469900" indent="-231775">
              <a:lnSpc>
                <a:spcPct val="100000"/>
              </a:lnSpc>
              <a:spcBef>
                <a:spcPts val="1410"/>
              </a:spcBef>
              <a:buClr>
                <a:srgbClr val="007BC3"/>
              </a:buClr>
              <a:buChar char="•"/>
              <a:tabLst>
                <a:tab pos="469265" algn="l"/>
                <a:tab pos="470534" algn="l"/>
              </a:tabLst>
            </a:pPr>
            <a:r>
              <a:rPr dirty="0" sz="1600" spc="-5">
                <a:solidFill>
                  <a:srgbClr val="6C6D70"/>
                </a:solidFill>
                <a:latin typeface="Arial"/>
                <a:cs typeface="Arial"/>
              </a:rPr>
              <a:t>Repeats a statement or group of statements while a given condition is</a:t>
            </a:r>
            <a:r>
              <a:rPr dirty="0" sz="1600" spc="180">
                <a:solidFill>
                  <a:srgbClr val="6C6D70"/>
                </a:solidFill>
                <a:latin typeface="Arial"/>
                <a:cs typeface="Arial"/>
              </a:rPr>
              <a:t> </a:t>
            </a:r>
            <a:r>
              <a:rPr dirty="0" sz="1600" spc="-10">
                <a:solidFill>
                  <a:srgbClr val="6C6D70"/>
                </a:solidFill>
                <a:latin typeface="Arial"/>
                <a:cs typeface="Arial"/>
              </a:rPr>
              <a:t>TRUE.</a:t>
            </a:r>
            <a:endParaRPr sz="1600">
              <a:latin typeface="Arial"/>
              <a:cs typeface="Arial"/>
            </a:endParaRPr>
          </a:p>
          <a:p>
            <a:pPr lvl="1" marL="469900" indent="-231775">
              <a:lnSpc>
                <a:spcPct val="100000"/>
              </a:lnSpc>
              <a:spcBef>
                <a:spcPts val="1390"/>
              </a:spcBef>
              <a:buClr>
                <a:srgbClr val="007BC3"/>
              </a:buClr>
              <a:buChar char="•"/>
              <a:tabLst>
                <a:tab pos="469265" algn="l"/>
                <a:tab pos="470534" algn="l"/>
              </a:tabLst>
            </a:pPr>
            <a:r>
              <a:rPr dirty="0" sz="1600" spc="-40">
                <a:solidFill>
                  <a:srgbClr val="6C6D70"/>
                </a:solidFill>
                <a:latin typeface="Arial"/>
                <a:cs typeface="Arial"/>
              </a:rPr>
              <a:t>Tests </a:t>
            </a:r>
            <a:r>
              <a:rPr dirty="0" sz="1600" spc="-5">
                <a:solidFill>
                  <a:srgbClr val="6C6D70"/>
                </a:solidFill>
                <a:latin typeface="Arial"/>
                <a:cs typeface="Arial"/>
              </a:rPr>
              <a:t>the condition before executing the loop</a:t>
            </a:r>
            <a:r>
              <a:rPr dirty="0" sz="1600" spc="80">
                <a:solidFill>
                  <a:srgbClr val="6C6D70"/>
                </a:solidFill>
                <a:latin typeface="Arial"/>
                <a:cs typeface="Arial"/>
              </a:rPr>
              <a:t> </a:t>
            </a:r>
            <a:r>
              <a:rPr dirty="0" sz="1600" spc="-30">
                <a:solidFill>
                  <a:srgbClr val="6C6D70"/>
                </a:solidFill>
                <a:latin typeface="Arial"/>
                <a:cs typeface="Arial"/>
              </a:rPr>
              <a:t>body.</a:t>
            </a:r>
            <a:endParaRPr sz="1600">
              <a:latin typeface="Arial"/>
              <a:cs typeface="Arial"/>
            </a:endParaRPr>
          </a:p>
          <a:p>
            <a:pPr>
              <a:lnSpc>
                <a:spcPct val="100000"/>
              </a:lnSpc>
              <a:spcBef>
                <a:spcPts val="45"/>
              </a:spcBef>
            </a:pPr>
            <a:endParaRPr sz="2650">
              <a:latin typeface="Times New Roman"/>
              <a:cs typeface="Times New Roman"/>
            </a:endParaRPr>
          </a:p>
          <a:p>
            <a:pPr marL="4876800">
              <a:lnSpc>
                <a:spcPct val="100000"/>
              </a:lnSpc>
            </a:pPr>
            <a:r>
              <a:rPr dirty="0" sz="1600" spc="-5" b="1" i="1">
                <a:solidFill>
                  <a:srgbClr val="007BC3"/>
                </a:solidFill>
                <a:latin typeface="Arial"/>
                <a:cs typeface="Arial"/>
              </a:rPr>
              <a:t>Syntax:</a:t>
            </a:r>
            <a:endParaRPr sz="1600">
              <a:latin typeface="Arial"/>
              <a:cs typeface="Arial"/>
            </a:endParaRPr>
          </a:p>
        </p:txBody>
      </p:sp>
      <p:sp>
        <p:nvSpPr>
          <p:cNvPr id="17" name="object 17"/>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4</a:t>
            </a:r>
            <a:endParaRPr sz="10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407410" cy="452120"/>
          </a:xfrm>
          <a:prstGeom prst="rect"/>
        </p:spPr>
        <p:txBody>
          <a:bodyPr wrap="square" lIns="0" tIns="12065" rIns="0" bIns="0" rtlCol="0" vert="horz">
            <a:spAutoFit/>
          </a:bodyPr>
          <a:lstStyle/>
          <a:p>
            <a:pPr marL="12700">
              <a:lnSpc>
                <a:spcPct val="100000"/>
              </a:lnSpc>
              <a:spcBef>
                <a:spcPts val="95"/>
              </a:spcBef>
            </a:pPr>
            <a:r>
              <a:rPr dirty="0" spc="-5"/>
              <a:t>Iterative</a:t>
            </a:r>
            <a:r>
              <a:rPr dirty="0" spc="-30"/>
              <a:t> </a:t>
            </a:r>
            <a:r>
              <a:rPr dirty="0" spc="-5"/>
              <a:t>Statements</a:t>
            </a:r>
          </a:p>
        </p:txBody>
      </p:sp>
      <p:sp>
        <p:nvSpPr>
          <p:cNvPr id="4" name="object 4"/>
          <p:cNvSpPr/>
          <p:nvPr/>
        </p:nvSpPr>
        <p:spPr>
          <a:xfrm>
            <a:off x="1405009" y="4808220"/>
            <a:ext cx="3924300" cy="585470"/>
          </a:xfrm>
          <a:custGeom>
            <a:avLst/>
            <a:gdLst/>
            <a:ahLst/>
            <a:cxnLst/>
            <a:rect l="l" t="t" r="r" b="b"/>
            <a:pathLst>
              <a:path w="3924300" h="585470">
                <a:moveTo>
                  <a:pt x="0" y="0"/>
                </a:moveTo>
                <a:lnTo>
                  <a:pt x="0" y="585216"/>
                </a:lnTo>
                <a:lnTo>
                  <a:pt x="3924300" y="585216"/>
                </a:lnTo>
                <a:lnTo>
                  <a:pt x="3924300" y="0"/>
                </a:lnTo>
                <a:lnTo>
                  <a:pt x="0" y="0"/>
                </a:lnTo>
                <a:close/>
              </a:path>
            </a:pathLst>
          </a:custGeom>
          <a:solidFill>
            <a:srgbClr val="D1ECF8"/>
          </a:solidFill>
        </p:spPr>
        <p:txBody>
          <a:bodyPr wrap="square" lIns="0" tIns="0" rIns="0" bIns="0" rtlCol="0"/>
          <a:lstStyle/>
          <a:p/>
        </p:txBody>
      </p:sp>
      <p:sp>
        <p:nvSpPr>
          <p:cNvPr id="5" name="object 5"/>
          <p:cNvSpPr/>
          <p:nvPr/>
        </p:nvSpPr>
        <p:spPr>
          <a:xfrm>
            <a:off x="1391293" y="4794504"/>
            <a:ext cx="3952240" cy="612775"/>
          </a:xfrm>
          <a:custGeom>
            <a:avLst/>
            <a:gdLst/>
            <a:ahLst/>
            <a:cxnLst/>
            <a:rect l="l" t="t" r="r" b="b"/>
            <a:pathLst>
              <a:path w="3952240" h="612775">
                <a:moveTo>
                  <a:pt x="3951729" y="606552"/>
                </a:moveTo>
                <a:lnTo>
                  <a:pt x="3951729" y="6096"/>
                </a:lnTo>
                <a:lnTo>
                  <a:pt x="3945633" y="0"/>
                </a:lnTo>
                <a:lnTo>
                  <a:pt x="6096" y="0"/>
                </a:lnTo>
                <a:lnTo>
                  <a:pt x="0" y="6096"/>
                </a:lnTo>
                <a:lnTo>
                  <a:pt x="0" y="606552"/>
                </a:lnTo>
                <a:lnTo>
                  <a:pt x="6096" y="612648"/>
                </a:lnTo>
                <a:lnTo>
                  <a:pt x="13716" y="612648"/>
                </a:lnTo>
                <a:lnTo>
                  <a:pt x="13716" y="28956"/>
                </a:lnTo>
                <a:lnTo>
                  <a:pt x="28956" y="13716"/>
                </a:lnTo>
                <a:lnTo>
                  <a:pt x="28956" y="28956"/>
                </a:lnTo>
                <a:lnTo>
                  <a:pt x="3922773" y="28956"/>
                </a:lnTo>
                <a:lnTo>
                  <a:pt x="3922773" y="13716"/>
                </a:lnTo>
                <a:lnTo>
                  <a:pt x="3938013" y="28956"/>
                </a:lnTo>
                <a:lnTo>
                  <a:pt x="3938013" y="612648"/>
                </a:lnTo>
                <a:lnTo>
                  <a:pt x="3945633" y="612648"/>
                </a:lnTo>
                <a:lnTo>
                  <a:pt x="3951729" y="606552"/>
                </a:lnTo>
                <a:close/>
              </a:path>
              <a:path w="3952240" h="612775">
                <a:moveTo>
                  <a:pt x="28956" y="28956"/>
                </a:moveTo>
                <a:lnTo>
                  <a:pt x="28956" y="13716"/>
                </a:lnTo>
                <a:lnTo>
                  <a:pt x="13716" y="28956"/>
                </a:lnTo>
                <a:lnTo>
                  <a:pt x="28956" y="28956"/>
                </a:lnTo>
                <a:close/>
              </a:path>
              <a:path w="3952240" h="612775">
                <a:moveTo>
                  <a:pt x="28956" y="585216"/>
                </a:moveTo>
                <a:lnTo>
                  <a:pt x="28956" y="28956"/>
                </a:lnTo>
                <a:lnTo>
                  <a:pt x="13716" y="28956"/>
                </a:lnTo>
                <a:lnTo>
                  <a:pt x="13716" y="585216"/>
                </a:lnTo>
                <a:lnTo>
                  <a:pt x="28956" y="585216"/>
                </a:lnTo>
                <a:close/>
              </a:path>
              <a:path w="3952240" h="612775">
                <a:moveTo>
                  <a:pt x="3938013" y="585216"/>
                </a:moveTo>
                <a:lnTo>
                  <a:pt x="13716" y="585216"/>
                </a:lnTo>
                <a:lnTo>
                  <a:pt x="28956" y="598932"/>
                </a:lnTo>
                <a:lnTo>
                  <a:pt x="28956" y="612648"/>
                </a:lnTo>
                <a:lnTo>
                  <a:pt x="3922773" y="612648"/>
                </a:lnTo>
                <a:lnTo>
                  <a:pt x="3922773" y="598932"/>
                </a:lnTo>
                <a:lnTo>
                  <a:pt x="3938013" y="585216"/>
                </a:lnTo>
                <a:close/>
              </a:path>
              <a:path w="3952240" h="612775">
                <a:moveTo>
                  <a:pt x="28956" y="612648"/>
                </a:moveTo>
                <a:lnTo>
                  <a:pt x="28956" y="598932"/>
                </a:lnTo>
                <a:lnTo>
                  <a:pt x="13716" y="585216"/>
                </a:lnTo>
                <a:lnTo>
                  <a:pt x="13716" y="612648"/>
                </a:lnTo>
                <a:lnTo>
                  <a:pt x="28956" y="612648"/>
                </a:lnTo>
                <a:close/>
              </a:path>
              <a:path w="3952240" h="612775">
                <a:moveTo>
                  <a:pt x="3938013" y="28956"/>
                </a:moveTo>
                <a:lnTo>
                  <a:pt x="3922773" y="13716"/>
                </a:lnTo>
                <a:lnTo>
                  <a:pt x="3922773" y="28956"/>
                </a:lnTo>
                <a:lnTo>
                  <a:pt x="3938013" y="28956"/>
                </a:lnTo>
                <a:close/>
              </a:path>
              <a:path w="3952240" h="612775">
                <a:moveTo>
                  <a:pt x="3938013" y="585216"/>
                </a:moveTo>
                <a:lnTo>
                  <a:pt x="3938013" y="28956"/>
                </a:lnTo>
                <a:lnTo>
                  <a:pt x="3922773" y="28956"/>
                </a:lnTo>
                <a:lnTo>
                  <a:pt x="3922773" y="585216"/>
                </a:lnTo>
                <a:lnTo>
                  <a:pt x="3938013" y="585216"/>
                </a:lnTo>
                <a:close/>
              </a:path>
              <a:path w="3952240" h="612775">
                <a:moveTo>
                  <a:pt x="3938013" y="612648"/>
                </a:moveTo>
                <a:lnTo>
                  <a:pt x="3938013" y="585216"/>
                </a:lnTo>
                <a:lnTo>
                  <a:pt x="3922773" y="598932"/>
                </a:lnTo>
                <a:lnTo>
                  <a:pt x="3922773" y="612648"/>
                </a:lnTo>
                <a:lnTo>
                  <a:pt x="3938013" y="612648"/>
                </a:lnTo>
                <a:close/>
              </a:path>
            </a:pathLst>
          </a:custGeom>
          <a:solidFill>
            <a:srgbClr val="F15928"/>
          </a:solidFill>
        </p:spPr>
        <p:txBody>
          <a:bodyPr wrap="square" lIns="0" tIns="0" rIns="0" bIns="0" rtlCol="0"/>
          <a:lstStyle/>
          <a:p/>
        </p:txBody>
      </p:sp>
      <p:sp>
        <p:nvSpPr>
          <p:cNvPr id="6" name="object 6"/>
          <p:cNvSpPr txBox="1"/>
          <p:nvPr/>
        </p:nvSpPr>
        <p:spPr>
          <a:xfrm>
            <a:off x="1405009" y="4836666"/>
            <a:ext cx="3924300" cy="513080"/>
          </a:xfrm>
          <a:prstGeom prst="rect">
            <a:avLst/>
          </a:prstGeom>
        </p:spPr>
        <p:txBody>
          <a:bodyPr wrap="square" lIns="0" tIns="12065" rIns="0" bIns="0" rtlCol="0" vert="horz">
            <a:spAutoFit/>
          </a:bodyPr>
          <a:lstStyle/>
          <a:p>
            <a:pPr marL="320040" marR="801370" indent="-228600">
              <a:lnSpc>
                <a:spcPct val="100000"/>
              </a:lnSpc>
              <a:spcBef>
                <a:spcPts val="95"/>
              </a:spcBef>
            </a:pPr>
            <a:r>
              <a:rPr dirty="0" sz="1600" spc="-5">
                <a:solidFill>
                  <a:srgbClr val="001F5F"/>
                </a:solidFill>
                <a:latin typeface="Arial"/>
                <a:cs typeface="Arial"/>
              </a:rPr>
              <a:t>for counter in 1,2,'Sita', 7,'Ram',5:  print(counter)</a:t>
            </a:r>
            <a:endParaRPr sz="1600">
              <a:latin typeface="Arial"/>
              <a:cs typeface="Arial"/>
            </a:endParaRPr>
          </a:p>
        </p:txBody>
      </p:sp>
      <p:sp>
        <p:nvSpPr>
          <p:cNvPr id="7" name="object 7"/>
          <p:cNvSpPr/>
          <p:nvPr/>
        </p:nvSpPr>
        <p:spPr>
          <a:xfrm>
            <a:off x="6412870" y="4162044"/>
            <a:ext cx="2651760" cy="1569720"/>
          </a:xfrm>
          <a:custGeom>
            <a:avLst/>
            <a:gdLst/>
            <a:ahLst/>
            <a:cxnLst/>
            <a:rect l="l" t="t" r="r" b="b"/>
            <a:pathLst>
              <a:path w="2651759" h="1569720">
                <a:moveTo>
                  <a:pt x="0" y="0"/>
                </a:moveTo>
                <a:lnTo>
                  <a:pt x="0" y="1569720"/>
                </a:lnTo>
                <a:lnTo>
                  <a:pt x="2651760" y="1569720"/>
                </a:lnTo>
                <a:lnTo>
                  <a:pt x="2651760" y="0"/>
                </a:lnTo>
                <a:lnTo>
                  <a:pt x="0" y="0"/>
                </a:lnTo>
                <a:close/>
              </a:path>
            </a:pathLst>
          </a:custGeom>
          <a:solidFill>
            <a:srgbClr val="F2F2F2"/>
          </a:solidFill>
        </p:spPr>
        <p:txBody>
          <a:bodyPr wrap="square" lIns="0" tIns="0" rIns="0" bIns="0" rtlCol="0"/>
          <a:lstStyle/>
          <a:p/>
        </p:txBody>
      </p:sp>
      <p:sp>
        <p:nvSpPr>
          <p:cNvPr id="8" name="object 8"/>
          <p:cNvSpPr/>
          <p:nvPr/>
        </p:nvSpPr>
        <p:spPr>
          <a:xfrm>
            <a:off x="6399154" y="4148328"/>
            <a:ext cx="2680970" cy="1598930"/>
          </a:xfrm>
          <a:custGeom>
            <a:avLst/>
            <a:gdLst/>
            <a:ahLst/>
            <a:cxnLst/>
            <a:rect l="l" t="t" r="r" b="b"/>
            <a:pathLst>
              <a:path w="2680970" h="1598929">
                <a:moveTo>
                  <a:pt x="2680716" y="1591056"/>
                </a:moveTo>
                <a:lnTo>
                  <a:pt x="2680716" y="6096"/>
                </a:lnTo>
                <a:lnTo>
                  <a:pt x="2673096" y="0"/>
                </a:lnTo>
                <a:lnTo>
                  <a:pt x="6096" y="0"/>
                </a:lnTo>
                <a:lnTo>
                  <a:pt x="0" y="6096"/>
                </a:lnTo>
                <a:lnTo>
                  <a:pt x="0" y="1591056"/>
                </a:lnTo>
                <a:lnTo>
                  <a:pt x="6096" y="1598676"/>
                </a:lnTo>
                <a:lnTo>
                  <a:pt x="13716" y="1598676"/>
                </a:lnTo>
                <a:lnTo>
                  <a:pt x="13716" y="28956"/>
                </a:lnTo>
                <a:lnTo>
                  <a:pt x="28956" y="13716"/>
                </a:lnTo>
                <a:lnTo>
                  <a:pt x="28956" y="28956"/>
                </a:lnTo>
                <a:lnTo>
                  <a:pt x="2651760" y="28956"/>
                </a:lnTo>
                <a:lnTo>
                  <a:pt x="2651760" y="13716"/>
                </a:lnTo>
                <a:lnTo>
                  <a:pt x="2665476" y="28956"/>
                </a:lnTo>
                <a:lnTo>
                  <a:pt x="2665476" y="1598676"/>
                </a:lnTo>
                <a:lnTo>
                  <a:pt x="2673096" y="1598676"/>
                </a:lnTo>
                <a:lnTo>
                  <a:pt x="2680716" y="1591056"/>
                </a:lnTo>
                <a:close/>
              </a:path>
              <a:path w="2680970" h="1598929">
                <a:moveTo>
                  <a:pt x="28956" y="28956"/>
                </a:moveTo>
                <a:lnTo>
                  <a:pt x="28956" y="13716"/>
                </a:lnTo>
                <a:lnTo>
                  <a:pt x="13716" y="28956"/>
                </a:lnTo>
                <a:lnTo>
                  <a:pt x="28956" y="28956"/>
                </a:lnTo>
                <a:close/>
              </a:path>
              <a:path w="2680970" h="1598929">
                <a:moveTo>
                  <a:pt x="28956" y="1569720"/>
                </a:moveTo>
                <a:lnTo>
                  <a:pt x="28956" y="28956"/>
                </a:lnTo>
                <a:lnTo>
                  <a:pt x="13716" y="28956"/>
                </a:lnTo>
                <a:lnTo>
                  <a:pt x="13716" y="1569720"/>
                </a:lnTo>
                <a:lnTo>
                  <a:pt x="28956" y="1569720"/>
                </a:lnTo>
                <a:close/>
              </a:path>
              <a:path w="2680970" h="1598929">
                <a:moveTo>
                  <a:pt x="2665476" y="1569720"/>
                </a:moveTo>
                <a:lnTo>
                  <a:pt x="13716" y="1569720"/>
                </a:lnTo>
                <a:lnTo>
                  <a:pt x="28956" y="1583436"/>
                </a:lnTo>
                <a:lnTo>
                  <a:pt x="28956" y="1598676"/>
                </a:lnTo>
                <a:lnTo>
                  <a:pt x="2651760" y="1598676"/>
                </a:lnTo>
                <a:lnTo>
                  <a:pt x="2651760" y="1583436"/>
                </a:lnTo>
                <a:lnTo>
                  <a:pt x="2665476" y="1569720"/>
                </a:lnTo>
                <a:close/>
              </a:path>
              <a:path w="2680970" h="1598929">
                <a:moveTo>
                  <a:pt x="28956" y="1598676"/>
                </a:moveTo>
                <a:lnTo>
                  <a:pt x="28956" y="1583436"/>
                </a:lnTo>
                <a:lnTo>
                  <a:pt x="13716" y="1569720"/>
                </a:lnTo>
                <a:lnTo>
                  <a:pt x="13716" y="1598676"/>
                </a:lnTo>
                <a:lnTo>
                  <a:pt x="28956" y="1598676"/>
                </a:lnTo>
                <a:close/>
              </a:path>
              <a:path w="2680970" h="1598929">
                <a:moveTo>
                  <a:pt x="2665476" y="28956"/>
                </a:moveTo>
                <a:lnTo>
                  <a:pt x="2651760" y="13716"/>
                </a:lnTo>
                <a:lnTo>
                  <a:pt x="2651760" y="28956"/>
                </a:lnTo>
                <a:lnTo>
                  <a:pt x="2665476" y="28956"/>
                </a:lnTo>
                <a:close/>
              </a:path>
              <a:path w="2680970" h="1598929">
                <a:moveTo>
                  <a:pt x="2665476" y="1569720"/>
                </a:moveTo>
                <a:lnTo>
                  <a:pt x="2665476" y="28956"/>
                </a:lnTo>
                <a:lnTo>
                  <a:pt x="2651760" y="28956"/>
                </a:lnTo>
                <a:lnTo>
                  <a:pt x="2651760" y="1569720"/>
                </a:lnTo>
                <a:lnTo>
                  <a:pt x="2665476" y="1569720"/>
                </a:lnTo>
                <a:close/>
              </a:path>
              <a:path w="2680970" h="1598929">
                <a:moveTo>
                  <a:pt x="2665476" y="1598676"/>
                </a:moveTo>
                <a:lnTo>
                  <a:pt x="2665476" y="1569720"/>
                </a:lnTo>
                <a:lnTo>
                  <a:pt x="2651760" y="1583436"/>
                </a:lnTo>
                <a:lnTo>
                  <a:pt x="2651760" y="1598676"/>
                </a:lnTo>
                <a:lnTo>
                  <a:pt x="2665476" y="1598676"/>
                </a:lnTo>
                <a:close/>
              </a:path>
            </a:pathLst>
          </a:custGeom>
          <a:solidFill>
            <a:srgbClr val="F15928"/>
          </a:solidFill>
        </p:spPr>
        <p:txBody>
          <a:bodyPr wrap="square" lIns="0" tIns="0" rIns="0" bIns="0" rtlCol="0"/>
          <a:lstStyle/>
          <a:p/>
        </p:txBody>
      </p:sp>
      <p:sp>
        <p:nvSpPr>
          <p:cNvPr id="9" name="object 9"/>
          <p:cNvSpPr txBox="1"/>
          <p:nvPr/>
        </p:nvSpPr>
        <p:spPr>
          <a:xfrm>
            <a:off x="6412870" y="4190490"/>
            <a:ext cx="2651760" cy="1488440"/>
          </a:xfrm>
          <a:prstGeom prst="rect">
            <a:avLst/>
          </a:prstGeom>
        </p:spPr>
        <p:txBody>
          <a:bodyPr wrap="square" lIns="0" tIns="12065" rIns="0" bIns="0" rtlCol="0" vert="horz">
            <a:spAutoFit/>
          </a:bodyPr>
          <a:lstStyle/>
          <a:p>
            <a:pPr marL="91440">
              <a:lnSpc>
                <a:spcPct val="100000"/>
              </a:lnSpc>
              <a:spcBef>
                <a:spcPts val="95"/>
              </a:spcBef>
            </a:pPr>
            <a:r>
              <a:rPr dirty="0" sz="1600" spc="-5">
                <a:solidFill>
                  <a:srgbClr val="001F5F"/>
                </a:solidFill>
                <a:latin typeface="Arial"/>
                <a:cs typeface="Arial"/>
              </a:rPr>
              <a:t>1</a:t>
            </a:r>
            <a:endParaRPr sz="1600">
              <a:latin typeface="Arial"/>
              <a:cs typeface="Arial"/>
            </a:endParaRPr>
          </a:p>
          <a:p>
            <a:pPr marL="91440">
              <a:lnSpc>
                <a:spcPct val="100000"/>
              </a:lnSpc>
            </a:pPr>
            <a:r>
              <a:rPr dirty="0" sz="1600" spc="-5">
                <a:solidFill>
                  <a:srgbClr val="001F5F"/>
                </a:solidFill>
                <a:latin typeface="Arial"/>
                <a:cs typeface="Arial"/>
              </a:rPr>
              <a:t>2</a:t>
            </a:r>
            <a:endParaRPr sz="1600">
              <a:latin typeface="Arial"/>
              <a:cs typeface="Arial"/>
            </a:endParaRPr>
          </a:p>
          <a:p>
            <a:pPr marL="91440" marR="2202180">
              <a:lnSpc>
                <a:spcPct val="100000"/>
              </a:lnSpc>
            </a:pPr>
            <a:r>
              <a:rPr dirty="0" sz="1600" spc="-5">
                <a:solidFill>
                  <a:srgbClr val="001F5F"/>
                </a:solidFill>
                <a:latin typeface="Arial"/>
                <a:cs typeface="Arial"/>
              </a:rPr>
              <a:t>S</a:t>
            </a:r>
            <a:r>
              <a:rPr dirty="0" sz="1600">
                <a:solidFill>
                  <a:srgbClr val="001F5F"/>
                </a:solidFill>
                <a:latin typeface="Arial"/>
                <a:cs typeface="Arial"/>
              </a:rPr>
              <a:t>i</a:t>
            </a:r>
            <a:r>
              <a:rPr dirty="0" sz="1600" spc="-5">
                <a:solidFill>
                  <a:srgbClr val="001F5F"/>
                </a:solidFill>
                <a:latin typeface="Arial"/>
                <a:cs typeface="Arial"/>
              </a:rPr>
              <a:t>ta  </a:t>
            </a:r>
            <a:r>
              <a:rPr dirty="0" sz="1600" spc="-5">
                <a:solidFill>
                  <a:srgbClr val="001F5F"/>
                </a:solidFill>
                <a:latin typeface="Arial"/>
                <a:cs typeface="Arial"/>
              </a:rPr>
              <a:t>7</a:t>
            </a:r>
            <a:endParaRPr sz="1600">
              <a:latin typeface="Arial"/>
              <a:cs typeface="Arial"/>
            </a:endParaRPr>
          </a:p>
          <a:p>
            <a:pPr marL="91440" marR="2124075">
              <a:lnSpc>
                <a:spcPct val="100000"/>
              </a:lnSpc>
            </a:pPr>
            <a:r>
              <a:rPr dirty="0" sz="1600" spc="-10">
                <a:solidFill>
                  <a:srgbClr val="001F5F"/>
                </a:solidFill>
                <a:latin typeface="Arial"/>
                <a:cs typeface="Arial"/>
              </a:rPr>
              <a:t>R</a:t>
            </a:r>
            <a:r>
              <a:rPr dirty="0" sz="1600" spc="-5">
                <a:solidFill>
                  <a:srgbClr val="001F5F"/>
                </a:solidFill>
                <a:latin typeface="Arial"/>
                <a:cs typeface="Arial"/>
              </a:rPr>
              <a:t>am  </a:t>
            </a:r>
            <a:r>
              <a:rPr dirty="0" sz="1600" spc="-5">
                <a:solidFill>
                  <a:srgbClr val="001F5F"/>
                </a:solidFill>
                <a:latin typeface="Arial"/>
                <a:cs typeface="Arial"/>
              </a:rPr>
              <a:t>5</a:t>
            </a:r>
            <a:endParaRPr sz="1600">
              <a:latin typeface="Arial"/>
              <a:cs typeface="Arial"/>
            </a:endParaRPr>
          </a:p>
        </p:txBody>
      </p:sp>
      <p:sp>
        <p:nvSpPr>
          <p:cNvPr id="10" name="object 10"/>
          <p:cNvSpPr/>
          <p:nvPr/>
        </p:nvSpPr>
        <p:spPr>
          <a:xfrm>
            <a:off x="1456825" y="3166872"/>
            <a:ext cx="3398520" cy="650875"/>
          </a:xfrm>
          <a:custGeom>
            <a:avLst/>
            <a:gdLst/>
            <a:ahLst/>
            <a:cxnLst/>
            <a:rect l="l" t="t" r="r" b="b"/>
            <a:pathLst>
              <a:path w="3398520" h="650875">
                <a:moveTo>
                  <a:pt x="3398517" y="4572"/>
                </a:moveTo>
                <a:lnTo>
                  <a:pt x="3398517" y="1524"/>
                </a:lnTo>
                <a:lnTo>
                  <a:pt x="3396993" y="0"/>
                </a:lnTo>
                <a:lnTo>
                  <a:pt x="1524" y="0"/>
                </a:lnTo>
                <a:lnTo>
                  <a:pt x="0" y="1524"/>
                </a:lnTo>
                <a:lnTo>
                  <a:pt x="0" y="4572"/>
                </a:lnTo>
                <a:lnTo>
                  <a:pt x="4571" y="5441"/>
                </a:lnTo>
                <a:lnTo>
                  <a:pt x="4571" y="4572"/>
                </a:lnTo>
                <a:lnTo>
                  <a:pt x="3398517" y="4572"/>
                </a:lnTo>
                <a:close/>
              </a:path>
              <a:path w="3398520" h="650875">
                <a:moveTo>
                  <a:pt x="3393944" y="650748"/>
                </a:moveTo>
                <a:lnTo>
                  <a:pt x="3393944" y="649879"/>
                </a:lnTo>
                <a:lnTo>
                  <a:pt x="4571" y="5441"/>
                </a:lnTo>
                <a:lnTo>
                  <a:pt x="4571" y="650748"/>
                </a:lnTo>
                <a:lnTo>
                  <a:pt x="3393944" y="650748"/>
                </a:lnTo>
                <a:close/>
              </a:path>
              <a:path w="3398520" h="650875">
                <a:moveTo>
                  <a:pt x="3398517" y="650748"/>
                </a:moveTo>
                <a:lnTo>
                  <a:pt x="3398517" y="4572"/>
                </a:lnTo>
                <a:lnTo>
                  <a:pt x="3393944" y="4572"/>
                </a:lnTo>
                <a:lnTo>
                  <a:pt x="3393944" y="9144"/>
                </a:lnTo>
                <a:lnTo>
                  <a:pt x="3393945" y="649879"/>
                </a:lnTo>
                <a:lnTo>
                  <a:pt x="3398517" y="650748"/>
                </a:lnTo>
                <a:close/>
              </a:path>
            </a:pathLst>
          </a:custGeom>
          <a:solidFill>
            <a:srgbClr val="353638"/>
          </a:solidFill>
        </p:spPr>
        <p:txBody>
          <a:bodyPr wrap="square" lIns="0" tIns="0" rIns="0" bIns="0" rtlCol="0"/>
          <a:lstStyle/>
          <a:p/>
        </p:txBody>
      </p:sp>
      <p:sp>
        <p:nvSpPr>
          <p:cNvPr id="11" name="object 11"/>
          <p:cNvSpPr/>
          <p:nvPr/>
        </p:nvSpPr>
        <p:spPr>
          <a:xfrm>
            <a:off x="1461397" y="3171444"/>
            <a:ext cx="3389629" cy="646430"/>
          </a:xfrm>
          <a:custGeom>
            <a:avLst/>
            <a:gdLst/>
            <a:ahLst/>
            <a:cxnLst/>
            <a:rect l="l" t="t" r="r" b="b"/>
            <a:pathLst>
              <a:path w="3389629" h="646429">
                <a:moveTo>
                  <a:pt x="0" y="0"/>
                </a:moveTo>
                <a:lnTo>
                  <a:pt x="0" y="646176"/>
                </a:lnTo>
                <a:lnTo>
                  <a:pt x="3389376" y="646176"/>
                </a:lnTo>
                <a:lnTo>
                  <a:pt x="3389376" y="0"/>
                </a:lnTo>
                <a:lnTo>
                  <a:pt x="0" y="0"/>
                </a:lnTo>
                <a:close/>
              </a:path>
            </a:pathLst>
          </a:custGeom>
          <a:solidFill>
            <a:srgbClr val="F2F2F2"/>
          </a:solidFill>
        </p:spPr>
        <p:txBody>
          <a:bodyPr wrap="square" lIns="0" tIns="0" rIns="0" bIns="0" rtlCol="0"/>
          <a:lstStyle/>
          <a:p/>
        </p:txBody>
      </p:sp>
      <p:sp>
        <p:nvSpPr>
          <p:cNvPr id="12" name="object 12"/>
          <p:cNvSpPr/>
          <p:nvPr/>
        </p:nvSpPr>
        <p:spPr>
          <a:xfrm>
            <a:off x="1456825" y="3166872"/>
            <a:ext cx="3398520" cy="655320"/>
          </a:xfrm>
          <a:custGeom>
            <a:avLst/>
            <a:gdLst/>
            <a:ahLst/>
            <a:cxnLst/>
            <a:rect l="l" t="t" r="r" b="b"/>
            <a:pathLst>
              <a:path w="3398520" h="655320">
                <a:moveTo>
                  <a:pt x="3398517" y="653796"/>
                </a:moveTo>
                <a:lnTo>
                  <a:pt x="3398517" y="1524"/>
                </a:lnTo>
                <a:lnTo>
                  <a:pt x="3396993" y="0"/>
                </a:lnTo>
                <a:lnTo>
                  <a:pt x="1524" y="0"/>
                </a:lnTo>
                <a:lnTo>
                  <a:pt x="0" y="1524"/>
                </a:lnTo>
                <a:lnTo>
                  <a:pt x="0" y="653796"/>
                </a:lnTo>
                <a:lnTo>
                  <a:pt x="1524" y="655320"/>
                </a:lnTo>
                <a:lnTo>
                  <a:pt x="4572" y="655320"/>
                </a:lnTo>
                <a:lnTo>
                  <a:pt x="4572" y="9144"/>
                </a:lnTo>
                <a:lnTo>
                  <a:pt x="9144" y="4572"/>
                </a:lnTo>
                <a:lnTo>
                  <a:pt x="9144" y="9144"/>
                </a:lnTo>
                <a:lnTo>
                  <a:pt x="3389373" y="9144"/>
                </a:lnTo>
                <a:lnTo>
                  <a:pt x="3389373" y="4572"/>
                </a:lnTo>
                <a:lnTo>
                  <a:pt x="3393945" y="9144"/>
                </a:lnTo>
                <a:lnTo>
                  <a:pt x="3393945" y="655320"/>
                </a:lnTo>
                <a:lnTo>
                  <a:pt x="3396993" y="655320"/>
                </a:lnTo>
                <a:lnTo>
                  <a:pt x="3398517" y="653796"/>
                </a:lnTo>
                <a:close/>
              </a:path>
              <a:path w="3398520" h="655320">
                <a:moveTo>
                  <a:pt x="9144" y="9144"/>
                </a:moveTo>
                <a:lnTo>
                  <a:pt x="9144" y="4572"/>
                </a:lnTo>
                <a:lnTo>
                  <a:pt x="4572" y="9144"/>
                </a:lnTo>
                <a:lnTo>
                  <a:pt x="9144" y="9144"/>
                </a:lnTo>
                <a:close/>
              </a:path>
              <a:path w="3398520" h="655320">
                <a:moveTo>
                  <a:pt x="9144" y="646176"/>
                </a:moveTo>
                <a:lnTo>
                  <a:pt x="9144" y="9144"/>
                </a:lnTo>
                <a:lnTo>
                  <a:pt x="4572" y="9144"/>
                </a:lnTo>
                <a:lnTo>
                  <a:pt x="4572" y="646176"/>
                </a:lnTo>
                <a:lnTo>
                  <a:pt x="9144" y="646176"/>
                </a:lnTo>
                <a:close/>
              </a:path>
              <a:path w="3398520" h="655320">
                <a:moveTo>
                  <a:pt x="3393945" y="646176"/>
                </a:moveTo>
                <a:lnTo>
                  <a:pt x="4572" y="646176"/>
                </a:lnTo>
                <a:lnTo>
                  <a:pt x="9144" y="650748"/>
                </a:lnTo>
                <a:lnTo>
                  <a:pt x="9144" y="655320"/>
                </a:lnTo>
                <a:lnTo>
                  <a:pt x="3389373" y="655320"/>
                </a:lnTo>
                <a:lnTo>
                  <a:pt x="3389373" y="650748"/>
                </a:lnTo>
                <a:lnTo>
                  <a:pt x="3393945" y="646176"/>
                </a:lnTo>
                <a:close/>
              </a:path>
              <a:path w="3398520" h="655320">
                <a:moveTo>
                  <a:pt x="9144" y="655320"/>
                </a:moveTo>
                <a:lnTo>
                  <a:pt x="9144" y="650748"/>
                </a:lnTo>
                <a:lnTo>
                  <a:pt x="4572" y="646176"/>
                </a:lnTo>
                <a:lnTo>
                  <a:pt x="4572" y="655320"/>
                </a:lnTo>
                <a:lnTo>
                  <a:pt x="9144" y="655320"/>
                </a:lnTo>
                <a:close/>
              </a:path>
              <a:path w="3398520" h="655320">
                <a:moveTo>
                  <a:pt x="3393945" y="9144"/>
                </a:moveTo>
                <a:lnTo>
                  <a:pt x="3389373" y="4572"/>
                </a:lnTo>
                <a:lnTo>
                  <a:pt x="3389373" y="9144"/>
                </a:lnTo>
                <a:lnTo>
                  <a:pt x="3393945" y="9144"/>
                </a:lnTo>
                <a:close/>
              </a:path>
              <a:path w="3398520" h="655320">
                <a:moveTo>
                  <a:pt x="3393945" y="646176"/>
                </a:moveTo>
                <a:lnTo>
                  <a:pt x="3393945" y="9144"/>
                </a:lnTo>
                <a:lnTo>
                  <a:pt x="3389373" y="9144"/>
                </a:lnTo>
                <a:lnTo>
                  <a:pt x="3389373" y="646176"/>
                </a:lnTo>
                <a:lnTo>
                  <a:pt x="3393945" y="646176"/>
                </a:lnTo>
                <a:close/>
              </a:path>
              <a:path w="3398520" h="655320">
                <a:moveTo>
                  <a:pt x="3393945" y="655320"/>
                </a:moveTo>
                <a:lnTo>
                  <a:pt x="3393945" y="646176"/>
                </a:lnTo>
                <a:lnTo>
                  <a:pt x="3389373" y="650748"/>
                </a:lnTo>
                <a:lnTo>
                  <a:pt x="3389373" y="655320"/>
                </a:lnTo>
                <a:lnTo>
                  <a:pt x="3393945" y="655320"/>
                </a:lnTo>
                <a:close/>
              </a:path>
            </a:pathLst>
          </a:custGeom>
          <a:solidFill>
            <a:srgbClr val="353638"/>
          </a:solidFill>
        </p:spPr>
        <p:txBody>
          <a:bodyPr wrap="square" lIns="0" tIns="0" rIns="0" bIns="0" rtlCol="0"/>
          <a:lstStyle/>
          <a:p/>
        </p:txBody>
      </p:sp>
      <p:sp>
        <p:nvSpPr>
          <p:cNvPr id="13" name="object 13"/>
          <p:cNvSpPr txBox="1"/>
          <p:nvPr/>
        </p:nvSpPr>
        <p:spPr>
          <a:xfrm>
            <a:off x="1398409" y="4446522"/>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4" name="object 14"/>
          <p:cNvSpPr txBox="1"/>
          <p:nvPr/>
        </p:nvSpPr>
        <p:spPr>
          <a:xfrm>
            <a:off x="1316108" y="1486915"/>
            <a:ext cx="7737475" cy="2532380"/>
          </a:xfrm>
          <a:prstGeom prst="rect">
            <a:avLst/>
          </a:prstGeom>
        </p:spPr>
        <p:txBody>
          <a:bodyPr wrap="square" lIns="0" tIns="12700" rIns="0" bIns="0" rtlCol="0" vert="horz">
            <a:spAutoFit/>
          </a:bodyPr>
          <a:lstStyle/>
          <a:p>
            <a:pPr marL="238125" indent="-225425">
              <a:lnSpc>
                <a:spcPct val="100000"/>
              </a:lnSpc>
              <a:spcBef>
                <a:spcPts val="100"/>
              </a:spcBef>
              <a:buClr>
                <a:srgbClr val="007BC3"/>
              </a:buClr>
              <a:buFont typeface="Arial"/>
              <a:buChar char="–"/>
              <a:tabLst>
                <a:tab pos="238760" algn="l"/>
              </a:tabLst>
            </a:pPr>
            <a:r>
              <a:rPr dirty="0" sz="1800" b="1">
                <a:solidFill>
                  <a:srgbClr val="6C6D70"/>
                </a:solidFill>
                <a:latin typeface="Arial"/>
                <a:cs typeface="Arial"/>
              </a:rPr>
              <a:t>for</a:t>
            </a:r>
            <a:r>
              <a:rPr dirty="0" sz="1800" spc="-10" b="1">
                <a:solidFill>
                  <a:srgbClr val="6C6D70"/>
                </a:solidFill>
                <a:latin typeface="Arial"/>
                <a:cs typeface="Arial"/>
              </a:rPr>
              <a:t> </a:t>
            </a:r>
            <a:r>
              <a:rPr dirty="0" sz="1800" b="1">
                <a:solidFill>
                  <a:srgbClr val="6C6D70"/>
                </a:solidFill>
                <a:latin typeface="Arial"/>
                <a:cs typeface="Arial"/>
              </a:rPr>
              <a:t>loop:</a:t>
            </a:r>
            <a:endParaRPr sz="1800">
              <a:latin typeface="Arial"/>
              <a:cs typeface="Arial"/>
            </a:endParaRPr>
          </a:p>
          <a:p>
            <a:pPr lvl="1" marL="469900" marR="5080" indent="-231775">
              <a:lnSpc>
                <a:spcPct val="110000"/>
              </a:lnSpc>
              <a:spcBef>
                <a:spcPts val="1220"/>
              </a:spcBef>
              <a:buClr>
                <a:srgbClr val="007BC3"/>
              </a:buClr>
              <a:buChar char="•"/>
              <a:tabLst>
                <a:tab pos="469265" algn="l"/>
                <a:tab pos="470534" algn="l"/>
              </a:tabLst>
            </a:pPr>
            <a:r>
              <a:rPr dirty="0" sz="1600" spc="-5">
                <a:solidFill>
                  <a:srgbClr val="6C6D70"/>
                </a:solidFill>
                <a:latin typeface="Arial"/>
                <a:cs typeface="Arial"/>
              </a:rPr>
              <a:t>Executes a sequence of statements multiple times and abbreviates the code that  manages the loop</a:t>
            </a:r>
            <a:r>
              <a:rPr dirty="0" sz="1600" spc="10">
                <a:solidFill>
                  <a:srgbClr val="6C6D70"/>
                </a:solidFill>
                <a:latin typeface="Arial"/>
                <a:cs typeface="Arial"/>
              </a:rPr>
              <a:t> </a:t>
            </a:r>
            <a:r>
              <a:rPr dirty="0" sz="1600" spc="-5">
                <a:solidFill>
                  <a:srgbClr val="6C6D70"/>
                </a:solidFill>
                <a:latin typeface="Arial"/>
                <a:cs typeface="Arial"/>
              </a:rPr>
              <a:t>variable.</a:t>
            </a:r>
            <a:endParaRPr sz="1600">
              <a:latin typeface="Arial"/>
              <a:cs typeface="Arial"/>
            </a:endParaRPr>
          </a:p>
          <a:p>
            <a:pPr>
              <a:lnSpc>
                <a:spcPct val="100000"/>
              </a:lnSpc>
              <a:spcBef>
                <a:spcPts val="50"/>
              </a:spcBef>
            </a:pPr>
            <a:endParaRPr sz="2050">
              <a:latin typeface="Times New Roman"/>
              <a:cs typeface="Times New Roman"/>
            </a:endParaRPr>
          </a:p>
          <a:p>
            <a:pPr marL="94615">
              <a:lnSpc>
                <a:spcPct val="100000"/>
              </a:lnSpc>
              <a:spcBef>
                <a:spcPts val="5"/>
              </a:spcBef>
            </a:pPr>
            <a:r>
              <a:rPr dirty="0" sz="1600" spc="-5" b="1" i="1">
                <a:solidFill>
                  <a:srgbClr val="007BC3"/>
                </a:solidFill>
                <a:latin typeface="Arial"/>
                <a:cs typeface="Arial"/>
              </a:rPr>
              <a:t>Syntax:</a:t>
            </a:r>
            <a:endParaRPr sz="1600">
              <a:latin typeface="Arial"/>
              <a:cs typeface="Arial"/>
            </a:endParaRPr>
          </a:p>
          <a:p>
            <a:pPr marL="1149350" marR="4511675" indent="-914400">
              <a:lnSpc>
                <a:spcPct val="100000"/>
              </a:lnSpc>
              <a:spcBef>
                <a:spcPts val="1540"/>
              </a:spcBef>
            </a:pPr>
            <a:r>
              <a:rPr dirty="0" sz="1800" b="1">
                <a:solidFill>
                  <a:srgbClr val="007BC3"/>
                </a:solidFill>
                <a:latin typeface="Arial"/>
                <a:cs typeface="Arial"/>
              </a:rPr>
              <a:t>for </a:t>
            </a:r>
            <a:r>
              <a:rPr dirty="0" sz="1800" spc="-5">
                <a:solidFill>
                  <a:srgbClr val="007BC3"/>
                </a:solidFill>
                <a:latin typeface="Arial"/>
                <a:cs typeface="Arial"/>
              </a:rPr>
              <a:t>iterating_var in sequence</a:t>
            </a:r>
            <a:r>
              <a:rPr dirty="0" sz="1800" spc="-5" i="1">
                <a:solidFill>
                  <a:srgbClr val="007BC3"/>
                </a:solidFill>
                <a:latin typeface="Arial"/>
                <a:cs typeface="Arial"/>
              </a:rPr>
              <a:t>:  </a:t>
            </a:r>
            <a:r>
              <a:rPr dirty="0" sz="1800" spc="-5">
                <a:solidFill>
                  <a:srgbClr val="007BC3"/>
                </a:solidFill>
                <a:latin typeface="Arial"/>
                <a:cs typeface="Arial"/>
              </a:rPr>
              <a:t>statement(s)</a:t>
            </a:r>
            <a:endParaRPr sz="1800">
              <a:latin typeface="Arial"/>
              <a:cs typeface="Arial"/>
            </a:endParaRPr>
          </a:p>
          <a:p>
            <a:pPr marL="5111750">
              <a:lnSpc>
                <a:spcPct val="100000"/>
              </a:lnSpc>
              <a:spcBef>
                <a:spcPts val="20"/>
              </a:spcBef>
            </a:pPr>
            <a:r>
              <a:rPr dirty="0" sz="1600" spc="-10" b="1" i="1">
                <a:solidFill>
                  <a:srgbClr val="6C6D70"/>
                </a:solidFill>
                <a:latin typeface="Arial"/>
                <a:cs typeface="Arial"/>
              </a:rPr>
              <a:t>Output:</a:t>
            </a:r>
            <a:endParaRPr sz="1600">
              <a:latin typeface="Arial"/>
              <a:cs typeface="Arial"/>
            </a:endParaRPr>
          </a:p>
        </p:txBody>
      </p:sp>
      <p:sp>
        <p:nvSpPr>
          <p:cNvPr id="15" name="object 1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5</a:t>
            </a:r>
            <a:endParaRPr sz="10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566419"/>
            <a:ext cx="3407410" cy="452120"/>
          </a:xfrm>
          <a:prstGeom prst="rect"/>
        </p:spPr>
        <p:txBody>
          <a:bodyPr wrap="square" lIns="0" tIns="12065" rIns="0" bIns="0" rtlCol="0" vert="horz">
            <a:spAutoFit/>
          </a:bodyPr>
          <a:lstStyle/>
          <a:p>
            <a:pPr marL="12700">
              <a:lnSpc>
                <a:spcPct val="100000"/>
              </a:lnSpc>
              <a:spcBef>
                <a:spcPts val="95"/>
              </a:spcBef>
            </a:pPr>
            <a:r>
              <a:rPr dirty="0" spc="-5"/>
              <a:t>Iterative</a:t>
            </a:r>
            <a:r>
              <a:rPr dirty="0" spc="-30"/>
              <a:t> </a:t>
            </a:r>
            <a:r>
              <a:rPr dirty="0" spc="-5"/>
              <a:t>Statements</a:t>
            </a:r>
          </a:p>
        </p:txBody>
      </p:sp>
      <p:sp>
        <p:nvSpPr>
          <p:cNvPr id="4" name="object 4"/>
          <p:cNvSpPr txBox="1"/>
          <p:nvPr/>
        </p:nvSpPr>
        <p:spPr>
          <a:xfrm>
            <a:off x="1084460" y="1092199"/>
            <a:ext cx="8505825" cy="991235"/>
          </a:xfrm>
          <a:prstGeom prst="rect">
            <a:avLst/>
          </a:prstGeom>
        </p:spPr>
        <p:txBody>
          <a:bodyPr wrap="square" lIns="0" tIns="12700" rIns="0" bIns="0" rtlCol="0" vert="horz">
            <a:spAutoFit/>
          </a:bodyPr>
          <a:lstStyle/>
          <a:p>
            <a:pPr marL="238125" indent="-225425">
              <a:lnSpc>
                <a:spcPct val="100000"/>
              </a:lnSpc>
              <a:spcBef>
                <a:spcPts val="100"/>
              </a:spcBef>
              <a:buClr>
                <a:srgbClr val="007BC3"/>
              </a:buClr>
              <a:buFont typeface="Arial"/>
              <a:buChar char="–"/>
              <a:tabLst>
                <a:tab pos="238760" algn="l"/>
              </a:tabLst>
            </a:pPr>
            <a:r>
              <a:rPr dirty="0" sz="1800" spc="-5" b="1">
                <a:solidFill>
                  <a:srgbClr val="6C6D70"/>
                </a:solidFill>
                <a:latin typeface="Arial"/>
                <a:cs typeface="Arial"/>
              </a:rPr>
              <a:t>range function </a:t>
            </a:r>
            <a:r>
              <a:rPr dirty="0" sz="1800" b="1">
                <a:solidFill>
                  <a:srgbClr val="6C6D70"/>
                </a:solidFill>
                <a:latin typeface="Arial"/>
                <a:cs typeface="Arial"/>
              </a:rPr>
              <a:t>in</a:t>
            </a:r>
            <a:r>
              <a:rPr dirty="0" sz="1800" spc="-25" b="1">
                <a:solidFill>
                  <a:srgbClr val="6C6D70"/>
                </a:solidFill>
                <a:latin typeface="Arial"/>
                <a:cs typeface="Arial"/>
              </a:rPr>
              <a:t> </a:t>
            </a:r>
            <a:r>
              <a:rPr dirty="0" sz="1800" b="1">
                <a:solidFill>
                  <a:srgbClr val="6C6D70"/>
                </a:solidFill>
                <a:latin typeface="Arial"/>
                <a:cs typeface="Arial"/>
              </a:rPr>
              <a:t>loops</a:t>
            </a:r>
            <a:endParaRPr sz="1800">
              <a:latin typeface="Arial"/>
              <a:cs typeface="Arial"/>
            </a:endParaRPr>
          </a:p>
          <a:p>
            <a:pPr lvl="1" marL="469900" marR="5080" indent="-231775">
              <a:lnSpc>
                <a:spcPct val="110000"/>
              </a:lnSpc>
              <a:spcBef>
                <a:spcPts val="1220"/>
              </a:spcBef>
              <a:buClr>
                <a:srgbClr val="007BC3"/>
              </a:buClr>
              <a:buChar char="•"/>
              <a:tabLst>
                <a:tab pos="469265" algn="l"/>
                <a:tab pos="470534" algn="l"/>
              </a:tabLst>
            </a:pPr>
            <a:r>
              <a:rPr dirty="0" sz="1600" spc="-5">
                <a:solidFill>
                  <a:srgbClr val="6C6D70"/>
                </a:solidFill>
                <a:latin typeface="Arial"/>
                <a:cs typeface="Arial"/>
              </a:rPr>
              <a:t>Used in case the need is to iterate over a specific number of times within a given range in  steps/intervals</a:t>
            </a:r>
            <a:r>
              <a:rPr dirty="0" sz="1600">
                <a:solidFill>
                  <a:srgbClr val="6C6D70"/>
                </a:solidFill>
                <a:latin typeface="Arial"/>
                <a:cs typeface="Arial"/>
              </a:rPr>
              <a:t> </a:t>
            </a:r>
            <a:r>
              <a:rPr dirty="0" sz="1600" spc="-5">
                <a:solidFill>
                  <a:srgbClr val="6C6D70"/>
                </a:solidFill>
                <a:latin typeface="Arial"/>
                <a:cs typeface="Arial"/>
              </a:rPr>
              <a:t>mentioned</a:t>
            </a:r>
            <a:endParaRPr sz="1600">
              <a:latin typeface="Arial"/>
              <a:cs typeface="Arial"/>
            </a:endParaRPr>
          </a:p>
        </p:txBody>
      </p:sp>
      <p:graphicFrame>
        <p:nvGraphicFramePr>
          <p:cNvPr id="5" name="object 5"/>
          <p:cNvGraphicFramePr>
            <a:graphicFrameLocks noGrp="1"/>
          </p:cNvGraphicFramePr>
          <p:nvPr/>
        </p:nvGraphicFramePr>
        <p:xfrm>
          <a:off x="1000895" y="2852673"/>
          <a:ext cx="8777605" cy="3030220"/>
        </p:xfrm>
        <a:graphic>
          <a:graphicData uri="http://schemas.openxmlformats.org/drawingml/2006/table">
            <a:tbl>
              <a:tblPr firstRow="1" bandRow="1">
                <a:tableStyleId>{2D5ABB26-0587-4C30-8999-92F81FD0307C}</a:tableStyleId>
              </a:tblPr>
              <a:tblGrid>
                <a:gridCol w="3742690"/>
                <a:gridCol w="1814830"/>
                <a:gridCol w="3200400"/>
              </a:tblGrid>
              <a:tr h="370205">
                <a:tc>
                  <a:txBody>
                    <a:bodyPr/>
                    <a:lstStyle/>
                    <a:p>
                      <a:pPr marL="95885">
                        <a:lnSpc>
                          <a:spcPct val="100000"/>
                        </a:lnSpc>
                        <a:spcBef>
                          <a:spcPts val="450"/>
                        </a:spcBef>
                      </a:pPr>
                      <a:r>
                        <a:rPr dirty="0" sz="1600" spc="-10" b="1">
                          <a:solidFill>
                            <a:srgbClr val="FFFFFF"/>
                          </a:solidFill>
                          <a:latin typeface="Arial"/>
                          <a:cs typeface="Arial"/>
                        </a:rPr>
                        <a:t>Loop</a:t>
                      </a:r>
                      <a:endParaRPr sz="1600">
                        <a:latin typeface="Arial"/>
                        <a:cs typeface="Arial"/>
                      </a:endParaRPr>
                    </a:p>
                  </a:txBody>
                  <a:tcPr marL="0" marR="0" marB="0" marT="5715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5885">
                        <a:lnSpc>
                          <a:spcPct val="100000"/>
                        </a:lnSpc>
                        <a:spcBef>
                          <a:spcPts val="450"/>
                        </a:spcBef>
                      </a:pPr>
                      <a:r>
                        <a:rPr dirty="0" sz="1600" spc="-10" b="1">
                          <a:solidFill>
                            <a:srgbClr val="FFFFFF"/>
                          </a:solidFill>
                          <a:latin typeface="Arial"/>
                          <a:cs typeface="Arial"/>
                        </a:rPr>
                        <a:t>Output</a:t>
                      </a:r>
                      <a:endParaRPr sz="1600">
                        <a:latin typeface="Arial"/>
                        <a:cs typeface="Arial"/>
                      </a:endParaRPr>
                    </a:p>
                  </a:txBody>
                  <a:tcPr marL="0" marR="0" marB="0" marT="5715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7790">
                        <a:lnSpc>
                          <a:spcPct val="100000"/>
                        </a:lnSpc>
                        <a:spcBef>
                          <a:spcPts val="450"/>
                        </a:spcBef>
                      </a:pPr>
                      <a:r>
                        <a:rPr dirty="0" sz="1600" spc="-5" b="1">
                          <a:solidFill>
                            <a:srgbClr val="FFFFFF"/>
                          </a:solidFill>
                          <a:latin typeface="Arial"/>
                          <a:cs typeface="Arial"/>
                        </a:rPr>
                        <a:t>Remarks</a:t>
                      </a:r>
                      <a:endParaRPr sz="1600">
                        <a:latin typeface="Arial"/>
                        <a:cs typeface="Arial"/>
                      </a:endParaRPr>
                    </a:p>
                  </a:txBody>
                  <a:tcPr marL="0" marR="0" marB="0" marT="5715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578485">
                <a:tc>
                  <a:txBody>
                    <a:bodyPr/>
                    <a:lstStyle/>
                    <a:p>
                      <a:pPr marL="95885">
                        <a:lnSpc>
                          <a:spcPct val="100000"/>
                        </a:lnSpc>
                        <a:spcBef>
                          <a:spcPts val="320"/>
                        </a:spcBef>
                      </a:pPr>
                      <a:r>
                        <a:rPr dirty="0" sz="1600" spc="-5">
                          <a:solidFill>
                            <a:srgbClr val="6C6D70"/>
                          </a:solidFill>
                          <a:latin typeface="Arial"/>
                          <a:cs typeface="Arial"/>
                        </a:rPr>
                        <a:t>for value in range(1,6):</a:t>
                      </a:r>
                      <a:r>
                        <a:rPr dirty="0" sz="1600" spc="40">
                          <a:solidFill>
                            <a:srgbClr val="6C6D70"/>
                          </a:solidFill>
                          <a:latin typeface="Arial"/>
                          <a:cs typeface="Arial"/>
                        </a:rPr>
                        <a:t> </a:t>
                      </a:r>
                      <a:r>
                        <a:rPr dirty="0" sz="1600" spc="-5">
                          <a:solidFill>
                            <a:srgbClr val="6C6D70"/>
                          </a:solidFill>
                          <a:latin typeface="Arial"/>
                          <a:cs typeface="Arial"/>
                        </a:rPr>
                        <a:t>print(value)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6520">
                        <a:lnSpc>
                          <a:spcPct val="100000"/>
                        </a:lnSpc>
                        <a:spcBef>
                          <a:spcPts val="320"/>
                        </a:spcBef>
                      </a:pPr>
                      <a:r>
                        <a:rPr dirty="0" sz="1600" spc="-5">
                          <a:solidFill>
                            <a:srgbClr val="6C6D70"/>
                          </a:solidFill>
                          <a:latin typeface="Arial"/>
                          <a:cs typeface="Arial"/>
                        </a:rPr>
                        <a:t>1 2 3 4</a:t>
                      </a:r>
                      <a:r>
                        <a:rPr dirty="0" sz="1600" spc="0">
                          <a:solidFill>
                            <a:srgbClr val="6C6D70"/>
                          </a:solidFill>
                          <a:latin typeface="Arial"/>
                          <a:cs typeface="Arial"/>
                        </a:rPr>
                        <a:t> </a:t>
                      </a:r>
                      <a:r>
                        <a:rPr dirty="0" sz="1600" spc="-5">
                          <a:solidFill>
                            <a:srgbClr val="6C6D70"/>
                          </a:solidFill>
                          <a:latin typeface="Arial"/>
                          <a:cs typeface="Arial"/>
                        </a:rPr>
                        <a:t>5</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460375">
                        <a:lnSpc>
                          <a:spcPct val="100000"/>
                        </a:lnSpc>
                        <a:spcBef>
                          <a:spcPts val="320"/>
                        </a:spcBef>
                      </a:pPr>
                      <a:r>
                        <a:rPr dirty="0" sz="1600" spc="-5">
                          <a:solidFill>
                            <a:srgbClr val="6C6D70"/>
                          </a:solidFill>
                          <a:latin typeface="Arial"/>
                          <a:cs typeface="Arial"/>
                        </a:rPr>
                        <a:t>Prints all the values in given  range exclusive of upper</a:t>
                      </a:r>
                      <a:r>
                        <a:rPr dirty="0" sz="1600" spc="25">
                          <a:solidFill>
                            <a:srgbClr val="6C6D70"/>
                          </a:solidFill>
                          <a:latin typeface="Arial"/>
                          <a:cs typeface="Arial"/>
                        </a:rPr>
                        <a:t> </a:t>
                      </a:r>
                      <a:r>
                        <a:rPr dirty="0" sz="1600" spc="-5">
                          <a:solidFill>
                            <a:srgbClr val="6C6D70"/>
                          </a:solidFill>
                          <a:latin typeface="Arial"/>
                          <a:cs typeface="Arial"/>
                        </a:rPr>
                        <a:t>limit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5885">
                        <a:lnSpc>
                          <a:spcPct val="100000"/>
                        </a:lnSpc>
                        <a:spcBef>
                          <a:spcPts val="320"/>
                        </a:spcBef>
                      </a:pPr>
                      <a:r>
                        <a:rPr dirty="0" sz="1600" spc="-5">
                          <a:solidFill>
                            <a:srgbClr val="6C6D70"/>
                          </a:solidFill>
                          <a:latin typeface="Arial"/>
                          <a:cs typeface="Arial"/>
                        </a:rPr>
                        <a:t>for value in range(0,6,2):</a:t>
                      </a:r>
                      <a:r>
                        <a:rPr dirty="0" sz="1600" spc="55">
                          <a:solidFill>
                            <a:srgbClr val="6C6D70"/>
                          </a:solidFill>
                          <a:latin typeface="Arial"/>
                          <a:cs typeface="Arial"/>
                        </a:rPr>
                        <a:t> </a:t>
                      </a:r>
                      <a:r>
                        <a:rPr dirty="0" sz="1600" spc="-5">
                          <a:solidFill>
                            <a:srgbClr val="6C6D70"/>
                          </a:solidFill>
                          <a:latin typeface="Arial"/>
                          <a:cs typeface="Arial"/>
                        </a:rPr>
                        <a:t>print(value)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6520">
                        <a:lnSpc>
                          <a:spcPct val="100000"/>
                        </a:lnSpc>
                        <a:spcBef>
                          <a:spcPts val="320"/>
                        </a:spcBef>
                      </a:pPr>
                      <a:r>
                        <a:rPr dirty="0" sz="1600" spc="-5">
                          <a:solidFill>
                            <a:srgbClr val="6C6D70"/>
                          </a:solidFill>
                          <a:latin typeface="Arial"/>
                          <a:cs typeface="Arial"/>
                        </a:rPr>
                        <a:t>0 2</a:t>
                      </a:r>
                      <a:r>
                        <a:rPr dirty="0" sz="1600">
                          <a:solidFill>
                            <a:srgbClr val="6C6D70"/>
                          </a:solidFill>
                          <a:latin typeface="Arial"/>
                          <a:cs typeface="Arial"/>
                        </a:rPr>
                        <a:t> </a:t>
                      </a:r>
                      <a:r>
                        <a:rPr dirty="0" sz="1600" spc="-5">
                          <a:solidFill>
                            <a:srgbClr val="6C6D70"/>
                          </a:solidFill>
                          <a:latin typeface="Arial"/>
                          <a:cs typeface="Arial"/>
                        </a:rPr>
                        <a:t>4</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384175">
                        <a:lnSpc>
                          <a:spcPct val="100000"/>
                        </a:lnSpc>
                        <a:spcBef>
                          <a:spcPts val="320"/>
                        </a:spcBef>
                      </a:pPr>
                      <a:r>
                        <a:rPr dirty="0" sz="1600" spc="-5">
                          <a:solidFill>
                            <a:srgbClr val="6C6D70"/>
                          </a:solidFill>
                          <a:latin typeface="Arial"/>
                          <a:cs typeface="Arial"/>
                        </a:rPr>
                        <a:t>Prints values in given range in  increments of</a:t>
                      </a:r>
                      <a:r>
                        <a:rPr dirty="0" sz="1600" spc="25">
                          <a:solidFill>
                            <a:srgbClr val="6C6D70"/>
                          </a:solidFill>
                          <a:latin typeface="Arial"/>
                          <a:cs typeface="Arial"/>
                        </a:rPr>
                        <a:t> </a:t>
                      </a:r>
                      <a:r>
                        <a:rPr dirty="0" sz="1600" spc="-5">
                          <a:solidFill>
                            <a:srgbClr val="6C6D70"/>
                          </a:solidFill>
                          <a:latin typeface="Arial"/>
                          <a:cs typeface="Arial"/>
                        </a:rPr>
                        <a:t>2</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5885">
                        <a:lnSpc>
                          <a:spcPct val="100000"/>
                        </a:lnSpc>
                        <a:spcBef>
                          <a:spcPts val="320"/>
                        </a:spcBef>
                      </a:pPr>
                      <a:r>
                        <a:rPr dirty="0" sz="1600" spc="-5">
                          <a:solidFill>
                            <a:srgbClr val="6C6D70"/>
                          </a:solidFill>
                          <a:latin typeface="Arial"/>
                          <a:cs typeface="Arial"/>
                        </a:rPr>
                        <a:t>for value in range(6,1,-2):</a:t>
                      </a:r>
                      <a:r>
                        <a:rPr dirty="0" sz="1600" spc="55">
                          <a:solidFill>
                            <a:srgbClr val="6C6D70"/>
                          </a:solidFill>
                          <a:latin typeface="Arial"/>
                          <a:cs typeface="Arial"/>
                        </a:rPr>
                        <a:t> </a:t>
                      </a:r>
                      <a:r>
                        <a:rPr dirty="0" sz="1600" spc="-5">
                          <a:solidFill>
                            <a:srgbClr val="6C6D70"/>
                          </a:solidFill>
                          <a:latin typeface="Arial"/>
                          <a:cs typeface="Arial"/>
                        </a:rPr>
                        <a:t>print(value)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6520">
                        <a:lnSpc>
                          <a:spcPct val="100000"/>
                        </a:lnSpc>
                        <a:spcBef>
                          <a:spcPts val="320"/>
                        </a:spcBef>
                      </a:pPr>
                      <a:r>
                        <a:rPr dirty="0" sz="1600" spc="-5">
                          <a:solidFill>
                            <a:srgbClr val="6C6D70"/>
                          </a:solidFill>
                          <a:latin typeface="Arial"/>
                          <a:cs typeface="Arial"/>
                        </a:rPr>
                        <a:t>6 4</a:t>
                      </a:r>
                      <a:r>
                        <a:rPr dirty="0" sz="1600">
                          <a:solidFill>
                            <a:srgbClr val="6C6D70"/>
                          </a:solidFill>
                          <a:latin typeface="Arial"/>
                          <a:cs typeface="Arial"/>
                        </a:rPr>
                        <a:t> </a:t>
                      </a:r>
                      <a:r>
                        <a:rPr dirty="0" sz="1600" spc="-5">
                          <a:solidFill>
                            <a:srgbClr val="6C6D70"/>
                          </a:solidFill>
                          <a:latin typeface="Arial"/>
                          <a:cs typeface="Arial"/>
                        </a:rPr>
                        <a:t>2</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384175">
                        <a:lnSpc>
                          <a:spcPct val="100000"/>
                        </a:lnSpc>
                        <a:spcBef>
                          <a:spcPts val="320"/>
                        </a:spcBef>
                      </a:pPr>
                      <a:r>
                        <a:rPr dirty="0" sz="1600" spc="-5">
                          <a:solidFill>
                            <a:srgbClr val="6C6D70"/>
                          </a:solidFill>
                          <a:latin typeface="Arial"/>
                          <a:cs typeface="Arial"/>
                        </a:rPr>
                        <a:t>Prints values in given range in  decrements of</a:t>
                      </a:r>
                      <a:r>
                        <a:rPr dirty="0" sz="1600" spc="15">
                          <a:solidFill>
                            <a:srgbClr val="6C6D70"/>
                          </a:solidFill>
                          <a:latin typeface="Arial"/>
                          <a:cs typeface="Arial"/>
                        </a:rPr>
                        <a:t> </a:t>
                      </a:r>
                      <a:r>
                        <a:rPr dirty="0" sz="1600" spc="-5">
                          <a:solidFill>
                            <a:srgbClr val="6C6D70"/>
                          </a:solidFill>
                          <a:latin typeface="Arial"/>
                          <a:cs typeface="Arial"/>
                        </a:rPr>
                        <a:t>2</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909319">
                <a:tc>
                  <a:txBody>
                    <a:bodyPr/>
                    <a:lstStyle/>
                    <a:p>
                      <a:pPr marL="95885">
                        <a:lnSpc>
                          <a:spcPct val="100000"/>
                        </a:lnSpc>
                        <a:spcBef>
                          <a:spcPts val="320"/>
                        </a:spcBef>
                      </a:pPr>
                      <a:r>
                        <a:rPr dirty="0" sz="1600" spc="-5">
                          <a:solidFill>
                            <a:srgbClr val="6C6D70"/>
                          </a:solidFill>
                          <a:latin typeface="Arial"/>
                          <a:cs typeface="Arial"/>
                        </a:rPr>
                        <a:t>for ch in </a:t>
                      </a:r>
                      <a:r>
                        <a:rPr dirty="0" sz="1600" spc="-5" i="1">
                          <a:solidFill>
                            <a:srgbClr val="6C6D70"/>
                          </a:solidFill>
                          <a:latin typeface="Arial"/>
                          <a:cs typeface="Arial"/>
                        </a:rPr>
                        <a:t>"Hello </a:t>
                      </a:r>
                      <a:r>
                        <a:rPr dirty="0" sz="1600" i="1">
                          <a:solidFill>
                            <a:srgbClr val="6C6D70"/>
                          </a:solidFill>
                          <a:latin typeface="Arial"/>
                          <a:cs typeface="Arial"/>
                        </a:rPr>
                        <a:t>World":</a:t>
                      </a:r>
                      <a:r>
                        <a:rPr dirty="0" sz="1600" spc="-15" i="1">
                          <a:solidFill>
                            <a:srgbClr val="6C6D70"/>
                          </a:solidFill>
                          <a:latin typeface="Arial"/>
                          <a:cs typeface="Arial"/>
                        </a:rPr>
                        <a:t> </a:t>
                      </a:r>
                      <a:r>
                        <a:rPr dirty="0" sz="1600" spc="-5" i="1">
                          <a:solidFill>
                            <a:srgbClr val="6C6D70"/>
                          </a:solidFill>
                          <a:latin typeface="Arial"/>
                          <a:cs typeface="Arial"/>
                        </a:rPr>
                        <a:t>print(ch.upper())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106045">
                        <a:lnSpc>
                          <a:spcPct val="100000"/>
                        </a:lnSpc>
                        <a:spcBef>
                          <a:spcPts val="320"/>
                        </a:spcBef>
                      </a:pPr>
                      <a:r>
                        <a:rPr dirty="0" sz="1600" spc="-5">
                          <a:solidFill>
                            <a:srgbClr val="6C6D70"/>
                          </a:solidFill>
                          <a:latin typeface="Arial"/>
                          <a:cs typeface="Arial"/>
                        </a:rPr>
                        <a:t>H E L L O W O</a:t>
                      </a:r>
                      <a:r>
                        <a:rPr dirty="0" sz="1600" spc="-130">
                          <a:solidFill>
                            <a:srgbClr val="6C6D70"/>
                          </a:solidFill>
                          <a:latin typeface="Arial"/>
                          <a:cs typeface="Arial"/>
                        </a:rPr>
                        <a:t> </a:t>
                      </a:r>
                      <a:r>
                        <a:rPr dirty="0" sz="1600" spc="-5">
                          <a:solidFill>
                            <a:srgbClr val="6C6D70"/>
                          </a:solidFill>
                          <a:latin typeface="Arial"/>
                          <a:cs typeface="Arial"/>
                        </a:rPr>
                        <a:t>R  L</a:t>
                      </a:r>
                      <a:r>
                        <a:rPr dirty="0" sz="1600" spc="-70">
                          <a:solidFill>
                            <a:srgbClr val="6C6D70"/>
                          </a:solidFill>
                          <a:latin typeface="Arial"/>
                          <a:cs typeface="Arial"/>
                        </a:rPr>
                        <a:t> </a:t>
                      </a:r>
                      <a:r>
                        <a:rPr dirty="0" sz="1600" spc="-5">
                          <a:solidFill>
                            <a:srgbClr val="6C6D70"/>
                          </a:solidFill>
                          <a:latin typeface="Arial"/>
                          <a:cs typeface="Arial"/>
                        </a:rPr>
                        <a:t>D</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290830">
                        <a:lnSpc>
                          <a:spcPct val="100000"/>
                        </a:lnSpc>
                        <a:spcBef>
                          <a:spcPts val="320"/>
                        </a:spcBef>
                      </a:pPr>
                      <a:r>
                        <a:rPr dirty="0" sz="1600" spc="-5">
                          <a:solidFill>
                            <a:srgbClr val="6C6D70"/>
                          </a:solidFill>
                          <a:latin typeface="Arial"/>
                          <a:cs typeface="Arial"/>
                        </a:rPr>
                        <a:t>Prints all the characters in the  string converting them to upper  case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6" name="object 6"/>
          <p:cNvSpPr/>
          <p:nvPr/>
        </p:nvSpPr>
        <p:spPr>
          <a:xfrm>
            <a:off x="1536070" y="6181344"/>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7" name="object 7"/>
          <p:cNvSpPr/>
          <p:nvPr/>
        </p:nvSpPr>
        <p:spPr>
          <a:xfrm>
            <a:off x="1531498" y="6176772"/>
            <a:ext cx="7325995" cy="466725"/>
          </a:xfrm>
          <a:custGeom>
            <a:avLst/>
            <a:gdLst/>
            <a:ahLst/>
            <a:cxnLst/>
            <a:rect l="l" t="t" r="r" b="b"/>
            <a:pathLst>
              <a:path w="7325995" h="466725">
                <a:moveTo>
                  <a:pt x="7325868" y="463296"/>
                </a:moveTo>
                <a:lnTo>
                  <a:pt x="7325868" y="1524"/>
                </a:lnTo>
                <a:lnTo>
                  <a:pt x="7322820" y="0"/>
                </a:lnTo>
                <a:lnTo>
                  <a:pt x="3048" y="0"/>
                </a:lnTo>
                <a:lnTo>
                  <a:pt x="0" y="1524"/>
                </a:lnTo>
                <a:lnTo>
                  <a:pt x="0" y="463296"/>
                </a:lnTo>
                <a:lnTo>
                  <a:pt x="3048" y="466344"/>
                </a:lnTo>
                <a:lnTo>
                  <a:pt x="4572" y="466344"/>
                </a:lnTo>
                <a:lnTo>
                  <a:pt x="4572" y="9144"/>
                </a:lnTo>
                <a:lnTo>
                  <a:pt x="10668" y="4572"/>
                </a:lnTo>
                <a:lnTo>
                  <a:pt x="10668" y="9144"/>
                </a:lnTo>
                <a:lnTo>
                  <a:pt x="7315200" y="9144"/>
                </a:lnTo>
                <a:lnTo>
                  <a:pt x="7315200" y="4572"/>
                </a:lnTo>
                <a:lnTo>
                  <a:pt x="7319772" y="9144"/>
                </a:lnTo>
                <a:lnTo>
                  <a:pt x="7319772" y="466344"/>
                </a:lnTo>
                <a:lnTo>
                  <a:pt x="7322820" y="466344"/>
                </a:lnTo>
                <a:lnTo>
                  <a:pt x="7325868" y="463296"/>
                </a:lnTo>
                <a:close/>
              </a:path>
              <a:path w="7325995" h="466725">
                <a:moveTo>
                  <a:pt x="10668" y="9144"/>
                </a:moveTo>
                <a:lnTo>
                  <a:pt x="10668" y="4572"/>
                </a:lnTo>
                <a:lnTo>
                  <a:pt x="4572" y="9144"/>
                </a:lnTo>
                <a:lnTo>
                  <a:pt x="10668" y="9144"/>
                </a:lnTo>
                <a:close/>
              </a:path>
              <a:path w="7325995" h="466725">
                <a:moveTo>
                  <a:pt x="10668" y="457200"/>
                </a:moveTo>
                <a:lnTo>
                  <a:pt x="10668" y="9144"/>
                </a:lnTo>
                <a:lnTo>
                  <a:pt x="4572" y="9144"/>
                </a:lnTo>
                <a:lnTo>
                  <a:pt x="4572" y="457200"/>
                </a:lnTo>
                <a:lnTo>
                  <a:pt x="10668" y="457200"/>
                </a:lnTo>
                <a:close/>
              </a:path>
              <a:path w="7325995" h="466725">
                <a:moveTo>
                  <a:pt x="7319772" y="457200"/>
                </a:moveTo>
                <a:lnTo>
                  <a:pt x="4572" y="457200"/>
                </a:lnTo>
                <a:lnTo>
                  <a:pt x="10668" y="461772"/>
                </a:lnTo>
                <a:lnTo>
                  <a:pt x="10668" y="466344"/>
                </a:lnTo>
                <a:lnTo>
                  <a:pt x="7315200" y="466344"/>
                </a:lnTo>
                <a:lnTo>
                  <a:pt x="7315200" y="461772"/>
                </a:lnTo>
                <a:lnTo>
                  <a:pt x="7319772" y="457200"/>
                </a:lnTo>
                <a:close/>
              </a:path>
              <a:path w="7325995" h="466725">
                <a:moveTo>
                  <a:pt x="10668" y="466344"/>
                </a:moveTo>
                <a:lnTo>
                  <a:pt x="10668" y="461772"/>
                </a:lnTo>
                <a:lnTo>
                  <a:pt x="4572" y="457200"/>
                </a:lnTo>
                <a:lnTo>
                  <a:pt x="4572" y="466344"/>
                </a:lnTo>
                <a:lnTo>
                  <a:pt x="10668" y="466344"/>
                </a:lnTo>
                <a:close/>
              </a:path>
              <a:path w="7325995" h="466725">
                <a:moveTo>
                  <a:pt x="7319772" y="9144"/>
                </a:moveTo>
                <a:lnTo>
                  <a:pt x="7315200" y="4572"/>
                </a:lnTo>
                <a:lnTo>
                  <a:pt x="7315200" y="9144"/>
                </a:lnTo>
                <a:lnTo>
                  <a:pt x="7319772" y="9144"/>
                </a:lnTo>
                <a:close/>
              </a:path>
              <a:path w="7325995" h="466725">
                <a:moveTo>
                  <a:pt x="7319772" y="457200"/>
                </a:moveTo>
                <a:lnTo>
                  <a:pt x="7319772" y="9144"/>
                </a:lnTo>
                <a:lnTo>
                  <a:pt x="7315200" y="9144"/>
                </a:lnTo>
                <a:lnTo>
                  <a:pt x="7315200" y="457200"/>
                </a:lnTo>
                <a:lnTo>
                  <a:pt x="7319772" y="457200"/>
                </a:lnTo>
                <a:close/>
              </a:path>
              <a:path w="7325995" h="466725">
                <a:moveTo>
                  <a:pt x="7319772" y="466344"/>
                </a:moveTo>
                <a:lnTo>
                  <a:pt x="7319772" y="457200"/>
                </a:lnTo>
                <a:lnTo>
                  <a:pt x="7315200" y="461772"/>
                </a:lnTo>
                <a:lnTo>
                  <a:pt x="7315200" y="466344"/>
                </a:lnTo>
                <a:lnTo>
                  <a:pt x="7319772" y="466344"/>
                </a:lnTo>
                <a:close/>
              </a:path>
            </a:pathLst>
          </a:custGeom>
          <a:solidFill>
            <a:srgbClr val="353638"/>
          </a:solidFill>
        </p:spPr>
        <p:txBody>
          <a:bodyPr wrap="square" lIns="0" tIns="0" rIns="0" bIns="0" rtlCol="0"/>
          <a:lstStyle/>
          <a:p/>
        </p:txBody>
      </p:sp>
      <p:sp>
        <p:nvSpPr>
          <p:cNvPr id="8" name="object 8"/>
          <p:cNvSpPr txBox="1"/>
          <p:nvPr/>
        </p:nvSpPr>
        <p:spPr>
          <a:xfrm>
            <a:off x="1536070" y="6260081"/>
            <a:ext cx="7315200" cy="269240"/>
          </a:xfrm>
          <a:prstGeom prst="rect">
            <a:avLst/>
          </a:prstGeom>
        </p:spPr>
        <p:txBody>
          <a:bodyPr wrap="square" lIns="0" tIns="12065" rIns="0" bIns="0" rtlCol="0" vert="horz">
            <a:spAutoFit/>
          </a:bodyPr>
          <a:lstStyle/>
          <a:p>
            <a:pPr marL="117348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17: </a:t>
            </a:r>
            <a:r>
              <a:rPr dirty="0" sz="1600" spc="-10" b="1">
                <a:solidFill>
                  <a:srgbClr val="6C6D70"/>
                </a:solidFill>
                <a:latin typeface="Arial"/>
                <a:cs typeface="Arial"/>
              </a:rPr>
              <a:t>Control</a:t>
            </a:r>
            <a:r>
              <a:rPr dirty="0" sz="1600" spc="100" b="1">
                <a:solidFill>
                  <a:srgbClr val="6C6D70"/>
                </a:solidFill>
                <a:latin typeface="Arial"/>
                <a:cs typeface="Arial"/>
              </a:rPr>
              <a:t> </a:t>
            </a:r>
            <a:r>
              <a:rPr dirty="0" sz="1600" spc="-5" b="1">
                <a:solidFill>
                  <a:srgbClr val="6C6D70"/>
                </a:solidFill>
                <a:latin typeface="Arial"/>
                <a:cs typeface="Arial"/>
              </a:rPr>
              <a:t>Structures</a:t>
            </a:r>
            <a:endParaRPr sz="1600">
              <a:latin typeface="Arial"/>
              <a:cs typeface="Arial"/>
            </a:endParaRPr>
          </a:p>
        </p:txBody>
      </p:sp>
      <p:sp>
        <p:nvSpPr>
          <p:cNvPr id="9" name="object 9"/>
          <p:cNvSpPr txBox="1"/>
          <p:nvPr/>
        </p:nvSpPr>
        <p:spPr>
          <a:xfrm>
            <a:off x="2136024" y="2232151"/>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0" name="object 10"/>
          <p:cNvSpPr/>
          <p:nvPr/>
        </p:nvSpPr>
        <p:spPr>
          <a:xfrm>
            <a:off x="2979298" y="2183892"/>
            <a:ext cx="6296025" cy="375285"/>
          </a:xfrm>
          <a:custGeom>
            <a:avLst/>
            <a:gdLst/>
            <a:ahLst/>
            <a:cxnLst/>
            <a:rect l="l" t="t" r="r" b="b"/>
            <a:pathLst>
              <a:path w="6296025" h="375285">
                <a:moveTo>
                  <a:pt x="6295644" y="4572"/>
                </a:moveTo>
                <a:lnTo>
                  <a:pt x="6295644" y="3048"/>
                </a:lnTo>
                <a:lnTo>
                  <a:pt x="6294120" y="0"/>
                </a:lnTo>
                <a:lnTo>
                  <a:pt x="3048" y="0"/>
                </a:lnTo>
                <a:lnTo>
                  <a:pt x="0" y="3048"/>
                </a:lnTo>
                <a:lnTo>
                  <a:pt x="0" y="4572"/>
                </a:lnTo>
                <a:lnTo>
                  <a:pt x="4571" y="4840"/>
                </a:lnTo>
                <a:lnTo>
                  <a:pt x="4571" y="4572"/>
                </a:lnTo>
                <a:lnTo>
                  <a:pt x="6295644" y="4572"/>
                </a:lnTo>
                <a:close/>
              </a:path>
              <a:path w="6296025" h="375285">
                <a:moveTo>
                  <a:pt x="6291071" y="374904"/>
                </a:moveTo>
                <a:lnTo>
                  <a:pt x="6291071" y="374635"/>
                </a:lnTo>
                <a:lnTo>
                  <a:pt x="4571" y="4840"/>
                </a:lnTo>
                <a:lnTo>
                  <a:pt x="4571" y="374904"/>
                </a:lnTo>
                <a:lnTo>
                  <a:pt x="6291071" y="374904"/>
                </a:lnTo>
                <a:close/>
              </a:path>
              <a:path w="6296025" h="375285">
                <a:moveTo>
                  <a:pt x="6295644" y="374904"/>
                </a:moveTo>
                <a:lnTo>
                  <a:pt x="6295644" y="4572"/>
                </a:lnTo>
                <a:lnTo>
                  <a:pt x="6291071" y="4572"/>
                </a:lnTo>
                <a:lnTo>
                  <a:pt x="6291071" y="10668"/>
                </a:lnTo>
                <a:lnTo>
                  <a:pt x="6291072" y="374635"/>
                </a:lnTo>
                <a:lnTo>
                  <a:pt x="6295644" y="374904"/>
                </a:lnTo>
                <a:close/>
              </a:path>
            </a:pathLst>
          </a:custGeom>
          <a:solidFill>
            <a:srgbClr val="353638"/>
          </a:solidFill>
        </p:spPr>
        <p:txBody>
          <a:bodyPr wrap="square" lIns="0" tIns="0" rIns="0" bIns="0" rtlCol="0"/>
          <a:lstStyle/>
          <a:p/>
        </p:txBody>
      </p:sp>
      <p:sp>
        <p:nvSpPr>
          <p:cNvPr id="11" name="object 11"/>
          <p:cNvSpPr/>
          <p:nvPr/>
        </p:nvSpPr>
        <p:spPr>
          <a:xfrm>
            <a:off x="2983870" y="2188464"/>
            <a:ext cx="6286500" cy="370840"/>
          </a:xfrm>
          <a:custGeom>
            <a:avLst/>
            <a:gdLst/>
            <a:ahLst/>
            <a:cxnLst/>
            <a:rect l="l" t="t" r="r" b="b"/>
            <a:pathLst>
              <a:path w="6286500" h="370839">
                <a:moveTo>
                  <a:pt x="0" y="0"/>
                </a:moveTo>
                <a:lnTo>
                  <a:pt x="0" y="370332"/>
                </a:lnTo>
                <a:lnTo>
                  <a:pt x="6286500" y="370332"/>
                </a:lnTo>
                <a:lnTo>
                  <a:pt x="6286500" y="0"/>
                </a:lnTo>
                <a:lnTo>
                  <a:pt x="0" y="0"/>
                </a:lnTo>
                <a:close/>
              </a:path>
            </a:pathLst>
          </a:custGeom>
          <a:solidFill>
            <a:srgbClr val="F2F2F2"/>
          </a:solidFill>
        </p:spPr>
        <p:txBody>
          <a:bodyPr wrap="square" lIns="0" tIns="0" rIns="0" bIns="0" rtlCol="0"/>
          <a:lstStyle/>
          <a:p/>
        </p:txBody>
      </p:sp>
      <p:sp>
        <p:nvSpPr>
          <p:cNvPr id="12" name="object 12"/>
          <p:cNvSpPr/>
          <p:nvPr/>
        </p:nvSpPr>
        <p:spPr>
          <a:xfrm>
            <a:off x="2979298" y="2183892"/>
            <a:ext cx="6296025" cy="379730"/>
          </a:xfrm>
          <a:custGeom>
            <a:avLst/>
            <a:gdLst/>
            <a:ahLst/>
            <a:cxnLst/>
            <a:rect l="l" t="t" r="r" b="b"/>
            <a:pathLst>
              <a:path w="6296025" h="379730">
                <a:moveTo>
                  <a:pt x="6295644" y="377952"/>
                </a:moveTo>
                <a:lnTo>
                  <a:pt x="6295644" y="3048"/>
                </a:lnTo>
                <a:lnTo>
                  <a:pt x="6294120" y="0"/>
                </a:lnTo>
                <a:lnTo>
                  <a:pt x="3048" y="0"/>
                </a:lnTo>
                <a:lnTo>
                  <a:pt x="0" y="3048"/>
                </a:lnTo>
                <a:lnTo>
                  <a:pt x="0" y="377952"/>
                </a:lnTo>
                <a:lnTo>
                  <a:pt x="3048" y="379476"/>
                </a:lnTo>
                <a:lnTo>
                  <a:pt x="4572" y="379476"/>
                </a:lnTo>
                <a:lnTo>
                  <a:pt x="4572" y="10668"/>
                </a:lnTo>
                <a:lnTo>
                  <a:pt x="10668" y="4572"/>
                </a:lnTo>
                <a:lnTo>
                  <a:pt x="10668" y="10668"/>
                </a:lnTo>
                <a:lnTo>
                  <a:pt x="6286500" y="10668"/>
                </a:lnTo>
                <a:lnTo>
                  <a:pt x="6286500" y="4572"/>
                </a:lnTo>
                <a:lnTo>
                  <a:pt x="6291072" y="10668"/>
                </a:lnTo>
                <a:lnTo>
                  <a:pt x="6291072" y="379476"/>
                </a:lnTo>
                <a:lnTo>
                  <a:pt x="6294120" y="379476"/>
                </a:lnTo>
                <a:lnTo>
                  <a:pt x="6295644" y="377952"/>
                </a:lnTo>
                <a:close/>
              </a:path>
              <a:path w="6296025" h="379730">
                <a:moveTo>
                  <a:pt x="10668" y="10668"/>
                </a:moveTo>
                <a:lnTo>
                  <a:pt x="10668" y="4572"/>
                </a:lnTo>
                <a:lnTo>
                  <a:pt x="4572" y="10668"/>
                </a:lnTo>
                <a:lnTo>
                  <a:pt x="10668" y="10668"/>
                </a:lnTo>
                <a:close/>
              </a:path>
              <a:path w="6296025" h="379730">
                <a:moveTo>
                  <a:pt x="10668" y="370332"/>
                </a:moveTo>
                <a:lnTo>
                  <a:pt x="10668" y="10668"/>
                </a:lnTo>
                <a:lnTo>
                  <a:pt x="4572" y="10668"/>
                </a:lnTo>
                <a:lnTo>
                  <a:pt x="4572" y="370332"/>
                </a:lnTo>
                <a:lnTo>
                  <a:pt x="10668" y="370332"/>
                </a:lnTo>
                <a:close/>
              </a:path>
              <a:path w="6296025" h="379730">
                <a:moveTo>
                  <a:pt x="6291072" y="370332"/>
                </a:moveTo>
                <a:lnTo>
                  <a:pt x="4572" y="370332"/>
                </a:lnTo>
                <a:lnTo>
                  <a:pt x="10668" y="374904"/>
                </a:lnTo>
                <a:lnTo>
                  <a:pt x="10668" y="379476"/>
                </a:lnTo>
                <a:lnTo>
                  <a:pt x="6286500" y="379476"/>
                </a:lnTo>
                <a:lnTo>
                  <a:pt x="6286500" y="374904"/>
                </a:lnTo>
                <a:lnTo>
                  <a:pt x="6291072" y="370332"/>
                </a:lnTo>
                <a:close/>
              </a:path>
              <a:path w="6296025" h="379730">
                <a:moveTo>
                  <a:pt x="10668" y="379476"/>
                </a:moveTo>
                <a:lnTo>
                  <a:pt x="10668" y="374904"/>
                </a:lnTo>
                <a:lnTo>
                  <a:pt x="4572" y="370332"/>
                </a:lnTo>
                <a:lnTo>
                  <a:pt x="4572" y="379476"/>
                </a:lnTo>
                <a:lnTo>
                  <a:pt x="10668" y="379476"/>
                </a:lnTo>
                <a:close/>
              </a:path>
              <a:path w="6296025" h="379730">
                <a:moveTo>
                  <a:pt x="6291072" y="10668"/>
                </a:moveTo>
                <a:lnTo>
                  <a:pt x="6286500" y="4572"/>
                </a:lnTo>
                <a:lnTo>
                  <a:pt x="6286500" y="10668"/>
                </a:lnTo>
                <a:lnTo>
                  <a:pt x="6291072" y="10668"/>
                </a:lnTo>
                <a:close/>
              </a:path>
              <a:path w="6296025" h="379730">
                <a:moveTo>
                  <a:pt x="6291072" y="370332"/>
                </a:moveTo>
                <a:lnTo>
                  <a:pt x="6291072" y="10668"/>
                </a:lnTo>
                <a:lnTo>
                  <a:pt x="6286500" y="10668"/>
                </a:lnTo>
                <a:lnTo>
                  <a:pt x="6286500" y="370332"/>
                </a:lnTo>
                <a:lnTo>
                  <a:pt x="6291072" y="370332"/>
                </a:lnTo>
                <a:close/>
              </a:path>
              <a:path w="6296025" h="379730">
                <a:moveTo>
                  <a:pt x="6291072" y="379476"/>
                </a:moveTo>
                <a:lnTo>
                  <a:pt x="6291072" y="370332"/>
                </a:lnTo>
                <a:lnTo>
                  <a:pt x="6286500" y="374904"/>
                </a:lnTo>
                <a:lnTo>
                  <a:pt x="6286500" y="379476"/>
                </a:lnTo>
                <a:lnTo>
                  <a:pt x="6291072" y="379476"/>
                </a:lnTo>
                <a:close/>
              </a:path>
            </a:pathLst>
          </a:custGeom>
          <a:solidFill>
            <a:srgbClr val="353638"/>
          </a:solidFill>
        </p:spPr>
        <p:txBody>
          <a:bodyPr wrap="square" lIns="0" tIns="0" rIns="0" bIns="0" rtlCol="0"/>
          <a:lstStyle/>
          <a:p/>
        </p:txBody>
      </p:sp>
      <p:sp>
        <p:nvSpPr>
          <p:cNvPr id="13" name="object 13"/>
          <p:cNvSpPr txBox="1"/>
          <p:nvPr/>
        </p:nvSpPr>
        <p:spPr>
          <a:xfrm>
            <a:off x="2983870" y="2215387"/>
            <a:ext cx="6286500" cy="299720"/>
          </a:xfrm>
          <a:prstGeom prst="rect">
            <a:avLst/>
          </a:prstGeom>
        </p:spPr>
        <p:txBody>
          <a:bodyPr wrap="square" lIns="0" tIns="12700" rIns="0" bIns="0" rtlCol="0" vert="horz">
            <a:spAutoFit/>
          </a:bodyPr>
          <a:lstStyle/>
          <a:p>
            <a:pPr marL="91440">
              <a:lnSpc>
                <a:spcPct val="100000"/>
              </a:lnSpc>
              <a:spcBef>
                <a:spcPts val="100"/>
              </a:spcBef>
            </a:pPr>
            <a:r>
              <a:rPr dirty="0" sz="1800" b="1">
                <a:solidFill>
                  <a:srgbClr val="007BC3"/>
                </a:solidFill>
                <a:latin typeface="Arial"/>
                <a:cs typeface="Arial"/>
              </a:rPr>
              <a:t>range(lower </a:t>
            </a:r>
            <a:r>
              <a:rPr dirty="0" sz="1800" spc="-5" b="1">
                <a:solidFill>
                  <a:srgbClr val="007BC3"/>
                </a:solidFill>
                <a:latin typeface="Arial"/>
                <a:cs typeface="Arial"/>
              </a:rPr>
              <a:t>limit, upper limit, Increment/decrement</a:t>
            </a:r>
            <a:r>
              <a:rPr dirty="0" sz="1800" spc="-15" b="1">
                <a:solidFill>
                  <a:srgbClr val="007BC3"/>
                </a:solidFill>
                <a:latin typeface="Arial"/>
                <a:cs typeface="Arial"/>
              </a:rPr>
              <a:t> </a:t>
            </a:r>
            <a:r>
              <a:rPr dirty="0" sz="1800" spc="-10" b="1">
                <a:solidFill>
                  <a:srgbClr val="007BC3"/>
                </a:solidFill>
                <a:latin typeface="Arial"/>
                <a:cs typeface="Arial"/>
              </a:rPr>
              <a:t>by)</a:t>
            </a:r>
            <a:endParaRPr sz="1800">
              <a:latin typeface="Arial"/>
              <a:cs typeface="Arial"/>
            </a:endParaRPr>
          </a:p>
        </p:txBody>
      </p:sp>
      <p:sp>
        <p:nvSpPr>
          <p:cNvPr id="15" name="object 15"/>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4" name="object 1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6</a:t>
            </a:r>
            <a:endParaRPr sz="10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12832" y="581659"/>
            <a:ext cx="4578985" cy="452120"/>
          </a:xfrm>
          <a:prstGeom prst="rect"/>
        </p:spPr>
        <p:txBody>
          <a:bodyPr wrap="square" lIns="0" tIns="12065" rIns="0" bIns="0" rtlCol="0" vert="horz">
            <a:spAutoFit/>
          </a:bodyPr>
          <a:lstStyle/>
          <a:p>
            <a:pPr marL="12700">
              <a:lnSpc>
                <a:spcPct val="100000"/>
              </a:lnSpc>
              <a:spcBef>
                <a:spcPts val="95"/>
              </a:spcBef>
            </a:pPr>
            <a:r>
              <a:rPr dirty="0" spc="-5"/>
              <a:t>Iterative Statements-</a:t>
            </a:r>
            <a:r>
              <a:rPr dirty="0" spc="35"/>
              <a:t> </a:t>
            </a:r>
            <a:r>
              <a:rPr dirty="0" spc="-5"/>
              <a:t>break</a:t>
            </a:r>
          </a:p>
        </p:txBody>
      </p:sp>
      <p:sp>
        <p:nvSpPr>
          <p:cNvPr id="4" name="object 4"/>
          <p:cNvSpPr/>
          <p:nvPr/>
        </p:nvSpPr>
        <p:spPr>
          <a:xfrm>
            <a:off x="1447681" y="3480816"/>
            <a:ext cx="3710940" cy="2062480"/>
          </a:xfrm>
          <a:custGeom>
            <a:avLst/>
            <a:gdLst/>
            <a:ahLst/>
            <a:cxnLst/>
            <a:rect l="l" t="t" r="r" b="b"/>
            <a:pathLst>
              <a:path w="3710940" h="2062479">
                <a:moveTo>
                  <a:pt x="0" y="0"/>
                </a:moveTo>
                <a:lnTo>
                  <a:pt x="0" y="2061972"/>
                </a:lnTo>
                <a:lnTo>
                  <a:pt x="3710940" y="2061972"/>
                </a:lnTo>
                <a:lnTo>
                  <a:pt x="3710940" y="0"/>
                </a:lnTo>
                <a:lnTo>
                  <a:pt x="0" y="0"/>
                </a:lnTo>
                <a:close/>
              </a:path>
            </a:pathLst>
          </a:custGeom>
          <a:solidFill>
            <a:srgbClr val="D1ECF8"/>
          </a:solidFill>
        </p:spPr>
        <p:txBody>
          <a:bodyPr wrap="square" lIns="0" tIns="0" rIns="0" bIns="0" rtlCol="0"/>
          <a:lstStyle/>
          <a:p/>
        </p:txBody>
      </p:sp>
      <p:sp>
        <p:nvSpPr>
          <p:cNvPr id="5" name="object 5"/>
          <p:cNvSpPr/>
          <p:nvPr/>
        </p:nvSpPr>
        <p:spPr>
          <a:xfrm>
            <a:off x="1433965" y="3465576"/>
            <a:ext cx="3740150" cy="2091055"/>
          </a:xfrm>
          <a:custGeom>
            <a:avLst/>
            <a:gdLst/>
            <a:ahLst/>
            <a:cxnLst/>
            <a:rect l="l" t="t" r="r" b="b"/>
            <a:pathLst>
              <a:path w="3740150" h="2091054">
                <a:moveTo>
                  <a:pt x="3739893" y="2084832"/>
                </a:moveTo>
                <a:lnTo>
                  <a:pt x="3739893" y="7620"/>
                </a:lnTo>
                <a:lnTo>
                  <a:pt x="3733797" y="0"/>
                </a:lnTo>
                <a:lnTo>
                  <a:pt x="6096" y="0"/>
                </a:lnTo>
                <a:lnTo>
                  <a:pt x="0" y="7620"/>
                </a:lnTo>
                <a:lnTo>
                  <a:pt x="0" y="2084832"/>
                </a:lnTo>
                <a:lnTo>
                  <a:pt x="6096" y="2090928"/>
                </a:lnTo>
                <a:lnTo>
                  <a:pt x="13716" y="2090928"/>
                </a:lnTo>
                <a:lnTo>
                  <a:pt x="13716" y="28956"/>
                </a:lnTo>
                <a:lnTo>
                  <a:pt x="27432" y="15240"/>
                </a:lnTo>
                <a:lnTo>
                  <a:pt x="27432" y="28956"/>
                </a:lnTo>
                <a:lnTo>
                  <a:pt x="3710937" y="28956"/>
                </a:lnTo>
                <a:lnTo>
                  <a:pt x="3710937" y="15240"/>
                </a:lnTo>
                <a:lnTo>
                  <a:pt x="3724653" y="28956"/>
                </a:lnTo>
                <a:lnTo>
                  <a:pt x="3724653" y="2090928"/>
                </a:lnTo>
                <a:lnTo>
                  <a:pt x="3733797" y="2090928"/>
                </a:lnTo>
                <a:lnTo>
                  <a:pt x="3739893" y="2084832"/>
                </a:lnTo>
                <a:close/>
              </a:path>
              <a:path w="3740150" h="2091054">
                <a:moveTo>
                  <a:pt x="27432" y="28956"/>
                </a:moveTo>
                <a:lnTo>
                  <a:pt x="27432" y="15240"/>
                </a:lnTo>
                <a:lnTo>
                  <a:pt x="13716" y="28956"/>
                </a:lnTo>
                <a:lnTo>
                  <a:pt x="27432" y="28956"/>
                </a:lnTo>
                <a:close/>
              </a:path>
              <a:path w="3740150" h="2091054">
                <a:moveTo>
                  <a:pt x="27432" y="2061972"/>
                </a:moveTo>
                <a:lnTo>
                  <a:pt x="27432" y="28956"/>
                </a:lnTo>
                <a:lnTo>
                  <a:pt x="13716" y="28956"/>
                </a:lnTo>
                <a:lnTo>
                  <a:pt x="13716" y="2061972"/>
                </a:lnTo>
                <a:lnTo>
                  <a:pt x="27432" y="2061972"/>
                </a:lnTo>
                <a:close/>
              </a:path>
              <a:path w="3740150" h="2091054">
                <a:moveTo>
                  <a:pt x="3724653" y="2061972"/>
                </a:moveTo>
                <a:lnTo>
                  <a:pt x="13716" y="2061972"/>
                </a:lnTo>
                <a:lnTo>
                  <a:pt x="27432" y="2077212"/>
                </a:lnTo>
                <a:lnTo>
                  <a:pt x="27432" y="2090928"/>
                </a:lnTo>
                <a:lnTo>
                  <a:pt x="3710937" y="2090928"/>
                </a:lnTo>
                <a:lnTo>
                  <a:pt x="3710937" y="2077212"/>
                </a:lnTo>
                <a:lnTo>
                  <a:pt x="3724653" y="2061972"/>
                </a:lnTo>
                <a:close/>
              </a:path>
              <a:path w="3740150" h="2091054">
                <a:moveTo>
                  <a:pt x="27432" y="2090928"/>
                </a:moveTo>
                <a:lnTo>
                  <a:pt x="27432" y="2077212"/>
                </a:lnTo>
                <a:lnTo>
                  <a:pt x="13716" y="2061972"/>
                </a:lnTo>
                <a:lnTo>
                  <a:pt x="13716" y="2090928"/>
                </a:lnTo>
                <a:lnTo>
                  <a:pt x="27432" y="2090928"/>
                </a:lnTo>
                <a:close/>
              </a:path>
              <a:path w="3740150" h="2091054">
                <a:moveTo>
                  <a:pt x="3724653" y="28956"/>
                </a:moveTo>
                <a:lnTo>
                  <a:pt x="3710937" y="15240"/>
                </a:lnTo>
                <a:lnTo>
                  <a:pt x="3710937" y="28956"/>
                </a:lnTo>
                <a:lnTo>
                  <a:pt x="3724653" y="28956"/>
                </a:lnTo>
                <a:close/>
              </a:path>
              <a:path w="3740150" h="2091054">
                <a:moveTo>
                  <a:pt x="3724653" y="2061972"/>
                </a:moveTo>
                <a:lnTo>
                  <a:pt x="3724653" y="28956"/>
                </a:lnTo>
                <a:lnTo>
                  <a:pt x="3710937" y="28956"/>
                </a:lnTo>
                <a:lnTo>
                  <a:pt x="3710937" y="2061972"/>
                </a:lnTo>
                <a:lnTo>
                  <a:pt x="3724653" y="2061972"/>
                </a:lnTo>
                <a:close/>
              </a:path>
              <a:path w="3740150" h="2091054">
                <a:moveTo>
                  <a:pt x="3724653" y="2090928"/>
                </a:moveTo>
                <a:lnTo>
                  <a:pt x="3724653" y="2061972"/>
                </a:lnTo>
                <a:lnTo>
                  <a:pt x="3710937" y="2077212"/>
                </a:lnTo>
                <a:lnTo>
                  <a:pt x="3710937" y="2090928"/>
                </a:lnTo>
                <a:lnTo>
                  <a:pt x="3724653" y="2090928"/>
                </a:lnTo>
                <a:close/>
              </a:path>
            </a:pathLst>
          </a:custGeom>
          <a:solidFill>
            <a:srgbClr val="F15928"/>
          </a:solidFill>
        </p:spPr>
        <p:txBody>
          <a:bodyPr wrap="square" lIns="0" tIns="0" rIns="0" bIns="0" rtlCol="0"/>
          <a:lstStyle/>
          <a:p/>
        </p:txBody>
      </p:sp>
      <p:sp>
        <p:nvSpPr>
          <p:cNvPr id="6" name="object 6"/>
          <p:cNvSpPr txBox="1"/>
          <p:nvPr/>
        </p:nvSpPr>
        <p:spPr>
          <a:xfrm>
            <a:off x="1526425" y="3507738"/>
            <a:ext cx="2868295" cy="197612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1F5F"/>
                </a:solidFill>
                <a:latin typeface="Arial"/>
                <a:cs typeface="Arial"/>
              </a:rPr>
              <a:t>var =</a:t>
            </a:r>
            <a:r>
              <a:rPr dirty="0" sz="1600" spc="15">
                <a:solidFill>
                  <a:srgbClr val="001F5F"/>
                </a:solidFill>
                <a:latin typeface="Arial"/>
                <a:cs typeface="Arial"/>
              </a:rPr>
              <a:t> </a:t>
            </a:r>
            <a:r>
              <a:rPr dirty="0" sz="1600" spc="-5">
                <a:solidFill>
                  <a:srgbClr val="001F5F"/>
                </a:solidFill>
                <a:latin typeface="Arial"/>
                <a:cs typeface="Arial"/>
              </a:rPr>
              <a:t>3</a:t>
            </a:r>
            <a:endParaRPr sz="1600">
              <a:latin typeface="Arial"/>
              <a:cs typeface="Arial"/>
            </a:endParaRPr>
          </a:p>
          <a:p>
            <a:pPr marL="12700">
              <a:lnSpc>
                <a:spcPct val="100000"/>
              </a:lnSpc>
            </a:pPr>
            <a:r>
              <a:rPr dirty="0" sz="1600" spc="-5">
                <a:solidFill>
                  <a:srgbClr val="001F5F"/>
                </a:solidFill>
                <a:latin typeface="Arial"/>
                <a:cs typeface="Arial"/>
              </a:rPr>
              <a:t>while var &gt;</a:t>
            </a:r>
            <a:r>
              <a:rPr dirty="0" sz="1600" spc="0">
                <a:solidFill>
                  <a:srgbClr val="001F5F"/>
                </a:solidFill>
                <a:latin typeface="Arial"/>
                <a:cs typeface="Arial"/>
              </a:rPr>
              <a:t> </a:t>
            </a:r>
            <a:r>
              <a:rPr dirty="0" sz="1600" spc="-5">
                <a:solidFill>
                  <a:srgbClr val="001F5F"/>
                </a:solidFill>
                <a:latin typeface="Arial"/>
                <a:cs typeface="Arial"/>
              </a:rPr>
              <a:t>0:</a:t>
            </a:r>
            <a:endParaRPr sz="1600">
              <a:latin typeface="Arial"/>
              <a:cs typeface="Arial"/>
            </a:endParaRPr>
          </a:p>
          <a:p>
            <a:pPr marL="469265" marR="5080">
              <a:lnSpc>
                <a:spcPct val="100000"/>
              </a:lnSpc>
            </a:pPr>
            <a:r>
              <a:rPr dirty="0" sz="1600" spc="-5">
                <a:solidFill>
                  <a:srgbClr val="001F5F"/>
                </a:solidFill>
                <a:latin typeface="Arial"/>
                <a:cs typeface="Arial"/>
              </a:rPr>
              <a:t>print ("I'm in iteration ",var)  var -=</a:t>
            </a:r>
            <a:r>
              <a:rPr dirty="0" sz="1600" spc="10">
                <a:solidFill>
                  <a:srgbClr val="001F5F"/>
                </a:solidFill>
                <a:latin typeface="Arial"/>
                <a:cs typeface="Arial"/>
              </a:rPr>
              <a:t> </a:t>
            </a:r>
            <a:r>
              <a:rPr dirty="0" sz="1600" spc="-5">
                <a:solidFill>
                  <a:srgbClr val="001F5F"/>
                </a:solidFill>
                <a:latin typeface="Arial"/>
                <a:cs typeface="Arial"/>
              </a:rPr>
              <a:t>1</a:t>
            </a:r>
            <a:endParaRPr sz="1600">
              <a:latin typeface="Arial"/>
              <a:cs typeface="Arial"/>
            </a:endParaRPr>
          </a:p>
          <a:p>
            <a:pPr marL="697865" marR="1427480" indent="-228600">
              <a:lnSpc>
                <a:spcPct val="100000"/>
              </a:lnSpc>
            </a:pPr>
            <a:r>
              <a:rPr dirty="0" sz="1600" spc="-5">
                <a:solidFill>
                  <a:srgbClr val="001F5F"/>
                </a:solidFill>
                <a:latin typeface="Arial"/>
                <a:cs typeface="Arial"/>
              </a:rPr>
              <a:t>if var ==</a:t>
            </a:r>
            <a:r>
              <a:rPr dirty="0" sz="1600" spc="-35">
                <a:solidFill>
                  <a:srgbClr val="001F5F"/>
                </a:solidFill>
                <a:latin typeface="Arial"/>
                <a:cs typeface="Arial"/>
              </a:rPr>
              <a:t> </a:t>
            </a:r>
            <a:r>
              <a:rPr dirty="0" sz="1600" spc="-5">
                <a:solidFill>
                  <a:srgbClr val="001F5F"/>
                </a:solidFill>
                <a:latin typeface="Arial"/>
                <a:cs typeface="Arial"/>
              </a:rPr>
              <a:t>2:  break</a:t>
            </a:r>
            <a:endParaRPr sz="1600">
              <a:latin typeface="Arial"/>
              <a:cs typeface="Arial"/>
            </a:endParaRPr>
          </a:p>
          <a:p>
            <a:pPr marL="12700" marR="311150" indent="457200">
              <a:lnSpc>
                <a:spcPct val="100000"/>
              </a:lnSpc>
            </a:pPr>
            <a:r>
              <a:rPr dirty="0" sz="1600" spc="-5">
                <a:solidFill>
                  <a:srgbClr val="001F5F"/>
                </a:solidFill>
                <a:latin typeface="Arial"/>
                <a:cs typeface="Arial"/>
              </a:rPr>
              <a:t>print ("I'm still in while")  print ("I'm out of while</a:t>
            </a:r>
            <a:r>
              <a:rPr dirty="0" sz="1600" spc="25">
                <a:solidFill>
                  <a:srgbClr val="001F5F"/>
                </a:solidFill>
                <a:latin typeface="Arial"/>
                <a:cs typeface="Arial"/>
              </a:rPr>
              <a:t> </a:t>
            </a:r>
            <a:r>
              <a:rPr dirty="0" sz="1600" spc="-5">
                <a:solidFill>
                  <a:srgbClr val="001F5F"/>
                </a:solidFill>
                <a:latin typeface="Arial"/>
                <a:cs typeface="Arial"/>
              </a:rPr>
              <a:t>loop")</a:t>
            </a:r>
            <a:endParaRPr sz="1600">
              <a:latin typeface="Arial"/>
              <a:cs typeface="Arial"/>
            </a:endParaRPr>
          </a:p>
        </p:txBody>
      </p:sp>
      <p:sp>
        <p:nvSpPr>
          <p:cNvPr id="7" name="object 7"/>
          <p:cNvSpPr/>
          <p:nvPr/>
        </p:nvSpPr>
        <p:spPr>
          <a:xfrm>
            <a:off x="6353434" y="4015740"/>
            <a:ext cx="2650490" cy="585470"/>
          </a:xfrm>
          <a:custGeom>
            <a:avLst/>
            <a:gdLst/>
            <a:ahLst/>
            <a:cxnLst/>
            <a:rect l="l" t="t" r="r" b="b"/>
            <a:pathLst>
              <a:path w="2650490" h="585470">
                <a:moveTo>
                  <a:pt x="0" y="0"/>
                </a:moveTo>
                <a:lnTo>
                  <a:pt x="0" y="585216"/>
                </a:lnTo>
                <a:lnTo>
                  <a:pt x="2650236" y="585216"/>
                </a:lnTo>
                <a:lnTo>
                  <a:pt x="2650236" y="0"/>
                </a:lnTo>
                <a:lnTo>
                  <a:pt x="0" y="0"/>
                </a:lnTo>
                <a:close/>
              </a:path>
            </a:pathLst>
          </a:custGeom>
          <a:solidFill>
            <a:srgbClr val="F2F2F2"/>
          </a:solidFill>
        </p:spPr>
        <p:txBody>
          <a:bodyPr wrap="square" lIns="0" tIns="0" rIns="0" bIns="0" rtlCol="0"/>
          <a:lstStyle/>
          <a:p/>
        </p:txBody>
      </p:sp>
      <p:sp>
        <p:nvSpPr>
          <p:cNvPr id="8" name="object 8"/>
          <p:cNvSpPr/>
          <p:nvPr/>
        </p:nvSpPr>
        <p:spPr>
          <a:xfrm>
            <a:off x="6338194" y="4000500"/>
            <a:ext cx="2680970" cy="614680"/>
          </a:xfrm>
          <a:custGeom>
            <a:avLst/>
            <a:gdLst/>
            <a:ahLst/>
            <a:cxnLst/>
            <a:rect l="l" t="t" r="r" b="b"/>
            <a:pathLst>
              <a:path w="2680970" h="614679">
                <a:moveTo>
                  <a:pt x="2680716" y="608076"/>
                </a:moveTo>
                <a:lnTo>
                  <a:pt x="2680716" y="7620"/>
                </a:lnTo>
                <a:lnTo>
                  <a:pt x="2673096" y="0"/>
                </a:lnTo>
                <a:lnTo>
                  <a:pt x="6096" y="0"/>
                </a:lnTo>
                <a:lnTo>
                  <a:pt x="0" y="7620"/>
                </a:lnTo>
                <a:lnTo>
                  <a:pt x="0" y="608076"/>
                </a:lnTo>
                <a:lnTo>
                  <a:pt x="6096" y="614172"/>
                </a:lnTo>
                <a:lnTo>
                  <a:pt x="15240" y="614172"/>
                </a:lnTo>
                <a:lnTo>
                  <a:pt x="15240" y="28956"/>
                </a:lnTo>
                <a:lnTo>
                  <a:pt x="28956" y="15240"/>
                </a:lnTo>
                <a:lnTo>
                  <a:pt x="28956" y="28956"/>
                </a:lnTo>
                <a:lnTo>
                  <a:pt x="2651760" y="28956"/>
                </a:lnTo>
                <a:lnTo>
                  <a:pt x="2651760" y="15240"/>
                </a:lnTo>
                <a:lnTo>
                  <a:pt x="2665476" y="28956"/>
                </a:lnTo>
                <a:lnTo>
                  <a:pt x="2665476" y="614172"/>
                </a:lnTo>
                <a:lnTo>
                  <a:pt x="2673096" y="614172"/>
                </a:lnTo>
                <a:lnTo>
                  <a:pt x="2680716" y="608076"/>
                </a:lnTo>
                <a:close/>
              </a:path>
              <a:path w="2680970" h="614679">
                <a:moveTo>
                  <a:pt x="28956" y="28956"/>
                </a:moveTo>
                <a:lnTo>
                  <a:pt x="28956" y="15240"/>
                </a:lnTo>
                <a:lnTo>
                  <a:pt x="15240" y="28956"/>
                </a:lnTo>
                <a:lnTo>
                  <a:pt x="28956" y="28956"/>
                </a:lnTo>
                <a:close/>
              </a:path>
              <a:path w="2680970" h="614679">
                <a:moveTo>
                  <a:pt x="28956" y="585216"/>
                </a:moveTo>
                <a:lnTo>
                  <a:pt x="28956" y="28956"/>
                </a:lnTo>
                <a:lnTo>
                  <a:pt x="15240" y="28956"/>
                </a:lnTo>
                <a:lnTo>
                  <a:pt x="15240" y="585216"/>
                </a:lnTo>
                <a:lnTo>
                  <a:pt x="28956" y="585216"/>
                </a:lnTo>
                <a:close/>
              </a:path>
              <a:path w="2680970" h="614679">
                <a:moveTo>
                  <a:pt x="2665476" y="585216"/>
                </a:moveTo>
                <a:lnTo>
                  <a:pt x="15240" y="585216"/>
                </a:lnTo>
                <a:lnTo>
                  <a:pt x="28956" y="600456"/>
                </a:lnTo>
                <a:lnTo>
                  <a:pt x="28956" y="614172"/>
                </a:lnTo>
                <a:lnTo>
                  <a:pt x="2651760" y="614172"/>
                </a:lnTo>
                <a:lnTo>
                  <a:pt x="2651760" y="600456"/>
                </a:lnTo>
                <a:lnTo>
                  <a:pt x="2665476" y="585216"/>
                </a:lnTo>
                <a:close/>
              </a:path>
              <a:path w="2680970" h="614679">
                <a:moveTo>
                  <a:pt x="28956" y="614172"/>
                </a:moveTo>
                <a:lnTo>
                  <a:pt x="28956" y="600456"/>
                </a:lnTo>
                <a:lnTo>
                  <a:pt x="15240" y="585216"/>
                </a:lnTo>
                <a:lnTo>
                  <a:pt x="15240" y="614172"/>
                </a:lnTo>
                <a:lnTo>
                  <a:pt x="28956" y="614172"/>
                </a:lnTo>
                <a:close/>
              </a:path>
              <a:path w="2680970" h="614679">
                <a:moveTo>
                  <a:pt x="2665476" y="28956"/>
                </a:moveTo>
                <a:lnTo>
                  <a:pt x="2651760" y="15240"/>
                </a:lnTo>
                <a:lnTo>
                  <a:pt x="2651760" y="28956"/>
                </a:lnTo>
                <a:lnTo>
                  <a:pt x="2665476" y="28956"/>
                </a:lnTo>
                <a:close/>
              </a:path>
              <a:path w="2680970" h="614679">
                <a:moveTo>
                  <a:pt x="2665476" y="585216"/>
                </a:moveTo>
                <a:lnTo>
                  <a:pt x="2665476" y="28956"/>
                </a:lnTo>
                <a:lnTo>
                  <a:pt x="2651760" y="28956"/>
                </a:lnTo>
                <a:lnTo>
                  <a:pt x="2651760" y="585216"/>
                </a:lnTo>
                <a:lnTo>
                  <a:pt x="2665476" y="585216"/>
                </a:lnTo>
                <a:close/>
              </a:path>
              <a:path w="2680970" h="614679">
                <a:moveTo>
                  <a:pt x="2665476" y="614172"/>
                </a:moveTo>
                <a:lnTo>
                  <a:pt x="2665476" y="585216"/>
                </a:lnTo>
                <a:lnTo>
                  <a:pt x="2651760" y="600456"/>
                </a:lnTo>
                <a:lnTo>
                  <a:pt x="2651760" y="614172"/>
                </a:lnTo>
                <a:lnTo>
                  <a:pt x="2665476" y="614172"/>
                </a:lnTo>
                <a:close/>
              </a:path>
            </a:pathLst>
          </a:custGeom>
          <a:solidFill>
            <a:srgbClr val="F15928"/>
          </a:solidFill>
        </p:spPr>
        <p:txBody>
          <a:bodyPr wrap="square" lIns="0" tIns="0" rIns="0" bIns="0" rtlCol="0"/>
          <a:lstStyle/>
          <a:p/>
        </p:txBody>
      </p:sp>
      <p:sp>
        <p:nvSpPr>
          <p:cNvPr id="9" name="object 9"/>
          <p:cNvSpPr txBox="1"/>
          <p:nvPr/>
        </p:nvSpPr>
        <p:spPr>
          <a:xfrm>
            <a:off x="6430655" y="4042662"/>
            <a:ext cx="1816735" cy="513080"/>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1F5F"/>
                </a:solidFill>
                <a:latin typeface="Arial"/>
                <a:cs typeface="Arial"/>
              </a:rPr>
              <a:t>I'm in iteration 3  I'm out of while</a:t>
            </a:r>
            <a:r>
              <a:rPr dirty="0" sz="1600" spc="-10">
                <a:solidFill>
                  <a:srgbClr val="001F5F"/>
                </a:solidFill>
                <a:latin typeface="Arial"/>
                <a:cs typeface="Arial"/>
              </a:rPr>
              <a:t> </a:t>
            </a:r>
            <a:r>
              <a:rPr dirty="0" sz="1600" spc="-5">
                <a:solidFill>
                  <a:srgbClr val="001F5F"/>
                </a:solidFill>
                <a:latin typeface="Arial"/>
                <a:cs typeface="Arial"/>
              </a:rPr>
              <a:t>loop</a:t>
            </a:r>
            <a:endParaRPr sz="1600">
              <a:latin typeface="Arial"/>
              <a:cs typeface="Arial"/>
            </a:endParaRPr>
          </a:p>
        </p:txBody>
      </p:sp>
      <p:sp>
        <p:nvSpPr>
          <p:cNvPr id="10" name="object 10"/>
          <p:cNvSpPr/>
          <p:nvPr/>
        </p:nvSpPr>
        <p:spPr>
          <a:xfrm>
            <a:off x="1417201" y="6042660"/>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BFE8FF"/>
          </a:solidFill>
        </p:spPr>
        <p:txBody>
          <a:bodyPr wrap="square" lIns="0" tIns="0" rIns="0" bIns="0" rtlCol="0"/>
          <a:lstStyle/>
          <a:p/>
        </p:txBody>
      </p:sp>
      <p:sp>
        <p:nvSpPr>
          <p:cNvPr id="11" name="object 11"/>
          <p:cNvSpPr/>
          <p:nvPr/>
        </p:nvSpPr>
        <p:spPr>
          <a:xfrm>
            <a:off x="1412629" y="6038088"/>
            <a:ext cx="7324725" cy="466725"/>
          </a:xfrm>
          <a:custGeom>
            <a:avLst/>
            <a:gdLst/>
            <a:ahLst/>
            <a:cxnLst/>
            <a:rect l="l" t="t" r="r" b="b"/>
            <a:pathLst>
              <a:path w="7324725" h="466725">
                <a:moveTo>
                  <a:pt x="7324341" y="463296"/>
                </a:moveTo>
                <a:lnTo>
                  <a:pt x="7324341" y="1524"/>
                </a:lnTo>
                <a:lnTo>
                  <a:pt x="7322817" y="0"/>
                </a:lnTo>
                <a:lnTo>
                  <a:pt x="1524" y="0"/>
                </a:lnTo>
                <a:lnTo>
                  <a:pt x="0" y="1524"/>
                </a:lnTo>
                <a:lnTo>
                  <a:pt x="0" y="463296"/>
                </a:lnTo>
                <a:lnTo>
                  <a:pt x="1524" y="466344"/>
                </a:lnTo>
                <a:lnTo>
                  <a:pt x="4572" y="466344"/>
                </a:lnTo>
                <a:lnTo>
                  <a:pt x="4572" y="9144"/>
                </a:lnTo>
                <a:lnTo>
                  <a:pt x="9144" y="4572"/>
                </a:lnTo>
                <a:lnTo>
                  <a:pt x="9144" y="9144"/>
                </a:lnTo>
                <a:lnTo>
                  <a:pt x="7315197" y="9144"/>
                </a:lnTo>
                <a:lnTo>
                  <a:pt x="7315197" y="4572"/>
                </a:lnTo>
                <a:lnTo>
                  <a:pt x="7319769" y="9144"/>
                </a:lnTo>
                <a:lnTo>
                  <a:pt x="7319769" y="466344"/>
                </a:lnTo>
                <a:lnTo>
                  <a:pt x="7322817" y="466344"/>
                </a:lnTo>
                <a:lnTo>
                  <a:pt x="7324341" y="463296"/>
                </a:lnTo>
                <a:close/>
              </a:path>
              <a:path w="7324725" h="466725">
                <a:moveTo>
                  <a:pt x="9144" y="9144"/>
                </a:moveTo>
                <a:lnTo>
                  <a:pt x="9144" y="4572"/>
                </a:lnTo>
                <a:lnTo>
                  <a:pt x="4572" y="9144"/>
                </a:lnTo>
                <a:lnTo>
                  <a:pt x="9144" y="9144"/>
                </a:lnTo>
                <a:close/>
              </a:path>
              <a:path w="7324725" h="466725">
                <a:moveTo>
                  <a:pt x="9144" y="457200"/>
                </a:moveTo>
                <a:lnTo>
                  <a:pt x="9144" y="9144"/>
                </a:lnTo>
                <a:lnTo>
                  <a:pt x="4572" y="9144"/>
                </a:lnTo>
                <a:lnTo>
                  <a:pt x="4572" y="457200"/>
                </a:lnTo>
                <a:lnTo>
                  <a:pt x="9144" y="457200"/>
                </a:lnTo>
                <a:close/>
              </a:path>
              <a:path w="7324725" h="466725">
                <a:moveTo>
                  <a:pt x="7319769" y="457200"/>
                </a:moveTo>
                <a:lnTo>
                  <a:pt x="4572" y="457200"/>
                </a:lnTo>
                <a:lnTo>
                  <a:pt x="9144" y="461772"/>
                </a:lnTo>
                <a:lnTo>
                  <a:pt x="9144" y="466344"/>
                </a:lnTo>
                <a:lnTo>
                  <a:pt x="7315197" y="466344"/>
                </a:lnTo>
                <a:lnTo>
                  <a:pt x="7315197" y="461772"/>
                </a:lnTo>
                <a:lnTo>
                  <a:pt x="7319769" y="457200"/>
                </a:lnTo>
                <a:close/>
              </a:path>
              <a:path w="7324725" h="466725">
                <a:moveTo>
                  <a:pt x="9144" y="466344"/>
                </a:moveTo>
                <a:lnTo>
                  <a:pt x="9144" y="461772"/>
                </a:lnTo>
                <a:lnTo>
                  <a:pt x="4572" y="457200"/>
                </a:lnTo>
                <a:lnTo>
                  <a:pt x="4572" y="466344"/>
                </a:lnTo>
                <a:lnTo>
                  <a:pt x="9144" y="466344"/>
                </a:lnTo>
                <a:close/>
              </a:path>
              <a:path w="7324725" h="466725">
                <a:moveTo>
                  <a:pt x="7319769" y="9144"/>
                </a:moveTo>
                <a:lnTo>
                  <a:pt x="7315197" y="4572"/>
                </a:lnTo>
                <a:lnTo>
                  <a:pt x="7315197" y="9144"/>
                </a:lnTo>
                <a:lnTo>
                  <a:pt x="7319769" y="9144"/>
                </a:lnTo>
                <a:close/>
              </a:path>
              <a:path w="7324725" h="466725">
                <a:moveTo>
                  <a:pt x="7319769" y="457200"/>
                </a:moveTo>
                <a:lnTo>
                  <a:pt x="7319769" y="9144"/>
                </a:lnTo>
                <a:lnTo>
                  <a:pt x="7315197" y="9144"/>
                </a:lnTo>
                <a:lnTo>
                  <a:pt x="7315197" y="457200"/>
                </a:lnTo>
                <a:lnTo>
                  <a:pt x="7319769" y="457200"/>
                </a:lnTo>
                <a:close/>
              </a:path>
              <a:path w="7324725" h="466725">
                <a:moveTo>
                  <a:pt x="7319769" y="466344"/>
                </a:moveTo>
                <a:lnTo>
                  <a:pt x="7319769" y="457200"/>
                </a:lnTo>
                <a:lnTo>
                  <a:pt x="7315197" y="461772"/>
                </a:lnTo>
                <a:lnTo>
                  <a:pt x="7315197" y="466344"/>
                </a:lnTo>
                <a:lnTo>
                  <a:pt x="7319769" y="466344"/>
                </a:lnTo>
                <a:close/>
              </a:path>
            </a:pathLst>
          </a:custGeom>
          <a:solidFill>
            <a:srgbClr val="353638"/>
          </a:solidFill>
        </p:spPr>
        <p:txBody>
          <a:bodyPr wrap="square" lIns="0" tIns="0" rIns="0" bIns="0" rtlCol="0"/>
          <a:lstStyle/>
          <a:p/>
        </p:txBody>
      </p:sp>
      <p:sp>
        <p:nvSpPr>
          <p:cNvPr id="12" name="object 12"/>
          <p:cNvSpPr txBox="1"/>
          <p:nvPr/>
        </p:nvSpPr>
        <p:spPr>
          <a:xfrm>
            <a:off x="1417201" y="6121397"/>
            <a:ext cx="7315200" cy="269240"/>
          </a:xfrm>
          <a:prstGeom prst="rect">
            <a:avLst/>
          </a:prstGeom>
        </p:spPr>
        <p:txBody>
          <a:bodyPr wrap="square" lIns="0" tIns="12065" rIns="0" bIns="0" rtlCol="0" vert="horz">
            <a:spAutoFit/>
          </a:bodyPr>
          <a:lstStyle/>
          <a:p>
            <a:pPr marL="1753870">
              <a:lnSpc>
                <a:spcPct val="100000"/>
              </a:lnSpc>
              <a:spcBef>
                <a:spcPts val="95"/>
              </a:spcBef>
            </a:pPr>
            <a:r>
              <a:rPr dirty="0" sz="1600" spc="-10" b="1">
                <a:solidFill>
                  <a:srgbClr val="6C6D70"/>
                </a:solidFill>
                <a:latin typeface="Arial"/>
                <a:cs typeface="Arial"/>
              </a:rPr>
              <a:t>Demo: Assignment </a:t>
            </a:r>
            <a:r>
              <a:rPr dirty="0" sz="1600" spc="-5" b="1">
                <a:solidFill>
                  <a:srgbClr val="6C6D70"/>
                </a:solidFill>
                <a:latin typeface="Arial"/>
                <a:cs typeface="Arial"/>
              </a:rPr>
              <a:t>18: break</a:t>
            </a:r>
            <a:r>
              <a:rPr dirty="0" sz="1600" spc="40" b="1">
                <a:solidFill>
                  <a:srgbClr val="6C6D70"/>
                </a:solidFill>
                <a:latin typeface="Arial"/>
                <a:cs typeface="Arial"/>
              </a:rPr>
              <a:t> </a:t>
            </a:r>
            <a:r>
              <a:rPr dirty="0" sz="1600" spc="-5" b="1">
                <a:solidFill>
                  <a:srgbClr val="6C6D70"/>
                </a:solidFill>
                <a:latin typeface="Arial"/>
                <a:cs typeface="Arial"/>
              </a:rPr>
              <a:t>statement</a:t>
            </a:r>
            <a:endParaRPr sz="1600">
              <a:latin typeface="Arial"/>
              <a:cs typeface="Arial"/>
            </a:endParaRPr>
          </a:p>
        </p:txBody>
      </p:sp>
      <p:sp>
        <p:nvSpPr>
          <p:cNvPr id="13" name="object 13"/>
          <p:cNvSpPr txBox="1"/>
          <p:nvPr/>
        </p:nvSpPr>
        <p:spPr>
          <a:xfrm>
            <a:off x="1244480" y="1107439"/>
            <a:ext cx="8262620" cy="2254885"/>
          </a:xfrm>
          <a:prstGeom prst="rect">
            <a:avLst/>
          </a:prstGeom>
        </p:spPr>
        <p:txBody>
          <a:bodyPr wrap="square" lIns="0" tIns="12700" rIns="0" bIns="0" rtlCol="0" vert="horz">
            <a:spAutoFit/>
          </a:bodyPr>
          <a:lstStyle/>
          <a:p>
            <a:pPr marL="238125" indent="-225425">
              <a:lnSpc>
                <a:spcPct val="100000"/>
              </a:lnSpc>
              <a:spcBef>
                <a:spcPts val="100"/>
              </a:spcBef>
              <a:buClr>
                <a:srgbClr val="007BC3"/>
              </a:buClr>
              <a:buChar char="–"/>
              <a:tabLst>
                <a:tab pos="238760" algn="l"/>
              </a:tabLst>
            </a:pPr>
            <a:r>
              <a:rPr dirty="0" sz="1800" spc="-5">
                <a:solidFill>
                  <a:srgbClr val="6C6D70"/>
                </a:solidFill>
                <a:latin typeface="Arial"/>
                <a:cs typeface="Arial"/>
              </a:rPr>
              <a:t>Loop Control Statements </a:t>
            </a:r>
            <a:r>
              <a:rPr dirty="0" sz="1800">
                <a:solidFill>
                  <a:srgbClr val="6C6D70"/>
                </a:solidFill>
                <a:latin typeface="Arial"/>
                <a:cs typeface="Arial"/>
              </a:rPr>
              <a:t>- </a:t>
            </a:r>
            <a:r>
              <a:rPr dirty="0" sz="1800" spc="-5">
                <a:solidFill>
                  <a:srgbClr val="6C6D70"/>
                </a:solidFill>
                <a:latin typeface="Arial"/>
                <a:cs typeface="Arial"/>
              </a:rPr>
              <a:t>break and</a:t>
            </a:r>
            <a:r>
              <a:rPr dirty="0" sz="1800" spc="40">
                <a:solidFill>
                  <a:srgbClr val="6C6D70"/>
                </a:solidFill>
                <a:latin typeface="Arial"/>
                <a:cs typeface="Arial"/>
              </a:rPr>
              <a:t> </a:t>
            </a:r>
            <a:r>
              <a:rPr dirty="0" sz="1800" spc="-5">
                <a:solidFill>
                  <a:srgbClr val="6C6D70"/>
                </a:solidFill>
                <a:latin typeface="Arial"/>
                <a:cs typeface="Arial"/>
              </a:rPr>
              <a:t>continue</a:t>
            </a:r>
            <a:endParaRPr sz="1800">
              <a:latin typeface="Arial"/>
              <a:cs typeface="Arial"/>
            </a:endParaRPr>
          </a:p>
          <a:p>
            <a:pPr lvl="1" marL="469900" indent="-231775">
              <a:lnSpc>
                <a:spcPct val="100000"/>
              </a:lnSpc>
              <a:spcBef>
                <a:spcPts val="1410"/>
              </a:spcBef>
              <a:buClr>
                <a:srgbClr val="007BC3"/>
              </a:buClr>
              <a:buChar char="•"/>
              <a:tabLst>
                <a:tab pos="469265" algn="l"/>
                <a:tab pos="470534" algn="l"/>
              </a:tabLst>
            </a:pPr>
            <a:r>
              <a:rPr dirty="0" sz="1600" spc="-5">
                <a:solidFill>
                  <a:srgbClr val="6C6D70"/>
                </a:solidFill>
                <a:latin typeface="Arial"/>
                <a:cs typeface="Arial"/>
              </a:rPr>
              <a:t>When an external condition is triggered, Exits a loop</a:t>
            </a:r>
            <a:r>
              <a:rPr dirty="0" sz="1600" spc="75">
                <a:solidFill>
                  <a:srgbClr val="6C6D70"/>
                </a:solidFill>
                <a:latin typeface="Arial"/>
                <a:cs typeface="Arial"/>
              </a:rPr>
              <a:t> </a:t>
            </a:r>
            <a:r>
              <a:rPr dirty="0" sz="1600" spc="-15">
                <a:solidFill>
                  <a:srgbClr val="6C6D70"/>
                </a:solidFill>
                <a:latin typeface="Arial"/>
                <a:cs typeface="Arial"/>
              </a:rPr>
              <a:t>immediately.</a:t>
            </a:r>
            <a:endParaRPr sz="1600">
              <a:latin typeface="Arial"/>
              <a:cs typeface="Arial"/>
            </a:endParaRPr>
          </a:p>
          <a:p>
            <a:pPr lvl="1" marL="469900" indent="-231775">
              <a:lnSpc>
                <a:spcPct val="100000"/>
              </a:lnSpc>
              <a:spcBef>
                <a:spcPts val="1390"/>
              </a:spcBef>
              <a:buClr>
                <a:srgbClr val="007BC3"/>
              </a:buClr>
              <a:buFont typeface="Arial"/>
              <a:buChar char="•"/>
              <a:tabLst>
                <a:tab pos="469265" algn="l"/>
                <a:tab pos="470534" algn="l"/>
              </a:tabLst>
            </a:pPr>
            <a:r>
              <a:rPr dirty="0" sz="1600" spc="-5" b="1">
                <a:solidFill>
                  <a:srgbClr val="6C6D70"/>
                </a:solidFill>
                <a:latin typeface="Arial"/>
                <a:cs typeface="Arial"/>
              </a:rPr>
              <a:t>Break</a:t>
            </a:r>
            <a:r>
              <a:rPr dirty="0" sz="1600" spc="-10" b="1">
                <a:solidFill>
                  <a:srgbClr val="6C6D70"/>
                </a:solidFill>
                <a:latin typeface="Arial"/>
                <a:cs typeface="Arial"/>
              </a:rPr>
              <a:t> Statement</a:t>
            </a:r>
            <a:r>
              <a:rPr dirty="0" sz="1600" spc="-10">
                <a:solidFill>
                  <a:srgbClr val="6C6D70"/>
                </a:solidFill>
                <a:latin typeface="Arial"/>
                <a:cs typeface="Arial"/>
              </a:rPr>
              <a:t>:</a:t>
            </a:r>
            <a:endParaRPr sz="1600">
              <a:latin typeface="Arial"/>
              <a:cs typeface="Arial"/>
            </a:endParaRPr>
          </a:p>
          <a:p>
            <a:pPr marL="695325" marR="5080" indent="-173990">
              <a:lnSpc>
                <a:spcPct val="110000"/>
              </a:lnSpc>
              <a:spcBef>
                <a:spcPts val="1200"/>
              </a:spcBef>
            </a:pPr>
            <a:r>
              <a:rPr dirty="0" sz="1600" spc="-5">
                <a:solidFill>
                  <a:srgbClr val="007BC3"/>
                </a:solidFill>
                <a:latin typeface="Arial"/>
                <a:cs typeface="Arial"/>
              </a:rPr>
              <a:t>– </a:t>
            </a:r>
            <a:r>
              <a:rPr dirty="0" sz="1600" spc="-25">
                <a:solidFill>
                  <a:srgbClr val="6C6D70"/>
                </a:solidFill>
                <a:latin typeface="Arial"/>
                <a:cs typeface="Arial"/>
              </a:rPr>
              <a:t>Terminates </a:t>
            </a:r>
            <a:r>
              <a:rPr dirty="0" sz="1600" spc="-5">
                <a:solidFill>
                  <a:srgbClr val="6C6D70"/>
                </a:solidFill>
                <a:latin typeface="Arial"/>
                <a:cs typeface="Arial"/>
              </a:rPr>
              <a:t>the loop statement and transfers execution to the statement immediately  following the loop.</a:t>
            </a:r>
            <a:endParaRPr sz="1600">
              <a:latin typeface="Arial"/>
              <a:cs typeface="Arial"/>
            </a:endParaRPr>
          </a:p>
          <a:p>
            <a:pPr marL="262255">
              <a:lnSpc>
                <a:spcPct val="100000"/>
              </a:lnSpc>
              <a:spcBef>
                <a:spcPts val="1400"/>
              </a:spcBef>
            </a:pPr>
            <a:r>
              <a:rPr dirty="0" sz="1600" spc="-5" b="1" i="1">
                <a:solidFill>
                  <a:srgbClr val="6C6D70"/>
                </a:solidFill>
                <a:latin typeface="Arial"/>
                <a:cs typeface="Arial"/>
              </a:rPr>
              <a:t>Example:</a:t>
            </a:r>
            <a:endParaRPr sz="1600">
              <a:latin typeface="Arial"/>
              <a:cs typeface="Arial"/>
            </a:endParaRPr>
          </a:p>
        </p:txBody>
      </p:sp>
      <p:sp>
        <p:nvSpPr>
          <p:cNvPr id="14" name="object 14"/>
          <p:cNvSpPr txBox="1"/>
          <p:nvPr/>
        </p:nvSpPr>
        <p:spPr>
          <a:xfrm>
            <a:off x="6386459" y="3663186"/>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5" name="object 1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7</a:t>
            </a:r>
            <a:endParaRPr sz="1000">
              <a:latin typeface="Arial"/>
              <a:cs typeface="Arial"/>
            </a:endParaRPr>
          </a:p>
        </p:txBody>
      </p:sp>
      <p:sp>
        <p:nvSpPr>
          <p:cNvPr id="16" name="object 16"/>
          <p:cNvSpPr/>
          <p:nvPr/>
        </p:nvSpPr>
        <p:spPr>
          <a:xfrm>
            <a:off x="4869058" y="4501896"/>
            <a:ext cx="4750435" cy="1456055"/>
          </a:xfrm>
          <a:custGeom>
            <a:avLst/>
            <a:gdLst/>
            <a:ahLst/>
            <a:cxnLst/>
            <a:rect l="l" t="t" r="r" b="b"/>
            <a:pathLst>
              <a:path w="4750434" h="1456054">
                <a:moveTo>
                  <a:pt x="4750397" y="860973"/>
                </a:moveTo>
                <a:lnTo>
                  <a:pt x="4747311" y="813157"/>
                </a:lnTo>
                <a:lnTo>
                  <a:pt x="4732379" y="765415"/>
                </a:lnTo>
                <a:lnTo>
                  <a:pt x="4705486" y="717984"/>
                </a:lnTo>
                <a:lnTo>
                  <a:pt x="4666518" y="671100"/>
                </a:lnTo>
                <a:lnTo>
                  <a:pt x="4615359" y="625000"/>
                </a:lnTo>
                <a:lnTo>
                  <a:pt x="4551896" y="579922"/>
                </a:lnTo>
                <a:lnTo>
                  <a:pt x="4515514" y="557840"/>
                </a:lnTo>
                <a:lnTo>
                  <a:pt x="4476013" y="536101"/>
                </a:lnTo>
                <a:lnTo>
                  <a:pt x="4433378" y="514737"/>
                </a:lnTo>
                <a:lnTo>
                  <a:pt x="4387596" y="493776"/>
                </a:lnTo>
                <a:lnTo>
                  <a:pt x="4316892" y="464671"/>
                </a:lnTo>
                <a:lnTo>
                  <a:pt x="4279872" y="450773"/>
                </a:lnTo>
                <a:lnTo>
                  <a:pt x="4241786" y="437312"/>
                </a:lnTo>
                <a:lnTo>
                  <a:pt x="4202669" y="424291"/>
                </a:lnTo>
                <a:lnTo>
                  <a:pt x="4162556" y="411712"/>
                </a:lnTo>
                <a:lnTo>
                  <a:pt x="4121480" y="399575"/>
                </a:lnTo>
                <a:lnTo>
                  <a:pt x="4079477" y="387884"/>
                </a:lnTo>
                <a:lnTo>
                  <a:pt x="4036582" y="376639"/>
                </a:lnTo>
                <a:lnTo>
                  <a:pt x="3992828" y="365843"/>
                </a:lnTo>
                <a:lnTo>
                  <a:pt x="3948251" y="355497"/>
                </a:lnTo>
                <a:lnTo>
                  <a:pt x="3902884" y="345603"/>
                </a:lnTo>
                <a:lnTo>
                  <a:pt x="3856764" y="336162"/>
                </a:lnTo>
                <a:lnTo>
                  <a:pt x="3809923" y="327177"/>
                </a:lnTo>
                <a:lnTo>
                  <a:pt x="3762398" y="318649"/>
                </a:lnTo>
                <a:lnTo>
                  <a:pt x="3714222" y="310580"/>
                </a:lnTo>
                <a:lnTo>
                  <a:pt x="3665430" y="302971"/>
                </a:lnTo>
                <a:lnTo>
                  <a:pt x="3616057" y="295825"/>
                </a:lnTo>
                <a:lnTo>
                  <a:pt x="3566137" y="289143"/>
                </a:lnTo>
                <a:lnTo>
                  <a:pt x="3515705" y="282926"/>
                </a:lnTo>
                <a:lnTo>
                  <a:pt x="3464795" y="277178"/>
                </a:lnTo>
                <a:lnTo>
                  <a:pt x="3413443" y="271898"/>
                </a:lnTo>
                <a:lnTo>
                  <a:pt x="3361683" y="267090"/>
                </a:lnTo>
                <a:lnTo>
                  <a:pt x="3309549" y="262755"/>
                </a:lnTo>
                <a:lnTo>
                  <a:pt x="3257075" y="258894"/>
                </a:lnTo>
                <a:lnTo>
                  <a:pt x="3204298" y="255509"/>
                </a:lnTo>
                <a:lnTo>
                  <a:pt x="3151251" y="252603"/>
                </a:lnTo>
                <a:lnTo>
                  <a:pt x="3097968" y="250176"/>
                </a:lnTo>
                <a:lnTo>
                  <a:pt x="3044485" y="248230"/>
                </a:lnTo>
                <a:lnTo>
                  <a:pt x="2990836" y="246768"/>
                </a:lnTo>
                <a:lnTo>
                  <a:pt x="2937056" y="245791"/>
                </a:lnTo>
                <a:lnTo>
                  <a:pt x="2885760" y="245325"/>
                </a:lnTo>
                <a:lnTo>
                  <a:pt x="2829239" y="245299"/>
                </a:lnTo>
                <a:lnTo>
                  <a:pt x="2775272" y="245788"/>
                </a:lnTo>
                <a:lnTo>
                  <a:pt x="2721313" y="246768"/>
                </a:lnTo>
                <a:lnTo>
                  <a:pt x="2667395" y="248242"/>
                </a:lnTo>
                <a:lnTo>
                  <a:pt x="2613553" y="250212"/>
                </a:lnTo>
                <a:lnTo>
                  <a:pt x="2559822" y="252679"/>
                </a:lnTo>
                <a:lnTo>
                  <a:pt x="2506237" y="255644"/>
                </a:lnTo>
                <a:lnTo>
                  <a:pt x="2452832" y="259111"/>
                </a:lnTo>
                <a:lnTo>
                  <a:pt x="2399641" y="263079"/>
                </a:lnTo>
                <a:lnTo>
                  <a:pt x="2346700" y="267552"/>
                </a:lnTo>
                <a:lnTo>
                  <a:pt x="2294043" y="272531"/>
                </a:lnTo>
                <a:lnTo>
                  <a:pt x="2241705" y="278018"/>
                </a:lnTo>
                <a:lnTo>
                  <a:pt x="2189719" y="284014"/>
                </a:lnTo>
                <a:lnTo>
                  <a:pt x="2138122" y="290521"/>
                </a:lnTo>
                <a:lnTo>
                  <a:pt x="2086947" y="297541"/>
                </a:lnTo>
                <a:lnTo>
                  <a:pt x="2036229" y="305075"/>
                </a:lnTo>
                <a:lnTo>
                  <a:pt x="1986002" y="313126"/>
                </a:lnTo>
                <a:lnTo>
                  <a:pt x="1936302" y="321695"/>
                </a:lnTo>
                <a:lnTo>
                  <a:pt x="1887163" y="330784"/>
                </a:lnTo>
                <a:lnTo>
                  <a:pt x="1838619" y="340395"/>
                </a:lnTo>
                <a:lnTo>
                  <a:pt x="1790705" y="350529"/>
                </a:lnTo>
                <a:lnTo>
                  <a:pt x="1743456" y="361188"/>
                </a:lnTo>
                <a:lnTo>
                  <a:pt x="0" y="0"/>
                </a:lnTo>
                <a:lnTo>
                  <a:pt x="1251204" y="530352"/>
                </a:lnTo>
                <a:lnTo>
                  <a:pt x="1251204" y="1170500"/>
                </a:lnTo>
                <a:lnTo>
                  <a:pt x="1272842" y="1181704"/>
                </a:lnTo>
                <a:lnTo>
                  <a:pt x="1327404" y="1207008"/>
                </a:lnTo>
                <a:lnTo>
                  <a:pt x="1398107" y="1236112"/>
                </a:lnTo>
                <a:lnTo>
                  <a:pt x="1435127" y="1250010"/>
                </a:lnTo>
                <a:lnTo>
                  <a:pt x="1473213" y="1263471"/>
                </a:lnTo>
                <a:lnTo>
                  <a:pt x="1512330" y="1276492"/>
                </a:lnTo>
                <a:lnTo>
                  <a:pt x="1552443" y="1289071"/>
                </a:lnTo>
                <a:lnTo>
                  <a:pt x="1593519" y="1301208"/>
                </a:lnTo>
                <a:lnTo>
                  <a:pt x="1635522" y="1312899"/>
                </a:lnTo>
                <a:lnTo>
                  <a:pt x="1678417" y="1324144"/>
                </a:lnTo>
                <a:lnTo>
                  <a:pt x="1722171" y="1334940"/>
                </a:lnTo>
                <a:lnTo>
                  <a:pt x="1766749" y="1345286"/>
                </a:lnTo>
                <a:lnTo>
                  <a:pt x="1812115" y="1355180"/>
                </a:lnTo>
                <a:lnTo>
                  <a:pt x="1858236" y="1364621"/>
                </a:lnTo>
                <a:lnTo>
                  <a:pt x="1905076" y="1373606"/>
                </a:lnTo>
                <a:lnTo>
                  <a:pt x="1952602" y="1382134"/>
                </a:lnTo>
                <a:lnTo>
                  <a:pt x="2000778" y="1390203"/>
                </a:lnTo>
                <a:lnTo>
                  <a:pt x="2049569" y="1397812"/>
                </a:lnTo>
                <a:lnTo>
                  <a:pt x="2098943" y="1404958"/>
                </a:lnTo>
                <a:lnTo>
                  <a:pt x="2148863" y="1411640"/>
                </a:lnTo>
                <a:lnTo>
                  <a:pt x="2199294" y="1417857"/>
                </a:lnTo>
                <a:lnTo>
                  <a:pt x="2250204" y="1423605"/>
                </a:lnTo>
                <a:lnTo>
                  <a:pt x="2301556" y="1428885"/>
                </a:lnTo>
                <a:lnTo>
                  <a:pt x="2353317" y="1433693"/>
                </a:lnTo>
                <a:lnTo>
                  <a:pt x="2405451" y="1438028"/>
                </a:lnTo>
                <a:lnTo>
                  <a:pt x="2457924" y="1441889"/>
                </a:lnTo>
                <a:lnTo>
                  <a:pt x="2510701" y="1445274"/>
                </a:lnTo>
                <a:lnTo>
                  <a:pt x="2563749" y="1448181"/>
                </a:lnTo>
                <a:lnTo>
                  <a:pt x="2617031" y="1450607"/>
                </a:lnTo>
                <a:lnTo>
                  <a:pt x="2670514" y="1452553"/>
                </a:lnTo>
                <a:lnTo>
                  <a:pt x="2724163" y="1454015"/>
                </a:lnTo>
                <a:lnTo>
                  <a:pt x="2777944" y="1454992"/>
                </a:lnTo>
                <a:lnTo>
                  <a:pt x="2829239" y="1455459"/>
                </a:lnTo>
                <a:lnTo>
                  <a:pt x="2885760" y="1455484"/>
                </a:lnTo>
                <a:lnTo>
                  <a:pt x="2939727" y="1454995"/>
                </a:lnTo>
                <a:lnTo>
                  <a:pt x="2993686" y="1454015"/>
                </a:lnTo>
                <a:lnTo>
                  <a:pt x="3047604" y="1452541"/>
                </a:lnTo>
                <a:lnTo>
                  <a:pt x="3101446" y="1450571"/>
                </a:lnTo>
                <a:lnTo>
                  <a:pt x="3155177" y="1448105"/>
                </a:lnTo>
                <a:lnTo>
                  <a:pt x="3208762" y="1445139"/>
                </a:lnTo>
                <a:lnTo>
                  <a:pt x="3262167" y="1441672"/>
                </a:lnTo>
                <a:lnTo>
                  <a:pt x="3315358" y="1437704"/>
                </a:lnTo>
                <a:lnTo>
                  <a:pt x="3368299" y="1433231"/>
                </a:lnTo>
                <a:lnTo>
                  <a:pt x="3420956" y="1428252"/>
                </a:lnTo>
                <a:lnTo>
                  <a:pt x="3473294" y="1422765"/>
                </a:lnTo>
                <a:lnTo>
                  <a:pt x="3525280" y="1416769"/>
                </a:lnTo>
                <a:lnTo>
                  <a:pt x="3576877" y="1410262"/>
                </a:lnTo>
                <a:lnTo>
                  <a:pt x="3628052" y="1403242"/>
                </a:lnTo>
                <a:lnTo>
                  <a:pt x="3678770" y="1395708"/>
                </a:lnTo>
                <a:lnTo>
                  <a:pt x="3728997" y="1387657"/>
                </a:lnTo>
                <a:lnTo>
                  <a:pt x="3778697" y="1379088"/>
                </a:lnTo>
                <a:lnTo>
                  <a:pt x="3827837" y="1369999"/>
                </a:lnTo>
                <a:lnTo>
                  <a:pt x="3876381" y="1360388"/>
                </a:lnTo>
                <a:lnTo>
                  <a:pt x="3924294" y="1350254"/>
                </a:lnTo>
                <a:lnTo>
                  <a:pt x="3971544" y="1339596"/>
                </a:lnTo>
                <a:lnTo>
                  <a:pt x="4035303" y="1324117"/>
                </a:lnTo>
                <a:lnTo>
                  <a:pt x="4096444" y="1307947"/>
                </a:lnTo>
                <a:lnTo>
                  <a:pt x="4154954" y="1291114"/>
                </a:lnTo>
                <a:lnTo>
                  <a:pt x="4210818" y="1273649"/>
                </a:lnTo>
                <a:lnTo>
                  <a:pt x="4264021" y="1255581"/>
                </a:lnTo>
                <a:lnTo>
                  <a:pt x="4314550" y="1236939"/>
                </a:lnTo>
                <a:lnTo>
                  <a:pt x="4362389" y="1217753"/>
                </a:lnTo>
                <a:lnTo>
                  <a:pt x="4407525" y="1198054"/>
                </a:lnTo>
                <a:lnTo>
                  <a:pt x="4449943" y="1177869"/>
                </a:lnTo>
                <a:lnTo>
                  <a:pt x="4489629" y="1157230"/>
                </a:lnTo>
                <a:lnTo>
                  <a:pt x="4526568" y="1136165"/>
                </a:lnTo>
                <a:lnTo>
                  <a:pt x="4560747" y="1114704"/>
                </a:lnTo>
                <a:lnTo>
                  <a:pt x="4592150" y="1092877"/>
                </a:lnTo>
                <a:lnTo>
                  <a:pt x="4646574" y="1048242"/>
                </a:lnTo>
                <a:lnTo>
                  <a:pt x="4689726" y="1002498"/>
                </a:lnTo>
                <a:lnTo>
                  <a:pt x="4721490" y="955881"/>
                </a:lnTo>
                <a:lnTo>
                  <a:pt x="4741752" y="908627"/>
                </a:lnTo>
                <a:lnTo>
                  <a:pt x="4747534" y="884835"/>
                </a:lnTo>
                <a:lnTo>
                  <a:pt x="4750397" y="860973"/>
                </a:lnTo>
                <a:close/>
              </a:path>
              <a:path w="4750434" h="1456054">
                <a:moveTo>
                  <a:pt x="1251204" y="1170500"/>
                </a:moveTo>
                <a:lnTo>
                  <a:pt x="1251204" y="530352"/>
                </a:lnTo>
                <a:lnTo>
                  <a:pt x="1202434" y="556750"/>
                </a:lnTo>
                <a:lnTo>
                  <a:pt x="1158231" y="583713"/>
                </a:lnTo>
                <a:lnTo>
                  <a:pt x="1118586" y="611183"/>
                </a:lnTo>
                <a:lnTo>
                  <a:pt x="1083493" y="639106"/>
                </a:lnTo>
                <a:lnTo>
                  <a:pt x="1052946" y="667426"/>
                </a:lnTo>
                <a:lnTo>
                  <a:pt x="1026937" y="696087"/>
                </a:lnTo>
                <a:lnTo>
                  <a:pt x="988511" y="754210"/>
                </a:lnTo>
                <a:lnTo>
                  <a:pt x="968161" y="813032"/>
                </a:lnTo>
                <a:lnTo>
                  <a:pt x="964748" y="842566"/>
                </a:lnTo>
                <a:lnTo>
                  <a:pt x="965835" y="872109"/>
                </a:lnTo>
                <a:lnTo>
                  <a:pt x="981478" y="930994"/>
                </a:lnTo>
                <a:lnTo>
                  <a:pt x="1015040" y="989245"/>
                </a:lnTo>
                <a:lnTo>
                  <a:pt x="1066466" y="1046416"/>
                </a:lnTo>
                <a:lnTo>
                  <a:pt x="1098862" y="1074458"/>
                </a:lnTo>
                <a:lnTo>
                  <a:pt x="1135704" y="1102063"/>
                </a:lnTo>
                <a:lnTo>
                  <a:pt x="1176986" y="1129176"/>
                </a:lnTo>
                <a:lnTo>
                  <a:pt x="1222701" y="1155742"/>
                </a:lnTo>
                <a:lnTo>
                  <a:pt x="1251204" y="1170500"/>
                </a:lnTo>
                <a:close/>
              </a:path>
            </a:pathLst>
          </a:custGeom>
          <a:solidFill>
            <a:srgbClr val="007BC3"/>
          </a:solidFill>
        </p:spPr>
        <p:txBody>
          <a:bodyPr wrap="square" lIns="0" tIns="0" rIns="0" bIns="0" rtlCol="0"/>
          <a:lstStyle/>
          <a:p/>
        </p:txBody>
      </p:sp>
      <p:sp>
        <p:nvSpPr>
          <p:cNvPr id="17" name="object 17"/>
          <p:cNvSpPr txBox="1"/>
          <p:nvPr/>
        </p:nvSpPr>
        <p:spPr>
          <a:xfrm>
            <a:off x="6490091" y="4922010"/>
            <a:ext cx="2469515" cy="848360"/>
          </a:xfrm>
          <a:prstGeom prst="rect">
            <a:avLst/>
          </a:prstGeom>
        </p:spPr>
        <p:txBody>
          <a:bodyPr wrap="square" lIns="0" tIns="12700" rIns="0" bIns="0" rtlCol="0" vert="horz">
            <a:spAutoFit/>
          </a:bodyPr>
          <a:lstStyle/>
          <a:p>
            <a:pPr algn="ctr" marL="12065" marR="5080" indent="1905">
              <a:lnSpc>
                <a:spcPct val="100000"/>
              </a:lnSpc>
              <a:spcBef>
                <a:spcPts val="100"/>
              </a:spcBef>
            </a:pPr>
            <a:r>
              <a:rPr dirty="0" sz="1800" spc="-10" b="1">
                <a:solidFill>
                  <a:srgbClr val="FFFFFF"/>
                </a:solidFill>
                <a:latin typeface="Arial"/>
                <a:cs typeface="Arial"/>
              </a:rPr>
              <a:t>Observe </a:t>
            </a:r>
            <a:r>
              <a:rPr dirty="0" sz="1800" b="1">
                <a:solidFill>
                  <a:srgbClr val="FFFFFF"/>
                </a:solidFill>
                <a:latin typeface="Arial"/>
                <a:cs typeface="Arial"/>
              </a:rPr>
              <a:t>the output of  this </a:t>
            </a:r>
            <a:r>
              <a:rPr dirty="0" sz="1800" spc="-5" b="1">
                <a:solidFill>
                  <a:srgbClr val="FFFFFF"/>
                </a:solidFill>
                <a:latin typeface="Arial"/>
                <a:cs typeface="Arial"/>
              </a:rPr>
              <a:t>code snippet  </a:t>
            </a:r>
            <a:r>
              <a:rPr dirty="0" sz="1800" b="1">
                <a:solidFill>
                  <a:srgbClr val="FFFFFF"/>
                </a:solidFill>
                <a:latin typeface="Arial"/>
                <a:cs typeface="Arial"/>
              </a:rPr>
              <a:t>when </a:t>
            </a:r>
            <a:r>
              <a:rPr dirty="0" sz="1800" spc="-10" b="1">
                <a:solidFill>
                  <a:srgbClr val="FFFFFF"/>
                </a:solidFill>
                <a:latin typeface="Arial"/>
                <a:cs typeface="Arial"/>
              </a:rPr>
              <a:t>value </a:t>
            </a:r>
            <a:r>
              <a:rPr dirty="0" sz="1800" b="1">
                <a:solidFill>
                  <a:srgbClr val="FFFFFF"/>
                </a:solidFill>
                <a:latin typeface="Arial"/>
                <a:cs typeface="Arial"/>
              </a:rPr>
              <a:t>of </a:t>
            </a:r>
            <a:r>
              <a:rPr dirty="0" sz="1800" spc="-20" b="1">
                <a:solidFill>
                  <a:srgbClr val="FFFFFF"/>
                </a:solidFill>
                <a:latin typeface="Arial"/>
                <a:cs typeface="Arial"/>
              </a:rPr>
              <a:t>var </a:t>
            </a:r>
            <a:r>
              <a:rPr dirty="0" sz="1800" b="1">
                <a:solidFill>
                  <a:srgbClr val="FFFFFF"/>
                </a:solidFill>
                <a:latin typeface="Arial"/>
                <a:cs typeface="Arial"/>
              </a:rPr>
              <a:t>=</a:t>
            </a:r>
            <a:r>
              <a:rPr dirty="0" sz="1800" spc="-5" b="1">
                <a:solidFill>
                  <a:srgbClr val="FFFFFF"/>
                </a:solidFill>
                <a:latin typeface="Arial"/>
                <a:cs typeface="Arial"/>
              </a:rPr>
              <a:t> 5?</a:t>
            </a:r>
            <a:endParaRPr sz="18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5207000" cy="452120"/>
          </a:xfrm>
          <a:prstGeom prst="rect"/>
        </p:spPr>
        <p:txBody>
          <a:bodyPr wrap="square" lIns="0" tIns="12065" rIns="0" bIns="0" rtlCol="0" vert="horz">
            <a:spAutoFit/>
          </a:bodyPr>
          <a:lstStyle/>
          <a:p>
            <a:pPr marL="12700">
              <a:lnSpc>
                <a:spcPct val="100000"/>
              </a:lnSpc>
              <a:spcBef>
                <a:spcPts val="95"/>
              </a:spcBef>
            </a:pPr>
            <a:r>
              <a:rPr dirty="0" spc="-5"/>
              <a:t>Iterative Statements -</a:t>
            </a:r>
            <a:r>
              <a:rPr dirty="0" spc="25"/>
              <a:t> </a:t>
            </a:r>
            <a:r>
              <a:rPr dirty="0" spc="-5"/>
              <a:t>continue</a:t>
            </a:r>
          </a:p>
        </p:txBody>
      </p:sp>
      <p:sp>
        <p:nvSpPr>
          <p:cNvPr id="4" name="object 4"/>
          <p:cNvSpPr/>
          <p:nvPr/>
        </p:nvSpPr>
        <p:spPr>
          <a:xfrm>
            <a:off x="1782958" y="2951988"/>
            <a:ext cx="3545204" cy="2308860"/>
          </a:xfrm>
          <a:custGeom>
            <a:avLst/>
            <a:gdLst/>
            <a:ahLst/>
            <a:cxnLst/>
            <a:rect l="l" t="t" r="r" b="b"/>
            <a:pathLst>
              <a:path w="3545204" h="2308860">
                <a:moveTo>
                  <a:pt x="0" y="0"/>
                </a:moveTo>
                <a:lnTo>
                  <a:pt x="0" y="2308860"/>
                </a:lnTo>
                <a:lnTo>
                  <a:pt x="3544824" y="2308860"/>
                </a:lnTo>
                <a:lnTo>
                  <a:pt x="3544824" y="0"/>
                </a:lnTo>
                <a:lnTo>
                  <a:pt x="0" y="0"/>
                </a:lnTo>
                <a:close/>
              </a:path>
            </a:pathLst>
          </a:custGeom>
          <a:solidFill>
            <a:srgbClr val="D1ECF8"/>
          </a:solidFill>
        </p:spPr>
        <p:txBody>
          <a:bodyPr wrap="square" lIns="0" tIns="0" rIns="0" bIns="0" rtlCol="0"/>
          <a:lstStyle/>
          <a:p/>
        </p:txBody>
      </p:sp>
      <p:sp>
        <p:nvSpPr>
          <p:cNvPr id="5" name="object 5"/>
          <p:cNvSpPr/>
          <p:nvPr/>
        </p:nvSpPr>
        <p:spPr>
          <a:xfrm>
            <a:off x="1767718" y="2938272"/>
            <a:ext cx="3575685" cy="2336800"/>
          </a:xfrm>
          <a:custGeom>
            <a:avLst/>
            <a:gdLst/>
            <a:ahLst/>
            <a:cxnLst/>
            <a:rect l="l" t="t" r="r" b="b"/>
            <a:pathLst>
              <a:path w="3575685" h="2336800">
                <a:moveTo>
                  <a:pt x="3575304" y="2330196"/>
                </a:moveTo>
                <a:lnTo>
                  <a:pt x="3575304" y="6096"/>
                </a:lnTo>
                <a:lnTo>
                  <a:pt x="3569208" y="0"/>
                </a:lnTo>
                <a:lnTo>
                  <a:pt x="7620" y="0"/>
                </a:lnTo>
                <a:lnTo>
                  <a:pt x="0" y="6096"/>
                </a:lnTo>
                <a:lnTo>
                  <a:pt x="0" y="2330196"/>
                </a:lnTo>
                <a:lnTo>
                  <a:pt x="7620" y="2336292"/>
                </a:lnTo>
                <a:lnTo>
                  <a:pt x="15240" y="2336292"/>
                </a:lnTo>
                <a:lnTo>
                  <a:pt x="15240" y="28956"/>
                </a:lnTo>
                <a:lnTo>
                  <a:pt x="28956" y="13716"/>
                </a:lnTo>
                <a:lnTo>
                  <a:pt x="28956" y="28956"/>
                </a:lnTo>
                <a:lnTo>
                  <a:pt x="3546348" y="28956"/>
                </a:lnTo>
                <a:lnTo>
                  <a:pt x="3546348" y="13716"/>
                </a:lnTo>
                <a:lnTo>
                  <a:pt x="3560064" y="28956"/>
                </a:lnTo>
                <a:lnTo>
                  <a:pt x="3560064" y="2336292"/>
                </a:lnTo>
                <a:lnTo>
                  <a:pt x="3569208" y="2336292"/>
                </a:lnTo>
                <a:lnTo>
                  <a:pt x="3575304" y="2330196"/>
                </a:lnTo>
                <a:close/>
              </a:path>
              <a:path w="3575685" h="2336800">
                <a:moveTo>
                  <a:pt x="28956" y="28956"/>
                </a:moveTo>
                <a:lnTo>
                  <a:pt x="28956" y="13716"/>
                </a:lnTo>
                <a:lnTo>
                  <a:pt x="15240" y="28956"/>
                </a:lnTo>
                <a:lnTo>
                  <a:pt x="28956" y="28956"/>
                </a:lnTo>
                <a:close/>
              </a:path>
              <a:path w="3575685" h="2336800">
                <a:moveTo>
                  <a:pt x="28956" y="2308860"/>
                </a:moveTo>
                <a:lnTo>
                  <a:pt x="28956" y="28956"/>
                </a:lnTo>
                <a:lnTo>
                  <a:pt x="15240" y="28956"/>
                </a:lnTo>
                <a:lnTo>
                  <a:pt x="15240" y="2308860"/>
                </a:lnTo>
                <a:lnTo>
                  <a:pt x="28956" y="2308860"/>
                </a:lnTo>
                <a:close/>
              </a:path>
              <a:path w="3575685" h="2336800">
                <a:moveTo>
                  <a:pt x="3560064" y="2308860"/>
                </a:moveTo>
                <a:lnTo>
                  <a:pt x="15240" y="2308860"/>
                </a:lnTo>
                <a:lnTo>
                  <a:pt x="28956" y="2322576"/>
                </a:lnTo>
                <a:lnTo>
                  <a:pt x="28956" y="2336292"/>
                </a:lnTo>
                <a:lnTo>
                  <a:pt x="3546348" y="2336292"/>
                </a:lnTo>
                <a:lnTo>
                  <a:pt x="3546348" y="2322576"/>
                </a:lnTo>
                <a:lnTo>
                  <a:pt x="3560064" y="2308860"/>
                </a:lnTo>
                <a:close/>
              </a:path>
              <a:path w="3575685" h="2336800">
                <a:moveTo>
                  <a:pt x="28956" y="2336292"/>
                </a:moveTo>
                <a:lnTo>
                  <a:pt x="28956" y="2322576"/>
                </a:lnTo>
                <a:lnTo>
                  <a:pt x="15240" y="2308860"/>
                </a:lnTo>
                <a:lnTo>
                  <a:pt x="15240" y="2336292"/>
                </a:lnTo>
                <a:lnTo>
                  <a:pt x="28956" y="2336292"/>
                </a:lnTo>
                <a:close/>
              </a:path>
              <a:path w="3575685" h="2336800">
                <a:moveTo>
                  <a:pt x="3560064" y="28956"/>
                </a:moveTo>
                <a:lnTo>
                  <a:pt x="3546348" y="13716"/>
                </a:lnTo>
                <a:lnTo>
                  <a:pt x="3546348" y="28956"/>
                </a:lnTo>
                <a:lnTo>
                  <a:pt x="3560064" y="28956"/>
                </a:lnTo>
                <a:close/>
              </a:path>
              <a:path w="3575685" h="2336800">
                <a:moveTo>
                  <a:pt x="3560064" y="2308860"/>
                </a:moveTo>
                <a:lnTo>
                  <a:pt x="3560064" y="28956"/>
                </a:lnTo>
                <a:lnTo>
                  <a:pt x="3546348" y="28956"/>
                </a:lnTo>
                <a:lnTo>
                  <a:pt x="3546348" y="2308860"/>
                </a:lnTo>
                <a:lnTo>
                  <a:pt x="3560064" y="2308860"/>
                </a:lnTo>
                <a:close/>
              </a:path>
              <a:path w="3575685" h="2336800">
                <a:moveTo>
                  <a:pt x="3560064" y="2336292"/>
                </a:moveTo>
                <a:lnTo>
                  <a:pt x="3560064" y="2308860"/>
                </a:lnTo>
                <a:lnTo>
                  <a:pt x="3546348" y="2322576"/>
                </a:lnTo>
                <a:lnTo>
                  <a:pt x="3546348" y="2336292"/>
                </a:lnTo>
                <a:lnTo>
                  <a:pt x="3560064" y="2336292"/>
                </a:lnTo>
                <a:close/>
              </a:path>
            </a:pathLst>
          </a:custGeom>
          <a:solidFill>
            <a:srgbClr val="F15928"/>
          </a:solidFill>
        </p:spPr>
        <p:txBody>
          <a:bodyPr wrap="square" lIns="0" tIns="0" rIns="0" bIns="0" rtlCol="0"/>
          <a:lstStyle/>
          <a:p/>
        </p:txBody>
      </p:sp>
      <p:sp>
        <p:nvSpPr>
          <p:cNvPr id="6" name="object 6"/>
          <p:cNvSpPr txBox="1"/>
          <p:nvPr/>
        </p:nvSpPr>
        <p:spPr>
          <a:xfrm>
            <a:off x="1782958" y="2980434"/>
            <a:ext cx="3545204" cy="2219960"/>
          </a:xfrm>
          <a:prstGeom prst="rect">
            <a:avLst/>
          </a:prstGeom>
        </p:spPr>
        <p:txBody>
          <a:bodyPr wrap="square" lIns="0" tIns="12065" rIns="0" bIns="0" rtlCol="0" vert="horz">
            <a:spAutoFit/>
          </a:bodyPr>
          <a:lstStyle/>
          <a:p>
            <a:pPr marL="89535">
              <a:lnSpc>
                <a:spcPct val="100000"/>
              </a:lnSpc>
              <a:spcBef>
                <a:spcPts val="95"/>
              </a:spcBef>
            </a:pPr>
            <a:r>
              <a:rPr dirty="0" sz="1600" spc="-5">
                <a:solidFill>
                  <a:srgbClr val="001F5F"/>
                </a:solidFill>
                <a:latin typeface="Arial"/>
                <a:cs typeface="Arial"/>
              </a:rPr>
              <a:t>var =</a:t>
            </a:r>
            <a:r>
              <a:rPr dirty="0" sz="1600" spc="15">
                <a:solidFill>
                  <a:srgbClr val="001F5F"/>
                </a:solidFill>
                <a:latin typeface="Arial"/>
                <a:cs typeface="Arial"/>
              </a:rPr>
              <a:t> </a:t>
            </a:r>
            <a:r>
              <a:rPr dirty="0" sz="1600" spc="-5">
                <a:solidFill>
                  <a:srgbClr val="001F5F"/>
                </a:solidFill>
                <a:latin typeface="Arial"/>
                <a:cs typeface="Arial"/>
              </a:rPr>
              <a:t>3</a:t>
            </a:r>
            <a:endParaRPr sz="1600">
              <a:latin typeface="Arial"/>
              <a:cs typeface="Arial"/>
            </a:endParaRPr>
          </a:p>
          <a:p>
            <a:pPr marL="89535">
              <a:lnSpc>
                <a:spcPct val="100000"/>
              </a:lnSpc>
            </a:pPr>
            <a:r>
              <a:rPr dirty="0" sz="1600" spc="-5">
                <a:solidFill>
                  <a:srgbClr val="001F5F"/>
                </a:solidFill>
                <a:latin typeface="Arial"/>
                <a:cs typeface="Arial"/>
              </a:rPr>
              <a:t>while var &gt;</a:t>
            </a:r>
            <a:r>
              <a:rPr dirty="0" sz="1600" spc="5">
                <a:solidFill>
                  <a:srgbClr val="001F5F"/>
                </a:solidFill>
                <a:latin typeface="Arial"/>
                <a:cs typeface="Arial"/>
              </a:rPr>
              <a:t> </a:t>
            </a:r>
            <a:r>
              <a:rPr dirty="0" sz="1600" spc="-5">
                <a:solidFill>
                  <a:srgbClr val="001F5F"/>
                </a:solidFill>
                <a:latin typeface="Arial"/>
                <a:cs typeface="Arial"/>
              </a:rPr>
              <a:t>0:</a:t>
            </a:r>
            <a:endParaRPr sz="1600">
              <a:latin typeface="Arial"/>
              <a:cs typeface="Arial"/>
            </a:endParaRPr>
          </a:p>
          <a:p>
            <a:pPr marL="318135" marR="774700">
              <a:lnSpc>
                <a:spcPct val="100000"/>
              </a:lnSpc>
            </a:pPr>
            <a:r>
              <a:rPr dirty="0" sz="1600" spc="-5">
                <a:solidFill>
                  <a:srgbClr val="001F5F"/>
                </a:solidFill>
                <a:latin typeface="Arial"/>
                <a:cs typeface="Arial"/>
              </a:rPr>
              <a:t>print ("I'm in iteration ", var)  var -=</a:t>
            </a:r>
            <a:r>
              <a:rPr dirty="0" sz="1600" spc="10">
                <a:solidFill>
                  <a:srgbClr val="001F5F"/>
                </a:solidFill>
                <a:latin typeface="Arial"/>
                <a:cs typeface="Arial"/>
              </a:rPr>
              <a:t> </a:t>
            </a:r>
            <a:r>
              <a:rPr dirty="0" sz="1600" spc="-5">
                <a:solidFill>
                  <a:srgbClr val="001F5F"/>
                </a:solidFill>
                <a:latin typeface="Arial"/>
                <a:cs typeface="Arial"/>
              </a:rPr>
              <a:t>1</a:t>
            </a:r>
            <a:endParaRPr sz="1600">
              <a:latin typeface="Arial"/>
              <a:cs typeface="Arial"/>
            </a:endParaRPr>
          </a:p>
          <a:p>
            <a:pPr marL="546735" marR="2221865" indent="-228600">
              <a:lnSpc>
                <a:spcPct val="100000"/>
              </a:lnSpc>
            </a:pPr>
            <a:r>
              <a:rPr dirty="0" sz="1600" spc="-5">
                <a:solidFill>
                  <a:srgbClr val="001F5F"/>
                </a:solidFill>
                <a:latin typeface="Arial"/>
                <a:cs typeface="Arial"/>
              </a:rPr>
              <a:t>if var == 2:  </a:t>
            </a:r>
            <a:r>
              <a:rPr dirty="0" sz="1600">
                <a:solidFill>
                  <a:srgbClr val="001F5F"/>
                </a:solidFill>
                <a:latin typeface="Arial"/>
                <a:cs typeface="Arial"/>
              </a:rPr>
              <a:t>c</a:t>
            </a:r>
            <a:r>
              <a:rPr dirty="0" sz="1600" spc="-5">
                <a:solidFill>
                  <a:srgbClr val="001F5F"/>
                </a:solidFill>
                <a:latin typeface="Arial"/>
                <a:cs typeface="Arial"/>
              </a:rPr>
              <a:t>ont</a:t>
            </a:r>
            <a:r>
              <a:rPr dirty="0" sz="1600">
                <a:solidFill>
                  <a:srgbClr val="001F5F"/>
                </a:solidFill>
                <a:latin typeface="Arial"/>
                <a:cs typeface="Arial"/>
              </a:rPr>
              <a:t>i</a:t>
            </a:r>
            <a:r>
              <a:rPr dirty="0" sz="1600" spc="-5">
                <a:solidFill>
                  <a:srgbClr val="001F5F"/>
                </a:solidFill>
                <a:latin typeface="Arial"/>
                <a:cs typeface="Arial"/>
              </a:rPr>
              <a:t>nue</a:t>
            </a:r>
            <a:endParaRPr sz="1600">
              <a:latin typeface="Arial"/>
              <a:cs typeface="Arial"/>
            </a:endParaRPr>
          </a:p>
          <a:p>
            <a:pPr marL="318135" marR="738505" indent="228600">
              <a:lnSpc>
                <a:spcPct val="100000"/>
              </a:lnSpc>
            </a:pPr>
            <a:r>
              <a:rPr dirty="0" sz="1600" spc="-5">
                <a:solidFill>
                  <a:srgbClr val="001F5F"/>
                </a:solidFill>
                <a:latin typeface="Arial"/>
                <a:cs typeface="Arial"/>
              </a:rPr>
              <a:t>print ("I'm still in if block")  print ("I'm still in</a:t>
            </a:r>
            <a:r>
              <a:rPr dirty="0" sz="1600" spc="10">
                <a:solidFill>
                  <a:srgbClr val="001F5F"/>
                </a:solidFill>
                <a:latin typeface="Arial"/>
                <a:cs typeface="Arial"/>
              </a:rPr>
              <a:t> </a:t>
            </a:r>
            <a:r>
              <a:rPr dirty="0" sz="1600" spc="-5">
                <a:solidFill>
                  <a:srgbClr val="001F5F"/>
                </a:solidFill>
                <a:latin typeface="Arial"/>
                <a:cs typeface="Arial"/>
              </a:rPr>
              <a:t>while")</a:t>
            </a:r>
            <a:endParaRPr sz="1600">
              <a:latin typeface="Arial"/>
              <a:cs typeface="Arial"/>
            </a:endParaRPr>
          </a:p>
          <a:p>
            <a:pPr marL="89535">
              <a:lnSpc>
                <a:spcPct val="100000"/>
              </a:lnSpc>
            </a:pPr>
            <a:r>
              <a:rPr dirty="0" sz="1600" spc="-5">
                <a:solidFill>
                  <a:srgbClr val="001F5F"/>
                </a:solidFill>
                <a:latin typeface="Arial"/>
                <a:cs typeface="Arial"/>
              </a:rPr>
              <a:t>print ("I'm out of while</a:t>
            </a:r>
            <a:r>
              <a:rPr dirty="0" sz="1600" spc="50">
                <a:solidFill>
                  <a:srgbClr val="001F5F"/>
                </a:solidFill>
                <a:latin typeface="Arial"/>
                <a:cs typeface="Arial"/>
              </a:rPr>
              <a:t> </a:t>
            </a:r>
            <a:r>
              <a:rPr dirty="0" sz="1600" spc="-5">
                <a:solidFill>
                  <a:srgbClr val="001F5F"/>
                </a:solidFill>
                <a:latin typeface="Arial"/>
                <a:cs typeface="Arial"/>
              </a:rPr>
              <a:t>loop")</a:t>
            </a:r>
            <a:endParaRPr sz="1600">
              <a:latin typeface="Arial"/>
              <a:cs typeface="Arial"/>
            </a:endParaRPr>
          </a:p>
        </p:txBody>
      </p:sp>
      <p:sp>
        <p:nvSpPr>
          <p:cNvPr id="7" name="object 7"/>
          <p:cNvSpPr/>
          <p:nvPr/>
        </p:nvSpPr>
        <p:spPr>
          <a:xfrm>
            <a:off x="6121786" y="3558540"/>
            <a:ext cx="2651760" cy="1569720"/>
          </a:xfrm>
          <a:custGeom>
            <a:avLst/>
            <a:gdLst/>
            <a:ahLst/>
            <a:cxnLst/>
            <a:rect l="l" t="t" r="r" b="b"/>
            <a:pathLst>
              <a:path w="2651759" h="1569720">
                <a:moveTo>
                  <a:pt x="0" y="0"/>
                </a:moveTo>
                <a:lnTo>
                  <a:pt x="0" y="1569720"/>
                </a:lnTo>
                <a:lnTo>
                  <a:pt x="2651760" y="1569720"/>
                </a:lnTo>
                <a:lnTo>
                  <a:pt x="2651760" y="0"/>
                </a:lnTo>
                <a:lnTo>
                  <a:pt x="0" y="0"/>
                </a:lnTo>
                <a:close/>
              </a:path>
            </a:pathLst>
          </a:custGeom>
          <a:solidFill>
            <a:srgbClr val="F2F2F2"/>
          </a:solidFill>
        </p:spPr>
        <p:txBody>
          <a:bodyPr wrap="square" lIns="0" tIns="0" rIns="0" bIns="0" rtlCol="0"/>
          <a:lstStyle/>
          <a:p/>
        </p:txBody>
      </p:sp>
      <p:sp>
        <p:nvSpPr>
          <p:cNvPr id="8" name="object 8"/>
          <p:cNvSpPr/>
          <p:nvPr/>
        </p:nvSpPr>
        <p:spPr>
          <a:xfrm>
            <a:off x="6108070" y="3544823"/>
            <a:ext cx="2679700" cy="1597660"/>
          </a:xfrm>
          <a:custGeom>
            <a:avLst/>
            <a:gdLst/>
            <a:ahLst/>
            <a:cxnLst/>
            <a:rect l="l" t="t" r="r" b="b"/>
            <a:pathLst>
              <a:path w="2679700" h="1597660">
                <a:moveTo>
                  <a:pt x="2679192" y="1591056"/>
                </a:moveTo>
                <a:lnTo>
                  <a:pt x="2679192" y="6096"/>
                </a:lnTo>
                <a:lnTo>
                  <a:pt x="2673096" y="0"/>
                </a:lnTo>
                <a:lnTo>
                  <a:pt x="6096" y="0"/>
                </a:lnTo>
                <a:lnTo>
                  <a:pt x="0" y="6096"/>
                </a:lnTo>
                <a:lnTo>
                  <a:pt x="0" y="1591056"/>
                </a:lnTo>
                <a:lnTo>
                  <a:pt x="6096" y="1597152"/>
                </a:lnTo>
                <a:lnTo>
                  <a:pt x="13716" y="1597152"/>
                </a:lnTo>
                <a:lnTo>
                  <a:pt x="13716" y="27432"/>
                </a:lnTo>
                <a:lnTo>
                  <a:pt x="28956" y="13716"/>
                </a:lnTo>
                <a:lnTo>
                  <a:pt x="28956" y="27432"/>
                </a:lnTo>
                <a:lnTo>
                  <a:pt x="2651760" y="27432"/>
                </a:lnTo>
                <a:lnTo>
                  <a:pt x="2651760" y="13716"/>
                </a:lnTo>
                <a:lnTo>
                  <a:pt x="2665476" y="27432"/>
                </a:lnTo>
                <a:lnTo>
                  <a:pt x="2665476" y="1597152"/>
                </a:lnTo>
                <a:lnTo>
                  <a:pt x="2673096" y="1597152"/>
                </a:lnTo>
                <a:lnTo>
                  <a:pt x="2679192" y="1591056"/>
                </a:lnTo>
                <a:close/>
              </a:path>
              <a:path w="2679700" h="1597660">
                <a:moveTo>
                  <a:pt x="28956" y="27432"/>
                </a:moveTo>
                <a:lnTo>
                  <a:pt x="28956" y="13716"/>
                </a:lnTo>
                <a:lnTo>
                  <a:pt x="13716" y="27432"/>
                </a:lnTo>
                <a:lnTo>
                  <a:pt x="28956" y="27432"/>
                </a:lnTo>
                <a:close/>
              </a:path>
              <a:path w="2679700" h="1597660">
                <a:moveTo>
                  <a:pt x="28956" y="1569720"/>
                </a:moveTo>
                <a:lnTo>
                  <a:pt x="28956" y="27432"/>
                </a:lnTo>
                <a:lnTo>
                  <a:pt x="13716" y="27432"/>
                </a:lnTo>
                <a:lnTo>
                  <a:pt x="13716" y="1569720"/>
                </a:lnTo>
                <a:lnTo>
                  <a:pt x="28956" y="1569720"/>
                </a:lnTo>
                <a:close/>
              </a:path>
              <a:path w="2679700" h="1597660">
                <a:moveTo>
                  <a:pt x="2665476" y="1569720"/>
                </a:moveTo>
                <a:lnTo>
                  <a:pt x="13716" y="1569720"/>
                </a:lnTo>
                <a:lnTo>
                  <a:pt x="28956" y="1583436"/>
                </a:lnTo>
                <a:lnTo>
                  <a:pt x="28956" y="1597152"/>
                </a:lnTo>
                <a:lnTo>
                  <a:pt x="2651760" y="1597152"/>
                </a:lnTo>
                <a:lnTo>
                  <a:pt x="2651760" y="1583436"/>
                </a:lnTo>
                <a:lnTo>
                  <a:pt x="2665476" y="1569720"/>
                </a:lnTo>
                <a:close/>
              </a:path>
              <a:path w="2679700" h="1597660">
                <a:moveTo>
                  <a:pt x="28956" y="1597152"/>
                </a:moveTo>
                <a:lnTo>
                  <a:pt x="28956" y="1583436"/>
                </a:lnTo>
                <a:lnTo>
                  <a:pt x="13716" y="1569720"/>
                </a:lnTo>
                <a:lnTo>
                  <a:pt x="13716" y="1597152"/>
                </a:lnTo>
                <a:lnTo>
                  <a:pt x="28956" y="1597152"/>
                </a:lnTo>
                <a:close/>
              </a:path>
              <a:path w="2679700" h="1597660">
                <a:moveTo>
                  <a:pt x="2665476" y="27432"/>
                </a:moveTo>
                <a:lnTo>
                  <a:pt x="2651760" y="13716"/>
                </a:lnTo>
                <a:lnTo>
                  <a:pt x="2651760" y="27432"/>
                </a:lnTo>
                <a:lnTo>
                  <a:pt x="2665476" y="27432"/>
                </a:lnTo>
                <a:close/>
              </a:path>
              <a:path w="2679700" h="1597660">
                <a:moveTo>
                  <a:pt x="2665476" y="1569720"/>
                </a:moveTo>
                <a:lnTo>
                  <a:pt x="2665476" y="27432"/>
                </a:lnTo>
                <a:lnTo>
                  <a:pt x="2651760" y="27432"/>
                </a:lnTo>
                <a:lnTo>
                  <a:pt x="2651760" y="1569720"/>
                </a:lnTo>
                <a:lnTo>
                  <a:pt x="2665476" y="1569720"/>
                </a:lnTo>
                <a:close/>
              </a:path>
              <a:path w="2679700" h="1597660">
                <a:moveTo>
                  <a:pt x="2665476" y="1597152"/>
                </a:moveTo>
                <a:lnTo>
                  <a:pt x="2665476" y="1569720"/>
                </a:lnTo>
                <a:lnTo>
                  <a:pt x="2651760" y="1583436"/>
                </a:lnTo>
                <a:lnTo>
                  <a:pt x="2651760" y="1597152"/>
                </a:lnTo>
                <a:lnTo>
                  <a:pt x="2665476" y="1597152"/>
                </a:lnTo>
                <a:close/>
              </a:path>
            </a:pathLst>
          </a:custGeom>
          <a:solidFill>
            <a:srgbClr val="F15928"/>
          </a:solidFill>
        </p:spPr>
        <p:txBody>
          <a:bodyPr wrap="square" lIns="0" tIns="0" rIns="0" bIns="0" rtlCol="0"/>
          <a:lstStyle/>
          <a:p/>
        </p:txBody>
      </p:sp>
      <p:sp>
        <p:nvSpPr>
          <p:cNvPr id="9" name="object 9"/>
          <p:cNvSpPr txBox="1"/>
          <p:nvPr/>
        </p:nvSpPr>
        <p:spPr>
          <a:xfrm>
            <a:off x="6121786" y="3586986"/>
            <a:ext cx="2651760" cy="1488440"/>
          </a:xfrm>
          <a:prstGeom prst="rect">
            <a:avLst/>
          </a:prstGeom>
        </p:spPr>
        <p:txBody>
          <a:bodyPr wrap="square" lIns="0" tIns="12065" rIns="0" bIns="0" rtlCol="0" vert="horz">
            <a:spAutoFit/>
          </a:bodyPr>
          <a:lstStyle/>
          <a:p>
            <a:pPr marL="91440" marR="1066800">
              <a:lnSpc>
                <a:spcPct val="100000"/>
              </a:lnSpc>
              <a:spcBef>
                <a:spcPts val="95"/>
              </a:spcBef>
            </a:pPr>
            <a:r>
              <a:rPr dirty="0" sz="1600" spc="-5">
                <a:solidFill>
                  <a:srgbClr val="001F5F"/>
                </a:solidFill>
                <a:latin typeface="Arial"/>
                <a:cs typeface="Arial"/>
              </a:rPr>
              <a:t>I'm in iteration 3  I'm in iteration 2  I'm still in while  I'm in iteration 1  I'm still in</a:t>
            </a:r>
            <a:r>
              <a:rPr dirty="0" sz="1600" spc="-30">
                <a:solidFill>
                  <a:srgbClr val="001F5F"/>
                </a:solidFill>
                <a:latin typeface="Arial"/>
                <a:cs typeface="Arial"/>
              </a:rPr>
              <a:t> </a:t>
            </a:r>
            <a:r>
              <a:rPr dirty="0" sz="1600" spc="-5">
                <a:solidFill>
                  <a:srgbClr val="001F5F"/>
                </a:solidFill>
                <a:latin typeface="Arial"/>
                <a:cs typeface="Arial"/>
              </a:rPr>
              <a:t>while</a:t>
            </a:r>
            <a:endParaRPr sz="1600">
              <a:latin typeface="Arial"/>
              <a:cs typeface="Arial"/>
            </a:endParaRPr>
          </a:p>
          <a:p>
            <a:pPr marL="91440">
              <a:lnSpc>
                <a:spcPct val="100000"/>
              </a:lnSpc>
            </a:pPr>
            <a:r>
              <a:rPr dirty="0" sz="1600" spc="-5">
                <a:solidFill>
                  <a:srgbClr val="001F5F"/>
                </a:solidFill>
                <a:latin typeface="Arial"/>
                <a:cs typeface="Arial"/>
              </a:rPr>
              <a:t>I'm out of while</a:t>
            </a:r>
            <a:r>
              <a:rPr dirty="0" sz="1600" spc="25">
                <a:solidFill>
                  <a:srgbClr val="001F5F"/>
                </a:solidFill>
                <a:latin typeface="Arial"/>
                <a:cs typeface="Arial"/>
              </a:rPr>
              <a:t> </a:t>
            </a:r>
            <a:r>
              <a:rPr dirty="0" sz="1600" spc="-5">
                <a:solidFill>
                  <a:srgbClr val="001F5F"/>
                </a:solidFill>
                <a:latin typeface="Arial"/>
                <a:cs typeface="Arial"/>
              </a:rPr>
              <a:t>loop</a:t>
            </a:r>
            <a:endParaRPr sz="1600">
              <a:latin typeface="Arial"/>
              <a:cs typeface="Arial"/>
            </a:endParaRPr>
          </a:p>
        </p:txBody>
      </p:sp>
      <p:sp>
        <p:nvSpPr>
          <p:cNvPr id="10" name="object 10"/>
          <p:cNvSpPr/>
          <p:nvPr/>
        </p:nvSpPr>
        <p:spPr>
          <a:xfrm>
            <a:off x="1787530" y="5675376"/>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BFE8FF"/>
          </a:solidFill>
        </p:spPr>
        <p:txBody>
          <a:bodyPr wrap="square" lIns="0" tIns="0" rIns="0" bIns="0" rtlCol="0"/>
          <a:lstStyle/>
          <a:p/>
        </p:txBody>
      </p:sp>
      <p:sp>
        <p:nvSpPr>
          <p:cNvPr id="11" name="object 11"/>
          <p:cNvSpPr/>
          <p:nvPr/>
        </p:nvSpPr>
        <p:spPr>
          <a:xfrm>
            <a:off x="1782958" y="5670804"/>
            <a:ext cx="7324725" cy="466725"/>
          </a:xfrm>
          <a:custGeom>
            <a:avLst/>
            <a:gdLst/>
            <a:ahLst/>
            <a:cxnLst/>
            <a:rect l="l" t="t" r="r" b="b"/>
            <a:pathLst>
              <a:path w="7324725" h="466725">
                <a:moveTo>
                  <a:pt x="7324344" y="464820"/>
                </a:moveTo>
                <a:lnTo>
                  <a:pt x="7324344" y="1524"/>
                </a:lnTo>
                <a:lnTo>
                  <a:pt x="7321296" y="0"/>
                </a:lnTo>
                <a:lnTo>
                  <a:pt x="1524" y="0"/>
                </a:lnTo>
                <a:lnTo>
                  <a:pt x="0" y="1524"/>
                </a:lnTo>
                <a:lnTo>
                  <a:pt x="0" y="464820"/>
                </a:lnTo>
                <a:lnTo>
                  <a:pt x="1524" y="466344"/>
                </a:lnTo>
                <a:lnTo>
                  <a:pt x="4572" y="466344"/>
                </a:lnTo>
                <a:lnTo>
                  <a:pt x="4572" y="9144"/>
                </a:lnTo>
                <a:lnTo>
                  <a:pt x="9144" y="4572"/>
                </a:lnTo>
                <a:lnTo>
                  <a:pt x="9144" y="9144"/>
                </a:lnTo>
                <a:lnTo>
                  <a:pt x="7315200" y="9144"/>
                </a:lnTo>
                <a:lnTo>
                  <a:pt x="7315200" y="4572"/>
                </a:lnTo>
                <a:lnTo>
                  <a:pt x="7319772" y="9144"/>
                </a:lnTo>
                <a:lnTo>
                  <a:pt x="7319772" y="466344"/>
                </a:lnTo>
                <a:lnTo>
                  <a:pt x="7321296" y="466344"/>
                </a:lnTo>
                <a:lnTo>
                  <a:pt x="7324344" y="464820"/>
                </a:lnTo>
                <a:close/>
              </a:path>
              <a:path w="7324725" h="466725">
                <a:moveTo>
                  <a:pt x="9144" y="9144"/>
                </a:moveTo>
                <a:lnTo>
                  <a:pt x="9144" y="4572"/>
                </a:lnTo>
                <a:lnTo>
                  <a:pt x="4572" y="9144"/>
                </a:lnTo>
                <a:lnTo>
                  <a:pt x="9144" y="9144"/>
                </a:lnTo>
                <a:close/>
              </a:path>
              <a:path w="7324725" h="466725">
                <a:moveTo>
                  <a:pt x="9144" y="457200"/>
                </a:moveTo>
                <a:lnTo>
                  <a:pt x="9144" y="9144"/>
                </a:lnTo>
                <a:lnTo>
                  <a:pt x="4572" y="9144"/>
                </a:lnTo>
                <a:lnTo>
                  <a:pt x="4572" y="457200"/>
                </a:lnTo>
                <a:lnTo>
                  <a:pt x="9144" y="457200"/>
                </a:lnTo>
                <a:close/>
              </a:path>
              <a:path w="7324725" h="466725">
                <a:moveTo>
                  <a:pt x="7319772" y="457200"/>
                </a:moveTo>
                <a:lnTo>
                  <a:pt x="4572" y="457200"/>
                </a:lnTo>
                <a:lnTo>
                  <a:pt x="9144" y="461772"/>
                </a:lnTo>
                <a:lnTo>
                  <a:pt x="9144" y="466344"/>
                </a:lnTo>
                <a:lnTo>
                  <a:pt x="7315200" y="466344"/>
                </a:lnTo>
                <a:lnTo>
                  <a:pt x="7315200" y="461772"/>
                </a:lnTo>
                <a:lnTo>
                  <a:pt x="7319772" y="457200"/>
                </a:lnTo>
                <a:close/>
              </a:path>
              <a:path w="7324725" h="466725">
                <a:moveTo>
                  <a:pt x="9144" y="466344"/>
                </a:moveTo>
                <a:lnTo>
                  <a:pt x="9144" y="461772"/>
                </a:lnTo>
                <a:lnTo>
                  <a:pt x="4572" y="457200"/>
                </a:lnTo>
                <a:lnTo>
                  <a:pt x="4572" y="466344"/>
                </a:lnTo>
                <a:lnTo>
                  <a:pt x="9144" y="466344"/>
                </a:lnTo>
                <a:close/>
              </a:path>
              <a:path w="7324725" h="466725">
                <a:moveTo>
                  <a:pt x="7319772" y="9144"/>
                </a:moveTo>
                <a:lnTo>
                  <a:pt x="7315200" y="4572"/>
                </a:lnTo>
                <a:lnTo>
                  <a:pt x="7315200" y="9144"/>
                </a:lnTo>
                <a:lnTo>
                  <a:pt x="7319772" y="9144"/>
                </a:lnTo>
                <a:close/>
              </a:path>
              <a:path w="7324725" h="466725">
                <a:moveTo>
                  <a:pt x="7319772" y="457200"/>
                </a:moveTo>
                <a:lnTo>
                  <a:pt x="7319772" y="9144"/>
                </a:lnTo>
                <a:lnTo>
                  <a:pt x="7315200" y="9144"/>
                </a:lnTo>
                <a:lnTo>
                  <a:pt x="7315200" y="457200"/>
                </a:lnTo>
                <a:lnTo>
                  <a:pt x="7319772" y="457200"/>
                </a:lnTo>
                <a:close/>
              </a:path>
              <a:path w="7324725" h="466725">
                <a:moveTo>
                  <a:pt x="7319772" y="466344"/>
                </a:moveTo>
                <a:lnTo>
                  <a:pt x="7319772" y="457200"/>
                </a:lnTo>
                <a:lnTo>
                  <a:pt x="7315200" y="461772"/>
                </a:lnTo>
                <a:lnTo>
                  <a:pt x="7315200" y="466344"/>
                </a:lnTo>
                <a:lnTo>
                  <a:pt x="7319772" y="466344"/>
                </a:lnTo>
                <a:close/>
              </a:path>
            </a:pathLst>
          </a:custGeom>
          <a:solidFill>
            <a:srgbClr val="353638"/>
          </a:solidFill>
        </p:spPr>
        <p:txBody>
          <a:bodyPr wrap="square" lIns="0" tIns="0" rIns="0" bIns="0" rtlCol="0"/>
          <a:lstStyle/>
          <a:p/>
        </p:txBody>
      </p:sp>
      <p:sp>
        <p:nvSpPr>
          <p:cNvPr id="12" name="object 12"/>
          <p:cNvSpPr/>
          <p:nvPr/>
        </p:nvSpPr>
        <p:spPr>
          <a:xfrm>
            <a:off x="1787530" y="6208776"/>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13" name="object 13"/>
          <p:cNvSpPr/>
          <p:nvPr/>
        </p:nvSpPr>
        <p:spPr>
          <a:xfrm>
            <a:off x="1782958" y="6204204"/>
            <a:ext cx="7324725" cy="466725"/>
          </a:xfrm>
          <a:custGeom>
            <a:avLst/>
            <a:gdLst/>
            <a:ahLst/>
            <a:cxnLst/>
            <a:rect l="l" t="t" r="r" b="b"/>
            <a:pathLst>
              <a:path w="7324725" h="466725">
                <a:moveTo>
                  <a:pt x="7324344" y="464820"/>
                </a:moveTo>
                <a:lnTo>
                  <a:pt x="7324344" y="1524"/>
                </a:lnTo>
                <a:lnTo>
                  <a:pt x="7321296" y="0"/>
                </a:lnTo>
                <a:lnTo>
                  <a:pt x="1524" y="0"/>
                </a:lnTo>
                <a:lnTo>
                  <a:pt x="0" y="1524"/>
                </a:lnTo>
                <a:lnTo>
                  <a:pt x="0" y="464820"/>
                </a:lnTo>
                <a:lnTo>
                  <a:pt x="1524" y="466344"/>
                </a:lnTo>
                <a:lnTo>
                  <a:pt x="4572" y="466344"/>
                </a:lnTo>
                <a:lnTo>
                  <a:pt x="4572" y="9144"/>
                </a:lnTo>
                <a:lnTo>
                  <a:pt x="9144" y="4572"/>
                </a:lnTo>
                <a:lnTo>
                  <a:pt x="9144" y="9144"/>
                </a:lnTo>
                <a:lnTo>
                  <a:pt x="7315200" y="9144"/>
                </a:lnTo>
                <a:lnTo>
                  <a:pt x="7315200" y="4572"/>
                </a:lnTo>
                <a:lnTo>
                  <a:pt x="7319772" y="9144"/>
                </a:lnTo>
                <a:lnTo>
                  <a:pt x="7319772" y="466344"/>
                </a:lnTo>
                <a:lnTo>
                  <a:pt x="7321296" y="466344"/>
                </a:lnTo>
                <a:lnTo>
                  <a:pt x="7324344" y="464820"/>
                </a:lnTo>
                <a:close/>
              </a:path>
              <a:path w="7324725" h="466725">
                <a:moveTo>
                  <a:pt x="9144" y="9144"/>
                </a:moveTo>
                <a:lnTo>
                  <a:pt x="9144" y="4572"/>
                </a:lnTo>
                <a:lnTo>
                  <a:pt x="4572" y="9144"/>
                </a:lnTo>
                <a:lnTo>
                  <a:pt x="9144" y="9144"/>
                </a:lnTo>
                <a:close/>
              </a:path>
              <a:path w="7324725" h="466725">
                <a:moveTo>
                  <a:pt x="9144" y="457200"/>
                </a:moveTo>
                <a:lnTo>
                  <a:pt x="9144" y="9144"/>
                </a:lnTo>
                <a:lnTo>
                  <a:pt x="4572" y="9144"/>
                </a:lnTo>
                <a:lnTo>
                  <a:pt x="4572" y="457200"/>
                </a:lnTo>
                <a:lnTo>
                  <a:pt x="9144" y="457200"/>
                </a:lnTo>
                <a:close/>
              </a:path>
              <a:path w="7324725" h="466725">
                <a:moveTo>
                  <a:pt x="7319772" y="457200"/>
                </a:moveTo>
                <a:lnTo>
                  <a:pt x="4572" y="457200"/>
                </a:lnTo>
                <a:lnTo>
                  <a:pt x="9144" y="461772"/>
                </a:lnTo>
                <a:lnTo>
                  <a:pt x="9144" y="466344"/>
                </a:lnTo>
                <a:lnTo>
                  <a:pt x="7315200" y="466344"/>
                </a:lnTo>
                <a:lnTo>
                  <a:pt x="7315200" y="461772"/>
                </a:lnTo>
                <a:lnTo>
                  <a:pt x="7319772" y="457200"/>
                </a:lnTo>
                <a:close/>
              </a:path>
              <a:path w="7324725" h="466725">
                <a:moveTo>
                  <a:pt x="9144" y="466344"/>
                </a:moveTo>
                <a:lnTo>
                  <a:pt x="9144" y="461772"/>
                </a:lnTo>
                <a:lnTo>
                  <a:pt x="4572" y="457200"/>
                </a:lnTo>
                <a:lnTo>
                  <a:pt x="4572" y="466344"/>
                </a:lnTo>
                <a:lnTo>
                  <a:pt x="9144" y="466344"/>
                </a:lnTo>
                <a:close/>
              </a:path>
              <a:path w="7324725" h="466725">
                <a:moveTo>
                  <a:pt x="7319772" y="9144"/>
                </a:moveTo>
                <a:lnTo>
                  <a:pt x="7315200" y="4572"/>
                </a:lnTo>
                <a:lnTo>
                  <a:pt x="7315200" y="9144"/>
                </a:lnTo>
                <a:lnTo>
                  <a:pt x="7319772" y="9144"/>
                </a:lnTo>
                <a:close/>
              </a:path>
              <a:path w="7324725" h="466725">
                <a:moveTo>
                  <a:pt x="7319772" y="457200"/>
                </a:moveTo>
                <a:lnTo>
                  <a:pt x="7319772" y="9144"/>
                </a:lnTo>
                <a:lnTo>
                  <a:pt x="7315200" y="9144"/>
                </a:lnTo>
                <a:lnTo>
                  <a:pt x="7315200" y="457200"/>
                </a:lnTo>
                <a:lnTo>
                  <a:pt x="7319772" y="457200"/>
                </a:lnTo>
                <a:close/>
              </a:path>
              <a:path w="7324725" h="466725">
                <a:moveTo>
                  <a:pt x="7319772" y="466344"/>
                </a:moveTo>
                <a:lnTo>
                  <a:pt x="7319772" y="457200"/>
                </a:lnTo>
                <a:lnTo>
                  <a:pt x="7315200" y="461772"/>
                </a:lnTo>
                <a:lnTo>
                  <a:pt x="7315200" y="466344"/>
                </a:lnTo>
                <a:lnTo>
                  <a:pt x="7319772" y="466344"/>
                </a:lnTo>
                <a:close/>
              </a:path>
            </a:pathLst>
          </a:custGeom>
          <a:solidFill>
            <a:srgbClr val="353638"/>
          </a:solidFill>
        </p:spPr>
        <p:txBody>
          <a:bodyPr wrap="square" lIns="0" tIns="0" rIns="0" bIns="0" rtlCol="0"/>
          <a:lstStyle/>
          <a:p/>
        </p:txBody>
      </p:sp>
      <p:sp>
        <p:nvSpPr>
          <p:cNvPr id="14" name="object 14"/>
          <p:cNvSpPr txBox="1"/>
          <p:nvPr/>
        </p:nvSpPr>
        <p:spPr>
          <a:xfrm>
            <a:off x="1787530" y="5755637"/>
            <a:ext cx="7315200" cy="802640"/>
          </a:xfrm>
          <a:prstGeom prst="rect">
            <a:avLst/>
          </a:prstGeom>
        </p:spPr>
        <p:txBody>
          <a:bodyPr wrap="square" lIns="0" tIns="12065" rIns="0" bIns="0" rtlCol="0" vert="horz">
            <a:spAutoFit/>
          </a:bodyPr>
          <a:lstStyle/>
          <a:p>
            <a:pPr algn="ctr">
              <a:lnSpc>
                <a:spcPct val="100000"/>
              </a:lnSpc>
              <a:spcBef>
                <a:spcPts val="95"/>
              </a:spcBef>
            </a:pPr>
            <a:r>
              <a:rPr dirty="0" sz="1600" spc="-10" b="1">
                <a:solidFill>
                  <a:srgbClr val="6C6D70"/>
                </a:solidFill>
                <a:latin typeface="Arial"/>
                <a:cs typeface="Arial"/>
              </a:rPr>
              <a:t>Demo: Assignment </a:t>
            </a:r>
            <a:r>
              <a:rPr dirty="0" sz="1600" spc="-5" b="1">
                <a:solidFill>
                  <a:srgbClr val="6C6D70"/>
                </a:solidFill>
                <a:latin typeface="Arial"/>
                <a:cs typeface="Arial"/>
              </a:rPr>
              <a:t>19: </a:t>
            </a:r>
            <a:r>
              <a:rPr dirty="0" sz="1600" spc="-10" b="1">
                <a:solidFill>
                  <a:srgbClr val="6C6D70"/>
                </a:solidFill>
                <a:latin typeface="Arial"/>
                <a:cs typeface="Arial"/>
              </a:rPr>
              <a:t>continue</a:t>
            </a:r>
            <a:r>
              <a:rPr dirty="0" sz="1600" spc="75" b="1">
                <a:solidFill>
                  <a:srgbClr val="6C6D70"/>
                </a:solidFill>
                <a:latin typeface="Arial"/>
                <a:cs typeface="Arial"/>
              </a:rPr>
              <a:t> </a:t>
            </a:r>
            <a:r>
              <a:rPr dirty="0" sz="1600" spc="-5" b="1">
                <a:solidFill>
                  <a:srgbClr val="6C6D70"/>
                </a:solidFill>
                <a:latin typeface="Arial"/>
                <a:cs typeface="Arial"/>
              </a:rPr>
              <a:t>statement</a:t>
            </a:r>
            <a:endParaRPr sz="1600">
              <a:latin typeface="Arial"/>
              <a:cs typeface="Arial"/>
            </a:endParaRPr>
          </a:p>
          <a:p>
            <a:pPr>
              <a:lnSpc>
                <a:spcPct val="100000"/>
              </a:lnSpc>
              <a:spcBef>
                <a:spcPts val="35"/>
              </a:spcBef>
            </a:pPr>
            <a:endParaRPr sz="1950">
              <a:latin typeface="Times New Roman"/>
              <a:cs typeface="Times New Roman"/>
            </a:endParaRPr>
          </a:p>
          <a:p>
            <a:pPr algn="ctr">
              <a:lnSpc>
                <a:spcPct val="100000"/>
              </a:lnSpc>
            </a:pPr>
            <a:r>
              <a:rPr dirty="0" sz="1600" spc="-10" b="1">
                <a:solidFill>
                  <a:srgbClr val="6C6D70"/>
                </a:solidFill>
                <a:latin typeface="Arial"/>
                <a:cs typeface="Arial"/>
              </a:rPr>
              <a:t>Guided Activity: Assignment </a:t>
            </a:r>
            <a:r>
              <a:rPr dirty="0" sz="1600" spc="-5" b="1">
                <a:solidFill>
                  <a:srgbClr val="6C6D70"/>
                </a:solidFill>
                <a:latin typeface="Arial"/>
                <a:cs typeface="Arial"/>
              </a:rPr>
              <a:t>20: Iteration </a:t>
            </a:r>
            <a:r>
              <a:rPr dirty="0" sz="1600" spc="-10" b="1">
                <a:solidFill>
                  <a:srgbClr val="6C6D70"/>
                </a:solidFill>
                <a:latin typeface="Arial"/>
                <a:cs typeface="Arial"/>
              </a:rPr>
              <a:t>Control </a:t>
            </a:r>
            <a:r>
              <a:rPr dirty="0" sz="1600" spc="-5" b="1">
                <a:solidFill>
                  <a:srgbClr val="6C6D70"/>
                </a:solidFill>
                <a:latin typeface="Arial"/>
                <a:cs typeface="Arial"/>
              </a:rPr>
              <a:t>Structure -</a:t>
            </a:r>
            <a:r>
              <a:rPr dirty="0" sz="1600" spc="240" b="1">
                <a:solidFill>
                  <a:srgbClr val="6C6D70"/>
                </a:solidFill>
                <a:latin typeface="Arial"/>
                <a:cs typeface="Arial"/>
              </a:rPr>
              <a:t> </a:t>
            </a:r>
            <a:r>
              <a:rPr dirty="0" sz="1600" spc="-10" b="1">
                <a:solidFill>
                  <a:srgbClr val="6C6D70"/>
                </a:solidFill>
                <a:latin typeface="Arial"/>
                <a:cs typeface="Arial"/>
              </a:rPr>
              <a:t>Debugging</a:t>
            </a:r>
            <a:endParaRPr sz="16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5" name="object 15"/>
          <p:cNvSpPr txBox="1"/>
          <p:nvPr/>
        </p:nvSpPr>
        <p:spPr>
          <a:xfrm>
            <a:off x="1316108" y="1486915"/>
            <a:ext cx="8122920" cy="1348105"/>
          </a:xfrm>
          <a:prstGeom prst="rect">
            <a:avLst/>
          </a:prstGeom>
        </p:spPr>
        <p:txBody>
          <a:bodyPr wrap="square" lIns="0" tIns="12700" rIns="0" bIns="0" rtlCol="0" vert="horz">
            <a:spAutoFit/>
          </a:bodyPr>
          <a:lstStyle/>
          <a:p>
            <a:pPr marL="238125" indent="-225425">
              <a:lnSpc>
                <a:spcPct val="100000"/>
              </a:lnSpc>
              <a:spcBef>
                <a:spcPts val="100"/>
              </a:spcBef>
              <a:buClr>
                <a:srgbClr val="007BC3"/>
              </a:buClr>
              <a:buFont typeface="Arial"/>
              <a:buChar char="–"/>
              <a:tabLst>
                <a:tab pos="238760" algn="l"/>
              </a:tabLst>
            </a:pPr>
            <a:r>
              <a:rPr dirty="0" sz="1800" spc="-5" b="1">
                <a:solidFill>
                  <a:srgbClr val="6C6D70"/>
                </a:solidFill>
                <a:latin typeface="Arial"/>
                <a:cs typeface="Arial"/>
              </a:rPr>
              <a:t>continue</a:t>
            </a:r>
            <a:r>
              <a:rPr dirty="0" sz="1800" spc="-20" b="1">
                <a:solidFill>
                  <a:srgbClr val="6C6D70"/>
                </a:solidFill>
                <a:latin typeface="Arial"/>
                <a:cs typeface="Arial"/>
              </a:rPr>
              <a:t> </a:t>
            </a:r>
            <a:r>
              <a:rPr dirty="0" sz="1800" spc="-5">
                <a:solidFill>
                  <a:srgbClr val="6C6D70"/>
                </a:solidFill>
                <a:latin typeface="Arial"/>
                <a:cs typeface="Arial"/>
              </a:rPr>
              <a:t>statement:</a:t>
            </a:r>
            <a:endParaRPr sz="1800">
              <a:latin typeface="Arial"/>
              <a:cs typeface="Arial"/>
            </a:endParaRPr>
          </a:p>
          <a:p>
            <a:pPr lvl="1" marL="469900" marR="5080" indent="-231775">
              <a:lnSpc>
                <a:spcPct val="110000"/>
              </a:lnSpc>
              <a:spcBef>
                <a:spcPts val="1220"/>
              </a:spcBef>
              <a:buClr>
                <a:srgbClr val="007BC3"/>
              </a:buClr>
              <a:buChar char="•"/>
              <a:tabLst>
                <a:tab pos="469265" algn="l"/>
                <a:tab pos="470534" algn="l"/>
              </a:tabLst>
            </a:pPr>
            <a:r>
              <a:rPr dirty="0" sz="1600" spc="-5">
                <a:solidFill>
                  <a:srgbClr val="6C6D70"/>
                </a:solidFill>
                <a:latin typeface="Arial"/>
                <a:cs typeface="Arial"/>
              </a:rPr>
              <a:t>Causes the loop to skip the remainder of its body and immediately retest its condition  prior to</a:t>
            </a:r>
            <a:r>
              <a:rPr dirty="0" sz="1600" spc="10">
                <a:solidFill>
                  <a:srgbClr val="6C6D70"/>
                </a:solidFill>
                <a:latin typeface="Arial"/>
                <a:cs typeface="Arial"/>
              </a:rPr>
              <a:t> </a:t>
            </a:r>
            <a:r>
              <a:rPr dirty="0" sz="1600" spc="-5">
                <a:solidFill>
                  <a:srgbClr val="6C6D70"/>
                </a:solidFill>
                <a:latin typeface="Arial"/>
                <a:cs typeface="Arial"/>
              </a:rPr>
              <a:t>reiterating.</a:t>
            </a:r>
            <a:endParaRPr sz="1600">
              <a:latin typeface="Arial"/>
              <a:cs typeface="Arial"/>
            </a:endParaRPr>
          </a:p>
          <a:p>
            <a:pPr marL="561340">
              <a:lnSpc>
                <a:spcPct val="100000"/>
              </a:lnSpc>
              <a:spcBef>
                <a:spcPts val="885"/>
              </a:spcBef>
            </a:pPr>
            <a:r>
              <a:rPr dirty="0" sz="1600" spc="-5" b="1" i="1">
                <a:solidFill>
                  <a:srgbClr val="6C6D70"/>
                </a:solidFill>
                <a:latin typeface="Arial"/>
                <a:cs typeface="Arial"/>
              </a:rPr>
              <a:t>Example:</a:t>
            </a:r>
            <a:endParaRPr sz="1600">
              <a:latin typeface="Arial"/>
              <a:cs typeface="Arial"/>
            </a:endParaRPr>
          </a:p>
        </p:txBody>
      </p:sp>
      <p:sp>
        <p:nvSpPr>
          <p:cNvPr id="16" name="object 16"/>
          <p:cNvSpPr txBox="1"/>
          <p:nvPr/>
        </p:nvSpPr>
        <p:spPr>
          <a:xfrm>
            <a:off x="6182243" y="3210558"/>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7" name="object 17"/>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8</a:t>
            </a:r>
            <a:endParaRPr sz="10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157612" y="633475"/>
            <a:ext cx="4440555" cy="452120"/>
          </a:xfrm>
          <a:prstGeom prst="rect"/>
        </p:spPr>
        <p:txBody>
          <a:bodyPr wrap="square" lIns="0" tIns="12065" rIns="0" bIns="0" rtlCol="0" vert="horz">
            <a:spAutoFit/>
          </a:bodyPr>
          <a:lstStyle/>
          <a:p>
            <a:pPr marL="12700">
              <a:lnSpc>
                <a:spcPct val="100000"/>
              </a:lnSpc>
              <a:spcBef>
                <a:spcPts val="95"/>
              </a:spcBef>
            </a:pPr>
            <a:r>
              <a:rPr dirty="0" spc="-5"/>
              <a:t>Iterative Statements-</a:t>
            </a:r>
            <a:r>
              <a:rPr dirty="0" spc="30"/>
              <a:t> </a:t>
            </a:r>
            <a:r>
              <a:rPr dirty="0" spc="-5"/>
              <a:t>pass</a:t>
            </a:r>
          </a:p>
        </p:txBody>
      </p:sp>
      <p:sp>
        <p:nvSpPr>
          <p:cNvPr id="4" name="object 4"/>
          <p:cNvSpPr/>
          <p:nvPr/>
        </p:nvSpPr>
        <p:spPr>
          <a:xfrm>
            <a:off x="2005462" y="4034028"/>
            <a:ext cx="2607945" cy="1815464"/>
          </a:xfrm>
          <a:custGeom>
            <a:avLst/>
            <a:gdLst/>
            <a:ahLst/>
            <a:cxnLst/>
            <a:rect l="l" t="t" r="r" b="b"/>
            <a:pathLst>
              <a:path w="2607945" h="1815464">
                <a:moveTo>
                  <a:pt x="0" y="0"/>
                </a:moveTo>
                <a:lnTo>
                  <a:pt x="0" y="1815084"/>
                </a:lnTo>
                <a:lnTo>
                  <a:pt x="2607564" y="1815084"/>
                </a:lnTo>
                <a:lnTo>
                  <a:pt x="2607564" y="0"/>
                </a:lnTo>
                <a:lnTo>
                  <a:pt x="0" y="0"/>
                </a:lnTo>
                <a:close/>
              </a:path>
            </a:pathLst>
          </a:custGeom>
          <a:solidFill>
            <a:srgbClr val="D1ECF8"/>
          </a:solidFill>
        </p:spPr>
        <p:txBody>
          <a:bodyPr wrap="square" lIns="0" tIns="0" rIns="0" bIns="0" rtlCol="0"/>
          <a:lstStyle/>
          <a:p/>
        </p:txBody>
      </p:sp>
      <p:sp>
        <p:nvSpPr>
          <p:cNvPr id="5" name="object 5"/>
          <p:cNvSpPr/>
          <p:nvPr/>
        </p:nvSpPr>
        <p:spPr>
          <a:xfrm>
            <a:off x="1990222" y="4018788"/>
            <a:ext cx="2636520" cy="1844039"/>
          </a:xfrm>
          <a:custGeom>
            <a:avLst/>
            <a:gdLst/>
            <a:ahLst/>
            <a:cxnLst/>
            <a:rect l="l" t="t" r="r" b="b"/>
            <a:pathLst>
              <a:path w="2636520" h="1844039">
                <a:moveTo>
                  <a:pt x="2636520" y="1837944"/>
                </a:moveTo>
                <a:lnTo>
                  <a:pt x="2636520" y="6096"/>
                </a:lnTo>
                <a:lnTo>
                  <a:pt x="2630424" y="0"/>
                </a:lnTo>
                <a:lnTo>
                  <a:pt x="6096" y="0"/>
                </a:lnTo>
                <a:lnTo>
                  <a:pt x="0" y="6096"/>
                </a:lnTo>
                <a:lnTo>
                  <a:pt x="0" y="1837944"/>
                </a:lnTo>
                <a:lnTo>
                  <a:pt x="6096" y="1844040"/>
                </a:lnTo>
                <a:lnTo>
                  <a:pt x="15240" y="1844040"/>
                </a:lnTo>
                <a:lnTo>
                  <a:pt x="15240" y="28956"/>
                </a:lnTo>
                <a:lnTo>
                  <a:pt x="28956" y="15240"/>
                </a:lnTo>
                <a:lnTo>
                  <a:pt x="28956" y="28956"/>
                </a:lnTo>
                <a:lnTo>
                  <a:pt x="2609088" y="28956"/>
                </a:lnTo>
                <a:lnTo>
                  <a:pt x="2609088" y="15240"/>
                </a:lnTo>
                <a:lnTo>
                  <a:pt x="2622804" y="28956"/>
                </a:lnTo>
                <a:lnTo>
                  <a:pt x="2622804" y="1844040"/>
                </a:lnTo>
                <a:lnTo>
                  <a:pt x="2630424" y="1844040"/>
                </a:lnTo>
                <a:lnTo>
                  <a:pt x="2636520" y="1837944"/>
                </a:lnTo>
                <a:close/>
              </a:path>
              <a:path w="2636520" h="1844039">
                <a:moveTo>
                  <a:pt x="28956" y="28956"/>
                </a:moveTo>
                <a:lnTo>
                  <a:pt x="28956" y="15240"/>
                </a:lnTo>
                <a:lnTo>
                  <a:pt x="15240" y="28956"/>
                </a:lnTo>
                <a:lnTo>
                  <a:pt x="28956" y="28956"/>
                </a:lnTo>
                <a:close/>
              </a:path>
              <a:path w="2636520" h="1844039">
                <a:moveTo>
                  <a:pt x="28956" y="1816608"/>
                </a:moveTo>
                <a:lnTo>
                  <a:pt x="28956" y="28956"/>
                </a:lnTo>
                <a:lnTo>
                  <a:pt x="15240" y="28956"/>
                </a:lnTo>
                <a:lnTo>
                  <a:pt x="15240" y="1816608"/>
                </a:lnTo>
                <a:lnTo>
                  <a:pt x="28956" y="1816608"/>
                </a:lnTo>
                <a:close/>
              </a:path>
              <a:path w="2636520" h="1844039">
                <a:moveTo>
                  <a:pt x="2622804" y="1816608"/>
                </a:moveTo>
                <a:lnTo>
                  <a:pt x="15240" y="1816608"/>
                </a:lnTo>
                <a:lnTo>
                  <a:pt x="28956" y="1830324"/>
                </a:lnTo>
                <a:lnTo>
                  <a:pt x="28956" y="1844040"/>
                </a:lnTo>
                <a:lnTo>
                  <a:pt x="2609088" y="1844040"/>
                </a:lnTo>
                <a:lnTo>
                  <a:pt x="2609088" y="1830324"/>
                </a:lnTo>
                <a:lnTo>
                  <a:pt x="2622804" y="1816608"/>
                </a:lnTo>
                <a:close/>
              </a:path>
              <a:path w="2636520" h="1844039">
                <a:moveTo>
                  <a:pt x="28956" y="1844040"/>
                </a:moveTo>
                <a:lnTo>
                  <a:pt x="28956" y="1830324"/>
                </a:lnTo>
                <a:lnTo>
                  <a:pt x="15240" y="1816608"/>
                </a:lnTo>
                <a:lnTo>
                  <a:pt x="15240" y="1844040"/>
                </a:lnTo>
                <a:lnTo>
                  <a:pt x="28956" y="1844040"/>
                </a:lnTo>
                <a:close/>
              </a:path>
              <a:path w="2636520" h="1844039">
                <a:moveTo>
                  <a:pt x="2622804" y="28956"/>
                </a:moveTo>
                <a:lnTo>
                  <a:pt x="2609088" y="15240"/>
                </a:lnTo>
                <a:lnTo>
                  <a:pt x="2609088" y="28956"/>
                </a:lnTo>
                <a:lnTo>
                  <a:pt x="2622804" y="28956"/>
                </a:lnTo>
                <a:close/>
              </a:path>
              <a:path w="2636520" h="1844039">
                <a:moveTo>
                  <a:pt x="2622804" y="1816608"/>
                </a:moveTo>
                <a:lnTo>
                  <a:pt x="2622804" y="28956"/>
                </a:lnTo>
                <a:lnTo>
                  <a:pt x="2609088" y="28956"/>
                </a:lnTo>
                <a:lnTo>
                  <a:pt x="2609088" y="1816608"/>
                </a:lnTo>
                <a:lnTo>
                  <a:pt x="2622804" y="1816608"/>
                </a:lnTo>
                <a:close/>
              </a:path>
              <a:path w="2636520" h="1844039">
                <a:moveTo>
                  <a:pt x="2622804" y="1844040"/>
                </a:moveTo>
                <a:lnTo>
                  <a:pt x="2622804" y="1816608"/>
                </a:lnTo>
                <a:lnTo>
                  <a:pt x="2609088" y="1830324"/>
                </a:lnTo>
                <a:lnTo>
                  <a:pt x="2609088" y="1844040"/>
                </a:lnTo>
                <a:lnTo>
                  <a:pt x="2622804" y="1844040"/>
                </a:lnTo>
                <a:close/>
              </a:path>
            </a:pathLst>
          </a:custGeom>
          <a:solidFill>
            <a:srgbClr val="F15928"/>
          </a:solidFill>
        </p:spPr>
        <p:txBody>
          <a:bodyPr wrap="square" lIns="0" tIns="0" rIns="0" bIns="0" rtlCol="0"/>
          <a:lstStyle/>
          <a:p/>
        </p:txBody>
      </p:sp>
      <p:sp>
        <p:nvSpPr>
          <p:cNvPr id="6" name="object 6"/>
          <p:cNvSpPr txBox="1"/>
          <p:nvPr/>
        </p:nvSpPr>
        <p:spPr>
          <a:xfrm>
            <a:off x="2005462" y="4060950"/>
            <a:ext cx="2607945" cy="1732280"/>
          </a:xfrm>
          <a:prstGeom prst="rect">
            <a:avLst/>
          </a:prstGeom>
        </p:spPr>
        <p:txBody>
          <a:bodyPr wrap="square" lIns="0" tIns="12065" rIns="0" bIns="0" rtlCol="0" vert="horz">
            <a:spAutoFit/>
          </a:bodyPr>
          <a:lstStyle/>
          <a:p>
            <a:pPr marL="89535">
              <a:lnSpc>
                <a:spcPct val="100000"/>
              </a:lnSpc>
              <a:spcBef>
                <a:spcPts val="95"/>
              </a:spcBef>
            </a:pPr>
            <a:r>
              <a:rPr dirty="0" sz="1600" spc="-5">
                <a:solidFill>
                  <a:srgbClr val="001F5F"/>
                </a:solidFill>
                <a:latin typeface="Arial"/>
                <a:cs typeface="Arial"/>
              </a:rPr>
              <a:t>x =</a:t>
            </a:r>
            <a:r>
              <a:rPr dirty="0" sz="1600" spc="15">
                <a:solidFill>
                  <a:srgbClr val="001F5F"/>
                </a:solidFill>
                <a:latin typeface="Arial"/>
                <a:cs typeface="Arial"/>
              </a:rPr>
              <a:t> </a:t>
            </a:r>
            <a:r>
              <a:rPr dirty="0" sz="1600" spc="-10">
                <a:solidFill>
                  <a:srgbClr val="001F5F"/>
                </a:solidFill>
                <a:latin typeface="Arial"/>
                <a:cs typeface="Arial"/>
              </a:rPr>
              <a:t>"Joy"</a:t>
            </a:r>
            <a:endParaRPr sz="1600">
              <a:latin typeface="Arial"/>
              <a:cs typeface="Arial"/>
            </a:endParaRPr>
          </a:p>
          <a:p>
            <a:pPr marL="89535">
              <a:lnSpc>
                <a:spcPct val="100000"/>
              </a:lnSpc>
            </a:pPr>
            <a:r>
              <a:rPr dirty="0" sz="1600" spc="-5">
                <a:solidFill>
                  <a:srgbClr val="001F5F"/>
                </a:solidFill>
                <a:latin typeface="Arial"/>
                <a:cs typeface="Arial"/>
              </a:rPr>
              <a:t>if x ==</a:t>
            </a:r>
            <a:r>
              <a:rPr dirty="0" sz="1600" spc="10">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a:p>
            <a:pPr marL="89535" marR="796290" indent="228600">
              <a:lnSpc>
                <a:spcPct val="100000"/>
              </a:lnSpc>
            </a:pPr>
            <a:r>
              <a:rPr dirty="0" sz="1600" spc="-5">
                <a:solidFill>
                  <a:srgbClr val="001F5F"/>
                </a:solidFill>
                <a:latin typeface="Arial"/>
                <a:cs typeface="Arial"/>
              </a:rPr>
              <a:t>print</a:t>
            </a:r>
            <a:r>
              <a:rPr dirty="0" sz="1600" spc="-65">
                <a:solidFill>
                  <a:srgbClr val="001F5F"/>
                </a:solidFill>
                <a:latin typeface="Arial"/>
                <a:cs typeface="Arial"/>
              </a:rPr>
              <a:t> </a:t>
            </a:r>
            <a:r>
              <a:rPr dirty="0" sz="1600" spc="-5">
                <a:solidFill>
                  <a:srgbClr val="001F5F"/>
                </a:solidFill>
                <a:latin typeface="Arial"/>
                <a:cs typeface="Arial"/>
              </a:rPr>
              <a:t>("Name:",x)  elif x ==</a:t>
            </a:r>
            <a:r>
              <a:rPr dirty="0" sz="1600">
                <a:solidFill>
                  <a:srgbClr val="001F5F"/>
                </a:solidFill>
                <a:latin typeface="Arial"/>
                <a:cs typeface="Arial"/>
              </a:rPr>
              <a:t> </a:t>
            </a:r>
            <a:r>
              <a:rPr dirty="0" sz="1600" spc="-10">
                <a:solidFill>
                  <a:srgbClr val="001F5F"/>
                </a:solidFill>
                <a:latin typeface="Arial"/>
                <a:cs typeface="Arial"/>
              </a:rPr>
              <a:t>"Joy":</a:t>
            </a:r>
            <a:endParaRPr sz="1600">
              <a:latin typeface="Arial"/>
              <a:cs typeface="Arial"/>
            </a:endParaRPr>
          </a:p>
          <a:p>
            <a:pPr marL="89535" marR="1852295" indent="228600">
              <a:lnSpc>
                <a:spcPct val="100000"/>
              </a:lnSpc>
            </a:pPr>
            <a:r>
              <a:rPr dirty="0" sz="1600" spc="-5">
                <a:solidFill>
                  <a:srgbClr val="001F5F"/>
                </a:solidFill>
                <a:latin typeface="Arial"/>
                <a:cs typeface="Arial"/>
              </a:rPr>
              <a:t>pa</a:t>
            </a:r>
            <a:r>
              <a:rPr dirty="0" sz="1600">
                <a:solidFill>
                  <a:srgbClr val="001F5F"/>
                </a:solidFill>
                <a:latin typeface="Arial"/>
                <a:cs typeface="Arial"/>
              </a:rPr>
              <a:t>s</a:t>
            </a:r>
            <a:r>
              <a:rPr dirty="0" sz="1600" spc="-5">
                <a:solidFill>
                  <a:srgbClr val="001F5F"/>
                </a:solidFill>
                <a:latin typeface="Arial"/>
                <a:cs typeface="Arial"/>
              </a:rPr>
              <a:t>s  </a:t>
            </a:r>
            <a:r>
              <a:rPr dirty="0" sz="1600" spc="-5">
                <a:solidFill>
                  <a:srgbClr val="001F5F"/>
                </a:solidFill>
                <a:latin typeface="Arial"/>
                <a:cs typeface="Arial"/>
              </a:rPr>
              <a:t>else:</a:t>
            </a:r>
            <a:endParaRPr sz="1600">
              <a:latin typeface="Arial"/>
              <a:cs typeface="Arial"/>
            </a:endParaRPr>
          </a:p>
          <a:p>
            <a:pPr marL="318135">
              <a:lnSpc>
                <a:spcPct val="100000"/>
              </a:lnSpc>
            </a:pPr>
            <a:r>
              <a:rPr dirty="0" sz="1600" spc="-5">
                <a:solidFill>
                  <a:srgbClr val="001F5F"/>
                </a:solidFill>
                <a:latin typeface="Arial"/>
                <a:cs typeface="Arial"/>
              </a:rPr>
              <a:t>print ("in</a:t>
            </a:r>
            <a:r>
              <a:rPr dirty="0" sz="1600">
                <a:solidFill>
                  <a:srgbClr val="001F5F"/>
                </a:solidFill>
                <a:latin typeface="Arial"/>
                <a:cs typeface="Arial"/>
              </a:rPr>
              <a:t> </a:t>
            </a:r>
            <a:r>
              <a:rPr dirty="0" sz="1600" spc="-5">
                <a:solidFill>
                  <a:srgbClr val="001F5F"/>
                </a:solidFill>
                <a:latin typeface="Arial"/>
                <a:cs typeface="Arial"/>
              </a:rPr>
              <a:t>else")</a:t>
            </a:r>
            <a:endParaRPr sz="1600">
              <a:latin typeface="Arial"/>
              <a:cs typeface="Arial"/>
            </a:endParaRPr>
          </a:p>
        </p:txBody>
      </p:sp>
      <p:sp>
        <p:nvSpPr>
          <p:cNvPr id="7" name="object 7"/>
          <p:cNvSpPr/>
          <p:nvPr/>
        </p:nvSpPr>
        <p:spPr>
          <a:xfrm>
            <a:off x="5408554" y="4692396"/>
            <a:ext cx="2650490" cy="340360"/>
          </a:xfrm>
          <a:custGeom>
            <a:avLst/>
            <a:gdLst/>
            <a:ahLst/>
            <a:cxnLst/>
            <a:rect l="l" t="t" r="r" b="b"/>
            <a:pathLst>
              <a:path w="2650490" h="340360">
                <a:moveTo>
                  <a:pt x="0" y="0"/>
                </a:moveTo>
                <a:lnTo>
                  <a:pt x="0" y="339852"/>
                </a:lnTo>
                <a:lnTo>
                  <a:pt x="2650236" y="339852"/>
                </a:lnTo>
                <a:lnTo>
                  <a:pt x="2650236" y="0"/>
                </a:lnTo>
                <a:lnTo>
                  <a:pt x="0" y="0"/>
                </a:lnTo>
                <a:close/>
              </a:path>
            </a:pathLst>
          </a:custGeom>
          <a:solidFill>
            <a:srgbClr val="F2F2F2"/>
          </a:solidFill>
        </p:spPr>
        <p:txBody>
          <a:bodyPr wrap="square" lIns="0" tIns="0" rIns="0" bIns="0" rtlCol="0"/>
          <a:lstStyle/>
          <a:p/>
        </p:txBody>
      </p:sp>
      <p:sp>
        <p:nvSpPr>
          <p:cNvPr id="8" name="object 8"/>
          <p:cNvSpPr/>
          <p:nvPr/>
        </p:nvSpPr>
        <p:spPr>
          <a:xfrm>
            <a:off x="5393314" y="4678680"/>
            <a:ext cx="2680970" cy="367665"/>
          </a:xfrm>
          <a:custGeom>
            <a:avLst/>
            <a:gdLst/>
            <a:ahLst/>
            <a:cxnLst/>
            <a:rect l="l" t="t" r="r" b="b"/>
            <a:pathLst>
              <a:path w="2680970" h="367664">
                <a:moveTo>
                  <a:pt x="2680716" y="361188"/>
                </a:moveTo>
                <a:lnTo>
                  <a:pt x="2680716" y="6096"/>
                </a:lnTo>
                <a:lnTo>
                  <a:pt x="2673096" y="0"/>
                </a:lnTo>
                <a:lnTo>
                  <a:pt x="6096" y="0"/>
                </a:lnTo>
                <a:lnTo>
                  <a:pt x="0" y="6096"/>
                </a:lnTo>
                <a:lnTo>
                  <a:pt x="0" y="361188"/>
                </a:lnTo>
                <a:lnTo>
                  <a:pt x="6096" y="367284"/>
                </a:lnTo>
                <a:lnTo>
                  <a:pt x="15240" y="367284"/>
                </a:lnTo>
                <a:lnTo>
                  <a:pt x="15240" y="28956"/>
                </a:lnTo>
                <a:lnTo>
                  <a:pt x="28956" y="13716"/>
                </a:lnTo>
                <a:lnTo>
                  <a:pt x="28956" y="28956"/>
                </a:lnTo>
                <a:lnTo>
                  <a:pt x="2651760" y="28956"/>
                </a:lnTo>
                <a:lnTo>
                  <a:pt x="2651760" y="13716"/>
                </a:lnTo>
                <a:lnTo>
                  <a:pt x="2665476" y="28956"/>
                </a:lnTo>
                <a:lnTo>
                  <a:pt x="2665476" y="367284"/>
                </a:lnTo>
                <a:lnTo>
                  <a:pt x="2673096" y="367284"/>
                </a:lnTo>
                <a:lnTo>
                  <a:pt x="2680716" y="361188"/>
                </a:lnTo>
                <a:close/>
              </a:path>
              <a:path w="2680970" h="367664">
                <a:moveTo>
                  <a:pt x="28956" y="28956"/>
                </a:moveTo>
                <a:lnTo>
                  <a:pt x="28956" y="13716"/>
                </a:lnTo>
                <a:lnTo>
                  <a:pt x="15240" y="28956"/>
                </a:lnTo>
                <a:lnTo>
                  <a:pt x="28956" y="28956"/>
                </a:lnTo>
                <a:close/>
              </a:path>
              <a:path w="2680970" h="367664">
                <a:moveTo>
                  <a:pt x="28956" y="338328"/>
                </a:moveTo>
                <a:lnTo>
                  <a:pt x="28956" y="28956"/>
                </a:lnTo>
                <a:lnTo>
                  <a:pt x="15240" y="28956"/>
                </a:lnTo>
                <a:lnTo>
                  <a:pt x="15240" y="338328"/>
                </a:lnTo>
                <a:lnTo>
                  <a:pt x="28956" y="338328"/>
                </a:lnTo>
                <a:close/>
              </a:path>
              <a:path w="2680970" h="367664">
                <a:moveTo>
                  <a:pt x="2665476" y="338328"/>
                </a:moveTo>
                <a:lnTo>
                  <a:pt x="15240" y="338328"/>
                </a:lnTo>
                <a:lnTo>
                  <a:pt x="28956" y="353568"/>
                </a:lnTo>
                <a:lnTo>
                  <a:pt x="28956" y="367284"/>
                </a:lnTo>
                <a:lnTo>
                  <a:pt x="2651760" y="367284"/>
                </a:lnTo>
                <a:lnTo>
                  <a:pt x="2651760" y="353568"/>
                </a:lnTo>
                <a:lnTo>
                  <a:pt x="2665476" y="338328"/>
                </a:lnTo>
                <a:close/>
              </a:path>
              <a:path w="2680970" h="367664">
                <a:moveTo>
                  <a:pt x="28956" y="367284"/>
                </a:moveTo>
                <a:lnTo>
                  <a:pt x="28956" y="353568"/>
                </a:lnTo>
                <a:lnTo>
                  <a:pt x="15240" y="338328"/>
                </a:lnTo>
                <a:lnTo>
                  <a:pt x="15240" y="367284"/>
                </a:lnTo>
                <a:lnTo>
                  <a:pt x="28956" y="367284"/>
                </a:lnTo>
                <a:close/>
              </a:path>
              <a:path w="2680970" h="367664">
                <a:moveTo>
                  <a:pt x="2665476" y="28956"/>
                </a:moveTo>
                <a:lnTo>
                  <a:pt x="2651760" y="13716"/>
                </a:lnTo>
                <a:lnTo>
                  <a:pt x="2651760" y="28956"/>
                </a:lnTo>
                <a:lnTo>
                  <a:pt x="2665476" y="28956"/>
                </a:lnTo>
                <a:close/>
              </a:path>
              <a:path w="2680970" h="367664">
                <a:moveTo>
                  <a:pt x="2665476" y="338328"/>
                </a:moveTo>
                <a:lnTo>
                  <a:pt x="2665476" y="28956"/>
                </a:lnTo>
                <a:lnTo>
                  <a:pt x="2651760" y="28956"/>
                </a:lnTo>
                <a:lnTo>
                  <a:pt x="2651760" y="338328"/>
                </a:lnTo>
                <a:lnTo>
                  <a:pt x="2665476" y="338328"/>
                </a:lnTo>
                <a:close/>
              </a:path>
              <a:path w="2680970" h="367664">
                <a:moveTo>
                  <a:pt x="2665476" y="367284"/>
                </a:moveTo>
                <a:lnTo>
                  <a:pt x="2665476" y="338328"/>
                </a:lnTo>
                <a:lnTo>
                  <a:pt x="2651760" y="353568"/>
                </a:lnTo>
                <a:lnTo>
                  <a:pt x="2651760" y="367284"/>
                </a:lnTo>
                <a:lnTo>
                  <a:pt x="2665476" y="367284"/>
                </a:lnTo>
                <a:close/>
              </a:path>
            </a:pathLst>
          </a:custGeom>
          <a:solidFill>
            <a:srgbClr val="F15928"/>
          </a:solidFill>
        </p:spPr>
        <p:txBody>
          <a:bodyPr wrap="square" lIns="0" tIns="0" rIns="0" bIns="0" rtlCol="0"/>
          <a:lstStyle/>
          <a:p/>
        </p:txBody>
      </p:sp>
      <p:sp>
        <p:nvSpPr>
          <p:cNvPr id="9" name="object 9"/>
          <p:cNvSpPr txBox="1"/>
          <p:nvPr/>
        </p:nvSpPr>
        <p:spPr>
          <a:xfrm>
            <a:off x="5408554" y="4720842"/>
            <a:ext cx="2650490" cy="269240"/>
          </a:xfrm>
          <a:prstGeom prst="rect">
            <a:avLst/>
          </a:prstGeom>
        </p:spPr>
        <p:txBody>
          <a:bodyPr wrap="square" lIns="0" tIns="12065" rIns="0" bIns="0" rtlCol="0" vert="horz">
            <a:spAutoFit/>
          </a:bodyPr>
          <a:lstStyle/>
          <a:p>
            <a:pPr marL="89535">
              <a:lnSpc>
                <a:spcPct val="100000"/>
              </a:lnSpc>
              <a:spcBef>
                <a:spcPts val="95"/>
              </a:spcBef>
            </a:pPr>
            <a:r>
              <a:rPr dirty="0" sz="1600" spc="-10" b="1">
                <a:solidFill>
                  <a:srgbClr val="C7390D"/>
                </a:solidFill>
                <a:latin typeface="Arial"/>
                <a:cs typeface="Arial"/>
              </a:rPr>
              <a:t>No</a:t>
            </a:r>
            <a:r>
              <a:rPr dirty="0" sz="1600" b="1">
                <a:solidFill>
                  <a:srgbClr val="C7390D"/>
                </a:solidFill>
                <a:latin typeface="Arial"/>
                <a:cs typeface="Arial"/>
              </a:rPr>
              <a:t> </a:t>
            </a:r>
            <a:r>
              <a:rPr dirty="0" sz="1600" spc="-10" b="1">
                <a:solidFill>
                  <a:srgbClr val="C7390D"/>
                </a:solidFill>
                <a:latin typeface="Arial"/>
                <a:cs typeface="Arial"/>
              </a:rPr>
              <a:t>Output</a:t>
            </a:r>
            <a:endParaRPr sz="1600">
              <a:latin typeface="Arial"/>
              <a:cs typeface="Arial"/>
            </a:endParaRPr>
          </a:p>
        </p:txBody>
      </p:sp>
      <p:sp>
        <p:nvSpPr>
          <p:cNvPr id="13" name="object 13"/>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0" name="object 10"/>
          <p:cNvSpPr txBox="1"/>
          <p:nvPr/>
        </p:nvSpPr>
        <p:spPr>
          <a:xfrm>
            <a:off x="1744351" y="1561591"/>
            <a:ext cx="7654925" cy="234315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pass</a:t>
            </a:r>
            <a:r>
              <a:rPr dirty="0" sz="1800" spc="-10" b="1">
                <a:solidFill>
                  <a:srgbClr val="6C6D70"/>
                </a:solidFill>
                <a:latin typeface="Arial"/>
                <a:cs typeface="Arial"/>
              </a:rPr>
              <a:t> </a:t>
            </a:r>
            <a:r>
              <a:rPr dirty="0" sz="1800" spc="-5">
                <a:solidFill>
                  <a:srgbClr val="6C6D70"/>
                </a:solidFill>
                <a:latin typeface="Arial"/>
                <a:cs typeface="Arial"/>
              </a:rPr>
              <a:t>statement:</a:t>
            </a:r>
            <a:endParaRPr sz="1800">
              <a:latin typeface="Arial"/>
              <a:cs typeface="Arial"/>
            </a:endParaRPr>
          </a:p>
          <a:p>
            <a:pPr lvl="1" marL="469900" indent="-173990">
              <a:lnSpc>
                <a:spcPct val="100000"/>
              </a:lnSpc>
              <a:spcBef>
                <a:spcPts val="1410"/>
              </a:spcBef>
              <a:buClr>
                <a:srgbClr val="007BC3"/>
              </a:buClr>
              <a:buFont typeface="Arial"/>
              <a:buChar char="–"/>
              <a:tabLst>
                <a:tab pos="470534" algn="l"/>
              </a:tabLst>
            </a:pPr>
            <a:r>
              <a:rPr dirty="0" sz="1600" spc="-5" b="1">
                <a:solidFill>
                  <a:srgbClr val="6C6D70"/>
                </a:solidFill>
                <a:latin typeface="Arial"/>
                <a:cs typeface="Arial"/>
              </a:rPr>
              <a:t>pass </a:t>
            </a:r>
            <a:r>
              <a:rPr dirty="0" sz="1600" spc="-5">
                <a:solidFill>
                  <a:srgbClr val="6C6D70"/>
                </a:solidFill>
                <a:latin typeface="Arial"/>
                <a:cs typeface="Arial"/>
              </a:rPr>
              <a:t>statement is never</a:t>
            </a:r>
            <a:r>
              <a:rPr dirty="0" sz="1600" spc="30">
                <a:solidFill>
                  <a:srgbClr val="6C6D70"/>
                </a:solidFill>
                <a:latin typeface="Arial"/>
                <a:cs typeface="Arial"/>
              </a:rPr>
              <a:t> </a:t>
            </a:r>
            <a:r>
              <a:rPr dirty="0" sz="1600" spc="-5">
                <a:solidFill>
                  <a:srgbClr val="6C6D70"/>
                </a:solidFill>
                <a:latin typeface="Arial"/>
                <a:cs typeface="Arial"/>
              </a:rPr>
              <a:t>executed.</a:t>
            </a:r>
            <a:endParaRPr sz="1600">
              <a:latin typeface="Arial"/>
              <a:cs typeface="Arial"/>
            </a:endParaRPr>
          </a:p>
          <a:p>
            <a:pPr lvl="1" marL="469900" marR="5080" indent="-173990">
              <a:lnSpc>
                <a:spcPct val="110000"/>
              </a:lnSpc>
              <a:spcBef>
                <a:spcPts val="1195"/>
              </a:spcBef>
              <a:buClr>
                <a:srgbClr val="007BC3"/>
              </a:buClr>
              <a:buChar char="–"/>
              <a:tabLst>
                <a:tab pos="470534" algn="l"/>
              </a:tabLst>
            </a:pPr>
            <a:r>
              <a:rPr dirty="0" sz="1600" spc="-5">
                <a:solidFill>
                  <a:srgbClr val="6C6D70"/>
                </a:solidFill>
                <a:latin typeface="Arial"/>
                <a:cs typeface="Arial"/>
              </a:rPr>
              <a:t>Used </a:t>
            </a:r>
            <a:r>
              <a:rPr dirty="0" sz="1600" spc="-10">
                <a:solidFill>
                  <a:srgbClr val="6C6D70"/>
                </a:solidFill>
                <a:latin typeface="Arial"/>
                <a:cs typeface="Arial"/>
              </a:rPr>
              <a:t>when </a:t>
            </a:r>
            <a:r>
              <a:rPr dirty="0" sz="1600" spc="-5">
                <a:solidFill>
                  <a:srgbClr val="6C6D70"/>
                </a:solidFill>
                <a:latin typeface="Arial"/>
                <a:cs typeface="Arial"/>
              </a:rPr>
              <a:t>a statement is required syntactically but do not </a:t>
            </a:r>
            <a:r>
              <a:rPr dirty="0" sz="1600" spc="-10">
                <a:solidFill>
                  <a:srgbClr val="6C6D70"/>
                </a:solidFill>
                <a:latin typeface="Arial"/>
                <a:cs typeface="Arial"/>
              </a:rPr>
              <a:t>want </a:t>
            </a:r>
            <a:r>
              <a:rPr dirty="0" sz="1600">
                <a:solidFill>
                  <a:srgbClr val="6C6D70"/>
                </a:solidFill>
                <a:latin typeface="Arial"/>
                <a:cs typeface="Arial"/>
              </a:rPr>
              <a:t>any </a:t>
            </a:r>
            <a:r>
              <a:rPr dirty="0" sz="1600" spc="-5">
                <a:solidFill>
                  <a:srgbClr val="6C6D70"/>
                </a:solidFill>
                <a:latin typeface="Arial"/>
                <a:cs typeface="Arial"/>
              </a:rPr>
              <a:t>command  or code to execute or if the code need to be implemented in</a:t>
            </a:r>
            <a:r>
              <a:rPr dirty="0" sz="1600" spc="135">
                <a:solidFill>
                  <a:srgbClr val="6C6D70"/>
                </a:solidFill>
                <a:latin typeface="Arial"/>
                <a:cs typeface="Arial"/>
              </a:rPr>
              <a:t> </a:t>
            </a:r>
            <a:r>
              <a:rPr dirty="0" sz="1600" spc="-5">
                <a:solidFill>
                  <a:srgbClr val="6C6D70"/>
                </a:solidFill>
                <a:latin typeface="Arial"/>
                <a:cs typeface="Arial"/>
              </a:rPr>
              <a:t>future.</a:t>
            </a:r>
            <a:endParaRPr sz="1600">
              <a:latin typeface="Arial"/>
              <a:cs typeface="Arial"/>
            </a:endParaRPr>
          </a:p>
          <a:p>
            <a:pPr lvl="1" marL="469900" indent="-173990">
              <a:lnSpc>
                <a:spcPct val="100000"/>
              </a:lnSpc>
              <a:spcBef>
                <a:spcPts val="1385"/>
              </a:spcBef>
              <a:buClr>
                <a:srgbClr val="007BC3"/>
              </a:buClr>
              <a:buChar char="–"/>
              <a:tabLst>
                <a:tab pos="470534" algn="l"/>
              </a:tabLst>
            </a:pPr>
            <a:r>
              <a:rPr dirty="0" sz="1600" spc="-5">
                <a:solidFill>
                  <a:srgbClr val="6C6D70"/>
                </a:solidFill>
                <a:latin typeface="Arial"/>
                <a:cs typeface="Arial"/>
              </a:rPr>
              <a:t>Behaves like a placeholder for future</a:t>
            </a:r>
            <a:r>
              <a:rPr dirty="0" sz="1600" spc="15">
                <a:solidFill>
                  <a:srgbClr val="6C6D70"/>
                </a:solidFill>
                <a:latin typeface="Arial"/>
                <a:cs typeface="Arial"/>
              </a:rPr>
              <a:t> </a:t>
            </a:r>
            <a:r>
              <a:rPr dirty="0" sz="1600" spc="-5">
                <a:solidFill>
                  <a:srgbClr val="6C6D70"/>
                </a:solidFill>
                <a:latin typeface="Arial"/>
                <a:cs typeface="Arial"/>
              </a:rPr>
              <a:t>code</a:t>
            </a:r>
            <a:endParaRPr sz="1600">
              <a:latin typeface="Arial"/>
              <a:cs typeface="Arial"/>
            </a:endParaRPr>
          </a:p>
          <a:p>
            <a:pPr>
              <a:lnSpc>
                <a:spcPct val="100000"/>
              </a:lnSpc>
              <a:spcBef>
                <a:spcPts val="25"/>
              </a:spcBef>
            </a:pPr>
            <a:endParaRPr sz="1800">
              <a:latin typeface="Times New Roman"/>
              <a:cs typeface="Times New Roman"/>
            </a:endParaRPr>
          </a:p>
          <a:p>
            <a:pPr marL="264160">
              <a:lnSpc>
                <a:spcPct val="100000"/>
              </a:lnSpc>
            </a:pPr>
            <a:r>
              <a:rPr dirty="0" sz="1600" spc="-5" b="1" i="1">
                <a:solidFill>
                  <a:srgbClr val="6C6D70"/>
                </a:solidFill>
                <a:latin typeface="Arial"/>
                <a:cs typeface="Arial"/>
              </a:rPr>
              <a:t>Example:</a:t>
            </a:r>
            <a:endParaRPr sz="1600">
              <a:latin typeface="Arial"/>
              <a:cs typeface="Arial"/>
            </a:endParaRPr>
          </a:p>
        </p:txBody>
      </p:sp>
      <p:sp>
        <p:nvSpPr>
          <p:cNvPr id="11" name="object 11"/>
          <p:cNvSpPr txBox="1"/>
          <p:nvPr/>
        </p:nvSpPr>
        <p:spPr>
          <a:xfrm>
            <a:off x="5405003" y="4330698"/>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2" name="object 12"/>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4</a:t>
            </a:r>
            <a:r>
              <a:rPr dirty="0" sz="1000" spc="-5" b="1">
                <a:solidFill>
                  <a:srgbClr val="6C6D70"/>
                </a:solidFill>
                <a:latin typeface="Arial"/>
                <a:cs typeface="Arial"/>
              </a:rPr>
              <a:t>9</a:t>
            </a:r>
            <a:endParaRPr sz="1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868052" y="641095"/>
            <a:ext cx="8773795" cy="452120"/>
          </a:xfrm>
          <a:prstGeom prst="rect"/>
        </p:spPr>
        <p:txBody>
          <a:bodyPr wrap="square" lIns="0" tIns="12065" rIns="0" bIns="0" rtlCol="0" vert="horz">
            <a:spAutoFit/>
          </a:bodyPr>
          <a:lstStyle/>
          <a:p>
            <a:pPr marL="12700">
              <a:lnSpc>
                <a:spcPct val="100000"/>
              </a:lnSpc>
              <a:spcBef>
                <a:spcPts val="95"/>
              </a:spcBef>
            </a:pPr>
            <a:r>
              <a:rPr dirty="0" spc="-40"/>
              <a:t>Topics </a:t>
            </a:r>
            <a:r>
              <a:rPr dirty="0" spc="-5"/>
              <a:t>covered in “Programming in </a:t>
            </a:r>
            <a:r>
              <a:rPr dirty="0" spc="-15"/>
              <a:t>Python”</a:t>
            </a:r>
            <a:r>
              <a:rPr dirty="0" spc="175"/>
              <a:t> </a:t>
            </a:r>
            <a:r>
              <a:rPr dirty="0" spc="-5"/>
              <a:t>course</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262887"/>
            <a:ext cx="3808729" cy="502983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Introduction</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Python</a:t>
            </a:r>
            <a:r>
              <a:rPr dirty="0" sz="1800" spc="10">
                <a:solidFill>
                  <a:srgbClr val="6C6D70"/>
                </a:solidFill>
                <a:latin typeface="Arial"/>
                <a:cs typeface="Arial"/>
              </a:rPr>
              <a:t> </a:t>
            </a:r>
            <a:r>
              <a:rPr dirty="0" sz="1800" spc="-5">
                <a:solidFill>
                  <a:srgbClr val="6C6D70"/>
                </a:solidFill>
                <a:latin typeface="Arial"/>
                <a:cs typeface="Arial"/>
              </a:rPr>
              <a:t>Basics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Python </a:t>
            </a:r>
            <a:r>
              <a:rPr dirty="0" sz="1800" spc="-5">
                <a:solidFill>
                  <a:srgbClr val="6C6D70"/>
                </a:solidFill>
                <a:latin typeface="Arial"/>
                <a:cs typeface="Arial"/>
              </a:rPr>
              <a:t>Data </a:t>
            </a:r>
            <a:r>
              <a:rPr dirty="0" sz="1800" spc="-20">
                <a:solidFill>
                  <a:srgbClr val="6C6D70"/>
                </a:solidFill>
                <a:latin typeface="Arial"/>
                <a:cs typeface="Arial"/>
              </a:rPr>
              <a:t>Variables </a:t>
            </a:r>
            <a:r>
              <a:rPr dirty="0" sz="1800">
                <a:solidFill>
                  <a:srgbClr val="6C6D70"/>
                </a:solidFill>
                <a:latin typeface="Arial"/>
                <a:cs typeface="Arial"/>
              </a:rPr>
              <a:t>&amp;</a:t>
            </a:r>
            <a:r>
              <a:rPr dirty="0" sz="1800" spc="50">
                <a:solidFill>
                  <a:srgbClr val="6C6D70"/>
                </a:solidFill>
                <a:latin typeface="Arial"/>
                <a:cs typeface="Arial"/>
              </a:rPr>
              <a:t> </a:t>
            </a:r>
            <a:r>
              <a:rPr dirty="0" sz="1800" spc="-5">
                <a:solidFill>
                  <a:srgbClr val="6C6D70"/>
                </a:solidFill>
                <a:latin typeface="Arial"/>
                <a:cs typeface="Arial"/>
              </a:rPr>
              <a:t>Operators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Data </a:t>
            </a:r>
            <a:r>
              <a:rPr dirty="0" sz="1600" spc="-20">
                <a:solidFill>
                  <a:srgbClr val="6C6D70"/>
                </a:solidFill>
                <a:latin typeface="Arial"/>
                <a:cs typeface="Arial"/>
              </a:rPr>
              <a:t>Variables </a:t>
            </a:r>
            <a:r>
              <a:rPr dirty="0" sz="1600" spc="-5">
                <a:solidFill>
                  <a:srgbClr val="6C6D70"/>
                </a:solidFill>
                <a:latin typeface="Arial"/>
                <a:cs typeface="Arial"/>
              </a:rPr>
              <a:t>and its</a:t>
            </a:r>
            <a:r>
              <a:rPr dirty="0" sz="1600" spc="25">
                <a:solidFill>
                  <a:srgbClr val="6C6D70"/>
                </a:solidFill>
                <a:latin typeface="Arial"/>
                <a:cs typeface="Arial"/>
              </a:rPr>
              <a:t> </a:t>
            </a:r>
            <a:r>
              <a:rPr dirty="0" sz="1600" spc="-10">
                <a:solidFill>
                  <a:srgbClr val="6C6D70"/>
                </a:solidFill>
                <a:latin typeface="Arial"/>
                <a:cs typeface="Arial"/>
              </a:rPr>
              <a:t>types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Operators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id() and </a:t>
            </a:r>
            <a:r>
              <a:rPr dirty="0" sz="1600" spc="-10">
                <a:solidFill>
                  <a:srgbClr val="6C6D70"/>
                </a:solidFill>
                <a:latin typeface="Arial"/>
                <a:cs typeface="Arial"/>
              </a:rPr>
              <a:t>type()</a:t>
            </a:r>
            <a:r>
              <a:rPr dirty="0" sz="1600" spc="55">
                <a:solidFill>
                  <a:srgbClr val="6C6D70"/>
                </a:solidFill>
                <a:latin typeface="Arial"/>
                <a:cs typeface="Arial"/>
              </a:rPr>
              <a:t> </a:t>
            </a:r>
            <a:r>
              <a:rPr dirty="0" sz="1600" spc="-5">
                <a:solidFill>
                  <a:srgbClr val="6C6D70"/>
                </a:solidFill>
                <a:latin typeface="Arial"/>
                <a:cs typeface="Arial"/>
              </a:rPr>
              <a:t>functions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Coding</a:t>
            </a:r>
            <a:r>
              <a:rPr dirty="0" sz="1600" spc="-20">
                <a:solidFill>
                  <a:srgbClr val="6C6D70"/>
                </a:solidFill>
                <a:latin typeface="Arial"/>
                <a:cs typeface="Arial"/>
              </a:rPr>
              <a:t> </a:t>
            </a:r>
            <a:r>
              <a:rPr dirty="0" sz="1600" spc="-5">
                <a:solidFill>
                  <a:srgbClr val="6C6D70"/>
                </a:solidFill>
                <a:latin typeface="Arial"/>
                <a:cs typeface="Arial"/>
              </a:rPr>
              <a:t>Standards</a:t>
            </a:r>
            <a:endParaRPr sz="1600">
              <a:latin typeface="Arial"/>
              <a:cs typeface="Arial"/>
            </a:endParaRPr>
          </a:p>
          <a:p>
            <a:pPr marL="243840" indent="-231140">
              <a:lnSpc>
                <a:spcPct val="100000"/>
              </a:lnSpc>
              <a:spcBef>
                <a:spcPts val="1395"/>
              </a:spcBef>
              <a:buClr>
                <a:srgbClr val="007BC3"/>
              </a:buClr>
              <a:buChar char="•"/>
              <a:tabLst>
                <a:tab pos="243840" algn="l"/>
                <a:tab pos="244475" algn="l"/>
              </a:tabLst>
            </a:pPr>
            <a:r>
              <a:rPr dirty="0" sz="1800" spc="-5">
                <a:solidFill>
                  <a:srgbClr val="6C6D70"/>
                </a:solidFill>
                <a:latin typeface="Arial"/>
                <a:cs typeface="Arial"/>
              </a:rPr>
              <a:t>Control</a:t>
            </a:r>
            <a:r>
              <a:rPr dirty="0" sz="1800" spc="0">
                <a:solidFill>
                  <a:srgbClr val="6C6D70"/>
                </a:solidFill>
                <a:latin typeface="Arial"/>
                <a:cs typeface="Arial"/>
              </a:rPr>
              <a:t> </a:t>
            </a:r>
            <a:r>
              <a:rPr dirty="0" sz="1800" spc="-5">
                <a:solidFill>
                  <a:srgbClr val="6C6D70"/>
                </a:solidFill>
                <a:latin typeface="Arial"/>
                <a:cs typeface="Arial"/>
              </a:rPr>
              <a:t>Structures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If</a:t>
            </a:r>
            <a:r>
              <a:rPr dirty="0" sz="1600" spc="0">
                <a:solidFill>
                  <a:srgbClr val="6C6D70"/>
                </a:solidFill>
                <a:latin typeface="Arial"/>
                <a:cs typeface="Arial"/>
              </a:rPr>
              <a:t> </a:t>
            </a:r>
            <a:r>
              <a:rPr dirty="0" sz="1600" spc="-5">
                <a:solidFill>
                  <a:srgbClr val="6C6D70"/>
                </a:solidFill>
                <a:latin typeface="Arial"/>
                <a:cs typeface="Arial"/>
              </a:rPr>
              <a:t>else</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elif, Nested</a:t>
            </a:r>
            <a:r>
              <a:rPr dirty="0" sz="1600" spc="-10">
                <a:solidFill>
                  <a:srgbClr val="6C6D70"/>
                </a:solidFill>
                <a:latin typeface="Arial"/>
                <a:cs typeface="Arial"/>
              </a:rPr>
              <a:t> </a:t>
            </a:r>
            <a:r>
              <a:rPr dirty="0" sz="1600" spc="-5">
                <a:solidFill>
                  <a:srgbClr val="6C6D70"/>
                </a:solidFill>
                <a:latin typeface="Arial"/>
                <a:cs typeface="Arial"/>
              </a:rPr>
              <a:t>if</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Iteration Control</a:t>
            </a:r>
            <a:r>
              <a:rPr dirty="0" sz="1600" spc="15">
                <a:solidFill>
                  <a:srgbClr val="6C6D70"/>
                </a:solidFill>
                <a:latin typeface="Arial"/>
                <a:cs typeface="Arial"/>
              </a:rPr>
              <a:t> </a:t>
            </a:r>
            <a:r>
              <a:rPr dirty="0" sz="1600" spc="-5">
                <a:solidFill>
                  <a:srgbClr val="6C6D70"/>
                </a:solidFill>
                <a:latin typeface="Arial"/>
                <a:cs typeface="Arial"/>
              </a:rPr>
              <a:t>Structures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Break, Continue &amp;</a:t>
            </a:r>
            <a:r>
              <a:rPr dirty="0" sz="1600" spc="5">
                <a:solidFill>
                  <a:srgbClr val="6C6D70"/>
                </a:solidFill>
                <a:latin typeface="Arial"/>
                <a:cs typeface="Arial"/>
              </a:rPr>
              <a:t> </a:t>
            </a:r>
            <a:r>
              <a:rPr dirty="0" sz="1600" spc="-5">
                <a:solidFill>
                  <a:srgbClr val="6C6D70"/>
                </a:solidFill>
                <a:latin typeface="Arial"/>
                <a:cs typeface="Arial"/>
              </a:rPr>
              <a:t>Pass</a:t>
            </a:r>
            <a:endParaRPr sz="1600">
              <a:latin typeface="Arial"/>
              <a:cs typeface="Arial"/>
            </a:endParaRPr>
          </a:p>
        </p:txBody>
      </p:sp>
      <p:sp>
        <p:nvSpPr>
          <p:cNvPr id="5" name="object 5"/>
          <p:cNvSpPr txBox="1"/>
          <p:nvPr/>
        </p:nvSpPr>
        <p:spPr>
          <a:xfrm>
            <a:off x="9400930"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5</a:t>
            </a:r>
            <a:endParaRPr sz="10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340" y="875791"/>
            <a:ext cx="4189729"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Data</a:t>
            </a:r>
            <a:r>
              <a:rPr dirty="0" sz="4400" spc="-40">
                <a:solidFill>
                  <a:srgbClr val="FFFFFF"/>
                </a:solidFill>
              </a:rPr>
              <a:t> </a:t>
            </a:r>
            <a:r>
              <a:rPr dirty="0" sz="4400" spc="-5">
                <a:solidFill>
                  <a:srgbClr val="FFFFFF"/>
                </a:solidFill>
              </a:rPr>
              <a:t>Structures</a:t>
            </a:r>
            <a:endParaRPr sz="4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005212" y="6854441"/>
            <a:ext cx="2555875" cy="193675"/>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a:spLocks noGrp="1"/>
          </p:cNvSpPr>
          <p:nvPr>
            <p:ph type="title"/>
          </p:nvPr>
        </p:nvSpPr>
        <p:spPr>
          <a:xfrm>
            <a:off x="1084460" y="758443"/>
            <a:ext cx="4192904" cy="452120"/>
          </a:xfrm>
          <a:prstGeom prst="rect"/>
        </p:spPr>
        <p:txBody>
          <a:bodyPr wrap="square" lIns="0" tIns="12065" rIns="0" bIns="0" rtlCol="0" vert="horz">
            <a:spAutoFit/>
          </a:bodyPr>
          <a:lstStyle/>
          <a:p>
            <a:pPr marL="12700">
              <a:lnSpc>
                <a:spcPct val="100000"/>
              </a:lnSpc>
              <a:spcBef>
                <a:spcPts val="95"/>
              </a:spcBef>
            </a:pPr>
            <a:r>
              <a:rPr dirty="0" spc="-5"/>
              <a:t>Data Structure in</a:t>
            </a:r>
            <a:r>
              <a:rPr dirty="0" spc="-25"/>
              <a:t> </a:t>
            </a:r>
            <a:r>
              <a:rPr dirty="0" spc="-10"/>
              <a:t>Python</a:t>
            </a:r>
          </a:p>
        </p:txBody>
      </p:sp>
      <p:sp>
        <p:nvSpPr>
          <p:cNvPr id="5" name="object 5"/>
          <p:cNvSpPr txBox="1"/>
          <p:nvPr/>
        </p:nvSpPr>
        <p:spPr>
          <a:xfrm>
            <a:off x="1084460" y="1486915"/>
            <a:ext cx="5577840" cy="28600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Dynamic </a:t>
            </a:r>
            <a:r>
              <a:rPr dirty="0" sz="1800" spc="-15">
                <a:solidFill>
                  <a:srgbClr val="6C6D70"/>
                </a:solidFill>
                <a:latin typeface="Arial"/>
                <a:cs typeface="Arial"/>
              </a:rPr>
              <a:t>way </a:t>
            </a:r>
            <a:r>
              <a:rPr dirty="0" sz="1800" spc="-5">
                <a:solidFill>
                  <a:srgbClr val="6C6D70"/>
                </a:solidFill>
                <a:latin typeface="Arial"/>
                <a:cs typeface="Arial"/>
              </a:rPr>
              <a:t>of organizing data in</a:t>
            </a:r>
            <a:r>
              <a:rPr dirty="0" sz="1800" spc="125">
                <a:solidFill>
                  <a:srgbClr val="6C6D70"/>
                </a:solidFill>
                <a:latin typeface="Arial"/>
                <a:cs typeface="Arial"/>
              </a:rPr>
              <a:t> </a:t>
            </a:r>
            <a:r>
              <a:rPr dirty="0" sz="1800" spc="-5">
                <a:solidFill>
                  <a:srgbClr val="6C6D70"/>
                </a:solidFill>
                <a:latin typeface="Arial"/>
                <a:cs typeface="Arial"/>
              </a:rPr>
              <a:t>memory</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Some of the Data Structures available in </a:t>
            </a:r>
            <a:r>
              <a:rPr dirty="0" sz="1800" spc="-10">
                <a:solidFill>
                  <a:srgbClr val="6C6D70"/>
                </a:solidFill>
                <a:latin typeface="Arial"/>
                <a:cs typeface="Arial"/>
              </a:rPr>
              <a:t>Python</a:t>
            </a:r>
            <a:r>
              <a:rPr dirty="0" sz="1800" spc="75">
                <a:solidFill>
                  <a:srgbClr val="6C6D70"/>
                </a:solidFill>
                <a:latin typeface="Arial"/>
                <a:cs typeface="Arial"/>
              </a:rPr>
              <a:t> </a:t>
            </a:r>
            <a:r>
              <a:rPr dirty="0" sz="1800" spc="-5">
                <a:solidFill>
                  <a:srgbClr val="6C6D70"/>
                </a:solidFill>
                <a:latin typeface="Arial"/>
                <a:cs typeface="Arial"/>
              </a:rPr>
              <a:t>are:</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Strings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List</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15">
                <a:solidFill>
                  <a:srgbClr val="6C6D70"/>
                </a:solidFill>
                <a:latin typeface="Arial"/>
                <a:cs typeface="Arial"/>
              </a:rPr>
              <a:t>Tuples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Sets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Dictionaries</a:t>
            </a:r>
            <a:endParaRPr sz="1600">
              <a:latin typeface="Arial"/>
              <a:cs typeface="Arial"/>
            </a:endParaRPr>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5</a:t>
            </a:r>
            <a:r>
              <a:rPr dirty="0" sz="1000" spc="-5" b="1">
                <a:solidFill>
                  <a:srgbClr val="6C6D70"/>
                </a:solidFill>
                <a:latin typeface="Arial"/>
                <a:cs typeface="Arial"/>
              </a:rPr>
              <a:t>1</a:t>
            </a:r>
            <a:endParaRPr sz="10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75791"/>
            <a:ext cx="1951989"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Strings</a:t>
            </a:r>
            <a:endParaRPr sz="4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60076" y="583183"/>
            <a:ext cx="1249045" cy="452120"/>
          </a:xfrm>
          <a:prstGeom prst="rect"/>
        </p:spPr>
        <p:txBody>
          <a:bodyPr wrap="square" lIns="0" tIns="12065" rIns="0" bIns="0" rtlCol="0" vert="horz">
            <a:spAutoFit/>
          </a:bodyPr>
          <a:lstStyle/>
          <a:p>
            <a:pPr marL="12700">
              <a:lnSpc>
                <a:spcPct val="100000"/>
              </a:lnSpc>
              <a:spcBef>
                <a:spcPts val="95"/>
              </a:spcBef>
            </a:pPr>
            <a:r>
              <a:rPr dirty="0" spc="-10"/>
              <a:t>S</a:t>
            </a:r>
            <a:r>
              <a:rPr dirty="0" spc="-5"/>
              <a:t>tri</a:t>
            </a:r>
            <a:r>
              <a:rPr dirty="0" spc="-10"/>
              <a:t>ng</a:t>
            </a:r>
            <a:r>
              <a:rPr dirty="0" spc="-5"/>
              <a:t>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5</a:t>
            </a:r>
            <a:r>
              <a:rPr dirty="0" sz="1000" spc="-5" b="1">
                <a:solidFill>
                  <a:srgbClr val="6C6D70"/>
                </a:solidFill>
                <a:latin typeface="Arial"/>
                <a:cs typeface="Arial"/>
              </a:rPr>
              <a:t>3</a:t>
            </a:r>
            <a:endParaRPr sz="1000">
              <a:latin typeface="Arial"/>
              <a:cs typeface="Arial"/>
            </a:endParaRPr>
          </a:p>
        </p:txBody>
      </p:sp>
      <p:sp>
        <p:nvSpPr>
          <p:cNvPr id="5" name="object 5"/>
          <p:cNvSpPr/>
          <p:nvPr/>
        </p:nvSpPr>
        <p:spPr>
          <a:xfrm>
            <a:off x="1667134" y="1187196"/>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FCDED4"/>
          </a:solidFill>
        </p:spPr>
        <p:txBody>
          <a:bodyPr wrap="square" lIns="0" tIns="0" rIns="0" bIns="0" rtlCol="0"/>
          <a:lstStyle/>
          <a:p/>
        </p:txBody>
      </p:sp>
      <p:sp>
        <p:nvSpPr>
          <p:cNvPr id="6" name="object 6"/>
          <p:cNvSpPr/>
          <p:nvPr/>
        </p:nvSpPr>
        <p:spPr>
          <a:xfrm>
            <a:off x="1662562" y="1182624"/>
            <a:ext cx="7324725" cy="467995"/>
          </a:xfrm>
          <a:custGeom>
            <a:avLst/>
            <a:gdLst/>
            <a:ahLst/>
            <a:cxnLst/>
            <a:rect l="l" t="t" r="r" b="b"/>
            <a:pathLst>
              <a:path w="7324725" h="467994">
                <a:moveTo>
                  <a:pt x="7324344" y="464820"/>
                </a:moveTo>
                <a:lnTo>
                  <a:pt x="7324344" y="3048"/>
                </a:lnTo>
                <a:lnTo>
                  <a:pt x="7322820" y="0"/>
                </a:lnTo>
                <a:lnTo>
                  <a:pt x="1524" y="0"/>
                </a:lnTo>
                <a:lnTo>
                  <a:pt x="0" y="3048"/>
                </a:lnTo>
                <a:lnTo>
                  <a:pt x="0" y="464820"/>
                </a:lnTo>
                <a:lnTo>
                  <a:pt x="1524" y="467868"/>
                </a:lnTo>
                <a:lnTo>
                  <a:pt x="4572" y="467868"/>
                </a:lnTo>
                <a:lnTo>
                  <a:pt x="4572" y="10668"/>
                </a:lnTo>
                <a:lnTo>
                  <a:pt x="9144" y="4572"/>
                </a:lnTo>
                <a:lnTo>
                  <a:pt x="9144" y="10668"/>
                </a:lnTo>
                <a:lnTo>
                  <a:pt x="7315200" y="10668"/>
                </a:lnTo>
                <a:lnTo>
                  <a:pt x="7315200" y="4572"/>
                </a:lnTo>
                <a:lnTo>
                  <a:pt x="7319772" y="10668"/>
                </a:lnTo>
                <a:lnTo>
                  <a:pt x="7319772" y="467868"/>
                </a:lnTo>
                <a:lnTo>
                  <a:pt x="7322820" y="467868"/>
                </a:lnTo>
                <a:lnTo>
                  <a:pt x="7324344" y="464820"/>
                </a:lnTo>
                <a:close/>
              </a:path>
              <a:path w="7324725" h="467994">
                <a:moveTo>
                  <a:pt x="9144" y="10668"/>
                </a:moveTo>
                <a:lnTo>
                  <a:pt x="9144" y="4572"/>
                </a:lnTo>
                <a:lnTo>
                  <a:pt x="4572" y="10668"/>
                </a:lnTo>
                <a:lnTo>
                  <a:pt x="9144" y="10668"/>
                </a:lnTo>
                <a:close/>
              </a:path>
              <a:path w="7324725" h="467994">
                <a:moveTo>
                  <a:pt x="9144" y="457200"/>
                </a:moveTo>
                <a:lnTo>
                  <a:pt x="9144" y="10668"/>
                </a:lnTo>
                <a:lnTo>
                  <a:pt x="4572" y="10668"/>
                </a:lnTo>
                <a:lnTo>
                  <a:pt x="4572" y="457200"/>
                </a:lnTo>
                <a:lnTo>
                  <a:pt x="9144" y="457200"/>
                </a:lnTo>
                <a:close/>
              </a:path>
              <a:path w="7324725" h="467994">
                <a:moveTo>
                  <a:pt x="7319772" y="457200"/>
                </a:moveTo>
                <a:lnTo>
                  <a:pt x="4572" y="457200"/>
                </a:lnTo>
                <a:lnTo>
                  <a:pt x="9144" y="461772"/>
                </a:lnTo>
                <a:lnTo>
                  <a:pt x="9144" y="467868"/>
                </a:lnTo>
                <a:lnTo>
                  <a:pt x="7315200" y="467868"/>
                </a:lnTo>
                <a:lnTo>
                  <a:pt x="7315200" y="461772"/>
                </a:lnTo>
                <a:lnTo>
                  <a:pt x="7319772" y="457200"/>
                </a:lnTo>
                <a:close/>
              </a:path>
              <a:path w="7324725" h="467994">
                <a:moveTo>
                  <a:pt x="9144" y="467868"/>
                </a:moveTo>
                <a:lnTo>
                  <a:pt x="9144" y="461772"/>
                </a:lnTo>
                <a:lnTo>
                  <a:pt x="4572" y="457200"/>
                </a:lnTo>
                <a:lnTo>
                  <a:pt x="4572" y="467868"/>
                </a:lnTo>
                <a:lnTo>
                  <a:pt x="9144" y="467868"/>
                </a:lnTo>
                <a:close/>
              </a:path>
              <a:path w="7324725" h="467994">
                <a:moveTo>
                  <a:pt x="7319772" y="10668"/>
                </a:moveTo>
                <a:lnTo>
                  <a:pt x="7315200" y="4572"/>
                </a:lnTo>
                <a:lnTo>
                  <a:pt x="7315200" y="10668"/>
                </a:lnTo>
                <a:lnTo>
                  <a:pt x="7319772" y="10668"/>
                </a:lnTo>
                <a:close/>
              </a:path>
              <a:path w="7324725" h="467994">
                <a:moveTo>
                  <a:pt x="7319772" y="457200"/>
                </a:moveTo>
                <a:lnTo>
                  <a:pt x="7319772" y="10668"/>
                </a:lnTo>
                <a:lnTo>
                  <a:pt x="7315200" y="10668"/>
                </a:lnTo>
                <a:lnTo>
                  <a:pt x="7315200" y="457200"/>
                </a:lnTo>
                <a:lnTo>
                  <a:pt x="7319772" y="457200"/>
                </a:lnTo>
                <a:close/>
              </a:path>
              <a:path w="7324725" h="467994">
                <a:moveTo>
                  <a:pt x="7319772" y="467868"/>
                </a:moveTo>
                <a:lnTo>
                  <a:pt x="7319772" y="457200"/>
                </a:lnTo>
                <a:lnTo>
                  <a:pt x="7315200" y="461772"/>
                </a:lnTo>
                <a:lnTo>
                  <a:pt x="7315200" y="467868"/>
                </a:lnTo>
                <a:lnTo>
                  <a:pt x="7319772" y="467868"/>
                </a:lnTo>
                <a:close/>
              </a:path>
            </a:pathLst>
          </a:custGeom>
          <a:solidFill>
            <a:srgbClr val="353638"/>
          </a:solidFill>
        </p:spPr>
        <p:txBody>
          <a:bodyPr wrap="square" lIns="0" tIns="0" rIns="0" bIns="0" rtlCol="0"/>
          <a:lstStyle/>
          <a:p/>
        </p:txBody>
      </p:sp>
      <p:sp>
        <p:nvSpPr>
          <p:cNvPr id="7" name="object 7"/>
          <p:cNvSpPr txBox="1"/>
          <p:nvPr/>
        </p:nvSpPr>
        <p:spPr>
          <a:xfrm>
            <a:off x="1093604" y="1267459"/>
            <a:ext cx="8432165" cy="3406775"/>
          </a:xfrm>
          <a:prstGeom prst="rect">
            <a:avLst/>
          </a:prstGeom>
        </p:spPr>
        <p:txBody>
          <a:bodyPr wrap="square" lIns="0" tIns="12065" rIns="0" bIns="0" rtlCol="0" vert="horz">
            <a:spAutoFit/>
          </a:bodyPr>
          <a:lstStyle/>
          <a:p>
            <a:pPr marL="229362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21:</a:t>
            </a:r>
            <a:r>
              <a:rPr dirty="0" sz="1600" spc="65" b="1">
                <a:solidFill>
                  <a:srgbClr val="6C6D70"/>
                </a:solidFill>
                <a:latin typeface="Arial"/>
                <a:cs typeface="Arial"/>
              </a:rPr>
              <a:t> </a:t>
            </a:r>
            <a:r>
              <a:rPr dirty="0" sz="1600" spc="-5" b="1">
                <a:solidFill>
                  <a:srgbClr val="6C6D70"/>
                </a:solidFill>
                <a:latin typeface="Arial"/>
                <a:cs typeface="Arial"/>
              </a:rPr>
              <a:t>Strings</a:t>
            </a:r>
            <a:endParaRPr sz="1600">
              <a:latin typeface="Arial"/>
              <a:cs typeface="Arial"/>
            </a:endParaRPr>
          </a:p>
          <a:p>
            <a:pPr>
              <a:lnSpc>
                <a:spcPct val="100000"/>
              </a:lnSpc>
              <a:spcBef>
                <a:spcPts val="40"/>
              </a:spcBef>
            </a:pPr>
            <a:endParaRPr sz="1850">
              <a:latin typeface="Times New Roman"/>
              <a:cs typeface="Times New Roman"/>
            </a:endParaRPr>
          </a:p>
          <a:p>
            <a:pPr marL="243840" indent="-231140">
              <a:lnSpc>
                <a:spcPct val="100000"/>
              </a:lnSpc>
              <a:buClr>
                <a:srgbClr val="007BC3"/>
              </a:buClr>
              <a:buChar char="•"/>
              <a:tabLst>
                <a:tab pos="243840" algn="l"/>
                <a:tab pos="244475" algn="l"/>
              </a:tabLst>
            </a:pPr>
            <a:r>
              <a:rPr dirty="0" sz="1900" spc="-5">
                <a:solidFill>
                  <a:srgbClr val="6C6D70"/>
                </a:solidFill>
                <a:latin typeface="Arial"/>
                <a:cs typeface="Arial"/>
              </a:rPr>
              <a:t>Accepts 3 types of quotes to assign a string to a</a:t>
            </a:r>
            <a:r>
              <a:rPr dirty="0" sz="1900" spc="135">
                <a:solidFill>
                  <a:srgbClr val="6C6D70"/>
                </a:solidFill>
                <a:latin typeface="Arial"/>
                <a:cs typeface="Arial"/>
              </a:rPr>
              <a:t> </a:t>
            </a:r>
            <a:r>
              <a:rPr dirty="0" sz="1900" spc="-5">
                <a:solidFill>
                  <a:srgbClr val="6C6D70"/>
                </a:solidFill>
                <a:latin typeface="Arial"/>
                <a:cs typeface="Arial"/>
              </a:rPr>
              <a:t>variable.</a:t>
            </a:r>
            <a:endParaRPr sz="1900">
              <a:latin typeface="Arial"/>
              <a:cs typeface="Arial"/>
            </a:endParaRPr>
          </a:p>
          <a:p>
            <a:pPr lvl="1" marL="469900" indent="-226060">
              <a:lnSpc>
                <a:spcPct val="100000"/>
              </a:lnSpc>
              <a:spcBef>
                <a:spcPts val="1420"/>
              </a:spcBef>
              <a:buClr>
                <a:srgbClr val="007BC3"/>
              </a:buClr>
              <a:buChar char="–"/>
              <a:tabLst>
                <a:tab pos="470534" algn="l"/>
              </a:tabLst>
            </a:pPr>
            <a:r>
              <a:rPr dirty="0" sz="1700">
                <a:solidFill>
                  <a:srgbClr val="6C6D70"/>
                </a:solidFill>
                <a:latin typeface="Arial"/>
                <a:cs typeface="Arial"/>
              </a:rPr>
              <a:t>single </a:t>
            </a:r>
            <a:r>
              <a:rPr dirty="0" sz="1700" spc="-5">
                <a:solidFill>
                  <a:srgbClr val="6C6D70"/>
                </a:solidFill>
                <a:latin typeface="Arial"/>
                <a:cs typeface="Arial"/>
              </a:rPr>
              <a:t>('), </a:t>
            </a:r>
            <a:r>
              <a:rPr dirty="0" sz="1700">
                <a:solidFill>
                  <a:srgbClr val="6C6D70"/>
                </a:solidFill>
                <a:latin typeface="Arial"/>
                <a:cs typeface="Arial"/>
              </a:rPr>
              <a:t>double </a:t>
            </a:r>
            <a:r>
              <a:rPr dirty="0" sz="1700" spc="-5">
                <a:solidFill>
                  <a:srgbClr val="6C6D70"/>
                </a:solidFill>
                <a:latin typeface="Arial"/>
                <a:cs typeface="Arial"/>
              </a:rPr>
              <a:t>(") </a:t>
            </a:r>
            <a:r>
              <a:rPr dirty="0" sz="1700">
                <a:solidFill>
                  <a:srgbClr val="6C6D70"/>
                </a:solidFill>
                <a:latin typeface="Arial"/>
                <a:cs typeface="Arial"/>
              </a:rPr>
              <a:t>and </a:t>
            </a:r>
            <a:r>
              <a:rPr dirty="0" sz="1700" spc="-5">
                <a:solidFill>
                  <a:srgbClr val="6C6D70"/>
                </a:solidFill>
                <a:latin typeface="Arial"/>
                <a:cs typeface="Arial"/>
              </a:rPr>
              <a:t>triple (''' </a:t>
            </a:r>
            <a:r>
              <a:rPr dirty="0" sz="1700">
                <a:solidFill>
                  <a:srgbClr val="6C6D70"/>
                </a:solidFill>
                <a:latin typeface="Arial"/>
                <a:cs typeface="Arial"/>
              </a:rPr>
              <a:t>or</a:t>
            </a:r>
            <a:r>
              <a:rPr dirty="0" sz="1700" spc="-5">
                <a:solidFill>
                  <a:srgbClr val="6C6D70"/>
                </a:solidFill>
                <a:latin typeface="Arial"/>
                <a:cs typeface="Arial"/>
              </a:rPr>
              <a:t> """)</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spc="-5">
                <a:solidFill>
                  <a:srgbClr val="6C6D70"/>
                </a:solidFill>
                <a:latin typeface="Arial"/>
                <a:cs typeface="Arial"/>
              </a:rPr>
              <a:t>String starts </a:t>
            </a:r>
            <a:r>
              <a:rPr dirty="0" sz="1700">
                <a:solidFill>
                  <a:srgbClr val="6C6D70"/>
                </a:solidFill>
                <a:latin typeface="Arial"/>
                <a:cs typeface="Arial"/>
              </a:rPr>
              <a:t>and ends </a:t>
            </a:r>
            <a:r>
              <a:rPr dirty="0" sz="1700" spc="-10">
                <a:solidFill>
                  <a:srgbClr val="6C6D70"/>
                </a:solidFill>
                <a:latin typeface="Arial"/>
                <a:cs typeface="Arial"/>
              </a:rPr>
              <a:t>with </a:t>
            </a:r>
            <a:r>
              <a:rPr dirty="0" sz="1700">
                <a:solidFill>
                  <a:srgbClr val="6C6D70"/>
                </a:solidFill>
                <a:latin typeface="Arial"/>
                <a:cs typeface="Arial"/>
              </a:rPr>
              <a:t>same </a:t>
            </a:r>
            <a:r>
              <a:rPr dirty="0" sz="1700" spc="-10">
                <a:solidFill>
                  <a:srgbClr val="6C6D70"/>
                </a:solidFill>
                <a:latin typeface="Arial"/>
                <a:cs typeface="Arial"/>
              </a:rPr>
              <a:t>type </a:t>
            </a:r>
            <a:r>
              <a:rPr dirty="0" sz="1700">
                <a:solidFill>
                  <a:srgbClr val="6C6D70"/>
                </a:solidFill>
                <a:latin typeface="Arial"/>
                <a:cs typeface="Arial"/>
              </a:rPr>
              <a:t>of</a:t>
            </a:r>
            <a:r>
              <a:rPr dirty="0" sz="1700" spc="100">
                <a:solidFill>
                  <a:srgbClr val="6C6D70"/>
                </a:solidFill>
                <a:latin typeface="Arial"/>
                <a:cs typeface="Arial"/>
              </a:rPr>
              <a:t> </a:t>
            </a:r>
            <a:r>
              <a:rPr dirty="0" sz="1700">
                <a:solidFill>
                  <a:srgbClr val="6C6D70"/>
                </a:solidFill>
                <a:latin typeface="Arial"/>
                <a:cs typeface="Arial"/>
              </a:rPr>
              <a:t>quote</a:t>
            </a:r>
            <a:endParaRPr sz="1700">
              <a:latin typeface="Arial"/>
              <a:cs typeface="Arial"/>
            </a:endParaRPr>
          </a:p>
          <a:p>
            <a:pPr lvl="1" marL="469900" indent="-226060">
              <a:lnSpc>
                <a:spcPct val="100000"/>
              </a:lnSpc>
              <a:spcBef>
                <a:spcPts val="1400"/>
              </a:spcBef>
              <a:buClr>
                <a:srgbClr val="007BC3"/>
              </a:buClr>
              <a:buChar char="–"/>
              <a:tabLst>
                <a:tab pos="470534" algn="l"/>
              </a:tabLst>
            </a:pPr>
            <a:r>
              <a:rPr dirty="0" sz="1700" spc="-10">
                <a:solidFill>
                  <a:srgbClr val="6C6D70"/>
                </a:solidFill>
                <a:latin typeface="Arial"/>
                <a:cs typeface="Arial"/>
              </a:rPr>
              <a:t>Triple </a:t>
            </a:r>
            <a:r>
              <a:rPr dirty="0" sz="1700">
                <a:solidFill>
                  <a:srgbClr val="6C6D70"/>
                </a:solidFill>
                <a:latin typeface="Arial"/>
                <a:cs typeface="Arial"/>
              </a:rPr>
              <a:t>quotes are used </a:t>
            </a:r>
            <a:r>
              <a:rPr dirty="0" sz="1700" spc="-5">
                <a:solidFill>
                  <a:srgbClr val="6C6D70"/>
                </a:solidFill>
                <a:latin typeface="Arial"/>
                <a:cs typeface="Arial"/>
              </a:rPr>
              <a:t>to </a:t>
            </a:r>
            <a:r>
              <a:rPr dirty="0" sz="1700">
                <a:solidFill>
                  <a:srgbClr val="6C6D70"/>
                </a:solidFill>
                <a:latin typeface="Arial"/>
                <a:cs typeface="Arial"/>
              </a:rPr>
              <a:t>span </a:t>
            </a:r>
            <a:r>
              <a:rPr dirty="0" sz="1700" spc="-5">
                <a:solidFill>
                  <a:srgbClr val="6C6D70"/>
                </a:solidFill>
                <a:latin typeface="Arial"/>
                <a:cs typeface="Arial"/>
              </a:rPr>
              <a:t>string </a:t>
            </a:r>
            <a:r>
              <a:rPr dirty="0" sz="1700">
                <a:solidFill>
                  <a:srgbClr val="6C6D70"/>
                </a:solidFill>
                <a:latin typeface="Arial"/>
                <a:cs typeface="Arial"/>
              </a:rPr>
              <a:t>across </a:t>
            </a:r>
            <a:r>
              <a:rPr dirty="0" sz="1700" spc="-5">
                <a:solidFill>
                  <a:srgbClr val="6C6D70"/>
                </a:solidFill>
                <a:latin typeface="Arial"/>
                <a:cs typeface="Arial"/>
              </a:rPr>
              <a:t>multiple </a:t>
            </a:r>
            <a:r>
              <a:rPr dirty="0" sz="1700">
                <a:solidFill>
                  <a:srgbClr val="6C6D70"/>
                </a:solidFill>
                <a:latin typeface="Arial"/>
                <a:cs typeface="Arial"/>
              </a:rPr>
              <a:t>lines.</a:t>
            </a:r>
            <a:endParaRPr sz="1700">
              <a:latin typeface="Arial"/>
              <a:cs typeface="Arial"/>
            </a:endParaRPr>
          </a:p>
          <a:p>
            <a:pPr marL="311150" indent="-298450">
              <a:lnSpc>
                <a:spcPct val="100000"/>
              </a:lnSpc>
              <a:spcBef>
                <a:spcPts val="1405"/>
              </a:spcBef>
              <a:buClr>
                <a:srgbClr val="007BC3"/>
              </a:buClr>
              <a:buChar char="•"/>
              <a:tabLst>
                <a:tab pos="311150" algn="l"/>
                <a:tab pos="311785" algn="l"/>
              </a:tabLst>
            </a:pPr>
            <a:r>
              <a:rPr dirty="0" sz="1900" spc="-5">
                <a:solidFill>
                  <a:srgbClr val="6C6D70"/>
                </a:solidFill>
                <a:latin typeface="Arial"/>
                <a:cs typeface="Arial"/>
              </a:rPr>
              <a:t>Index starts from</a:t>
            </a:r>
            <a:r>
              <a:rPr dirty="0" sz="1900" spc="25">
                <a:solidFill>
                  <a:srgbClr val="6C6D70"/>
                </a:solidFill>
                <a:latin typeface="Arial"/>
                <a:cs typeface="Arial"/>
              </a:rPr>
              <a:t> </a:t>
            </a:r>
            <a:r>
              <a:rPr dirty="0" sz="1900" spc="-5">
                <a:solidFill>
                  <a:srgbClr val="6C6D70"/>
                </a:solidFill>
                <a:latin typeface="Arial"/>
                <a:cs typeface="Arial"/>
              </a:rPr>
              <a:t>zero.</a:t>
            </a:r>
            <a:endParaRPr sz="1900">
              <a:latin typeface="Arial"/>
              <a:cs typeface="Arial"/>
            </a:endParaRPr>
          </a:p>
          <a:p>
            <a:pPr marL="243840" marR="5080" indent="-231140">
              <a:lnSpc>
                <a:spcPct val="110000"/>
              </a:lnSpc>
              <a:spcBef>
                <a:spcPts val="1195"/>
              </a:spcBef>
              <a:buClr>
                <a:srgbClr val="007BC3"/>
              </a:buClr>
              <a:buChar char="•"/>
              <a:tabLst>
                <a:tab pos="243840" algn="l"/>
                <a:tab pos="244475" algn="l"/>
              </a:tabLst>
            </a:pPr>
            <a:r>
              <a:rPr dirty="0" sz="1900" spc="-5">
                <a:solidFill>
                  <a:srgbClr val="6C6D70"/>
                </a:solidFill>
                <a:latin typeface="Arial"/>
                <a:cs typeface="Arial"/>
              </a:rPr>
              <a:t>Can be accessed using negative indices. Last character </a:t>
            </a:r>
            <a:r>
              <a:rPr dirty="0" sz="1900" spc="-10">
                <a:solidFill>
                  <a:srgbClr val="6C6D70"/>
                </a:solidFill>
                <a:latin typeface="Arial"/>
                <a:cs typeface="Arial"/>
              </a:rPr>
              <a:t>will </a:t>
            </a:r>
            <a:r>
              <a:rPr dirty="0" sz="1900" spc="-5">
                <a:solidFill>
                  <a:srgbClr val="6C6D70"/>
                </a:solidFill>
                <a:latin typeface="Arial"/>
                <a:cs typeface="Arial"/>
              </a:rPr>
              <a:t>start </a:t>
            </a:r>
            <a:r>
              <a:rPr dirty="0" sz="1900" spc="-10">
                <a:solidFill>
                  <a:srgbClr val="6C6D70"/>
                </a:solidFill>
                <a:latin typeface="Arial"/>
                <a:cs typeface="Arial"/>
              </a:rPr>
              <a:t>with </a:t>
            </a:r>
            <a:r>
              <a:rPr dirty="0" sz="1900" spc="-5">
                <a:solidFill>
                  <a:srgbClr val="6C6D70"/>
                </a:solidFill>
                <a:latin typeface="Arial"/>
                <a:cs typeface="Arial"/>
              </a:rPr>
              <a:t>-1 and  traverses from right to</a:t>
            </a:r>
            <a:r>
              <a:rPr dirty="0" sz="1900" spc="50">
                <a:solidFill>
                  <a:srgbClr val="6C6D70"/>
                </a:solidFill>
                <a:latin typeface="Arial"/>
                <a:cs typeface="Arial"/>
              </a:rPr>
              <a:t> </a:t>
            </a:r>
            <a:r>
              <a:rPr dirty="0" sz="1900" spc="-5">
                <a:solidFill>
                  <a:srgbClr val="6C6D70"/>
                </a:solidFill>
                <a:latin typeface="Arial"/>
                <a:cs typeface="Arial"/>
              </a:rPr>
              <a:t>left.</a:t>
            </a:r>
            <a:endParaRPr sz="1900">
              <a:latin typeface="Arial"/>
              <a:cs typeface="Arial"/>
            </a:endParaRPr>
          </a:p>
        </p:txBody>
      </p:sp>
      <p:sp>
        <p:nvSpPr>
          <p:cNvPr id="8" name="object 8"/>
          <p:cNvSpPr/>
          <p:nvPr/>
        </p:nvSpPr>
        <p:spPr>
          <a:xfrm>
            <a:off x="1667134" y="6175248"/>
            <a:ext cx="7315200" cy="457200"/>
          </a:xfrm>
          <a:custGeom>
            <a:avLst/>
            <a:gdLst/>
            <a:ahLst/>
            <a:cxnLst/>
            <a:rect l="l" t="t" r="r" b="b"/>
            <a:pathLst>
              <a:path w="7315200" h="457200">
                <a:moveTo>
                  <a:pt x="0" y="0"/>
                </a:moveTo>
                <a:lnTo>
                  <a:pt x="0" y="457200"/>
                </a:lnTo>
                <a:lnTo>
                  <a:pt x="7315200" y="457200"/>
                </a:lnTo>
                <a:lnTo>
                  <a:pt x="7315200" y="0"/>
                </a:lnTo>
                <a:lnTo>
                  <a:pt x="0" y="0"/>
                </a:lnTo>
                <a:close/>
              </a:path>
            </a:pathLst>
          </a:custGeom>
          <a:solidFill>
            <a:srgbClr val="BFE8FF"/>
          </a:solidFill>
        </p:spPr>
        <p:txBody>
          <a:bodyPr wrap="square" lIns="0" tIns="0" rIns="0" bIns="0" rtlCol="0"/>
          <a:lstStyle/>
          <a:p/>
        </p:txBody>
      </p:sp>
      <p:sp>
        <p:nvSpPr>
          <p:cNvPr id="9" name="object 9"/>
          <p:cNvSpPr/>
          <p:nvPr/>
        </p:nvSpPr>
        <p:spPr>
          <a:xfrm>
            <a:off x="1662562" y="6170676"/>
            <a:ext cx="7324725" cy="467995"/>
          </a:xfrm>
          <a:custGeom>
            <a:avLst/>
            <a:gdLst/>
            <a:ahLst/>
            <a:cxnLst/>
            <a:rect l="l" t="t" r="r" b="b"/>
            <a:pathLst>
              <a:path w="7324725" h="467995">
                <a:moveTo>
                  <a:pt x="7324344" y="464820"/>
                </a:moveTo>
                <a:lnTo>
                  <a:pt x="7324344" y="3048"/>
                </a:lnTo>
                <a:lnTo>
                  <a:pt x="7322820" y="0"/>
                </a:lnTo>
                <a:lnTo>
                  <a:pt x="1524" y="0"/>
                </a:lnTo>
                <a:lnTo>
                  <a:pt x="0" y="3048"/>
                </a:lnTo>
                <a:lnTo>
                  <a:pt x="0" y="464820"/>
                </a:lnTo>
                <a:lnTo>
                  <a:pt x="1524" y="467868"/>
                </a:lnTo>
                <a:lnTo>
                  <a:pt x="4572" y="467868"/>
                </a:lnTo>
                <a:lnTo>
                  <a:pt x="4572" y="10668"/>
                </a:lnTo>
                <a:lnTo>
                  <a:pt x="9144" y="4572"/>
                </a:lnTo>
                <a:lnTo>
                  <a:pt x="9144" y="10668"/>
                </a:lnTo>
                <a:lnTo>
                  <a:pt x="7315200" y="10668"/>
                </a:lnTo>
                <a:lnTo>
                  <a:pt x="7315200" y="4572"/>
                </a:lnTo>
                <a:lnTo>
                  <a:pt x="7319772" y="10668"/>
                </a:lnTo>
                <a:lnTo>
                  <a:pt x="7319772" y="467868"/>
                </a:lnTo>
                <a:lnTo>
                  <a:pt x="7322820" y="467868"/>
                </a:lnTo>
                <a:lnTo>
                  <a:pt x="7324344" y="464820"/>
                </a:lnTo>
                <a:close/>
              </a:path>
              <a:path w="7324725" h="467995">
                <a:moveTo>
                  <a:pt x="9144" y="10668"/>
                </a:moveTo>
                <a:lnTo>
                  <a:pt x="9144" y="4572"/>
                </a:lnTo>
                <a:lnTo>
                  <a:pt x="4572" y="10668"/>
                </a:lnTo>
                <a:lnTo>
                  <a:pt x="9144" y="10668"/>
                </a:lnTo>
                <a:close/>
              </a:path>
              <a:path w="7324725" h="467995">
                <a:moveTo>
                  <a:pt x="9144" y="457200"/>
                </a:moveTo>
                <a:lnTo>
                  <a:pt x="9144" y="10668"/>
                </a:lnTo>
                <a:lnTo>
                  <a:pt x="4572" y="10668"/>
                </a:lnTo>
                <a:lnTo>
                  <a:pt x="4572" y="457200"/>
                </a:lnTo>
                <a:lnTo>
                  <a:pt x="9144" y="457200"/>
                </a:lnTo>
                <a:close/>
              </a:path>
              <a:path w="7324725" h="467995">
                <a:moveTo>
                  <a:pt x="7319772" y="457200"/>
                </a:moveTo>
                <a:lnTo>
                  <a:pt x="4572" y="457200"/>
                </a:lnTo>
                <a:lnTo>
                  <a:pt x="9144" y="461772"/>
                </a:lnTo>
                <a:lnTo>
                  <a:pt x="9144" y="467868"/>
                </a:lnTo>
                <a:lnTo>
                  <a:pt x="7315200" y="467868"/>
                </a:lnTo>
                <a:lnTo>
                  <a:pt x="7315200" y="461772"/>
                </a:lnTo>
                <a:lnTo>
                  <a:pt x="7319772" y="457200"/>
                </a:lnTo>
                <a:close/>
              </a:path>
              <a:path w="7324725" h="467995">
                <a:moveTo>
                  <a:pt x="9144" y="467868"/>
                </a:moveTo>
                <a:lnTo>
                  <a:pt x="9144" y="461772"/>
                </a:lnTo>
                <a:lnTo>
                  <a:pt x="4572" y="457200"/>
                </a:lnTo>
                <a:lnTo>
                  <a:pt x="4572" y="467868"/>
                </a:lnTo>
                <a:lnTo>
                  <a:pt x="9144" y="467868"/>
                </a:lnTo>
                <a:close/>
              </a:path>
              <a:path w="7324725" h="467995">
                <a:moveTo>
                  <a:pt x="7319772" y="10668"/>
                </a:moveTo>
                <a:lnTo>
                  <a:pt x="7315200" y="4572"/>
                </a:lnTo>
                <a:lnTo>
                  <a:pt x="7315200" y="10668"/>
                </a:lnTo>
                <a:lnTo>
                  <a:pt x="7319772" y="10668"/>
                </a:lnTo>
                <a:close/>
              </a:path>
              <a:path w="7324725" h="467995">
                <a:moveTo>
                  <a:pt x="7319772" y="457200"/>
                </a:moveTo>
                <a:lnTo>
                  <a:pt x="7319772" y="10668"/>
                </a:lnTo>
                <a:lnTo>
                  <a:pt x="7315200" y="10668"/>
                </a:lnTo>
                <a:lnTo>
                  <a:pt x="7315200" y="457200"/>
                </a:lnTo>
                <a:lnTo>
                  <a:pt x="7319772" y="457200"/>
                </a:lnTo>
                <a:close/>
              </a:path>
              <a:path w="7324725" h="467995">
                <a:moveTo>
                  <a:pt x="7319772" y="467868"/>
                </a:moveTo>
                <a:lnTo>
                  <a:pt x="7319772" y="457200"/>
                </a:lnTo>
                <a:lnTo>
                  <a:pt x="7315200" y="461772"/>
                </a:lnTo>
                <a:lnTo>
                  <a:pt x="7315200" y="467868"/>
                </a:lnTo>
                <a:lnTo>
                  <a:pt x="7319772" y="467868"/>
                </a:lnTo>
                <a:close/>
              </a:path>
            </a:pathLst>
          </a:custGeom>
          <a:solidFill>
            <a:srgbClr val="353638"/>
          </a:solidFill>
        </p:spPr>
        <p:txBody>
          <a:bodyPr wrap="square" lIns="0" tIns="0" rIns="0" bIns="0" rtlCol="0"/>
          <a:lstStyle/>
          <a:p/>
        </p:txBody>
      </p:sp>
      <p:sp>
        <p:nvSpPr>
          <p:cNvPr id="10" name="object 10"/>
          <p:cNvSpPr txBox="1"/>
          <p:nvPr/>
        </p:nvSpPr>
        <p:spPr>
          <a:xfrm>
            <a:off x="1667134" y="6255509"/>
            <a:ext cx="7315200" cy="269240"/>
          </a:xfrm>
          <a:prstGeom prst="rect">
            <a:avLst/>
          </a:prstGeom>
        </p:spPr>
        <p:txBody>
          <a:bodyPr wrap="square" lIns="0" tIns="12065" rIns="0" bIns="0" rtlCol="0" vert="horz">
            <a:spAutoFit/>
          </a:bodyPr>
          <a:lstStyle/>
          <a:p>
            <a:pPr marL="2181860">
              <a:lnSpc>
                <a:spcPct val="100000"/>
              </a:lnSpc>
              <a:spcBef>
                <a:spcPts val="95"/>
              </a:spcBef>
            </a:pPr>
            <a:r>
              <a:rPr dirty="0" sz="1600" spc="-10" b="1">
                <a:solidFill>
                  <a:srgbClr val="6C6D70"/>
                </a:solidFill>
                <a:latin typeface="Arial"/>
                <a:cs typeface="Arial"/>
              </a:rPr>
              <a:t>Demo: Assignment </a:t>
            </a:r>
            <a:r>
              <a:rPr dirty="0" sz="1600" spc="-5" b="1">
                <a:solidFill>
                  <a:srgbClr val="6C6D70"/>
                </a:solidFill>
                <a:latin typeface="Arial"/>
                <a:cs typeface="Arial"/>
              </a:rPr>
              <a:t>22:</a:t>
            </a:r>
            <a:r>
              <a:rPr dirty="0" sz="1600" spc="25" b="1">
                <a:solidFill>
                  <a:srgbClr val="6C6D70"/>
                </a:solidFill>
                <a:latin typeface="Arial"/>
                <a:cs typeface="Arial"/>
              </a:rPr>
              <a:t> </a:t>
            </a:r>
            <a:r>
              <a:rPr dirty="0" sz="1600" spc="-5" b="1">
                <a:solidFill>
                  <a:srgbClr val="6C6D70"/>
                </a:solidFill>
                <a:latin typeface="Arial"/>
                <a:cs typeface="Arial"/>
              </a:rPr>
              <a:t>Strings</a:t>
            </a:r>
            <a:endParaRPr sz="1600">
              <a:latin typeface="Arial"/>
              <a:cs typeface="Arial"/>
            </a:endParaRPr>
          </a:p>
        </p:txBody>
      </p:sp>
      <p:sp>
        <p:nvSpPr>
          <p:cNvPr id="11" name="object 11"/>
          <p:cNvSpPr txBox="1"/>
          <p:nvPr/>
        </p:nvSpPr>
        <p:spPr>
          <a:xfrm>
            <a:off x="895484" y="5261861"/>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2" name="object 12"/>
          <p:cNvSpPr/>
          <p:nvPr/>
        </p:nvSpPr>
        <p:spPr>
          <a:xfrm>
            <a:off x="1737238" y="4799076"/>
            <a:ext cx="7850505" cy="1205865"/>
          </a:xfrm>
          <a:custGeom>
            <a:avLst/>
            <a:gdLst/>
            <a:ahLst/>
            <a:cxnLst/>
            <a:rect l="l" t="t" r="r" b="b"/>
            <a:pathLst>
              <a:path w="7850505" h="1205864">
                <a:moveTo>
                  <a:pt x="7850124" y="4572"/>
                </a:moveTo>
                <a:lnTo>
                  <a:pt x="7850124" y="1524"/>
                </a:lnTo>
                <a:lnTo>
                  <a:pt x="7848600" y="0"/>
                </a:lnTo>
                <a:lnTo>
                  <a:pt x="3048" y="0"/>
                </a:lnTo>
                <a:lnTo>
                  <a:pt x="0" y="1524"/>
                </a:lnTo>
                <a:lnTo>
                  <a:pt x="0" y="4572"/>
                </a:lnTo>
                <a:lnTo>
                  <a:pt x="4571" y="5271"/>
                </a:lnTo>
                <a:lnTo>
                  <a:pt x="4571" y="4572"/>
                </a:lnTo>
                <a:lnTo>
                  <a:pt x="7850124" y="4572"/>
                </a:lnTo>
                <a:close/>
              </a:path>
              <a:path w="7850505" h="1205864">
                <a:moveTo>
                  <a:pt x="7845551" y="1205484"/>
                </a:moveTo>
                <a:lnTo>
                  <a:pt x="7845551" y="1204784"/>
                </a:lnTo>
                <a:lnTo>
                  <a:pt x="4571" y="5271"/>
                </a:lnTo>
                <a:lnTo>
                  <a:pt x="4571" y="1205484"/>
                </a:lnTo>
                <a:lnTo>
                  <a:pt x="7845551" y="1205484"/>
                </a:lnTo>
                <a:close/>
              </a:path>
              <a:path w="7850505" h="1205864">
                <a:moveTo>
                  <a:pt x="7850124" y="1205484"/>
                </a:moveTo>
                <a:lnTo>
                  <a:pt x="7850124" y="4572"/>
                </a:lnTo>
                <a:lnTo>
                  <a:pt x="7845551" y="4572"/>
                </a:lnTo>
                <a:lnTo>
                  <a:pt x="7845551" y="9144"/>
                </a:lnTo>
                <a:lnTo>
                  <a:pt x="7845552" y="1204784"/>
                </a:lnTo>
                <a:lnTo>
                  <a:pt x="7850124" y="1205484"/>
                </a:lnTo>
                <a:close/>
              </a:path>
            </a:pathLst>
          </a:custGeom>
          <a:solidFill>
            <a:srgbClr val="696B6E"/>
          </a:solidFill>
        </p:spPr>
        <p:txBody>
          <a:bodyPr wrap="square" lIns="0" tIns="0" rIns="0" bIns="0" rtlCol="0"/>
          <a:lstStyle/>
          <a:p/>
        </p:txBody>
      </p:sp>
      <p:sp>
        <p:nvSpPr>
          <p:cNvPr id="13" name="object 13"/>
          <p:cNvSpPr/>
          <p:nvPr/>
        </p:nvSpPr>
        <p:spPr>
          <a:xfrm>
            <a:off x="1741810" y="4803648"/>
            <a:ext cx="7840980" cy="1201420"/>
          </a:xfrm>
          <a:custGeom>
            <a:avLst/>
            <a:gdLst/>
            <a:ahLst/>
            <a:cxnLst/>
            <a:rect l="l" t="t" r="r" b="b"/>
            <a:pathLst>
              <a:path w="7840980" h="1201420">
                <a:moveTo>
                  <a:pt x="0" y="0"/>
                </a:moveTo>
                <a:lnTo>
                  <a:pt x="0" y="1200912"/>
                </a:lnTo>
                <a:lnTo>
                  <a:pt x="7840980" y="1200912"/>
                </a:lnTo>
                <a:lnTo>
                  <a:pt x="7840980" y="0"/>
                </a:lnTo>
                <a:lnTo>
                  <a:pt x="0" y="0"/>
                </a:lnTo>
                <a:close/>
              </a:path>
            </a:pathLst>
          </a:custGeom>
          <a:solidFill>
            <a:srgbClr val="F2F2F2"/>
          </a:solidFill>
        </p:spPr>
        <p:txBody>
          <a:bodyPr wrap="square" lIns="0" tIns="0" rIns="0" bIns="0" rtlCol="0"/>
          <a:lstStyle/>
          <a:p/>
        </p:txBody>
      </p:sp>
      <p:sp>
        <p:nvSpPr>
          <p:cNvPr id="14" name="object 14"/>
          <p:cNvSpPr/>
          <p:nvPr/>
        </p:nvSpPr>
        <p:spPr>
          <a:xfrm>
            <a:off x="1737238" y="4799076"/>
            <a:ext cx="7850505" cy="1210310"/>
          </a:xfrm>
          <a:custGeom>
            <a:avLst/>
            <a:gdLst/>
            <a:ahLst/>
            <a:cxnLst/>
            <a:rect l="l" t="t" r="r" b="b"/>
            <a:pathLst>
              <a:path w="7850505" h="1210310">
                <a:moveTo>
                  <a:pt x="7850124" y="1208532"/>
                </a:moveTo>
                <a:lnTo>
                  <a:pt x="7850124" y="1524"/>
                </a:lnTo>
                <a:lnTo>
                  <a:pt x="7848600" y="0"/>
                </a:lnTo>
                <a:lnTo>
                  <a:pt x="3048" y="0"/>
                </a:lnTo>
                <a:lnTo>
                  <a:pt x="0" y="1524"/>
                </a:lnTo>
                <a:lnTo>
                  <a:pt x="0" y="1208532"/>
                </a:lnTo>
                <a:lnTo>
                  <a:pt x="3048" y="1210056"/>
                </a:lnTo>
                <a:lnTo>
                  <a:pt x="4572" y="1210056"/>
                </a:lnTo>
                <a:lnTo>
                  <a:pt x="4572" y="9144"/>
                </a:lnTo>
                <a:lnTo>
                  <a:pt x="9144" y="4572"/>
                </a:lnTo>
                <a:lnTo>
                  <a:pt x="9144" y="9144"/>
                </a:lnTo>
                <a:lnTo>
                  <a:pt x="7840980" y="9144"/>
                </a:lnTo>
                <a:lnTo>
                  <a:pt x="7840980" y="4572"/>
                </a:lnTo>
                <a:lnTo>
                  <a:pt x="7845552" y="9144"/>
                </a:lnTo>
                <a:lnTo>
                  <a:pt x="7845552" y="1210056"/>
                </a:lnTo>
                <a:lnTo>
                  <a:pt x="7848600" y="1210056"/>
                </a:lnTo>
                <a:lnTo>
                  <a:pt x="7850124" y="1208532"/>
                </a:lnTo>
                <a:close/>
              </a:path>
              <a:path w="7850505" h="1210310">
                <a:moveTo>
                  <a:pt x="9144" y="9144"/>
                </a:moveTo>
                <a:lnTo>
                  <a:pt x="9144" y="4572"/>
                </a:lnTo>
                <a:lnTo>
                  <a:pt x="4572" y="9144"/>
                </a:lnTo>
                <a:lnTo>
                  <a:pt x="9144" y="9144"/>
                </a:lnTo>
                <a:close/>
              </a:path>
              <a:path w="7850505" h="1210310">
                <a:moveTo>
                  <a:pt x="9144" y="1200912"/>
                </a:moveTo>
                <a:lnTo>
                  <a:pt x="9144" y="9144"/>
                </a:lnTo>
                <a:lnTo>
                  <a:pt x="4572" y="9144"/>
                </a:lnTo>
                <a:lnTo>
                  <a:pt x="4572" y="1200912"/>
                </a:lnTo>
                <a:lnTo>
                  <a:pt x="9144" y="1200912"/>
                </a:lnTo>
                <a:close/>
              </a:path>
              <a:path w="7850505" h="1210310">
                <a:moveTo>
                  <a:pt x="7845552" y="1200912"/>
                </a:moveTo>
                <a:lnTo>
                  <a:pt x="4572" y="1200912"/>
                </a:lnTo>
                <a:lnTo>
                  <a:pt x="9144" y="1205484"/>
                </a:lnTo>
                <a:lnTo>
                  <a:pt x="9144" y="1210056"/>
                </a:lnTo>
                <a:lnTo>
                  <a:pt x="7840980" y="1210056"/>
                </a:lnTo>
                <a:lnTo>
                  <a:pt x="7840980" y="1205484"/>
                </a:lnTo>
                <a:lnTo>
                  <a:pt x="7845552" y="1200912"/>
                </a:lnTo>
                <a:close/>
              </a:path>
              <a:path w="7850505" h="1210310">
                <a:moveTo>
                  <a:pt x="9144" y="1210056"/>
                </a:moveTo>
                <a:lnTo>
                  <a:pt x="9144" y="1205484"/>
                </a:lnTo>
                <a:lnTo>
                  <a:pt x="4572" y="1200912"/>
                </a:lnTo>
                <a:lnTo>
                  <a:pt x="4572" y="1210056"/>
                </a:lnTo>
                <a:lnTo>
                  <a:pt x="9144" y="1210056"/>
                </a:lnTo>
                <a:close/>
              </a:path>
              <a:path w="7850505" h="1210310">
                <a:moveTo>
                  <a:pt x="7845552" y="9144"/>
                </a:moveTo>
                <a:lnTo>
                  <a:pt x="7840980" y="4572"/>
                </a:lnTo>
                <a:lnTo>
                  <a:pt x="7840980" y="9144"/>
                </a:lnTo>
                <a:lnTo>
                  <a:pt x="7845552" y="9144"/>
                </a:lnTo>
                <a:close/>
              </a:path>
              <a:path w="7850505" h="1210310">
                <a:moveTo>
                  <a:pt x="7845552" y="1200912"/>
                </a:moveTo>
                <a:lnTo>
                  <a:pt x="7845552" y="9144"/>
                </a:lnTo>
                <a:lnTo>
                  <a:pt x="7840980" y="9144"/>
                </a:lnTo>
                <a:lnTo>
                  <a:pt x="7840980" y="1200912"/>
                </a:lnTo>
                <a:lnTo>
                  <a:pt x="7845552" y="1200912"/>
                </a:lnTo>
                <a:close/>
              </a:path>
              <a:path w="7850505" h="1210310">
                <a:moveTo>
                  <a:pt x="7845552" y="1210056"/>
                </a:moveTo>
                <a:lnTo>
                  <a:pt x="7845552" y="1200912"/>
                </a:lnTo>
                <a:lnTo>
                  <a:pt x="7840980" y="1205484"/>
                </a:lnTo>
                <a:lnTo>
                  <a:pt x="7840980" y="1210056"/>
                </a:lnTo>
                <a:lnTo>
                  <a:pt x="7845552" y="1210056"/>
                </a:lnTo>
                <a:close/>
              </a:path>
            </a:pathLst>
          </a:custGeom>
          <a:solidFill>
            <a:srgbClr val="696B6E"/>
          </a:solidFill>
        </p:spPr>
        <p:txBody>
          <a:bodyPr wrap="square" lIns="0" tIns="0" rIns="0" bIns="0" rtlCol="0"/>
          <a:lstStyle/>
          <a:p/>
        </p:txBody>
      </p:sp>
      <p:sp>
        <p:nvSpPr>
          <p:cNvPr id="15" name="object 15"/>
          <p:cNvSpPr txBox="1"/>
          <p:nvPr/>
        </p:nvSpPr>
        <p:spPr>
          <a:xfrm>
            <a:off x="1741810" y="4830569"/>
            <a:ext cx="7840980" cy="1122680"/>
          </a:xfrm>
          <a:prstGeom prst="rect">
            <a:avLst/>
          </a:prstGeom>
        </p:spPr>
        <p:txBody>
          <a:bodyPr wrap="square" lIns="0" tIns="12700" rIns="0" bIns="0" rtlCol="0" vert="horz">
            <a:spAutoFit/>
          </a:bodyPr>
          <a:lstStyle/>
          <a:p>
            <a:pPr marL="91440">
              <a:lnSpc>
                <a:spcPct val="100000"/>
              </a:lnSpc>
              <a:spcBef>
                <a:spcPts val="100"/>
              </a:spcBef>
            </a:pPr>
            <a:r>
              <a:rPr dirty="0" sz="1800" b="1">
                <a:solidFill>
                  <a:srgbClr val="007BC3"/>
                </a:solidFill>
                <a:latin typeface="Arial"/>
                <a:cs typeface="Arial"/>
              </a:rPr>
              <a:t>word =</a:t>
            </a:r>
            <a:r>
              <a:rPr dirty="0" sz="1800" spc="-40" b="1">
                <a:solidFill>
                  <a:srgbClr val="007BC3"/>
                </a:solidFill>
                <a:latin typeface="Arial"/>
                <a:cs typeface="Arial"/>
              </a:rPr>
              <a:t> </a:t>
            </a:r>
            <a:r>
              <a:rPr dirty="0" sz="1800" spc="-5" b="1">
                <a:solidFill>
                  <a:srgbClr val="007BC3"/>
                </a:solidFill>
                <a:latin typeface="Arial"/>
                <a:cs typeface="Arial"/>
              </a:rPr>
              <a:t>‘Programming’</a:t>
            </a:r>
            <a:endParaRPr sz="1800">
              <a:latin typeface="Arial"/>
              <a:cs typeface="Arial"/>
            </a:endParaRPr>
          </a:p>
          <a:p>
            <a:pPr marL="91440">
              <a:lnSpc>
                <a:spcPct val="100000"/>
              </a:lnSpc>
            </a:pPr>
            <a:r>
              <a:rPr dirty="0" sz="1800" spc="-5" b="1">
                <a:solidFill>
                  <a:srgbClr val="007BC3"/>
                </a:solidFill>
                <a:latin typeface="Arial"/>
                <a:cs typeface="Arial"/>
              </a:rPr>
              <a:t>sentence </a:t>
            </a:r>
            <a:r>
              <a:rPr dirty="0" sz="1800" b="1">
                <a:solidFill>
                  <a:srgbClr val="007BC3"/>
                </a:solidFill>
                <a:latin typeface="Arial"/>
                <a:cs typeface="Arial"/>
              </a:rPr>
              <a:t>= </a:t>
            </a:r>
            <a:r>
              <a:rPr dirty="0" sz="1800" spc="-5" b="1">
                <a:solidFill>
                  <a:srgbClr val="007BC3"/>
                </a:solidFill>
                <a:latin typeface="Arial"/>
                <a:cs typeface="Arial"/>
              </a:rPr>
              <a:t>“Object Oriented</a:t>
            </a:r>
            <a:r>
              <a:rPr dirty="0" sz="1800" spc="5" b="1">
                <a:solidFill>
                  <a:srgbClr val="007BC3"/>
                </a:solidFill>
                <a:latin typeface="Arial"/>
                <a:cs typeface="Arial"/>
              </a:rPr>
              <a:t> </a:t>
            </a:r>
            <a:r>
              <a:rPr dirty="0" sz="1800" spc="-5" b="1">
                <a:solidFill>
                  <a:srgbClr val="007BC3"/>
                </a:solidFill>
                <a:latin typeface="Arial"/>
                <a:cs typeface="Arial"/>
              </a:rPr>
              <a:t>Programming."</a:t>
            </a:r>
            <a:endParaRPr sz="1800">
              <a:latin typeface="Arial"/>
              <a:cs typeface="Arial"/>
            </a:endParaRPr>
          </a:p>
          <a:p>
            <a:pPr marL="91440" marR="215265">
              <a:lnSpc>
                <a:spcPct val="100000"/>
              </a:lnSpc>
            </a:pPr>
            <a:r>
              <a:rPr dirty="0" sz="1800" spc="-5" b="1">
                <a:solidFill>
                  <a:srgbClr val="007BC3"/>
                </a:solidFill>
                <a:latin typeface="Arial"/>
                <a:cs typeface="Arial"/>
              </a:rPr>
              <a:t>paragraph </a:t>
            </a:r>
            <a:r>
              <a:rPr dirty="0" sz="1800" b="1">
                <a:solidFill>
                  <a:srgbClr val="007BC3"/>
                </a:solidFill>
                <a:latin typeface="Arial"/>
                <a:cs typeface="Arial"/>
              </a:rPr>
              <a:t>= </a:t>
            </a:r>
            <a:r>
              <a:rPr dirty="0" sz="1800" spc="-5" b="1">
                <a:solidFill>
                  <a:srgbClr val="007BC3"/>
                </a:solidFill>
                <a:latin typeface="Arial"/>
                <a:cs typeface="Arial"/>
              </a:rPr>
              <a:t>""“ Python </a:t>
            </a:r>
            <a:r>
              <a:rPr dirty="0" sz="1800" b="1">
                <a:solidFill>
                  <a:srgbClr val="007BC3"/>
                </a:solidFill>
                <a:latin typeface="Arial"/>
                <a:cs typeface="Arial"/>
              </a:rPr>
              <a:t>is a </a:t>
            </a:r>
            <a:r>
              <a:rPr dirty="0" sz="1800" spc="-5" b="1">
                <a:solidFill>
                  <a:srgbClr val="007BC3"/>
                </a:solidFill>
                <a:latin typeface="Arial"/>
                <a:cs typeface="Arial"/>
              </a:rPr>
              <a:t>Object Oriented Programming Language.  </a:t>
            </a:r>
            <a:r>
              <a:rPr dirty="0" sz="1800" b="1">
                <a:solidFill>
                  <a:srgbClr val="007BC3"/>
                </a:solidFill>
                <a:latin typeface="Arial"/>
                <a:cs typeface="Arial"/>
              </a:rPr>
              <a:t>It is a </a:t>
            </a:r>
            <a:r>
              <a:rPr dirty="0" sz="1800" spc="-5" b="1">
                <a:solidFill>
                  <a:srgbClr val="007BC3"/>
                </a:solidFill>
                <a:latin typeface="Arial"/>
                <a:cs typeface="Arial"/>
              </a:rPr>
              <a:t>Beginner’s</a:t>
            </a:r>
            <a:r>
              <a:rPr dirty="0" sz="1800" spc="-30" b="1">
                <a:solidFill>
                  <a:srgbClr val="007BC3"/>
                </a:solidFill>
                <a:latin typeface="Arial"/>
                <a:cs typeface="Arial"/>
              </a:rPr>
              <a:t> </a:t>
            </a:r>
            <a:r>
              <a:rPr dirty="0" sz="1800" spc="-5" b="1">
                <a:solidFill>
                  <a:srgbClr val="007BC3"/>
                </a:solidFill>
                <a:latin typeface="Arial"/>
                <a:cs typeface="Arial"/>
              </a:rPr>
              <a:t>language."""</a:t>
            </a:r>
            <a:endParaRPr sz="18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73792" y="641095"/>
            <a:ext cx="5378450" cy="452120"/>
          </a:xfrm>
          <a:prstGeom prst="rect"/>
        </p:spPr>
        <p:txBody>
          <a:bodyPr wrap="square" lIns="0" tIns="12065" rIns="0" bIns="0" rtlCol="0" vert="horz">
            <a:spAutoFit/>
          </a:bodyPr>
          <a:lstStyle/>
          <a:p>
            <a:pPr marL="12700">
              <a:lnSpc>
                <a:spcPct val="100000"/>
              </a:lnSpc>
              <a:spcBef>
                <a:spcPts val="95"/>
              </a:spcBef>
            </a:pPr>
            <a:r>
              <a:rPr dirty="0" spc="-5"/>
              <a:t>String Operators and</a:t>
            </a:r>
            <a:r>
              <a:rPr dirty="0" spc="-20"/>
              <a:t> </a:t>
            </a:r>
            <a:r>
              <a:rPr dirty="0" spc="-5"/>
              <a:t>Functions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5</a:t>
            </a:r>
            <a:r>
              <a:rPr dirty="0" sz="1000" spc="-5" b="1">
                <a:solidFill>
                  <a:srgbClr val="6C6D70"/>
                </a:solidFill>
                <a:latin typeface="Arial"/>
                <a:cs typeface="Arial"/>
              </a:rPr>
              <a:t>4</a:t>
            </a:r>
            <a:endParaRPr sz="1000">
              <a:latin typeface="Arial"/>
              <a:cs typeface="Arial"/>
            </a:endParaRPr>
          </a:p>
        </p:txBody>
      </p:sp>
      <p:sp>
        <p:nvSpPr>
          <p:cNvPr id="5" name="object 5"/>
          <p:cNvSpPr/>
          <p:nvPr/>
        </p:nvSpPr>
        <p:spPr>
          <a:xfrm>
            <a:off x="1383673" y="6216396"/>
            <a:ext cx="8164195" cy="457200"/>
          </a:xfrm>
          <a:custGeom>
            <a:avLst/>
            <a:gdLst/>
            <a:ahLst/>
            <a:cxnLst/>
            <a:rect l="l" t="t" r="r" b="b"/>
            <a:pathLst>
              <a:path w="8164195" h="457200">
                <a:moveTo>
                  <a:pt x="0" y="0"/>
                </a:moveTo>
                <a:lnTo>
                  <a:pt x="0" y="457200"/>
                </a:lnTo>
                <a:lnTo>
                  <a:pt x="8164068" y="457200"/>
                </a:lnTo>
                <a:lnTo>
                  <a:pt x="8164068" y="0"/>
                </a:lnTo>
                <a:lnTo>
                  <a:pt x="0" y="0"/>
                </a:lnTo>
                <a:close/>
              </a:path>
            </a:pathLst>
          </a:custGeom>
          <a:solidFill>
            <a:srgbClr val="FCDED4"/>
          </a:solidFill>
        </p:spPr>
        <p:txBody>
          <a:bodyPr wrap="square" lIns="0" tIns="0" rIns="0" bIns="0" rtlCol="0"/>
          <a:lstStyle/>
          <a:p/>
        </p:txBody>
      </p:sp>
      <p:sp>
        <p:nvSpPr>
          <p:cNvPr id="6" name="object 6"/>
          <p:cNvSpPr/>
          <p:nvPr/>
        </p:nvSpPr>
        <p:spPr>
          <a:xfrm>
            <a:off x="1379101" y="6211824"/>
            <a:ext cx="8173720" cy="467995"/>
          </a:xfrm>
          <a:custGeom>
            <a:avLst/>
            <a:gdLst/>
            <a:ahLst/>
            <a:cxnLst/>
            <a:rect l="l" t="t" r="r" b="b"/>
            <a:pathLst>
              <a:path w="8173720" h="467995">
                <a:moveTo>
                  <a:pt x="8173209" y="464820"/>
                </a:moveTo>
                <a:lnTo>
                  <a:pt x="8173209" y="3048"/>
                </a:lnTo>
                <a:lnTo>
                  <a:pt x="8171685" y="0"/>
                </a:lnTo>
                <a:lnTo>
                  <a:pt x="3048" y="0"/>
                </a:lnTo>
                <a:lnTo>
                  <a:pt x="0" y="3048"/>
                </a:lnTo>
                <a:lnTo>
                  <a:pt x="0" y="464820"/>
                </a:lnTo>
                <a:lnTo>
                  <a:pt x="3048" y="467868"/>
                </a:lnTo>
                <a:lnTo>
                  <a:pt x="4572" y="467868"/>
                </a:lnTo>
                <a:lnTo>
                  <a:pt x="4572" y="10668"/>
                </a:lnTo>
                <a:lnTo>
                  <a:pt x="10668" y="4572"/>
                </a:lnTo>
                <a:lnTo>
                  <a:pt x="10668" y="10668"/>
                </a:lnTo>
                <a:lnTo>
                  <a:pt x="8164065" y="10668"/>
                </a:lnTo>
                <a:lnTo>
                  <a:pt x="8164065" y="4572"/>
                </a:lnTo>
                <a:lnTo>
                  <a:pt x="8168637" y="10668"/>
                </a:lnTo>
                <a:lnTo>
                  <a:pt x="8168637" y="467868"/>
                </a:lnTo>
                <a:lnTo>
                  <a:pt x="8171685" y="467868"/>
                </a:lnTo>
                <a:lnTo>
                  <a:pt x="8173209" y="464820"/>
                </a:lnTo>
                <a:close/>
              </a:path>
              <a:path w="8173720" h="467995">
                <a:moveTo>
                  <a:pt x="10668" y="10668"/>
                </a:moveTo>
                <a:lnTo>
                  <a:pt x="10668" y="4572"/>
                </a:lnTo>
                <a:lnTo>
                  <a:pt x="4572" y="10668"/>
                </a:lnTo>
                <a:lnTo>
                  <a:pt x="10668" y="10668"/>
                </a:lnTo>
                <a:close/>
              </a:path>
              <a:path w="8173720" h="467995">
                <a:moveTo>
                  <a:pt x="10668" y="457200"/>
                </a:moveTo>
                <a:lnTo>
                  <a:pt x="10668" y="10668"/>
                </a:lnTo>
                <a:lnTo>
                  <a:pt x="4572" y="10668"/>
                </a:lnTo>
                <a:lnTo>
                  <a:pt x="4572" y="457200"/>
                </a:lnTo>
                <a:lnTo>
                  <a:pt x="10668" y="457200"/>
                </a:lnTo>
                <a:close/>
              </a:path>
              <a:path w="8173720" h="467995">
                <a:moveTo>
                  <a:pt x="8168637" y="457200"/>
                </a:moveTo>
                <a:lnTo>
                  <a:pt x="4572" y="457200"/>
                </a:lnTo>
                <a:lnTo>
                  <a:pt x="10668" y="461772"/>
                </a:lnTo>
                <a:lnTo>
                  <a:pt x="10668" y="467868"/>
                </a:lnTo>
                <a:lnTo>
                  <a:pt x="8164065" y="467868"/>
                </a:lnTo>
                <a:lnTo>
                  <a:pt x="8164065" y="461772"/>
                </a:lnTo>
                <a:lnTo>
                  <a:pt x="8168637" y="457200"/>
                </a:lnTo>
                <a:close/>
              </a:path>
              <a:path w="8173720" h="467995">
                <a:moveTo>
                  <a:pt x="10668" y="467868"/>
                </a:moveTo>
                <a:lnTo>
                  <a:pt x="10668" y="461772"/>
                </a:lnTo>
                <a:lnTo>
                  <a:pt x="4572" y="457200"/>
                </a:lnTo>
                <a:lnTo>
                  <a:pt x="4572" y="467868"/>
                </a:lnTo>
                <a:lnTo>
                  <a:pt x="10668" y="467868"/>
                </a:lnTo>
                <a:close/>
              </a:path>
              <a:path w="8173720" h="467995">
                <a:moveTo>
                  <a:pt x="8168637" y="10668"/>
                </a:moveTo>
                <a:lnTo>
                  <a:pt x="8164065" y="4572"/>
                </a:lnTo>
                <a:lnTo>
                  <a:pt x="8164065" y="10668"/>
                </a:lnTo>
                <a:lnTo>
                  <a:pt x="8168637" y="10668"/>
                </a:lnTo>
                <a:close/>
              </a:path>
              <a:path w="8173720" h="467995">
                <a:moveTo>
                  <a:pt x="8168637" y="457200"/>
                </a:moveTo>
                <a:lnTo>
                  <a:pt x="8168637" y="10668"/>
                </a:lnTo>
                <a:lnTo>
                  <a:pt x="8164065" y="10668"/>
                </a:lnTo>
                <a:lnTo>
                  <a:pt x="8164065" y="457200"/>
                </a:lnTo>
                <a:lnTo>
                  <a:pt x="8168637" y="457200"/>
                </a:lnTo>
                <a:close/>
              </a:path>
              <a:path w="8173720" h="467995">
                <a:moveTo>
                  <a:pt x="8168637" y="467868"/>
                </a:moveTo>
                <a:lnTo>
                  <a:pt x="8168637" y="457200"/>
                </a:lnTo>
                <a:lnTo>
                  <a:pt x="8164065" y="461772"/>
                </a:lnTo>
                <a:lnTo>
                  <a:pt x="8164065" y="467868"/>
                </a:lnTo>
                <a:lnTo>
                  <a:pt x="8168637" y="467868"/>
                </a:lnTo>
                <a:close/>
              </a:path>
            </a:pathLst>
          </a:custGeom>
          <a:solidFill>
            <a:srgbClr val="353638"/>
          </a:solidFill>
        </p:spPr>
        <p:txBody>
          <a:bodyPr wrap="square" lIns="0" tIns="0" rIns="0" bIns="0" rtlCol="0"/>
          <a:lstStyle/>
          <a:p/>
        </p:txBody>
      </p:sp>
      <p:sp>
        <p:nvSpPr>
          <p:cNvPr id="7" name="object 7"/>
          <p:cNvSpPr txBox="1"/>
          <p:nvPr/>
        </p:nvSpPr>
        <p:spPr>
          <a:xfrm>
            <a:off x="1073792" y="1239152"/>
            <a:ext cx="8474075" cy="5326380"/>
          </a:xfrm>
          <a:prstGeom prst="rect">
            <a:avLst/>
          </a:prstGeom>
        </p:spPr>
        <p:txBody>
          <a:bodyPr wrap="square" lIns="0" tIns="140970" rIns="0" bIns="0" rtlCol="0" vert="horz">
            <a:spAutoFit/>
          </a:bodyPr>
          <a:lstStyle/>
          <a:p>
            <a:pPr marL="243840" indent="-231140">
              <a:lnSpc>
                <a:spcPct val="100000"/>
              </a:lnSpc>
              <a:spcBef>
                <a:spcPts val="1110"/>
              </a:spcBef>
              <a:buClr>
                <a:srgbClr val="007BC3"/>
              </a:buClr>
              <a:buFont typeface="Arial"/>
              <a:buChar char="•"/>
              <a:tabLst>
                <a:tab pos="243840" algn="l"/>
                <a:tab pos="244475" algn="l"/>
              </a:tabLst>
            </a:pPr>
            <a:r>
              <a:rPr dirty="0" sz="1600" spc="-5" b="1">
                <a:solidFill>
                  <a:srgbClr val="6C6D70"/>
                </a:solidFill>
                <a:latin typeface="Arial"/>
                <a:cs typeface="Arial"/>
              </a:rPr>
              <a:t>Concatenation</a:t>
            </a:r>
            <a:endParaRPr sz="1600">
              <a:latin typeface="Arial"/>
              <a:cs typeface="Arial"/>
            </a:endParaRPr>
          </a:p>
          <a:p>
            <a:pPr lvl="1" marL="469900" indent="-226060">
              <a:lnSpc>
                <a:spcPct val="100000"/>
              </a:lnSpc>
              <a:spcBef>
                <a:spcPts val="894"/>
              </a:spcBef>
              <a:buClr>
                <a:srgbClr val="007BC3"/>
              </a:buClr>
              <a:buChar char="–"/>
              <a:tabLst>
                <a:tab pos="470534" algn="l"/>
              </a:tabLst>
            </a:pPr>
            <a:r>
              <a:rPr dirty="0" sz="1400" spc="-5">
                <a:solidFill>
                  <a:srgbClr val="6C6D70"/>
                </a:solidFill>
                <a:latin typeface="Arial"/>
                <a:cs typeface="Arial"/>
              </a:rPr>
              <a:t>Strings </a:t>
            </a:r>
            <a:r>
              <a:rPr dirty="0" sz="1400">
                <a:solidFill>
                  <a:srgbClr val="6C6D70"/>
                </a:solidFill>
                <a:latin typeface="Arial"/>
                <a:cs typeface="Arial"/>
              </a:rPr>
              <a:t>can </a:t>
            </a:r>
            <a:r>
              <a:rPr dirty="0" sz="1400" spc="-5">
                <a:solidFill>
                  <a:srgbClr val="6C6D70"/>
                </a:solidFill>
                <a:latin typeface="Arial"/>
                <a:cs typeface="Arial"/>
              </a:rPr>
              <a:t>be concatenated with ‘+’</a:t>
            </a:r>
            <a:r>
              <a:rPr dirty="0" sz="1400" spc="-140">
                <a:solidFill>
                  <a:srgbClr val="6C6D70"/>
                </a:solidFill>
                <a:latin typeface="Arial"/>
                <a:cs typeface="Arial"/>
              </a:rPr>
              <a:t> </a:t>
            </a:r>
            <a:r>
              <a:rPr dirty="0" sz="1400" spc="-5">
                <a:solidFill>
                  <a:srgbClr val="6C6D70"/>
                </a:solidFill>
                <a:latin typeface="Arial"/>
                <a:cs typeface="Arial"/>
              </a:rPr>
              <a:t>operator</a:t>
            </a:r>
            <a:endParaRPr sz="1400">
              <a:latin typeface="Arial"/>
              <a:cs typeface="Arial"/>
            </a:endParaRPr>
          </a:p>
          <a:p>
            <a:pPr lvl="2" marL="701040" indent="-231140">
              <a:lnSpc>
                <a:spcPct val="100000"/>
              </a:lnSpc>
              <a:spcBef>
                <a:spcPts val="760"/>
              </a:spcBef>
              <a:buClr>
                <a:srgbClr val="007BC3"/>
              </a:buClr>
              <a:buChar char="•"/>
              <a:tabLst>
                <a:tab pos="701040" algn="l"/>
                <a:tab pos="701675" algn="l"/>
              </a:tabLst>
            </a:pPr>
            <a:r>
              <a:rPr dirty="0" sz="1200" spc="-5">
                <a:solidFill>
                  <a:srgbClr val="6C6D70"/>
                </a:solidFill>
                <a:latin typeface="Arial"/>
                <a:cs typeface="Arial"/>
              </a:rPr>
              <a:t>“Hello” </a:t>
            </a:r>
            <a:r>
              <a:rPr dirty="0" sz="1200">
                <a:solidFill>
                  <a:srgbClr val="6C6D70"/>
                </a:solidFill>
                <a:latin typeface="Arial"/>
                <a:cs typeface="Arial"/>
              </a:rPr>
              <a:t>+ </a:t>
            </a:r>
            <a:r>
              <a:rPr dirty="0" sz="1200" spc="-5">
                <a:solidFill>
                  <a:srgbClr val="6C6D70"/>
                </a:solidFill>
                <a:latin typeface="Arial"/>
                <a:cs typeface="Arial"/>
              </a:rPr>
              <a:t>“World” </a:t>
            </a:r>
            <a:r>
              <a:rPr dirty="0" sz="1200" spc="-10">
                <a:solidFill>
                  <a:srgbClr val="6C6D70"/>
                </a:solidFill>
                <a:latin typeface="Arial"/>
                <a:cs typeface="Arial"/>
              </a:rPr>
              <a:t>will </a:t>
            </a:r>
            <a:r>
              <a:rPr dirty="0" sz="1200" spc="-5">
                <a:solidFill>
                  <a:srgbClr val="6C6D70"/>
                </a:solidFill>
                <a:latin typeface="Arial"/>
                <a:cs typeface="Arial"/>
              </a:rPr>
              <a:t>result in</a:t>
            </a:r>
            <a:r>
              <a:rPr dirty="0" sz="1200" spc="-45">
                <a:solidFill>
                  <a:srgbClr val="6C6D70"/>
                </a:solidFill>
                <a:latin typeface="Arial"/>
                <a:cs typeface="Arial"/>
              </a:rPr>
              <a:t> </a:t>
            </a:r>
            <a:r>
              <a:rPr dirty="0" sz="1200" spc="-5">
                <a:solidFill>
                  <a:srgbClr val="C7390D"/>
                </a:solidFill>
                <a:latin typeface="Arial"/>
                <a:cs typeface="Arial"/>
              </a:rPr>
              <a:t>HelloWorld</a:t>
            </a:r>
            <a:endParaRPr sz="1200">
              <a:latin typeface="Arial"/>
              <a:cs typeface="Arial"/>
            </a:endParaRPr>
          </a:p>
          <a:p>
            <a:pPr marL="243840" indent="-231140">
              <a:lnSpc>
                <a:spcPct val="100000"/>
              </a:lnSpc>
              <a:spcBef>
                <a:spcPts val="855"/>
              </a:spcBef>
              <a:buClr>
                <a:srgbClr val="007BC3"/>
              </a:buClr>
              <a:buFont typeface="Arial"/>
              <a:buChar char="•"/>
              <a:tabLst>
                <a:tab pos="243840" algn="l"/>
                <a:tab pos="244475" algn="l"/>
              </a:tabLst>
            </a:pPr>
            <a:r>
              <a:rPr dirty="0" sz="1600" spc="-5" b="1">
                <a:solidFill>
                  <a:srgbClr val="6C6D70"/>
                </a:solidFill>
                <a:latin typeface="Arial"/>
                <a:cs typeface="Arial"/>
              </a:rPr>
              <a:t>Repetition</a:t>
            </a:r>
            <a:endParaRPr sz="1600">
              <a:latin typeface="Arial"/>
              <a:cs typeface="Arial"/>
            </a:endParaRPr>
          </a:p>
          <a:p>
            <a:pPr lvl="1" marL="469900" indent="-226060">
              <a:lnSpc>
                <a:spcPct val="100000"/>
              </a:lnSpc>
              <a:spcBef>
                <a:spcPts val="895"/>
              </a:spcBef>
              <a:buClr>
                <a:srgbClr val="007BC3"/>
              </a:buClr>
              <a:buChar char="–"/>
              <a:tabLst>
                <a:tab pos="470534" algn="l"/>
              </a:tabLst>
            </a:pPr>
            <a:r>
              <a:rPr dirty="0" sz="1400" spc="-5">
                <a:solidFill>
                  <a:srgbClr val="6C6D70"/>
                </a:solidFill>
                <a:latin typeface="Arial"/>
                <a:cs typeface="Arial"/>
              </a:rPr>
              <a:t>Repeated concatenation of </a:t>
            </a:r>
            <a:r>
              <a:rPr dirty="0" sz="1400">
                <a:solidFill>
                  <a:srgbClr val="6C6D70"/>
                </a:solidFill>
                <a:latin typeface="Arial"/>
                <a:cs typeface="Arial"/>
              </a:rPr>
              <a:t>string can </a:t>
            </a:r>
            <a:r>
              <a:rPr dirty="0" sz="1400" spc="-5">
                <a:solidFill>
                  <a:srgbClr val="6C6D70"/>
                </a:solidFill>
                <a:latin typeface="Arial"/>
                <a:cs typeface="Arial"/>
              </a:rPr>
              <a:t>be done using </a:t>
            </a:r>
            <a:r>
              <a:rPr dirty="0" sz="1400">
                <a:solidFill>
                  <a:srgbClr val="6C6D70"/>
                </a:solidFill>
                <a:latin typeface="Arial"/>
                <a:cs typeface="Arial"/>
              </a:rPr>
              <a:t>asterisk </a:t>
            </a:r>
            <a:r>
              <a:rPr dirty="0" sz="1400" spc="-5">
                <a:solidFill>
                  <a:srgbClr val="6C6D70"/>
                </a:solidFill>
                <a:latin typeface="Arial"/>
                <a:cs typeface="Arial"/>
              </a:rPr>
              <a:t>operator</a:t>
            </a:r>
            <a:r>
              <a:rPr dirty="0" sz="1400" spc="-275">
                <a:solidFill>
                  <a:srgbClr val="6C6D70"/>
                </a:solidFill>
                <a:latin typeface="Arial"/>
                <a:cs typeface="Arial"/>
              </a:rPr>
              <a:t> </a:t>
            </a:r>
            <a:r>
              <a:rPr dirty="0" sz="1400">
                <a:solidFill>
                  <a:srgbClr val="6C6D70"/>
                </a:solidFill>
                <a:latin typeface="Arial"/>
                <a:cs typeface="Arial"/>
              </a:rPr>
              <a:t>“*”</a:t>
            </a:r>
            <a:endParaRPr sz="1400">
              <a:latin typeface="Arial"/>
              <a:cs typeface="Arial"/>
            </a:endParaRPr>
          </a:p>
          <a:p>
            <a:pPr lvl="2" marL="701040" indent="-231140">
              <a:lnSpc>
                <a:spcPct val="100000"/>
              </a:lnSpc>
              <a:spcBef>
                <a:spcPts val="765"/>
              </a:spcBef>
              <a:buClr>
                <a:srgbClr val="007BC3"/>
              </a:buClr>
              <a:buChar char="•"/>
              <a:tabLst>
                <a:tab pos="701040" algn="l"/>
                <a:tab pos="701675" algn="l"/>
              </a:tabLst>
            </a:pPr>
            <a:r>
              <a:rPr dirty="0" sz="1200" spc="-5">
                <a:solidFill>
                  <a:srgbClr val="6C6D70"/>
                </a:solidFill>
                <a:latin typeface="Arial"/>
                <a:cs typeface="Arial"/>
              </a:rPr>
              <a:t>“Hello” </a:t>
            </a:r>
            <a:r>
              <a:rPr dirty="0" sz="1200">
                <a:solidFill>
                  <a:srgbClr val="6C6D70"/>
                </a:solidFill>
                <a:latin typeface="Arial"/>
                <a:cs typeface="Arial"/>
              </a:rPr>
              <a:t>* 3 </a:t>
            </a:r>
            <a:r>
              <a:rPr dirty="0" sz="1200" spc="-10">
                <a:solidFill>
                  <a:srgbClr val="6C6D70"/>
                </a:solidFill>
                <a:latin typeface="Arial"/>
                <a:cs typeface="Arial"/>
              </a:rPr>
              <a:t>will </a:t>
            </a:r>
            <a:r>
              <a:rPr dirty="0" sz="1200" spc="-5">
                <a:solidFill>
                  <a:srgbClr val="6C6D70"/>
                </a:solidFill>
                <a:latin typeface="Arial"/>
                <a:cs typeface="Arial"/>
              </a:rPr>
              <a:t>result in </a:t>
            </a:r>
            <a:r>
              <a:rPr dirty="0" sz="1200" spc="-10">
                <a:solidFill>
                  <a:srgbClr val="6C6D70"/>
                </a:solidFill>
                <a:latin typeface="Arial"/>
                <a:cs typeface="Arial"/>
              </a:rPr>
              <a:t>*</a:t>
            </a:r>
            <a:r>
              <a:rPr dirty="0" sz="1200" spc="-10">
                <a:solidFill>
                  <a:srgbClr val="C7390D"/>
                </a:solidFill>
                <a:latin typeface="Arial"/>
                <a:cs typeface="Arial"/>
              </a:rPr>
              <a:t>HelloHelloHello</a:t>
            </a:r>
            <a:r>
              <a:rPr dirty="0" sz="1200" spc="-10">
                <a:solidFill>
                  <a:srgbClr val="6C6D70"/>
                </a:solidFill>
                <a:latin typeface="Arial"/>
                <a:cs typeface="Arial"/>
              </a:rPr>
              <a:t>*</a:t>
            </a:r>
            <a:endParaRPr sz="1200">
              <a:latin typeface="Arial"/>
              <a:cs typeface="Arial"/>
            </a:endParaRPr>
          </a:p>
          <a:p>
            <a:pPr marL="243840" indent="-231140">
              <a:lnSpc>
                <a:spcPct val="100000"/>
              </a:lnSpc>
              <a:spcBef>
                <a:spcPts val="860"/>
              </a:spcBef>
              <a:buClr>
                <a:srgbClr val="007BC3"/>
              </a:buClr>
              <a:buFont typeface="Arial"/>
              <a:buChar char="•"/>
              <a:tabLst>
                <a:tab pos="243840" algn="l"/>
                <a:tab pos="244475" algn="l"/>
              </a:tabLst>
            </a:pPr>
            <a:r>
              <a:rPr dirty="0" sz="1600" spc="-5" b="1">
                <a:solidFill>
                  <a:srgbClr val="6C6D70"/>
                </a:solidFill>
                <a:latin typeface="Arial"/>
                <a:cs typeface="Arial"/>
              </a:rPr>
              <a:t>Indexing</a:t>
            </a:r>
            <a:endParaRPr sz="1600">
              <a:latin typeface="Arial"/>
              <a:cs typeface="Arial"/>
            </a:endParaRPr>
          </a:p>
          <a:p>
            <a:pPr lvl="1" marL="469900" indent="-226060">
              <a:lnSpc>
                <a:spcPct val="100000"/>
              </a:lnSpc>
              <a:spcBef>
                <a:spcPts val="894"/>
              </a:spcBef>
              <a:buClr>
                <a:srgbClr val="007BC3"/>
              </a:buClr>
              <a:buChar char="–"/>
              <a:tabLst>
                <a:tab pos="470534" algn="l"/>
              </a:tabLst>
            </a:pPr>
            <a:r>
              <a:rPr dirty="0" sz="1400" spc="-5">
                <a:solidFill>
                  <a:srgbClr val="6C6D70"/>
                </a:solidFill>
                <a:latin typeface="Arial"/>
                <a:cs typeface="Arial"/>
              </a:rPr>
              <a:t>“Python”[0] will result </a:t>
            </a:r>
            <a:r>
              <a:rPr dirty="0" sz="1400">
                <a:solidFill>
                  <a:srgbClr val="6C6D70"/>
                </a:solidFill>
                <a:latin typeface="Arial"/>
                <a:cs typeface="Arial"/>
              </a:rPr>
              <a:t>in</a:t>
            </a:r>
            <a:r>
              <a:rPr dirty="0" sz="1400" spc="-60">
                <a:solidFill>
                  <a:srgbClr val="6C6D70"/>
                </a:solidFill>
                <a:latin typeface="Arial"/>
                <a:cs typeface="Arial"/>
              </a:rPr>
              <a:t> </a:t>
            </a:r>
            <a:r>
              <a:rPr dirty="0" sz="1400" spc="-5">
                <a:solidFill>
                  <a:srgbClr val="6C6D70"/>
                </a:solidFill>
                <a:latin typeface="Arial"/>
                <a:cs typeface="Arial"/>
              </a:rPr>
              <a:t>“</a:t>
            </a:r>
            <a:r>
              <a:rPr dirty="0" sz="1400" spc="-5">
                <a:solidFill>
                  <a:srgbClr val="C7390D"/>
                </a:solidFill>
                <a:latin typeface="Arial"/>
                <a:cs typeface="Arial"/>
              </a:rPr>
              <a:t>P</a:t>
            </a:r>
            <a:r>
              <a:rPr dirty="0" sz="1400" spc="-5">
                <a:solidFill>
                  <a:srgbClr val="6C6D70"/>
                </a:solidFill>
                <a:latin typeface="Arial"/>
                <a:cs typeface="Arial"/>
              </a:rPr>
              <a:t>”</a:t>
            </a:r>
            <a:endParaRPr sz="1400">
              <a:latin typeface="Arial"/>
              <a:cs typeface="Arial"/>
            </a:endParaRPr>
          </a:p>
          <a:p>
            <a:pPr marL="243840" indent="-231140">
              <a:lnSpc>
                <a:spcPct val="100000"/>
              </a:lnSpc>
              <a:spcBef>
                <a:spcPts val="900"/>
              </a:spcBef>
              <a:buClr>
                <a:srgbClr val="007BC3"/>
              </a:buClr>
              <a:buFont typeface="Arial"/>
              <a:buChar char="•"/>
              <a:tabLst>
                <a:tab pos="243840" algn="l"/>
                <a:tab pos="244475" algn="l"/>
              </a:tabLst>
            </a:pPr>
            <a:r>
              <a:rPr dirty="0" sz="1600" spc="-5" b="1">
                <a:solidFill>
                  <a:srgbClr val="6C6D70"/>
                </a:solidFill>
                <a:latin typeface="Arial"/>
                <a:cs typeface="Arial"/>
              </a:rPr>
              <a:t>Slicing</a:t>
            </a:r>
            <a:endParaRPr sz="1600">
              <a:latin typeface="Arial"/>
              <a:cs typeface="Arial"/>
            </a:endParaRPr>
          </a:p>
          <a:p>
            <a:pPr lvl="1" marL="469900" indent="-226060">
              <a:lnSpc>
                <a:spcPct val="100000"/>
              </a:lnSpc>
              <a:spcBef>
                <a:spcPts val="890"/>
              </a:spcBef>
              <a:buClr>
                <a:srgbClr val="007BC3"/>
              </a:buClr>
              <a:buChar char="–"/>
              <a:tabLst>
                <a:tab pos="470534" algn="l"/>
              </a:tabLst>
            </a:pPr>
            <a:r>
              <a:rPr dirty="0" sz="1400" spc="-5">
                <a:solidFill>
                  <a:srgbClr val="6C6D70"/>
                </a:solidFill>
                <a:latin typeface="Arial"/>
                <a:cs typeface="Arial"/>
              </a:rPr>
              <a:t>Substrings </a:t>
            </a:r>
            <a:r>
              <a:rPr dirty="0" sz="1400">
                <a:solidFill>
                  <a:srgbClr val="6C6D70"/>
                </a:solidFill>
                <a:latin typeface="Arial"/>
                <a:cs typeface="Arial"/>
              </a:rPr>
              <a:t>are </a:t>
            </a:r>
            <a:r>
              <a:rPr dirty="0" sz="1400" spc="-5">
                <a:solidFill>
                  <a:srgbClr val="6C6D70"/>
                </a:solidFill>
                <a:latin typeface="Arial"/>
                <a:cs typeface="Arial"/>
              </a:rPr>
              <a:t>created using two indices </a:t>
            </a:r>
            <a:r>
              <a:rPr dirty="0" sz="1400">
                <a:solidFill>
                  <a:srgbClr val="6C6D70"/>
                </a:solidFill>
                <a:latin typeface="Arial"/>
                <a:cs typeface="Arial"/>
              </a:rPr>
              <a:t>in a </a:t>
            </a:r>
            <a:r>
              <a:rPr dirty="0" sz="1400" spc="-5">
                <a:solidFill>
                  <a:srgbClr val="6C6D70"/>
                </a:solidFill>
                <a:latin typeface="Arial"/>
                <a:cs typeface="Arial"/>
              </a:rPr>
              <a:t>square bracket separated by </a:t>
            </a:r>
            <a:r>
              <a:rPr dirty="0" sz="1400">
                <a:solidFill>
                  <a:srgbClr val="6C6D70"/>
                </a:solidFill>
                <a:latin typeface="Arial"/>
                <a:cs typeface="Arial"/>
              </a:rPr>
              <a:t>a</a:t>
            </a:r>
            <a:r>
              <a:rPr dirty="0" sz="1400" spc="-254">
                <a:solidFill>
                  <a:srgbClr val="6C6D70"/>
                </a:solidFill>
                <a:latin typeface="Arial"/>
                <a:cs typeface="Arial"/>
              </a:rPr>
              <a:t> </a:t>
            </a:r>
            <a:r>
              <a:rPr dirty="0" sz="1400">
                <a:solidFill>
                  <a:srgbClr val="6C6D70"/>
                </a:solidFill>
                <a:latin typeface="Arial"/>
                <a:cs typeface="Arial"/>
              </a:rPr>
              <a:t>‘:’</a:t>
            </a:r>
            <a:endParaRPr sz="1400">
              <a:latin typeface="Arial"/>
              <a:cs typeface="Arial"/>
            </a:endParaRPr>
          </a:p>
          <a:p>
            <a:pPr lvl="2" marL="701040" indent="-231140">
              <a:lnSpc>
                <a:spcPct val="100000"/>
              </a:lnSpc>
              <a:spcBef>
                <a:spcPts val="760"/>
              </a:spcBef>
              <a:buClr>
                <a:srgbClr val="007BC3"/>
              </a:buClr>
              <a:buChar char="•"/>
              <a:tabLst>
                <a:tab pos="701040" algn="l"/>
                <a:tab pos="701675" algn="l"/>
              </a:tabLst>
            </a:pPr>
            <a:r>
              <a:rPr dirty="0" sz="1200" spc="-5">
                <a:solidFill>
                  <a:srgbClr val="6C6D70"/>
                </a:solidFill>
                <a:latin typeface="Arial"/>
                <a:cs typeface="Arial"/>
              </a:rPr>
              <a:t>“Python”[2:4] </a:t>
            </a:r>
            <a:r>
              <a:rPr dirty="0" sz="1200" spc="-10">
                <a:solidFill>
                  <a:srgbClr val="6C6D70"/>
                </a:solidFill>
                <a:latin typeface="Arial"/>
                <a:cs typeface="Arial"/>
              </a:rPr>
              <a:t>will </a:t>
            </a:r>
            <a:r>
              <a:rPr dirty="0" sz="1200" spc="-5">
                <a:solidFill>
                  <a:srgbClr val="6C6D70"/>
                </a:solidFill>
                <a:latin typeface="Arial"/>
                <a:cs typeface="Arial"/>
              </a:rPr>
              <a:t>result in</a:t>
            </a:r>
            <a:r>
              <a:rPr dirty="0" sz="1200" spc="-10">
                <a:solidFill>
                  <a:srgbClr val="6C6D70"/>
                </a:solidFill>
                <a:latin typeface="Arial"/>
                <a:cs typeface="Arial"/>
              </a:rPr>
              <a:t> </a:t>
            </a:r>
            <a:r>
              <a:rPr dirty="0" sz="1200" spc="-5">
                <a:solidFill>
                  <a:srgbClr val="6C6D70"/>
                </a:solidFill>
                <a:latin typeface="Arial"/>
                <a:cs typeface="Arial"/>
              </a:rPr>
              <a:t>“</a:t>
            </a:r>
            <a:r>
              <a:rPr dirty="0" sz="1200" spc="-5">
                <a:solidFill>
                  <a:srgbClr val="C7390D"/>
                </a:solidFill>
                <a:latin typeface="Arial"/>
                <a:cs typeface="Arial"/>
              </a:rPr>
              <a:t>th</a:t>
            </a:r>
            <a:r>
              <a:rPr dirty="0" sz="1200" spc="-5">
                <a:solidFill>
                  <a:srgbClr val="6C6D70"/>
                </a:solidFill>
                <a:latin typeface="Arial"/>
                <a:cs typeface="Arial"/>
              </a:rPr>
              <a:t>”</a:t>
            </a:r>
            <a:endParaRPr sz="1200">
              <a:latin typeface="Arial"/>
              <a:cs typeface="Arial"/>
            </a:endParaRPr>
          </a:p>
          <a:p>
            <a:pPr marL="243840" indent="-231140">
              <a:lnSpc>
                <a:spcPct val="100000"/>
              </a:lnSpc>
              <a:spcBef>
                <a:spcPts val="855"/>
              </a:spcBef>
              <a:buClr>
                <a:srgbClr val="007BC3"/>
              </a:buClr>
              <a:buFont typeface="Arial"/>
              <a:buChar char="•"/>
              <a:tabLst>
                <a:tab pos="243840" algn="l"/>
                <a:tab pos="244475" algn="l"/>
              </a:tabLst>
            </a:pPr>
            <a:r>
              <a:rPr dirty="0" sz="1600" spc="-5" b="1">
                <a:solidFill>
                  <a:srgbClr val="6C6D70"/>
                </a:solidFill>
                <a:latin typeface="Arial"/>
                <a:cs typeface="Arial"/>
              </a:rPr>
              <a:t>Size</a:t>
            </a:r>
            <a:endParaRPr sz="1600">
              <a:latin typeface="Arial"/>
              <a:cs typeface="Arial"/>
            </a:endParaRPr>
          </a:p>
          <a:p>
            <a:pPr lvl="1" marL="469900" indent="-226060">
              <a:lnSpc>
                <a:spcPct val="100000"/>
              </a:lnSpc>
              <a:spcBef>
                <a:spcPts val="890"/>
              </a:spcBef>
              <a:buClr>
                <a:srgbClr val="007BC3"/>
              </a:buClr>
              <a:buChar char="–"/>
              <a:tabLst>
                <a:tab pos="470534" algn="l"/>
              </a:tabLst>
            </a:pPr>
            <a:r>
              <a:rPr dirty="0" sz="1400" spc="-5">
                <a:solidFill>
                  <a:srgbClr val="6C6D70"/>
                </a:solidFill>
                <a:latin typeface="Arial"/>
                <a:cs typeface="Arial"/>
              </a:rPr>
              <a:t>prints length of</a:t>
            </a:r>
            <a:r>
              <a:rPr dirty="0" sz="1400" spc="-65">
                <a:solidFill>
                  <a:srgbClr val="6C6D70"/>
                </a:solidFill>
                <a:latin typeface="Arial"/>
                <a:cs typeface="Arial"/>
              </a:rPr>
              <a:t> </a:t>
            </a:r>
            <a:r>
              <a:rPr dirty="0" sz="1400">
                <a:solidFill>
                  <a:srgbClr val="6C6D70"/>
                </a:solidFill>
                <a:latin typeface="Arial"/>
                <a:cs typeface="Arial"/>
              </a:rPr>
              <a:t>string</a:t>
            </a:r>
            <a:endParaRPr sz="1400">
              <a:latin typeface="Arial"/>
              <a:cs typeface="Arial"/>
            </a:endParaRPr>
          </a:p>
          <a:p>
            <a:pPr lvl="2" marL="701040" indent="-231140">
              <a:lnSpc>
                <a:spcPct val="100000"/>
              </a:lnSpc>
              <a:spcBef>
                <a:spcPts val="760"/>
              </a:spcBef>
              <a:buClr>
                <a:srgbClr val="007BC3"/>
              </a:buClr>
              <a:buChar char="•"/>
              <a:tabLst>
                <a:tab pos="701040" algn="l"/>
                <a:tab pos="701675" algn="l"/>
              </a:tabLst>
            </a:pPr>
            <a:r>
              <a:rPr dirty="0" sz="1200" spc="-5">
                <a:solidFill>
                  <a:srgbClr val="6C6D70"/>
                </a:solidFill>
                <a:latin typeface="Arial"/>
                <a:cs typeface="Arial"/>
              </a:rPr>
              <a:t>len(“Python”) </a:t>
            </a:r>
            <a:r>
              <a:rPr dirty="0" sz="1200" spc="-10">
                <a:solidFill>
                  <a:srgbClr val="6C6D70"/>
                </a:solidFill>
                <a:latin typeface="Arial"/>
                <a:cs typeface="Arial"/>
              </a:rPr>
              <a:t>will </a:t>
            </a:r>
            <a:r>
              <a:rPr dirty="0" sz="1200" spc="-5">
                <a:solidFill>
                  <a:srgbClr val="6C6D70"/>
                </a:solidFill>
                <a:latin typeface="Arial"/>
                <a:cs typeface="Arial"/>
              </a:rPr>
              <a:t>result in</a:t>
            </a:r>
            <a:r>
              <a:rPr dirty="0" sz="1200" spc="-25">
                <a:solidFill>
                  <a:srgbClr val="6C6D70"/>
                </a:solidFill>
                <a:latin typeface="Arial"/>
                <a:cs typeface="Arial"/>
              </a:rPr>
              <a:t> </a:t>
            </a:r>
            <a:r>
              <a:rPr dirty="0" sz="1200">
                <a:solidFill>
                  <a:srgbClr val="C7390D"/>
                </a:solidFill>
                <a:latin typeface="Arial"/>
                <a:cs typeface="Arial"/>
              </a:rPr>
              <a:t>6</a:t>
            </a:r>
            <a:endParaRPr sz="12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748155">
              <a:lnSpc>
                <a:spcPct val="100000"/>
              </a:lnSpc>
              <a:spcBef>
                <a:spcPts val="103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23, 24, 25, 26, 27 :</a:t>
            </a:r>
            <a:r>
              <a:rPr dirty="0" sz="1600" spc="135" b="1">
                <a:solidFill>
                  <a:srgbClr val="6C6D70"/>
                </a:solidFill>
                <a:latin typeface="Arial"/>
                <a:cs typeface="Arial"/>
              </a:rPr>
              <a:t> </a:t>
            </a:r>
            <a:r>
              <a:rPr dirty="0" sz="1600" spc="-5" b="1">
                <a:solidFill>
                  <a:srgbClr val="6C6D70"/>
                </a:solidFill>
                <a:latin typeface="Arial"/>
                <a:cs typeface="Arial"/>
              </a:rPr>
              <a:t>Strings</a:t>
            </a:r>
            <a:endParaRPr sz="1600">
              <a:latin typeface="Arial"/>
              <a:cs typeface="Arial"/>
            </a:endParaRPr>
          </a:p>
        </p:txBody>
      </p:sp>
      <p:sp>
        <p:nvSpPr>
          <p:cNvPr id="8" name="object 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75791"/>
            <a:ext cx="1785620" cy="696595"/>
          </a:xfrm>
          <a:prstGeom prst="rect"/>
        </p:spPr>
        <p:txBody>
          <a:bodyPr wrap="square" lIns="0" tIns="12700" rIns="0" bIns="0" rtlCol="0" vert="horz">
            <a:spAutoFit/>
          </a:bodyPr>
          <a:lstStyle/>
          <a:p>
            <a:pPr marL="12700">
              <a:lnSpc>
                <a:spcPct val="100000"/>
              </a:lnSpc>
              <a:spcBef>
                <a:spcPts val="100"/>
              </a:spcBef>
            </a:pPr>
            <a:r>
              <a:rPr dirty="0" sz="4400" spc="-60">
                <a:solidFill>
                  <a:srgbClr val="FFFFFF"/>
                </a:solidFill>
              </a:rPr>
              <a:t>Tuples</a:t>
            </a:r>
            <a:endParaRPr sz="4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1143635" cy="452120"/>
          </a:xfrm>
          <a:prstGeom prst="rect"/>
        </p:spPr>
        <p:txBody>
          <a:bodyPr wrap="square" lIns="0" tIns="12065" rIns="0" bIns="0" rtlCol="0" vert="horz">
            <a:spAutoFit/>
          </a:bodyPr>
          <a:lstStyle/>
          <a:p>
            <a:pPr marL="12700">
              <a:lnSpc>
                <a:spcPct val="100000"/>
              </a:lnSpc>
              <a:spcBef>
                <a:spcPts val="95"/>
              </a:spcBef>
            </a:pPr>
            <a:r>
              <a:rPr dirty="0" spc="-215"/>
              <a:t>T</a:t>
            </a:r>
            <a:r>
              <a:rPr dirty="0" spc="-10"/>
              <a:t>up</a:t>
            </a:r>
            <a:r>
              <a:rPr dirty="0" spc="-5"/>
              <a:t>l</a:t>
            </a:r>
            <a:r>
              <a:rPr dirty="0"/>
              <a:t>e</a:t>
            </a:r>
            <a:r>
              <a:rPr dirty="0" spc="-5"/>
              <a:t>s</a:t>
            </a:r>
          </a:p>
        </p:txBody>
      </p:sp>
      <p:sp>
        <p:nvSpPr>
          <p:cNvPr id="4" name="object 4"/>
          <p:cNvSpPr/>
          <p:nvPr/>
        </p:nvSpPr>
        <p:spPr>
          <a:xfrm>
            <a:off x="1383673" y="4681728"/>
            <a:ext cx="5181600" cy="585470"/>
          </a:xfrm>
          <a:custGeom>
            <a:avLst/>
            <a:gdLst/>
            <a:ahLst/>
            <a:cxnLst/>
            <a:rect l="l" t="t" r="r" b="b"/>
            <a:pathLst>
              <a:path w="5181600" h="585470">
                <a:moveTo>
                  <a:pt x="0" y="0"/>
                </a:moveTo>
                <a:lnTo>
                  <a:pt x="0" y="585216"/>
                </a:lnTo>
                <a:lnTo>
                  <a:pt x="5181600" y="585216"/>
                </a:lnTo>
                <a:lnTo>
                  <a:pt x="5181600" y="0"/>
                </a:lnTo>
                <a:lnTo>
                  <a:pt x="0" y="0"/>
                </a:lnTo>
                <a:close/>
              </a:path>
            </a:pathLst>
          </a:custGeom>
          <a:solidFill>
            <a:srgbClr val="D1ECF8"/>
          </a:solidFill>
        </p:spPr>
        <p:txBody>
          <a:bodyPr wrap="square" lIns="0" tIns="0" rIns="0" bIns="0" rtlCol="0"/>
          <a:lstStyle/>
          <a:p/>
        </p:txBody>
      </p:sp>
      <p:sp>
        <p:nvSpPr>
          <p:cNvPr id="5" name="object 5"/>
          <p:cNvSpPr/>
          <p:nvPr/>
        </p:nvSpPr>
        <p:spPr>
          <a:xfrm>
            <a:off x="1369957" y="4666488"/>
            <a:ext cx="5210810" cy="614680"/>
          </a:xfrm>
          <a:custGeom>
            <a:avLst/>
            <a:gdLst/>
            <a:ahLst/>
            <a:cxnLst/>
            <a:rect l="l" t="t" r="r" b="b"/>
            <a:pathLst>
              <a:path w="5210809" h="614679">
                <a:moveTo>
                  <a:pt x="5210553" y="608076"/>
                </a:moveTo>
                <a:lnTo>
                  <a:pt x="5210553" y="7620"/>
                </a:lnTo>
                <a:lnTo>
                  <a:pt x="5204457" y="0"/>
                </a:lnTo>
                <a:lnTo>
                  <a:pt x="6096" y="0"/>
                </a:lnTo>
                <a:lnTo>
                  <a:pt x="0" y="7620"/>
                </a:lnTo>
                <a:lnTo>
                  <a:pt x="0" y="608076"/>
                </a:lnTo>
                <a:lnTo>
                  <a:pt x="6096" y="614172"/>
                </a:lnTo>
                <a:lnTo>
                  <a:pt x="13716" y="614172"/>
                </a:lnTo>
                <a:lnTo>
                  <a:pt x="13716" y="28956"/>
                </a:lnTo>
                <a:lnTo>
                  <a:pt x="28956" y="15240"/>
                </a:lnTo>
                <a:lnTo>
                  <a:pt x="28956" y="28956"/>
                </a:lnTo>
                <a:lnTo>
                  <a:pt x="5181597" y="28956"/>
                </a:lnTo>
                <a:lnTo>
                  <a:pt x="5181597" y="15240"/>
                </a:lnTo>
                <a:lnTo>
                  <a:pt x="5195313" y="28956"/>
                </a:lnTo>
                <a:lnTo>
                  <a:pt x="5195313" y="614172"/>
                </a:lnTo>
                <a:lnTo>
                  <a:pt x="5204457" y="614172"/>
                </a:lnTo>
                <a:lnTo>
                  <a:pt x="5210553" y="608076"/>
                </a:lnTo>
                <a:close/>
              </a:path>
              <a:path w="5210809" h="614679">
                <a:moveTo>
                  <a:pt x="28956" y="28956"/>
                </a:moveTo>
                <a:lnTo>
                  <a:pt x="28956" y="15240"/>
                </a:lnTo>
                <a:lnTo>
                  <a:pt x="13716" y="28956"/>
                </a:lnTo>
                <a:lnTo>
                  <a:pt x="28956" y="28956"/>
                </a:lnTo>
                <a:close/>
              </a:path>
              <a:path w="5210809" h="614679">
                <a:moveTo>
                  <a:pt x="28956" y="585216"/>
                </a:moveTo>
                <a:lnTo>
                  <a:pt x="28956" y="28956"/>
                </a:lnTo>
                <a:lnTo>
                  <a:pt x="13716" y="28956"/>
                </a:lnTo>
                <a:lnTo>
                  <a:pt x="13716" y="585216"/>
                </a:lnTo>
                <a:lnTo>
                  <a:pt x="28956" y="585216"/>
                </a:lnTo>
                <a:close/>
              </a:path>
              <a:path w="5210809" h="614679">
                <a:moveTo>
                  <a:pt x="5195313" y="585216"/>
                </a:moveTo>
                <a:lnTo>
                  <a:pt x="13716" y="585216"/>
                </a:lnTo>
                <a:lnTo>
                  <a:pt x="28956" y="600456"/>
                </a:lnTo>
                <a:lnTo>
                  <a:pt x="28956" y="614172"/>
                </a:lnTo>
                <a:lnTo>
                  <a:pt x="5181597" y="614172"/>
                </a:lnTo>
                <a:lnTo>
                  <a:pt x="5181597" y="600456"/>
                </a:lnTo>
                <a:lnTo>
                  <a:pt x="5195313" y="585216"/>
                </a:lnTo>
                <a:close/>
              </a:path>
              <a:path w="5210809" h="614679">
                <a:moveTo>
                  <a:pt x="28956" y="614172"/>
                </a:moveTo>
                <a:lnTo>
                  <a:pt x="28956" y="600456"/>
                </a:lnTo>
                <a:lnTo>
                  <a:pt x="13716" y="585216"/>
                </a:lnTo>
                <a:lnTo>
                  <a:pt x="13716" y="614172"/>
                </a:lnTo>
                <a:lnTo>
                  <a:pt x="28956" y="614172"/>
                </a:lnTo>
                <a:close/>
              </a:path>
              <a:path w="5210809" h="614679">
                <a:moveTo>
                  <a:pt x="5195313" y="28956"/>
                </a:moveTo>
                <a:lnTo>
                  <a:pt x="5181597" y="15240"/>
                </a:lnTo>
                <a:lnTo>
                  <a:pt x="5181597" y="28956"/>
                </a:lnTo>
                <a:lnTo>
                  <a:pt x="5195313" y="28956"/>
                </a:lnTo>
                <a:close/>
              </a:path>
              <a:path w="5210809" h="614679">
                <a:moveTo>
                  <a:pt x="5195313" y="585216"/>
                </a:moveTo>
                <a:lnTo>
                  <a:pt x="5195313" y="28956"/>
                </a:lnTo>
                <a:lnTo>
                  <a:pt x="5181597" y="28956"/>
                </a:lnTo>
                <a:lnTo>
                  <a:pt x="5181597" y="585216"/>
                </a:lnTo>
                <a:lnTo>
                  <a:pt x="5195313" y="585216"/>
                </a:lnTo>
                <a:close/>
              </a:path>
              <a:path w="5210809" h="614679">
                <a:moveTo>
                  <a:pt x="5195313" y="614172"/>
                </a:moveTo>
                <a:lnTo>
                  <a:pt x="5195313" y="585216"/>
                </a:lnTo>
                <a:lnTo>
                  <a:pt x="5181597" y="600456"/>
                </a:lnTo>
                <a:lnTo>
                  <a:pt x="5181597" y="614172"/>
                </a:lnTo>
                <a:lnTo>
                  <a:pt x="5195313" y="614172"/>
                </a:lnTo>
                <a:close/>
              </a:path>
            </a:pathLst>
          </a:custGeom>
          <a:solidFill>
            <a:srgbClr val="F15928"/>
          </a:solidFill>
        </p:spPr>
        <p:txBody>
          <a:bodyPr wrap="square" lIns="0" tIns="0" rIns="0" bIns="0" rtlCol="0"/>
          <a:lstStyle/>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5</a:t>
            </a:r>
            <a:r>
              <a:rPr dirty="0" sz="1000" spc="-5" b="1">
                <a:solidFill>
                  <a:srgbClr val="6C6D70"/>
                </a:solidFill>
                <a:latin typeface="Arial"/>
                <a:cs typeface="Arial"/>
              </a:rPr>
              <a:t>6</a:t>
            </a:r>
            <a:endParaRPr sz="1000">
              <a:latin typeface="Arial"/>
              <a:cs typeface="Arial"/>
            </a:endParaRPr>
          </a:p>
        </p:txBody>
      </p:sp>
      <p:sp>
        <p:nvSpPr>
          <p:cNvPr id="7" name="object 7"/>
          <p:cNvSpPr/>
          <p:nvPr/>
        </p:nvSpPr>
        <p:spPr>
          <a:xfrm>
            <a:off x="2266066" y="5676900"/>
            <a:ext cx="6400800" cy="457200"/>
          </a:xfrm>
          <a:custGeom>
            <a:avLst/>
            <a:gdLst/>
            <a:ahLst/>
            <a:cxnLst/>
            <a:rect l="l" t="t" r="r" b="b"/>
            <a:pathLst>
              <a:path w="6400800" h="457200">
                <a:moveTo>
                  <a:pt x="0" y="0"/>
                </a:moveTo>
                <a:lnTo>
                  <a:pt x="0" y="457200"/>
                </a:lnTo>
                <a:lnTo>
                  <a:pt x="6400800" y="457200"/>
                </a:lnTo>
                <a:lnTo>
                  <a:pt x="6400800" y="0"/>
                </a:lnTo>
                <a:lnTo>
                  <a:pt x="0" y="0"/>
                </a:lnTo>
                <a:close/>
              </a:path>
            </a:pathLst>
          </a:custGeom>
          <a:solidFill>
            <a:srgbClr val="BFE8FF"/>
          </a:solidFill>
        </p:spPr>
        <p:txBody>
          <a:bodyPr wrap="square" lIns="0" tIns="0" rIns="0" bIns="0" rtlCol="0"/>
          <a:lstStyle/>
          <a:p/>
        </p:txBody>
      </p:sp>
      <p:sp>
        <p:nvSpPr>
          <p:cNvPr id="8" name="object 8"/>
          <p:cNvSpPr/>
          <p:nvPr/>
        </p:nvSpPr>
        <p:spPr>
          <a:xfrm>
            <a:off x="2261494" y="5672328"/>
            <a:ext cx="6410325" cy="466725"/>
          </a:xfrm>
          <a:custGeom>
            <a:avLst/>
            <a:gdLst/>
            <a:ahLst/>
            <a:cxnLst/>
            <a:rect l="l" t="t" r="r" b="b"/>
            <a:pathLst>
              <a:path w="6410325" h="466725">
                <a:moveTo>
                  <a:pt x="6409944" y="463296"/>
                </a:moveTo>
                <a:lnTo>
                  <a:pt x="6409944" y="1524"/>
                </a:lnTo>
                <a:lnTo>
                  <a:pt x="6406896" y="0"/>
                </a:lnTo>
                <a:lnTo>
                  <a:pt x="1524" y="0"/>
                </a:lnTo>
                <a:lnTo>
                  <a:pt x="0" y="1524"/>
                </a:lnTo>
                <a:lnTo>
                  <a:pt x="0" y="463296"/>
                </a:lnTo>
                <a:lnTo>
                  <a:pt x="1524" y="466344"/>
                </a:lnTo>
                <a:lnTo>
                  <a:pt x="4572" y="466344"/>
                </a:lnTo>
                <a:lnTo>
                  <a:pt x="4572" y="9144"/>
                </a:lnTo>
                <a:lnTo>
                  <a:pt x="9144" y="4572"/>
                </a:lnTo>
                <a:lnTo>
                  <a:pt x="9144" y="9144"/>
                </a:lnTo>
                <a:lnTo>
                  <a:pt x="6400800" y="9144"/>
                </a:lnTo>
                <a:lnTo>
                  <a:pt x="6400800" y="4572"/>
                </a:lnTo>
                <a:lnTo>
                  <a:pt x="6405372" y="9144"/>
                </a:lnTo>
                <a:lnTo>
                  <a:pt x="6405372" y="466344"/>
                </a:lnTo>
                <a:lnTo>
                  <a:pt x="6406896" y="466344"/>
                </a:lnTo>
                <a:lnTo>
                  <a:pt x="6409944" y="463296"/>
                </a:lnTo>
                <a:close/>
              </a:path>
              <a:path w="6410325" h="466725">
                <a:moveTo>
                  <a:pt x="9144" y="9144"/>
                </a:moveTo>
                <a:lnTo>
                  <a:pt x="9144" y="4572"/>
                </a:lnTo>
                <a:lnTo>
                  <a:pt x="4572" y="9144"/>
                </a:lnTo>
                <a:lnTo>
                  <a:pt x="9144" y="9144"/>
                </a:lnTo>
                <a:close/>
              </a:path>
              <a:path w="6410325" h="466725">
                <a:moveTo>
                  <a:pt x="9144" y="457200"/>
                </a:moveTo>
                <a:lnTo>
                  <a:pt x="9144" y="9144"/>
                </a:lnTo>
                <a:lnTo>
                  <a:pt x="4572" y="9144"/>
                </a:lnTo>
                <a:lnTo>
                  <a:pt x="4572" y="457200"/>
                </a:lnTo>
                <a:lnTo>
                  <a:pt x="9144" y="457200"/>
                </a:lnTo>
                <a:close/>
              </a:path>
              <a:path w="6410325" h="466725">
                <a:moveTo>
                  <a:pt x="6405372" y="457200"/>
                </a:moveTo>
                <a:lnTo>
                  <a:pt x="4572" y="457200"/>
                </a:lnTo>
                <a:lnTo>
                  <a:pt x="9144" y="461772"/>
                </a:lnTo>
                <a:lnTo>
                  <a:pt x="9144" y="466344"/>
                </a:lnTo>
                <a:lnTo>
                  <a:pt x="6400800" y="466344"/>
                </a:lnTo>
                <a:lnTo>
                  <a:pt x="6400800" y="461772"/>
                </a:lnTo>
                <a:lnTo>
                  <a:pt x="6405372" y="457200"/>
                </a:lnTo>
                <a:close/>
              </a:path>
              <a:path w="6410325" h="466725">
                <a:moveTo>
                  <a:pt x="9144" y="466344"/>
                </a:moveTo>
                <a:lnTo>
                  <a:pt x="9144" y="461772"/>
                </a:lnTo>
                <a:lnTo>
                  <a:pt x="4572" y="457200"/>
                </a:lnTo>
                <a:lnTo>
                  <a:pt x="4572" y="466344"/>
                </a:lnTo>
                <a:lnTo>
                  <a:pt x="9144" y="466344"/>
                </a:lnTo>
                <a:close/>
              </a:path>
              <a:path w="6410325" h="466725">
                <a:moveTo>
                  <a:pt x="6405372" y="9144"/>
                </a:moveTo>
                <a:lnTo>
                  <a:pt x="6400800" y="4572"/>
                </a:lnTo>
                <a:lnTo>
                  <a:pt x="6400800" y="9144"/>
                </a:lnTo>
                <a:lnTo>
                  <a:pt x="6405372" y="9144"/>
                </a:lnTo>
                <a:close/>
              </a:path>
              <a:path w="6410325" h="466725">
                <a:moveTo>
                  <a:pt x="6405372" y="457200"/>
                </a:moveTo>
                <a:lnTo>
                  <a:pt x="6405372" y="9144"/>
                </a:lnTo>
                <a:lnTo>
                  <a:pt x="6400800" y="9144"/>
                </a:lnTo>
                <a:lnTo>
                  <a:pt x="6400800" y="457200"/>
                </a:lnTo>
                <a:lnTo>
                  <a:pt x="6405372" y="457200"/>
                </a:lnTo>
                <a:close/>
              </a:path>
              <a:path w="6410325" h="466725">
                <a:moveTo>
                  <a:pt x="6405372" y="466344"/>
                </a:moveTo>
                <a:lnTo>
                  <a:pt x="6405372" y="457200"/>
                </a:lnTo>
                <a:lnTo>
                  <a:pt x="6400800" y="461772"/>
                </a:lnTo>
                <a:lnTo>
                  <a:pt x="6400800" y="466344"/>
                </a:lnTo>
                <a:lnTo>
                  <a:pt x="6405372" y="466344"/>
                </a:lnTo>
                <a:close/>
              </a:path>
            </a:pathLst>
          </a:custGeom>
          <a:solidFill>
            <a:srgbClr val="353638"/>
          </a:solidFill>
        </p:spPr>
        <p:txBody>
          <a:bodyPr wrap="square" lIns="0" tIns="0" rIns="0" bIns="0" rtlCol="0"/>
          <a:lstStyle/>
          <a:p/>
        </p:txBody>
      </p:sp>
      <p:sp>
        <p:nvSpPr>
          <p:cNvPr id="9" name="object 9"/>
          <p:cNvSpPr/>
          <p:nvPr/>
        </p:nvSpPr>
        <p:spPr>
          <a:xfrm>
            <a:off x="1383673" y="6216396"/>
            <a:ext cx="8164195" cy="457200"/>
          </a:xfrm>
          <a:custGeom>
            <a:avLst/>
            <a:gdLst/>
            <a:ahLst/>
            <a:cxnLst/>
            <a:rect l="l" t="t" r="r" b="b"/>
            <a:pathLst>
              <a:path w="8164195" h="457200">
                <a:moveTo>
                  <a:pt x="0" y="0"/>
                </a:moveTo>
                <a:lnTo>
                  <a:pt x="0" y="457200"/>
                </a:lnTo>
                <a:lnTo>
                  <a:pt x="8164068" y="457200"/>
                </a:lnTo>
                <a:lnTo>
                  <a:pt x="8164068" y="0"/>
                </a:lnTo>
                <a:lnTo>
                  <a:pt x="0" y="0"/>
                </a:lnTo>
                <a:close/>
              </a:path>
            </a:pathLst>
          </a:custGeom>
          <a:solidFill>
            <a:srgbClr val="FCDED4"/>
          </a:solidFill>
        </p:spPr>
        <p:txBody>
          <a:bodyPr wrap="square" lIns="0" tIns="0" rIns="0" bIns="0" rtlCol="0"/>
          <a:lstStyle/>
          <a:p/>
        </p:txBody>
      </p:sp>
      <p:sp>
        <p:nvSpPr>
          <p:cNvPr id="10" name="object 10"/>
          <p:cNvSpPr/>
          <p:nvPr/>
        </p:nvSpPr>
        <p:spPr>
          <a:xfrm>
            <a:off x="1379101" y="6211824"/>
            <a:ext cx="8173720" cy="467995"/>
          </a:xfrm>
          <a:custGeom>
            <a:avLst/>
            <a:gdLst/>
            <a:ahLst/>
            <a:cxnLst/>
            <a:rect l="l" t="t" r="r" b="b"/>
            <a:pathLst>
              <a:path w="8173720" h="467995">
                <a:moveTo>
                  <a:pt x="8173209" y="464820"/>
                </a:moveTo>
                <a:lnTo>
                  <a:pt x="8173209" y="3048"/>
                </a:lnTo>
                <a:lnTo>
                  <a:pt x="8171685" y="0"/>
                </a:lnTo>
                <a:lnTo>
                  <a:pt x="3048" y="0"/>
                </a:lnTo>
                <a:lnTo>
                  <a:pt x="0" y="3048"/>
                </a:lnTo>
                <a:lnTo>
                  <a:pt x="0" y="464820"/>
                </a:lnTo>
                <a:lnTo>
                  <a:pt x="3048" y="467868"/>
                </a:lnTo>
                <a:lnTo>
                  <a:pt x="4572" y="467868"/>
                </a:lnTo>
                <a:lnTo>
                  <a:pt x="4572" y="10668"/>
                </a:lnTo>
                <a:lnTo>
                  <a:pt x="10668" y="4572"/>
                </a:lnTo>
                <a:lnTo>
                  <a:pt x="10668" y="10668"/>
                </a:lnTo>
                <a:lnTo>
                  <a:pt x="8164065" y="10668"/>
                </a:lnTo>
                <a:lnTo>
                  <a:pt x="8164065" y="4572"/>
                </a:lnTo>
                <a:lnTo>
                  <a:pt x="8168637" y="10668"/>
                </a:lnTo>
                <a:lnTo>
                  <a:pt x="8168637" y="467868"/>
                </a:lnTo>
                <a:lnTo>
                  <a:pt x="8171685" y="467868"/>
                </a:lnTo>
                <a:lnTo>
                  <a:pt x="8173209" y="464820"/>
                </a:lnTo>
                <a:close/>
              </a:path>
              <a:path w="8173720" h="467995">
                <a:moveTo>
                  <a:pt x="10668" y="10668"/>
                </a:moveTo>
                <a:lnTo>
                  <a:pt x="10668" y="4572"/>
                </a:lnTo>
                <a:lnTo>
                  <a:pt x="4572" y="10668"/>
                </a:lnTo>
                <a:lnTo>
                  <a:pt x="10668" y="10668"/>
                </a:lnTo>
                <a:close/>
              </a:path>
              <a:path w="8173720" h="467995">
                <a:moveTo>
                  <a:pt x="10668" y="457200"/>
                </a:moveTo>
                <a:lnTo>
                  <a:pt x="10668" y="10668"/>
                </a:lnTo>
                <a:lnTo>
                  <a:pt x="4572" y="10668"/>
                </a:lnTo>
                <a:lnTo>
                  <a:pt x="4572" y="457200"/>
                </a:lnTo>
                <a:lnTo>
                  <a:pt x="10668" y="457200"/>
                </a:lnTo>
                <a:close/>
              </a:path>
              <a:path w="8173720" h="467995">
                <a:moveTo>
                  <a:pt x="8168637" y="457200"/>
                </a:moveTo>
                <a:lnTo>
                  <a:pt x="4572" y="457200"/>
                </a:lnTo>
                <a:lnTo>
                  <a:pt x="10668" y="461772"/>
                </a:lnTo>
                <a:lnTo>
                  <a:pt x="10668" y="467868"/>
                </a:lnTo>
                <a:lnTo>
                  <a:pt x="8164065" y="467868"/>
                </a:lnTo>
                <a:lnTo>
                  <a:pt x="8164065" y="461772"/>
                </a:lnTo>
                <a:lnTo>
                  <a:pt x="8168637" y="457200"/>
                </a:lnTo>
                <a:close/>
              </a:path>
              <a:path w="8173720" h="467995">
                <a:moveTo>
                  <a:pt x="10668" y="467868"/>
                </a:moveTo>
                <a:lnTo>
                  <a:pt x="10668" y="461772"/>
                </a:lnTo>
                <a:lnTo>
                  <a:pt x="4572" y="457200"/>
                </a:lnTo>
                <a:lnTo>
                  <a:pt x="4572" y="467868"/>
                </a:lnTo>
                <a:lnTo>
                  <a:pt x="10668" y="467868"/>
                </a:lnTo>
                <a:close/>
              </a:path>
              <a:path w="8173720" h="467995">
                <a:moveTo>
                  <a:pt x="8168637" y="10668"/>
                </a:moveTo>
                <a:lnTo>
                  <a:pt x="8164065" y="4572"/>
                </a:lnTo>
                <a:lnTo>
                  <a:pt x="8164065" y="10668"/>
                </a:lnTo>
                <a:lnTo>
                  <a:pt x="8168637" y="10668"/>
                </a:lnTo>
                <a:close/>
              </a:path>
              <a:path w="8173720" h="467995">
                <a:moveTo>
                  <a:pt x="8168637" y="457200"/>
                </a:moveTo>
                <a:lnTo>
                  <a:pt x="8168637" y="10668"/>
                </a:lnTo>
                <a:lnTo>
                  <a:pt x="8164065" y="10668"/>
                </a:lnTo>
                <a:lnTo>
                  <a:pt x="8164065" y="457200"/>
                </a:lnTo>
                <a:lnTo>
                  <a:pt x="8168637" y="457200"/>
                </a:lnTo>
                <a:close/>
              </a:path>
              <a:path w="8173720" h="467995">
                <a:moveTo>
                  <a:pt x="8168637" y="467868"/>
                </a:moveTo>
                <a:lnTo>
                  <a:pt x="8168637" y="457200"/>
                </a:lnTo>
                <a:lnTo>
                  <a:pt x="8164065" y="461772"/>
                </a:lnTo>
                <a:lnTo>
                  <a:pt x="8164065" y="467868"/>
                </a:lnTo>
                <a:lnTo>
                  <a:pt x="8168637" y="467868"/>
                </a:lnTo>
                <a:close/>
              </a:path>
            </a:pathLst>
          </a:custGeom>
          <a:solidFill>
            <a:srgbClr val="353638"/>
          </a:solidFill>
        </p:spPr>
        <p:txBody>
          <a:bodyPr wrap="square" lIns="0" tIns="0" rIns="0" bIns="0" rtlCol="0"/>
          <a:lstStyle/>
          <a:p/>
        </p:txBody>
      </p:sp>
      <p:sp>
        <p:nvSpPr>
          <p:cNvPr id="11" name="object 11"/>
          <p:cNvSpPr/>
          <p:nvPr/>
        </p:nvSpPr>
        <p:spPr>
          <a:xfrm>
            <a:off x="1383673" y="3384042"/>
            <a:ext cx="4191000" cy="0"/>
          </a:xfrm>
          <a:custGeom>
            <a:avLst/>
            <a:gdLst/>
            <a:ahLst/>
            <a:cxnLst/>
            <a:rect l="l" t="t" r="r" b="b"/>
            <a:pathLst>
              <a:path w="4191000" h="0">
                <a:moveTo>
                  <a:pt x="4190996" y="0"/>
                </a:moveTo>
                <a:lnTo>
                  <a:pt x="0" y="0"/>
                </a:lnTo>
              </a:path>
            </a:pathLst>
          </a:custGeom>
          <a:ln w="922019">
            <a:solidFill>
              <a:srgbClr val="F2F2F2"/>
            </a:solidFill>
          </a:ln>
        </p:spPr>
        <p:txBody>
          <a:bodyPr wrap="square" lIns="0" tIns="0" rIns="0" bIns="0" rtlCol="0"/>
          <a:lstStyle/>
          <a:p/>
        </p:txBody>
      </p:sp>
      <p:sp>
        <p:nvSpPr>
          <p:cNvPr id="12" name="object 12"/>
          <p:cNvSpPr/>
          <p:nvPr/>
        </p:nvSpPr>
        <p:spPr>
          <a:xfrm>
            <a:off x="1379101" y="2916936"/>
            <a:ext cx="4201795" cy="928369"/>
          </a:xfrm>
          <a:custGeom>
            <a:avLst/>
            <a:gdLst/>
            <a:ahLst/>
            <a:cxnLst/>
            <a:rect l="l" t="t" r="r" b="b"/>
            <a:pathLst>
              <a:path w="4201795" h="928370">
                <a:moveTo>
                  <a:pt x="4201665" y="6096"/>
                </a:moveTo>
                <a:lnTo>
                  <a:pt x="4201665" y="3048"/>
                </a:lnTo>
                <a:lnTo>
                  <a:pt x="4198617" y="0"/>
                </a:lnTo>
                <a:lnTo>
                  <a:pt x="3048" y="0"/>
                </a:lnTo>
                <a:lnTo>
                  <a:pt x="0" y="3048"/>
                </a:lnTo>
                <a:lnTo>
                  <a:pt x="0" y="6096"/>
                </a:lnTo>
                <a:lnTo>
                  <a:pt x="4571" y="7099"/>
                </a:lnTo>
                <a:lnTo>
                  <a:pt x="4571" y="6096"/>
                </a:lnTo>
                <a:lnTo>
                  <a:pt x="4201665" y="6096"/>
                </a:lnTo>
                <a:close/>
              </a:path>
              <a:path w="4201795" h="928370">
                <a:moveTo>
                  <a:pt x="4195568" y="928116"/>
                </a:moveTo>
                <a:lnTo>
                  <a:pt x="4195568" y="926778"/>
                </a:lnTo>
                <a:lnTo>
                  <a:pt x="4571" y="7099"/>
                </a:lnTo>
                <a:lnTo>
                  <a:pt x="4571" y="928116"/>
                </a:lnTo>
                <a:lnTo>
                  <a:pt x="4195568" y="928116"/>
                </a:lnTo>
                <a:close/>
              </a:path>
              <a:path w="4201795" h="928370">
                <a:moveTo>
                  <a:pt x="4201665" y="928116"/>
                </a:moveTo>
                <a:lnTo>
                  <a:pt x="4201665" y="6096"/>
                </a:lnTo>
                <a:lnTo>
                  <a:pt x="4195568" y="6096"/>
                </a:lnTo>
                <a:lnTo>
                  <a:pt x="4195568" y="10668"/>
                </a:lnTo>
                <a:lnTo>
                  <a:pt x="4195569" y="926778"/>
                </a:lnTo>
                <a:lnTo>
                  <a:pt x="4201665" y="928116"/>
                </a:lnTo>
                <a:close/>
              </a:path>
            </a:pathLst>
          </a:custGeom>
          <a:solidFill>
            <a:srgbClr val="696B6E"/>
          </a:solidFill>
        </p:spPr>
        <p:txBody>
          <a:bodyPr wrap="square" lIns="0" tIns="0" rIns="0" bIns="0" rtlCol="0"/>
          <a:lstStyle/>
          <a:p/>
        </p:txBody>
      </p:sp>
      <p:sp>
        <p:nvSpPr>
          <p:cNvPr id="13" name="object 13"/>
          <p:cNvSpPr/>
          <p:nvPr/>
        </p:nvSpPr>
        <p:spPr>
          <a:xfrm>
            <a:off x="1383673" y="2923032"/>
            <a:ext cx="4191000" cy="922019"/>
          </a:xfrm>
          <a:custGeom>
            <a:avLst/>
            <a:gdLst/>
            <a:ahLst/>
            <a:cxnLst/>
            <a:rect l="l" t="t" r="r" b="b"/>
            <a:pathLst>
              <a:path w="4191000" h="922020">
                <a:moveTo>
                  <a:pt x="0" y="0"/>
                </a:moveTo>
                <a:lnTo>
                  <a:pt x="0" y="922020"/>
                </a:lnTo>
                <a:lnTo>
                  <a:pt x="4191000" y="922020"/>
                </a:lnTo>
                <a:lnTo>
                  <a:pt x="4191000" y="0"/>
                </a:lnTo>
                <a:lnTo>
                  <a:pt x="0" y="0"/>
                </a:lnTo>
                <a:close/>
              </a:path>
            </a:pathLst>
          </a:custGeom>
          <a:solidFill>
            <a:srgbClr val="F2F2F2"/>
          </a:solidFill>
        </p:spPr>
        <p:txBody>
          <a:bodyPr wrap="square" lIns="0" tIns="0" rIns="0" bIns="0" rtlCol="0"/>
          <a:lstStyle/>
          <a:p/>
        </p:txBody>
      </p:sp>
      <p:sp>
        <p:nvSpPr>
          <p:cNvPr id="14" name="object 14"/>
          <p:cNvSpPr/>
          <p:nvPr/>
        </p:nvSpPr>
        <p:spPr>
          <a:xfrm>
            <a:off x="1379101" y="2916936"/>
            <a:ext cx="4201795" cy="934719"/>
          </a:xfrm>
          <a:custGeom>
            <a:avLst/>
            <a:gdLst/>
            <a:ahLst/>
            <a:cxnLst/>
            <a:rect l="l" t="t" r="r" b="b"/>
            <a:pathLst>
              <a:path w="4201795" h="934720">
                <a:moveTo>
                  <a:pt x="4201665" y="931164"/>
                </a:moveTo>
                <a:lnTo>
                  <a:pt x="4201665" y="3048"/>
                </a:lnTo>
                <a:lnTo>
                  <a:pt x="4198617" y="0"/>
                </a:lnTo>
                <a:lnTo>
                  <a:pt x="3048" y="0"/>
                </a:lnTo>
                <a:lnTo>
                  <a:pt x="0" y="3048"/>
                </a:lnTo>
                <a:lnTo>
                  <a:pt x="0" y="931164"/>
                </a:lnTo>
                <a:lnTo>
                  <a:pt x="3048" y="934212"/>
                </a:lnTo>
                <a:lnTo>
                  <a:pt x="4572" y="934212"/>
                </a:lnTo>
                <a:lnTo>
                  <a:pt x="4572" y="10668"/>
                </a:lnTo>
                <a:lnTo>
                  <a:pt x="10668" y="6096"/>
                </a:lnTo>
                <a:lnTo>
                  <a:pt x="10668" y="10668"/>
                </a:lnTo>
                <a:lnTo>
                  <a:pt x="4190997" y="10668"/>
                </a:lnTo>
                <a:lnTo>
                  <a:pt x="4190997" y="6096"/>
                </a:lnTo>
                <a:lnTo>
                  <a:pt x="4195569" y="10668"/>
                </a:lnTo>
                <a:lnTo>
                  <a:pt x="4195569" y="934212"/>
                </a:lnTo>
                <a:lnTo>
                  <a:pt x="4198617" y="934212"/>
                </a:lnTo>
                <a:lnTo>
                  <a:pt x="4201665" y="931164"/>
                </a:lnTo>
                <a:close/>
              </a:path>
              <a:path w="4201795" h="934720">
                <a:moveTo>
                  <a:pt x="10668" y="10668"/>
                </a:moveTo>
                <a:lnTo>
                  <a:pt x="10668" y="6096"/>
                </a:lnTo>
                <a:lnTo>
                  <a:pt x="4572" y="10668"/>
                </a:lnTo>
                <a:lnTo>
                  <a:pt x="10668" y="10668"/>
                </a:lnTo>
                <a:close/>
              </a:path>
              <a:path w="4201795" h="934720">
                <a:moveTo>
                  <a:pt x="10668" y="923544"/>
                </a:moveTo>
                <a:lnTo>
                  <a:pt x="10668" y="10668"/>
                </a:lnTo>
                <a:lnTo>
                  <a:pt x="4572" y="10668"/>
                </a:lnTo>
                <a:lnTo>
                  <a:pt x="4572" y="923544"/>
                </a:lnTo>
                <a:lnTo>
                  <a:pt x="10668" y="923544"/>
                </a:lnTo>
                <a:close/>
              </a:path>
              <a:path w="4201795" h="934720">
                <a:moveTo>
                  <a:pt x="4195569" y="923544"/>
                </a:moveTo>
                <a:lnTo>
                  <a:pt x="4572" y="923544"/>
                </a:lnTo>
                <a:lnTo>
                  <a:pt x="10668" y="928116"/>
                </a:lnTo>
                <a:lnTo>
                  <a:pt x="10668" y="934212"/>
                </a:lnTo>
                <a:lnTo>
                  <a:pt x="4190997" y="934212"/>
                </a:lnTo>
                <a:lnTo>
                  <a:pt x="4190997" y="928116"/>
                </a:lnTo>
                <a:lnTo>
                  <a:pt x="4195569" y="923544"/>
                </a:lnTo>
                <a:close/>
              </a:path>
              <a:path w="4201795" h="934720">
                <a:moveTo>
                  <a:pt x="10668" y="934212"/>
                </a:moveTo>
                <a:lnTo>
                  <a:pt x="10668" y="928116"/>
                </a:lnTo>
                <a:lnTo>
                  <a:pt x="4572" y="923544"/>
                </a:lnTo>
                <a:lnTo>
                  <a:pt x="4572" y="934212"/>
                </a:lnTo>
                <a:lnTo>
                  <a:pt x="10668" y="934212"/>
                </a:lnTo>
                <a:close/>
              </a:path>
              <a:path w="4201795" h="934720">
                <a:moveTo>
                  <a:pt x="4195569" y="10668"/>
                </a:moveTo>
                <a:lnTo>
                  <a:pt x="4190997" y="6096"/>
                </a:lnTo>
                <a:lnTo>
                  <a:pt x="4190997" y="10668"/>
                </a:lnTo>
                <a:lnTo>
                  <a:pt x="4195569" y="10668"/>
                </a:lnTo>
                <a:close/>
              </a:path>
              <a:path w="4201795" h="934720">
                <a:moveTo>
                  <a:pt x="4195569" y="923544"/>
                </a:moveTo>
                <a:lnTo>
                  <a:pt x="4195569" y="10668"/>
                </a:lnTo>
                <a:lnTo>
                  <a:pt x="4190997" y="10668"/>
                </a:lnTo>
                <a:lnTo>
                  <a:pt x="4190997" y="923544"/>
                </a:lnTo>
                <a:lnTo>
                  <a:pt x="4195569" y="923544"/>
                </a:lnTo>
                <a:close/>
              </a:path>
              <a:path w="4201795" h="934720">
                <a:moveTo>
                  <a:pt x="4195569" y="934212"/>
                </a:moveTo>
                <a:lnTo>
                  <a:pt x="4195569" y="923544"/>
                </a:lnTo>
                <a:lnTo>
                  <a:pt x="4190997" y="928116"/>
                </a:lnTo>
                <a:lnTo>
                  <a:pt x="4190997" y="934212"/>
                </a:lnTo>
                <a:lnTo>
                  <a:pt x="4195569" y="934212"/>
                </a:lnTo>
                <a:close/>
              </a:path>
            </a:pathLst>
          </a:custGeom>
          <a:solidFill>
            <a:srgbClr val="696B6E"/>
          </a:solidFill>
        </p:spPr>
        <p:txBody>
          <a:bodyPr wrap="square" lIns="0" tIns="0" rIns="0" bIns="0" rtlCol="0"/>
          <a:lstStyle/>
          <a:p/>
        </p:txBody>
      </p:sp>
      <p:sp>
        <p:nvSpPr>
          <p:cNvPr id="15" name="object 15"/>
          <p:cNvSpPr txBox="1"/>
          <p:nvPr/>
        </p:nvSpPr>
        <p:spPr>
          <a:xfrm>
            <a:off x="1462417" y="2948430"/>
            <a:ext cx="3855720" cy="848360"/>
          </a:xfrm>
          <a:prstGeom prst="rect">
            <a:avLst/>
          </a:prstGeom>
        </p:spPr>
        <p:txBody>
          <a:bodyPr wrap="square" lIns="0" tIns="12700" rIns="0" bIns="0" rtlCol="0" vert="horz">
            <a:spAutoFit/>
          </a:bodyPr>
          <a:lstStyle/>
          <a:p>
            <a:pPr marL="12700" marR="5080">
              <a:lnSpc>
                <a:spcPct val="100000"/>
              </a:lnSpc>
              <a:spcBef>
                <a:spcPts val="100"/>
              </a:spcBef>
            </a:pPr>
            <a:r>
              <a:rPr dirty="0" sz="1800" spc="-5" b="1">
                <a:solidFill>
                  <a:srgbClr val="007BC3"/>
                </a:solidFill>
                <a:latin typeface="Arial"/>
                <a:cs typeface="Arial"/>
              </a:rPr>
              <a:t>tuple1 </a:t>
            </a:r>
            <a:r>
              <a:rPr dirty="0" sz="1800" b="1">
                <a:solidFill>
                  <a:srgbClr val="007BC3"/>
                </a:solidFill>
                <a:latin typeface="Arial"/>
                <a:cs typeface="Arial"/>
              </a:rPr>
              <a:t>= () </a:t>
            </a:r>
            <a:r>
              <a:rPr dirty="0" sz="1800" spc="-5" b="1">
                <a:solidFill>
                  <a:srgbClr val="007BC3"/>
                </a:solidFill>
                <a:latin typeface="Arial"/>
                <a:cs typeface="Arial"/>
              </a:rPr>
              <a:t>#Creation </a:t>
            </a:r>
            <a:r>
              <a:rPr dirty="0" sz="1800" b="1">
                <a:solidFill>
                  <a:srgbClr val="007BC3"/>
                </a:solidFill>
                <a:latin typeface="Arial"/>
                <a:cs typeface="Arial"/>
              </a:rPr>
              <a:t>of </a:t>
            </a:r>
            <a:r>
              <a:rPr dirty="0" sz="1800" spc="-5" b="1">
                <a:solidFill>
                  <a:srgbClr val="007BC3"/>
                </a:solidFill>
                <a:latin typeface="Arial"/>
                <a:cs typeface="Arial"/>
              </a:rPr>
              <a:t>empty </a:t>
            </a:r>
            <a:r>
              <a:rPr dirty="0" sz="1800" b="1">
                <a:solidFill>
                  <a:srgbClr val="007BC3"/>
                </a:solidFill>
                <a:latin typeface="Arial"/>
                <a:cs typeface="Arial"/>
              </a:rPr>
              <a:t>tuple  </a:t>
            </a:r>
            <a:r>
              <a:rPr dirty="0" sz="1800" spc="-5" b="1">
                <a:solidFill>
                  <a:srgbClr val="007BC3"/>
                </a:solidFill>
                <a:latin typeface="Arial"/>
                <a:cs typeface="Arial"/>
              </a:rPr>
              <a:t>tuple2 </a:t>
            </a:r>
            <a:r>
              <a:rPr dirty="0" sz="1800" b="1">
                <a:solidFill>
                  <a:srgbClr val="007BC3"/>
                </a:solidFill>
                <a:latin typeface="Arial"/>
                <a:cs typeface="Arial"/>
              </a:rPr>
              <a:t>=</a:t>
            </a:r>
            <a:r>
              <a:rPr dirty="0" sz="1800" spc="-20" b="1">
                <a:solidFill>
                  <a:srgbClr val="007BC3"/>
                </a:solidFill>
                <a:latin typeface="Arial"/>
                <a:cs typeface="Arial"/>
              </a:rPr>
              <a:t> </a:t>
            </a:r>
            <a:r>
              <a:rPr dirty="0" sz="1800" spc="-5" b="1">
                <a:solidFill>
                  <a:srgbClr val="007BC3"/>
                </a:solidFill>
                <a:latin typeface="Arial"/>
                <a:cs typeface="Arial"/>
              </a:rPr>
              <a:t>(Sequence1,)</a:t>
            </a:r>
            <a:endParaRPr sz="1800">
              <a:latin typeface="Arial"/>
              <a:cs typeface="Arial"/>
            </a:endParaRPr>
          </a:p>
          <a:p>
            <a:pPr marL="12700">
              <a:lnSpc>
                <a:spcPct val="100000"/>
              </a:lnSpc>
            </a:pPr>
            <a:r>
              <a:rPr dirty="0" sz="1800" spc="-5" b="1">
                <a:solidFill>
                  <a:srgbClr val="007BC3"/>
                </a:solidFill>
                <a:latin typeface="Arial"/>
                <a:cs typeface="Arial"/>
              </a:rPr>
              <a:t>tuple3 </a:t>
            </a:r>
            <a:r>
              <a:rPr dirty="0" sz="1800" b="1">
                <a:solidFill>
                  <a:srgbClr val="007BC3"/>
                </a:solidFill>
                <a:latin typeface="Arial"/>
                <a:cs typeface="Arial"/>
              </a:rPr>
              <a:t>= </a:t>
            </a:r>
            <a:r>
              <a:rPr dirty="0" sz="1800" spc="-5" b="1">
                <a:solidFill>
                  <a:srgbClr val="007BC3"/>
                </a:solidFill>
                <a:latin typeface="Arial"/>
                <a:cs typeface="Arial"/>
              </a:rPr>
              <a:t>(Sequence1,</a:t>
            </a:r>
            <a:r>
              <a:rPr dirty="0" sz="1800" spc="-15" b="1">
                <a:solidFill>
                  <a:srgbClr val="007BC3"/>
                </a:solidFill>
                <a:latin typeface="Arial"/>
                <a:cs typeface="Arial"/>
              </a:rPr>
              <a:t> </a:t>
            </a:r>
            <a:r>
              <a:rPr dirty="0" sz="1800" spc="-5" b="1">
                <a:solidFill>
                  <a:srgbClr val="007BC3"/>
                </a:solidFill>
                <a:latin typeface="Arial"/>
                <a:cs typeface="Arial"/>
              </a:rPr>
              <a:t>Sequence2)</a:t>
            </a:r>
            <a:endParaRPr sz="1800">
              <a:latin typeface="Arial"/>
              <a:cs typeface="Arial"/>
            </a:endParaRPr>
          </a:p>
        </p:txBody>
      </p:sp>
      <p:sp>
        <p:nvSpPr>
          <p:cNvPr id="16" name="object 16"/>
          <p:cNvSpPr/>
          <p:nvPr/>
        </p:nvSpPr>
        <p:spPr>
          <a:xfrm>
            <a:off x="3750442" y="2787752"/>
            <a:ext cx="5942330" cy="1536065"/>
          </a:xfrm>
          <a:custGeom>
            <a:avLst/>
            <a:gdLst/>
            <a:ahLst/>
            <a:cxnLst/>
            <a:rect l="l" t="t" r="r" b="b"/>
            <a:pathLst>
              <a:path w="5942330" h="1536064">
                <a:moveTo>
                  <a:pt x="5942187" y="766227"/>
                </a:moveTo>
                <a:lnTo>
                  <a:pt x="5937250" y="711328"/>
                </a:lnTo>
                <a:lnTo>
                  <a:pt x="5922835" y="657130"/>
                </a:lnTo>
                <a:lnTo>
                  <a:pt x="5899201" y="603816"/>
                </a:lnTo>
                <a:lnTo>
                  <a:pt x="5866605" y="551566"/>
                </a:lnTo>
                <a:lnTo>
                  <a:pt x="5825304" y="500562"/>
                </a:lnTo>
                <a:lnTo>
                  <a:pt x="5775557" y="450985"/>
                </a:lnTo>
                <a:lnTo>
                  <a:pt x="5717621" y="403016"/>
                </a:lnTo>
                <a:lnTo>
                  <a:pt x="5685663" y="379691"/>
                </a:lnTo>
                <a:lnTo>
                  <a:pt x="5651754" y="356836"/>
                </a:lnTo>
                <a:lnTo>
                  <a:pt x="5615926" y="334473"/>
                </a:lnTo>
                <a:lnTo>
                  <a:pt x="5578212" y="312626"/>
                </a:lnTo>
                <a:lnTo>
                  <a:pt x="5538644" y="291317"/>
                </a:lnTo>
                <a:lnTo>
                  <a:pt x="5497254" y="270568"/>
                </a:lnTo>
                <a:lnTo>
                  <a:pt x="5454075" y="250402"/>
                </a:lnTo>
                <a:lnTo>
                  <a:pt x="5409138" y="230843"/>
                </a:lnTo>
                <a:lnTo>
                  <a:pt x="5362476" y="211912"/>
                </a:lnTo>
                <a:lnTo>
                  <a:pt x="5314121" y="193632"/>
                </a:lnTo>
                <a:lnTo>
                  <a:pt x="5264105" y="176025"/>
                </a:lnTo>
                <a:lnTo>
                  <a:pt x="5212461" y="159116"/>
                </a:lnTo>
                <a:lnTo>
                  <a:pt x="5159220" y="142925"/>
                </a:lnTo>
                <a:lnTo>
                  <a:pt x="5104415" y="127476"/>
                </a:lnTo>
                <a:lnTo>
                  <a:pt x="5048077" y="112791"/>
                </a:lnTo>
                <a:lnTo>
                  <a:pt x="4990240" y="98894"/>
                </a:lnTo>
                <a:lnTo>
                  <a:pt x="4930936" y="85806"/>
                </a:lnTo>
                <a:lnTo>
                  <a:pt x="4870196" y="73551"/>
                </a:lnTo>
                <a:lnTo>
                  <a:pt x="4808052" y="62150"/>
                </a:lnTo>
                <a:lnTo>
                  <a:pt x="4744538" y="51627"/>
                </a:lnTo>
                <a:lnTo>
                  <a:pt x="4679685" y="42005"/>
                </a:lnTo>
                <a:lnTo>
                  <a:pt x="4613526" y="33305"/>
                </a:lnTo>
                <a:lnTo>
                  <a:pt x="4546092" y="25551"/>
                </a:lnTo>
                <a:lnTo>
                  <a:pt x="4486179" y="19482"/>
                </a:lnTo>
                <a:lnTo>
                  <a:pt x="4426253" y="14252"/>
                </a:lnTo>
                <a:lnTo>
                  <a:pt x="4366350" y="9853"/>
                </a:lnTo>
                <a:lnTo>
                  <a:pt x="4306508" y="6275"/>
                </a:lnTo>
                <a:lnTo>
                  <a:pt x="4246764" y="3510"/>
                </a:lnTo>
                <a:lnTo>
                  <a:pt x="4187156" y="1548"/>
                </a:lnTo>
                <a:lnTo>
                  <a:pt x="4127722" y="381"/>
                </a:lnTo>
                <a:lnTo>
                  <a:pt x="4068497" y="0"/>
                </a:lnTo>
                <a:lnTo>
                  <a:pt x="4009521" y="395"/>
                </a:lnTo>
                <a:lnTo>
                  <a:pt x="3950829" y="1557"/>
                </a:lnTo>
                <a:lnTo>
                  <a:pt x="3892461" y="3479"/>
                </a:lnTo>
                <a:lnTo>
                  <a:pt x="3834452" y="6150"/>
                </a:lnTo>
                <a:lnTo>
                  <a:pt x="3776841" y="9561"/>
                </a:lnTo>
                <a:lnTo>
                  <a:pt x="3719664" y="13704"/>
                </a:lnTo>
                <a:lnTo>
                  <a:pt x="3662960" y="18570"/>
                </a:lnTo>
                <a:lnTo>
                  <a:pt x="3606765" y="24149"/>
                </a:lnTo>
                <a:lnTo>
                  <a:pt x="3551116" y="30433"/>
                </a:lnTo>
                <a:lnTo>
                  <a:pt x="3496053" y="37412"/>
                </a:lnTo>
                <a:lnTo>
                  <a:pt x="3441610" y="45078"/>
                </a:lnTo>
                <a:lnTo>
                  <a:pt x="3387827" y="53422"/>
                </a:lnTo>
                <a:lnTo>
                  <a:pt x="3334740" y="62434"/>
                </a:lnTo>
                <a:lnTo>
                  <a:pt x="3282387" y="72106"/>
                </a:lnTo>
                <a:lnTo>
                  <a:pt x="3230806" y="82429"/>
                </a:lnTo>
                <a:lnTo>
                  <a:pt x="3180032" y="93393"/>
                </a:lnTo>
                <a:lnTo>
                  <a:pt x="3130105" y="104990"/>
                </a:lnTo>
                <a:lnTo>
                  <a:pt x="3081061" y="117210"/>
                </a:lnTo>
                <a:lnTo>
                  <a:pt x="3032938" y="130045"/>
                </a:lnTo>
                <a:lnTo>
                  <a:pt x="2985773" y="143486"/>
                </a:lnTo>
                <a:lnTo>
                  <a:pt x="2939603" y="157523"/>
                </a:lnTo>
                <a:lnTo>
                  <a:pt x="2894466" y="172148"/>
                </a:lnTo>
                <a:lnTo>
                  <a:pt x="2850399" y="187351"/>
                </a:lnTo>
                <a:lnTo>
                  <a:pt x="2807440" y="203124"/>
                </a:lnTo>
                <a:lnTo>
                  <a:pt x="2765626" y="219458"/>
                </a:lnTo>
                <a:lnTo>
                  <a:pt x="2724994" y="236344"/>
                </a:lnTo>
                <a:lnTo>
                  <a:pt x="2685582" y="253772"/>
                </a:lnTo>
                <a:lnTo>
                  <a:pt x="2647427" y="271733"/>
                </a:lnTo>
                <a:lnTo>
                  <a:pt x="2610566" y="290220"/>
                </a:lnTo>
                <a:lnTo>
                  <a:pt x="2575038" y="309222"/>
                </a:lnTo>
                <a:lnTo>
                  <a:pt x="2540878" y="328730"/>
                </a:lnTo>
                <a:lnTo>
                  <a:pt x="2508126" y="348737"/>
                </a:lnTo>
                <a:lnTo>
                  <a:pt x="2446990" y="390206"/>
                </a:lnTo>
                <a:lnTo>
                  <a:pt x="2391929" y="433559"/>
                </a:lnTo>
                <a:lnTo>
                  <a:pt x="2343242" y="478721"/>
                </a:lnTo>
                <a:lnTo>
                  <a:pt x="2301229" y="525623"/>
                </a:lnTo>
                <a:lnTo>
                  <a:pt x="2266188" y="574191"/>
                </a:lnTo>
                <a:lnTo>
                  <a:pt x="0" y="661059"/>
                </a:lnTo>
                <a:lnTo>
                  <a:pt x="2220468" y="865275"/>
                </a:lnTo>
                <a:lnTo>
                  <a:pt x="2230562" y="893380"/>
                </a:lnTo>
                <a:lnTo>
                  <a:pt x="2243082" y="921154"/>
                </a:lnTo>
                <a:lnTo>
                  <a:pt x="2275228" y="975631"/>
                </a:lnTo>
                <a:lnTo>
                  <a:pt x="2316565" y="1028548"/>
                </a:lnTo>
                <a:lnTo>
                  <a:pt x="2366770" y="1079763"/>
                </a:lnTo>
                <a:lnTo>
                  <a:pt x="2425444" y="1129066"/>
                </a:lnTo>
                <a:lnTo>
                  <a:pt x="2457873" y="1152973"/>
                </a:lnTo>
                <a:lnTo>
                  <a:pt x="2492301" y="1176350"/>
                </a:lnTo>
                <a:lnTo>
                  <a:pt x="2528684" y="1199178"/>
                </a:lnTo>
                <a:lnTo>
                  <a:pt x="2566980" y="1221438"/>
                </a:lnTo>
                <a:lnTo>
                  <a:pt x="2607147" y="1243109"/>
                </a:lnTo>
                <a:lnTo>
                  <a:pt x="2649141" y="1264172"/>
                </a:lnTo>
                <a:lnTo>
                  <a:pt x="2692919" y="1284607"/>
                </a:lnTo>
                <a:lnTo>
                  <a:pt x="2738440" y="1304393"/>
                </a:lnTo>
                <a:lnTo>
                  <a:pt x="2785660" y="1323512"/>
                </a:lnTo>
                <a:lnTo>
                  <a:pt x="2834536" y="1341943"/>
                </a:lnTo>
                <a:lnTo>
                  <a:pt x="2885025" y="1359666"/>
                </a:lnTo>
                <a:lnTo>
                  <a:pt x="2937086" y="1376662"/>
                </a:lnTo>
                <a:lnTo>
                  <a:pt x="2990675" y="1392910"/>
                </a:lnTo>
                <a:lnTo>
                  <a:pt x="3045750" y="1408392"/>
                </a:lnTo>
                <a:lnTo>
                  <a:pt x="3102267" y="1423086"/>
                </a:lnTo>
                <a:lnTo>
                  <a:pt x="3160184" y="1436974"/>
                </a:lnTo>
                <a:lnTo>
                  <a:pt x="3219458" y="1450034"/>
                </a:lnTo>
                <a:lnTo>
                  <a:pt x="3280047" y="1462249"/>
                </a:lnTo>
                <a:lnTo>
                  <a:pt x="3341907" y="1473597"/>
                </a:lnTo>
                <a:lnTo>
                  <a:pt x="3404997" y="1484058"/>
                </a:lnTo>
                <a:lnTo>
                  <a:pt x="3469273" y="1493614"/>
                </a:lnTo>
                <a:lnTo>
                  <a:pt x="3534692" y="1502243"/>
                </a:lnTo>
                <a:lnTo>
                  <a:pt x="3601212" y="1509927"/>
                </a:lnTo>
                <a:lnTo>
                  <a:pt x="3661124" y="1515997"/>
                </a:lnTo>
                <a:lnTo>
                  <a:pt x="3721051" y="1521227"/>
                </a:lnTo>
                <a:lnTo>
                  <a:pt x="3780953" y="1525626"/>
                </a:lnTo>
                <a:lnTo>
                  <a:pt x="3840795" y="1529204"/>
                </a:lnTo>
                <a:lnTo>
                  <a:pt x="3900539" y="1531969"/>
                </a:lnTo>
                <a:lnTo>
                  <a:pt x="3960147" y="1533930"/>
                </a:lnTo>
                <a:lnTo>
                  <a:pt x="4019582" y="1535097"/>
                </a:lnTo>
                <a:lnTo>
                  <a:pt x="4078806" y="1535479"/>
                </a:lnTo>
                <a:lnTo>
                  <a:pt x="4137783" y="1535084"/>
                </a:lnTo>
                <a:lnTo>
                  <a:pt x="4196474" y="1533921"/>
                </a:lnTo>
                <a:lnTo>
                  <a:pt x="4254843" y="1532000"/>
                </a:lnTo>
                <a:lnTo>
                  <a:pt x="4312851" y="1529329"/>
                </a:lnTo>
                <a:lnTo>
                  <a:pt x="4370463" y="1525917"/>
                </a:lnTo>
                <a:lnTo>
                  <a:pt x="4427639" y="1521774"/>
                </a:lnTo>
                <a:lnTo>
                  <a:pt x="4484344" y="1516909"/>
                </a:lnTo>
                <a:lnTo>
                  <a:pt x="4540539" y="1511329"/>
                </a:lnTo>
                <a:lnTo>
                  <a:pt x="4596187" y="1505046"/>
                </a:lnTo>
                <a:lnTo>
                  <a:pt x="4651251" y="1498066"/>
                </a:lnTo>
                <a:lnTo>
                  <a:pt x="4705693" y="1490400"/>
                </a:lnTo>
                <a:lnTo>
                  <a:pt x="4759476" y="1482056"/>
                </a:lnTo>
                <a:lnTo>
                  <a:pt x="4812563" y="1473044"/>
                </a:lnTo>
                <a:lnTo>
                  <a:pt x="4864916" y="1463372"/>
                </a:lnTo>
                <a:lnTo>
                  <a:pt x="4916498" y="1453050"/>
                </a:lnTo>
                <a:lnTo>
                  <a:pt x="4967271" y="1442085"/>
                </a:lnTo>
                <a:lnTo>
                  <a:pt x="5017198" y="1430489"/>
                </a:lnTo>
                <a:lnTo>
                  <a:pt x="5066242" y="1418268"/>
                </a:lnTo>
                <a:lnTo>
                  <a:pt x="5114365" y="1405433"/>
                </a:lnTo>
                <a:lnTo>
                  <a:pt x="5161531" y="1391993"/>
                </a:lnTo>
                <a:lnTo>
                  <a:pt x="5207701" y="1377956"/>
                </a:lnTo>
                <a:lnTo>
                  <a:pt x="5252838" y="1363331"/>
                </a:lnTo>
                <a:lnTo>
                  <a:pt x="5296904" y="1348127"/>
                </a:lnTo>
                <a:lnTo>
                  <a:pt x="5339863" y="1332354"/>
                </a:lnTo>
                <a:lnTo>
                  <a:pt x="5381678" y="1316020"/>
                </a:lnTo>
                <a:lnTo>
                  <a:pt x="5422309" y="1299135"/>
                </a:lnTo>
                <a:lnTo>
                  <a:pt x="5461722" y="1281707"/>
                </a:lnTo>
                <a:lnTo>
                  <a:pt x="5499877" y="1263745"/>
                </a:lnTo>
                <a:lnTo>
                  <a:pt x="5536737" y="1245259"/>
                </a:lnTo>
                <a:lnTo>
                  <a:pt x="5572266" y="1226257"/>
                </a:lnTo>
                <a:lnTo>
                  <a:pt x="5606425" y="1206748"/>
                </a:lnTo>
                <a:lnTo>
                  <a:pt x="5639178" y="1186742"/>
                </a:lnTo>
                <a:lnTo>
                  <a:pt x="5700314" y="1145272"/>
                </a:lnTo>
                <a:lnTo>
                  <a:pt x="5755374" y="1101920"/>
                </a:lnTo>
                <a:lnTo>
                  <a:pt x="5804061" y="1056757"/>
                </a:lnTo>
                <a:lnTo>
                  <a:pt x="5846075" y="1009855"/>
                </a:lnTo>
                <a:lnTo>
                  <a:pt x="5881116" y="961287"/>
                </a:lnTo>
                <a:lnTo>
                  <a:pt x="5911377" y="905358"/>
                </a:lnTo>
                <a:lnTo>
                  <a:pt x="5931260" y="849496"/>
                </a:lnTo>
                <a:lnTo>
                  <a:pt x="5941021" y="793883"/>
                </a:lnTo>
                <a:lnTo>
                  <a:pt x="5942187" y="766227"/>
                </a:lnTo>
                <a:close/>
              </a:path>
            </a:pathLst>
          </a:custGeom>
          <a:solidFill>
            <a:srgbClr val="007BC3"/>
          </a:solidFill>
        </p:spPr>
        <p:txBody>
          <a:bodyPr wrap="square" lIns="0" tIns="0" rIns="0" bIns="0" rtlCol="0"/>
          <a:lstStyle/>
          <a:p/>
        </p:txBody>
      </p:sp>
      <p:sp>
        <p:nvSpPr>
          <p:cNvPr id="17" name="object 17"/>
          <p:cNvSpPr txBox="1"/>
          <p:nvPr/>
        </p:nvSpPr>
        <p:spPr>
          <a:xfrm>
            <a:off x="6604390" y="2988054"/>
            <a:ext cx="2439035" cy="1122680"/>
          </a:xfrm>
          <a:prstGeom prst="rect">
            <a:avLst/>
          </a:prstGeom>
        </p:spPr>
        <p:txBody>
          <a:bodyPr wrap="square" lIns="0" tIns="12700" rIns="0" bIns="0" rtlCol="0" vert="horz">
            <a:spAutoFit/>
          </a:bodyPr>
          <a:lstStyle/>
          <a:p>
            <a:pPr algn="ctr" marL="12700" marR="5080">
              <a:lnSpc>
                <a:spcPct val="100000"/>
              </a:lnSpc>
              <a:spcBef>
                <a:spcPts val="100"/>
              </a:spcBef>
            </a:pPr>
            <a:r>
              <a:rPr dirty="0" sz="1800" b="1">
                <a:solidFill>
                  <a:srgbClr val="FFFFFF"/>
                </a:solidFill>
                <a:latin typeface="Arial"/>
                <a:cs typeface="Arial"/>
              </a:rPr>
              <a:t>, </a:t>
            </a:r>
            <a:r>
              <a:rPr dirty="0" sz="1800" spc="-5" b="1">
                <a:solidFill>
                  <a:srgbClr val="FFFFFF"/>
                </a:solidFill>
                <a:latin typeface="Arial"/>
                <a:cs typeface="Arial"/>
              </a:rPr>
              <a:t>symbol </a:t>
            </a:r>
            <a:r>
              <a:rPr dirty="0" sz="1800" b="1">
                <a:solidFill>
                  <a:srgbClr val="FFFFFF"/>
                </a:solidFill>
                <a:latin typeface="Arial"/>
                <a:cs typeface="Arial"/>
              </a:rPr>
              <a:t>is</a:t>
            </a:r>
            <a:r>
              <a:rPr dirty="0" sz="1800" spc="-65" b="1">
                <a:solidFill>
                  <a:srgbClr val="FFFFFF"/>
                </a:solidFill>
                <a:latin typeface="Arial"/>
                <a:cs typeface="Arial"/>
              </a:rPr>
              <a:t> </a:t>
            </a:r>
            <a:r>
              <a:rPr dirty="0" sz="1800" spc="-5" b="1">
                <a:solidFill>
                  <a:srgbClr val="FFFFFF"/>
                </a:solidFill>
                <a:latin typeface="Arial"/>
                <a:cs typeface="Arial"/>
              </a:rPr>
              <a:t>mandatory  </a:t>
            </a:r>
            <a:r>
              <a:rPr dirty="0" sz="1800" b="1">
                <a:solidFill>
                  <a:srgbClr val="FFFFFF"/>
                </a:solidFill>
                <a:latin typeface="Arial"/>
                <a:cs typeface="Arial"/>
              </a:rPr>
              <a:t>without which it  </a:t>
            </a:r>
            <a:r>
              <a:rPr dirty="0" sz="1800" spc="-5" b="1">
                <a:solidFill>
                  <a:srgbClr val="FFFFFF"/>
                </a:solidFill>
                <a:latin typeface="Arial"/>
                <a:cs typeface="Arial"/>
              </a:rPr>
              <a:t>becomes just </a:t>
            </a:r>
            <a:r>
              <a:rPr dirty="0" sz="1800" b="1">
                <a:solidFill>
                  <a:srgbClr val="FFFFFF"/>
                </a:solidFill>
                <a:latin typeface="Arial"/>
                <a:cs typeface="Arial"/>
              </a:rPr>
              <a:t>a </a:t>
            </a:r>
            <a:r>
              <a:rPr dirty="0" sz="1800" spc="-5" b="1">
                <a:solidFill>
                  <a:srgbClr val="FFFFFF"/>
                </a:solidFill>
                <a:latin typeface="Arial"/>
                <a:cs typeface="Arial"/>
              </a:rPr>
              <a:t>string  assignment</a:t>
            </a:r>
            <a:r>
              <a:rPr dirty="0" sz="1800" spc="-35" b="1">
                <a:solidFill>
                  <a:srgbClr val="FFFFFF"/>
                </a:solidFill>
                <a:latin typeface="Arial"/>
                <a:cs typeface="Arial"/>
              </a:rPr>
              <a:t> </a:t>
            </a:r>
            <a:r>
              <a:rPr dirty="0" sz="1800" spc="-5" b="1">
                <a:solidFill>
                  <a:srgbClr val="FFFFFF"/>
                </a:solidFill>
                <a:latin typeface="Arial"/>
                <a:cs typeface="Arial"/>
              </a:rPr>
              <a:t>operation</a:t>
            </a:r>
            <a:endParaRPr sz="1800">
              <a:latin typeface="Arial"/>
              <a:cs typeface="Arial"/>
            </a:endParaRPr>
          </a:p>
        </p:txBody>
      </p:sp>
      <p:sp>
        <p:nvSpPr>
          <p:cNvPr id="18" name="object 18"/>
          <p:cNvSpPr txBox="1"/>
          <p:nvPr/>
        </p:nvSpPr>
        <p:spPr>
          <a:xfrm>
            <a:off x="1145420" y="1372615"/>
            <a:ext cx="8332470" cy="1480820"/>
          </a:xfrm>
          <a:prstGeom prst="rect">
            <a:avLst/>
          </a:prstGeom>
        </p:spPr>
        <p:txBody>
          <a:bodyPr wrap="square" lIns="0" tIns="12700" rIns="0" bIns="0" rtlCol="0" vert="horz">
            <a:spAutoFit/>
          </a:bodyPr>
          <a:lstStyle/>
          <a:p>
            <a:pPr marL="355600" marR="5080" indent="-342900">
              <a:lnSpc>
                <a:spcPct val="110000"/>
              </a:lnSpc>
              <a:spcBef>
                <a:spcPts val="100"/>
              </a:spcBef>
              <a:buClr>
                <a:srgbClr val="007BC3"/>
              </a:buClr>
              <a:buChar char="•"/>
              <a:tabLst>
                <a:tab pos="354965" algn="l"/>
                <a:tab pos="356235" algn="l"/>
              </a:tabLst>
            </a:pPr>
            <a:r>
              <a:rPr dirty="0" sz="1800" spc="-5">
                <a:solidFill>
                  <a:srgbClr val="6C6D70"/>
                </a:solidFill>
                <a:latin typeface="Arial"/>
                <a:cs typeface="Arial"/>
              </a:rPr>
              <a:t>An ordered group of sequences separated by </a:t>
            </a:r>
            <a:r>
              <a:rPr dirty="0" sz="1800" spc="-10">
                <a:solidFill>
                  <a:srgbClr val="6C6D70"/>
                </a:solidFill>
                <a:latin typeface="Arial"/>
                <a:cs typeface="Arial"/>
              </a:rPr>
              <a:t>symbol </a:t>
            </a:r>
            <a:r>
              <a:rPr dirty="0" sz="1800">
                <a:solidFill>
                  <a:srgbClr val="6C6D70"/>
                </a:solidFill>
                <a:latin typeface="Arial"/>
                <a:cs typeface="Arial"/>
              </a:rPr>
              <a:t>, </a:t>
            </a:r>
            <a:r>
              <a:rPr dirty="0" sz="1800" spc="-5">
                <a:solidFill>
                  <a:srgbClr val="6C6D70"/>
                </a:solidFill>
                <a:latin typeface="Arial"/>
                <a:cs typeface="Arial"/>
              </a:rPr>
              <a:t>and enclosed inside the  parenthesis</a:t>
            </a:r>
            <a:endParaRPr sz="1800">
              <a:latin typeface="Arial"/>
              <a:cs typeface="Arial"/>
            </a:endParaRPr>
          </a:p>
          <a:p>
            <a:pPr marL="355600" indent="-342900">
              <a:lnSpc>
                <a:spcPct val="100000"/>
              </a:lnSpc>
              <a:spcBef>
                <a:spcPts val="1415"/>
              </a:spcBef>
              <a:buClr>
                <a:srgbClr val="007BC3"/>
              </a:buClr>
              <a:buChar char="•"/>
              <a:tabLst>
                <a:tab pos="354965" algn="l"/>
                <a:tab pos="356235" algn="l"/>
              </a:tabLst>
            </a:pPr>
            <a:r>
              <a:rPr dirty="0" sz="1800" spc="-15">
                <a:solidFill>
                  <a:srgbClr val="6C6D70"/>
                </a:solidFill>
                <a:latin typeface="Arial"/>
                <a:cs typeface="Arial"/>
              </a:rPr>
              <a:t>Tuples </a:t>
            </a:r>
            <a:r>
              <a:rPr dirty="0" sz="1800" spc="-5">
                <a:solidFill>
                  <a:srgbClr val="6C6D70"/>
                </a:solidFill>
                <a:latin typeface="Arial"/>
                <a:cs typeface="Arial"/>
              </a:rPr>
              <a:t>are</a:t>
            </a:r>
            <a:r>
              <a:rPr dirty="0" sz="1800" spc="0">
                <a:solidFill>
                  <a:srgbClr val="6C6D70"/>
                </a:solidFill>
                <a:latin typeface="Arial"/>
                <a:cs typeface="Arial"/>
              </a:rPr>
              <a:t> </a:t>
            </a:r>
            <a:r>
              <a:rPr dirty="0" sz="1800" spc="-5" b="1">
                <a:solidFill>
                  <a:srgbClr val="6C6D70"/>
                </a:solidFill>
                <a:latin typeface="Arial"/>
                <a:cs typeface="Arial"/>
              </a:rPr>
              <a:t>immutable.</a:t>
            </a:r>
            <a:endParaRPr sz="1800">
              <a:latin typeface="Arial"/>
              <a:cs typeface="Arial"/>
            </a:endParaRPr>
          </a:p>
          <a:p>
            <a:pPr marL="243840">
              <a:lnSpc>
                <a:spcPct val="100000"/>
              </a:lnSpc>
              <a:spcBef>
                <a:spcPts val="1205"/>
              </a:spcBef>
            </a:pPr>
            <a:r>
              <a:rPr dirty="0" sz="1600" spc="-5" b="1" i="1">
                <a:solidFill>
                  <a:srgbClr val="007BC3"/>
                </a:solidFill>
                <a:latin typeface="Arial"/>
                <a:cs typeface="Arial"/>
              </a:rPr>
              <a:t>Syntax:</a:t>
            </a:r>
            <a:endParaRPr sz="1600">
              <a:latin typeface="Arial"/>
              <a:cs typeface="Arial"/>
            </a:endParaRPr>
          </a:p>
        </p:txBody>
      </p:sp>
      <p:sp>
        <p:nvSpPr>
          <p:cNvPr id="19" name="object 19"/>
          <p:cNvSpPr txBox="1"/>
          <p:nvPr/>
        </p:nvSpPr>
        <p:spPr>
          <a:xfrm>
            <a:off x="1005212" y="4232552"/>
            <a:ext cx="8542655" cy="2815590"/>
          </a:xfrm>
          <a:prstGeom prst="rect">
            <a:avLst/>
          </a:prstGeom>
        </p:spPr>
        <p:txBody>
          <a:bodyPr wrap="square" lIns="0" tIns="128270" rIns="0" bIns="0" rtlCol="0" vert="horz">
            <a:spAutoFit/>
          </a:bodyPr>
          <a:lstStyle/>
          <a:p>
            <a:pPr marL="384175">
              <a:lnSpc>
                <a:spcPct val="100000"/>
              </a:lnSpc>
              <a:spcBef>
                <a:spcPts val="1010"/>
              </a:spcBef>
            </a:pPr>
            <a:r>
              <a:rPr dirty="0" sz="1600" spc="-5" b="1" i="1">
                <a:solidFill>
                  <a:srgbClr val="6C6D70"/>
                </a:solidFill>
                <a:latin typeface="Arial"/>
                <a:cs typeface="Arial"/>
              </a:rPr>
              <a:t>Examples:</a:t>
            </a:r>
            <a:endParaRPr sz="1600">
              <a:latin typeface="Arial"/>
              <a:cs typeface="Arial"/>
            </a:endParaRPr>
          </a:p>
          <a:p>
            <a:pPr marL="469900">
              <a:lnSpc>
                <a:spcPct val="100000"/>
              </a:lnSpc>
              <a:spcBef>
                <a:spcPts val="910"/>
              </a:spcBef>
            </a:pPr>
            <a:r>
              <a:rPr dirty="0" sz="1600" spc="-5">
                <a:solidFill>
                  <a:srgbClr val="001F5F"/>
                </a:solidFill>
                <a:latin typeface="Arial"/>
                <a:cs typeface="Arial"/>
              </a:rPr>
              <a:t>customer =</a:t>
            </a:r>
            <a:r>
              <a:rPr dirty="0" sz="1600" spc="15">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a:p>
            <a:pPr marL="469900">
              <a:lnSpc>
                <a:spcPct val="100000"/>
              </a:lnSpc>
            </a:pPr>
            <a:r>
              <a:rPr dirty="0" sz="1600" spc="-5">
                <a:solidFill>
                  <a:srgbClr val="001F5F"/>
                </a:solidFill>
                <a:latin typeface="Arial"/>
                <a:cs typeface="Arial"/>
              </a:rPr>
              <a:t>customers = (‘John’, ’Joe’, ’Jack’, ’Jill’,</a:t>
            </a:r>
            <a:r>
              <a:rPr dirty="0" sz="1600" spc="-10">
                <a:solidFill>
                  <a:srgbClr val="001F5F"/>
                </a:solidFill>
                <a:latin typeface="Arial"/>
                <a:cs typeface="Arial"/>
              </a:rPr>
              <a:t> ’Harry’)</a:t>
            </a:r>
            <a:endParaRPr sz="1600">
              <a:latin typeface="Arial"/>
              <a:cs typeface="Arial"/>
            </a:endParaRPr>
          </a:p>
          <a:p>
            <a:pPr>
              <a:lnSpc>
                <a:spcPct val="100000"/>
              </a:lnSpc>
              <a:spcBef>
                <a:spcPts val="50"/>
              </a:spcBef>
            </a:pPr>
            <a:endParaRPr sz="1750">
              <a:latin typeface="Times New Roman"/>
              <a:cs typeface="Times New Roman"/>
            </a:endParaRPr>
          </a:p>
          <a:p>
            <a:pPr marL="2554605" marR="1912620" indent="-256540">
              <a:lnSpc>
                <a:spcPct val="221900"/>
              </a:lnSpc>
            </a:pPr>
            <a:r>
              <a:rPr dirty="0" sz="1600" spc="-10" b="1">
                <a:solidFill>
                  <a:srgbClr val="6C6D70"/>
                </a:solidFill>
                <a:latin typeface="Arial"/>
                <a:cs typeface="Arial"/>
              </a:rPr>
              <a:t>Demo: Assignment </a:t>
            </a:r>
            <a:r>
              <a:rPr dirty="0" sz="1600" spc="-5" b="1">
                <a:solidFill>
                  <a:srgbClr val="6C6D70"/>
                </a:solidFill>
                <a:latin typeface="Arial"/>
                <a:cs typeface="Arial"/>
              </a:rPr>
              <a:t>28: </a:t>
            </a:r>
            <a:r>
              <a:rPr dirty="0" sz="1600" spc="-10" b="1">
                <a:solidFill>
                  <a:srgbClr val="6C6D70"/>
                </a:solidFill>
                <a:latin typeface="Arial"/>
                <a:cs typeface="Arial"/>
              </a:rPr>
              <a:t>Operations </a:t>
            </a:r>
            <a:r>
              <a:rPr dirty="0" sz="1600" spc="-5" b="1">
                <a:solidFill>
                  <a:srgbClr val="6C6D70"/>
                </a:solidFill>
                <a:latin typeface="Arial"/>
                <a:cs typeface="Arial"/>
              </a:rPr>
              <a:t>on </a:t>
            </a:r>
            <a:r>
              <a:rPr dirty="0" sz="1600" spc="-25" b="1">
                <a:solidFill>
                  <a:srgbClr val="6C6D70"/>
                </a:solidFill>
                <a:latin typeface="Arial"/>
                <a:cs typeface="Arial"/>
              </a:rPr>
              <a:t>Tuples  </a:t>
            </a:r>
            <a:r>
              <a:rPr dirty="0" sz="1600" spc="-10" b="1">
                <a:solidFill>
                  <a:srgbClr val="6C6D70"/>
                </a:solidFill>
                <a:latin typeface="Arial"/>
                <a:cs typeface="Arial"/>
              </a:rPr>
              <a:t>Guided Activity: Assignment </a:t>
            </a:r>
            <a:r>
              <a:rPr dirty="0" sz="1600" spc="-5" b="1">
                <a:solidFill>
                  <a:srgbClr val="6C6D70"/>
                </a:solidFill>
                <a:latin typeface="Arial"/>
                <a:cs typeface="Arial"/>
              </a:rPr>
              <a:t>29:</a:t>
            </a:r>
            <a:r>
              <a:rPr dirty="0" sz="1600" spc="60" b="1">
                <a:solidFill>
                  <a:srgbClr val="6C6D70"/>
                </a:solidFill>
                <a:latin typeface="Arial"/>
                <a:cs typeface="Arial"/>
              </a:rPr>
              <a:t> </a:t>
            </a:r>
            <a:r>
              <a:rPr dirty="0" sz="1600" spc="-25" b="1">
                <a:solidFill>
                  <a:srgbClr val="6C6D70"/>
                </a:solidFill>
                <a:latin typeface="Arial"/>
                <a:cs typeface="Arial"/>
              </a:rPr>
              <a:t>Tuples</a:t>
            </a:r>
            <a:endParaRPr sz="1600">
              <a:latin typeface="Arial"/>
              <a:cs typeface="Arial"/>
            </a:endParaRPr>
          </a:p>
          <a:p>
            <a:pPr>
              <a:lnSpc>
                <a:spcPct val="100000"/>
              </a:lnSpc>
              <a:spcBef>
                <a:spcPts val="5"/>
              </a:spcBef>
            </a:pPr>
            <a:endParaRPr sz="2150">
              <a:latin typeface="Times New Roman"/>
              <a:cs typeface="Times New Roman"/>
            </a:endParaRPr>
          </a:p>
          <a:p>
            <a:pPr marL="12700">
              <a:lnSpc>
                <a:spcPct val="100000"/>
              </a:lnSpc>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70">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388" y="875791"/>
            <a:ext cx="133032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List</a:t>
            </a:r>
            <a:r>
              <a:rPr dirty="0" sz="4400">
                <a:solidFill>
                  <a:srgbClr val="FFFFFF"/>
                </a:solidFill>
              </a:rPr>
              <a:t>s</a:t>
            </a:r>
            <a:endParaRPr sz="4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855344" cy="452120"/>
          </a:xfrm>
          <a:prstGeom prst="rect"/>
        </p:spPr>
        <p:txBody>
          <a:bodyPr wrap="square" lIns="0" tIns="12065" rIns="0" bIns="0" rtlCol="0" vert="horz">
            <a:spAutoFit/>
          </a:bodyPr>
          <a:lstStyle/>
          <a:p>
            <a:pPr marL="12700">
              <a:lnSpc>
                <a:spcPct val="100000"/>
              </a:lnSpc>
              <a:spcBef>
                <a:spcPts val="95"/>
              </a:spcBef>
            </a:pPr>
            <a:r>
              <a:rPr dirty="0" spc="-10"/>
              <a:t>L</a:t>
            </a:r>
            <a:r>
              <a:rPr dirty="0" spc="-5"/>
              <a:t>i</a:t>
            </a:r>
            <a:r>
              <a:rPr dirty="0"/>
              <a:t>s</a:t>
            </a:r>
            <a:r>
              <a:rPr dirty="0" spc="-5"/>
              <a:t>ts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5</a:t>
            </a:r>
            <a:r>
              <a:rPr dirty="0" sz="1000" spc="-5" b="1">
                <a:solidFill>
                  <a:srgbClr val="6C6D70"/>
                </a:solidFill>
                <a:latin typeface="Arial"/>
                <a:cs typeface="Arial"/>
              </a:rPr>
              <a:t>8</a:t>
            </a:r>
            <a:endParaRPr sz="1000">
              <a:latin typeface="Arial"/>
              <a:cs typeface="Arial"/>
            </a:endParaRPr>
          </a:p>
        </p:txBody>
      </p:sp>
      <p:sp>
        <p:nvSpPr>
          <p:cNvPr id="5" name="object 5"/>
          <p:cNvSpPr txBox="1"/>
          <p:nvPr/>
        </p:nvSpPr>
        <p:spPr>
          <a:xfrm>
            <a:off x="1084460" y="1496059"/>
            <a:ext cx="7228840" cy="108331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An ordered group of sequences enclosed inside square brackets and  separated by </a:t>
            </a:r>
            <a:r>
              <a:rPr dirty="0" sz="1800" spc="-10">
                <a:solidFill>
                  <a:srgbClr val="6C6D70"/>
                </a:solidFill>
                <a:latin typeface="Arial"/>
                <a:cs typeface="Arial"/>
              </a:rPr>
              <a:t>symbol</a:t>
            </a:r>
            <a:r>
              <a:rPr dirty="0" sz="1800" spc="50">
                <a:solidFill>
                  <a:srgbClr val="6C6D70"/>
                </a:solidFill>
                <a:latin typeface="Arial"/>
                <a:cs typeface="Arial"/>
              </a:rPr>
              <a:t> </a:t>
            </a:r>
            <a:r>
              <a:rPr dirty="0" sz="1800">
                <a:solidFill>
                  <a:srgbClr val="6C6D70"/>
                </a:solidFill>
                <a:latin typeface="Arial"/>
                <a:cs typeface="Arial"/>
              </a:rPr>
              <a:t>,</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Lists are </a:t>
            </a:r>
            <a:r>
              <a:rPr dirty="0" sz="1800" spc="-5" b="1">
                <a:solidFill>
                  <a:srgbClr val="6C6D70"/>
                </a:solidFill>
                <a:latin typeface="Arial"/>
                <a:cs typeface="Arial"/>
              </a:rPr>
              <a:t>mutable.</a:t>
            </a:r>
            <a:endParaRPr sz="1800">
              <a:latin typeface="Arial"/>
              <a:cs typeface="Arial"/>
            </a:endParaRPr>
          </a:p>
        </p:txBody>
      </p:sp>
      <p:sp>
        <p:nvSpPr>
          <p:cNvPr id="6" name="object 6"/>
          <p:cNvSpPr/>
          <p:nvPr/>
        </p:nvSpPr>
        <p:spPr>
          <a:xfrm>
            <a:off x="1278517" y="5068824"/>
            <a:ext cx="6506209" cy="585470"/>
          </a:xfrm>
          <a:custGeom>
            <a:avLst/>
            <a:gdLst/>
            <a:ahLst/>
            <a:cxnLst/>
            <a:rect l="l" t="t" r="r" b="b"/>
            <a:pathLst>
              <a:path w="6506209" h="585470">
                <a:moveTo>
                  <a:pt x="0" y="0"/>
                </a:moveTo>
                <a:lnTo>
                  <a:pt x="0" y="585216"/>
                </a:lnTo>
                <a:lnTo>
                  <a:pt x="6505956" y="585216"/>
                </a:lnTo>
                <a:lnTo>
                  <a:pt x="6505956" y="0"/>
                </a:lnTo>
                <a:lnTo>
                  <a:pt x="0" y="0"/>
                </a:lnTo>
                <a:close/>
              </a:path>
            </a:pathLst>
          </a:custGeom>
          <a:solidFill>
            <a:srgbClr val="D1ECF8"/>
          </a:solidFill>
        </p:spPr>
        <p:txBody>
          <a:bodyPr wrap="square" lIns="0" tIns="0" rIns="0" bIns="0" rtlCol="0"/>
          <a:lstStyle/>
          <a:p/>
        </p:txBody>
      </p:sp>
      <p:sp>
        <p:nvSpPr>
          <p:cNvPr id="7" name="object 7"/>
          <p:cNvSpPr/>
          <p:nvPr/>
        </p:nvSpPr>
        <p:spPr>
          <a:xfrm>
            <a:off x="1263277" y="5055108"/>
            <a:ext cx="6536690" cy="612775"/>
          </a:xfrm>
          <a:custGeom>
            <a:avLst/>
            <a:gdLst/>
            <a:ahLst/>
            <a:cxnLst/>
            <a:rect l="l" t="t" r="r" b="b"/>
            <a:pathLst>
              <a:path w="6536690" h="612775">
                <a:moveTo>
                  <a:pt x="6536433" y="606552"/>
                </a:moveTo>
                <a:lnTo>
                  <a:pt x="6536433" y="6096"/>
                </a:lnTo>
                <a:lnTo>
                  <a:pt x="6530337" y="0"/>
                </a:lnTo>
                <a:lnTo>
                  <a:pt x="7620" y="0"/>
                </a:lnTo>
                <a:lnTo>
                  <a:pt x="0" y="6096"/>
                </a:lnTo>
                <a:lnTo>
                  <a:pt x="0" y="606552"/>
                </a:lnTo>
                <a:lnTo>
                  <a:pt x="7620" y="612648"/>
                </a:lnTo>
                <a:lnTo>
                  <a:pt x="15240" y="612648"/>
                </a:lnTo>
                <a:lnTo>
                  <a:pt x="15240" y="27432"/>
                </a:lnTo>
                <a:lnTo>
                  <a:pt x="28956" y="13716"/>
                </a:lnTo>
                <a:lnTo>
                  <a:pt x="28956" y="27432"/>
                </a:lnTo>
                <a:lnTo>
                  <a:pt x="6507477" y="27432"/>
                </a:lnTo>
                <a:lnTo>
                  <a:pt x="6507477" y="13716"/>
                </a:lnTo>
                <a:lnTo>
                  <a:pt x="6521193" y="27432"/>
                </a:lnTo>
                <a:lnTo>
                  <a:pt x="6521193" y="612648"/>
                </a:lnTo>
                <a:lnTo>
                  <a:pt x="6530337" y="612648"/>
                </a:lnTo>
                <a:lnTo>
                  <a:pt x="6536433" y="606552"/>
                </a:lnTo>
                <a:close/>
              </a:path>
              <a:path w="6536690" h="612775">
                <a:moveTo>
                  <a:pt x="28956" y="27432"/>
                </a:moveTo>
                <a:lnTo>
                  <a:pt x="28956" y="13716"/>
                </a:lnTo>
                <a:lnTo>
                  <a:pt x="15240" y="27432"/>
                </a:lnTo>
                <a:lnTo>
                  <a:pt x="28956" y="27432"/>
                </a:lnTo>
                <a:close/>
              </a:path>
              <a:path w="6536690" h="612775">
                <a:moveTo>
                  <a:pt x="28956" y="583692"/>
                </a:moveTo>
                <a:lnTo>
                  <a:pt x="28956" y="27432"/>
                </a:lnTo>
                <a:lnTo>
                  <a:pt x="15240" y="27432"/>
                </a:lnTo>
                <a:lnTo>
                  <a:pt x="15240" y="583692"/>
                </a:lnTo>
                <a:lnTo>
                  <a:pt x="28956" y="583692"/>
                </a:lnTo>
                <a:close/>
              </a:path>
              <a:path w="6536690" h="612775">
                <a:moveTo>
                  <a:pt x="6521193" y="583692"/>
                </a:moveTo>
                <a:lnTo>
                  <a:pt x="15240" y="583692"/>
                </a:lnTo>
                <a:lnTo>
                  <a:pt x="28956" y="598932"/>
                </a:lnTo>
                <a:lnTo>
                  <a:pt x="28956" y="612648"/>
                </a:lnTo>
                <a:lnTo>
                  <a:pt x="6507477" y="612648"/>
                </a:lnTo>
                <a:lnTo>
                  <a:pt x="6507477" y="598932"/>
                </a:lnTo>
                <a:lnTo>
                  <a:pt x="6521193" y="583692"/>
                </a:lnTo>
                <a:close/>
              </a:path>
              <a:path w="6536690" h="612775">
                <a:moveTo>
                  <a:pt x="28956" y="612648"/>
                </a:moveTo>
                <a:lnTo>
                  <a:pt x="28956" y="598932"/>
                </a:lnTo>
                <a:lnTo>
                  <a:pt x="15240" y="583692"/>
                </a:lnTo>
                <a:lnTo>
                  <a:pt x="15240" y="612648"/>
                </a:lnTo>
                <a:lnTo>
                  <a:pt x="28956" y="612648"/>
                </a:lnTo>
                <a:close/>
              </a:path>
              <a:path w="6536690" h="612775">
                <a:moveTo>
                  <a:pt x="6521193" y="27432"/>
                </a:moveTo>
                <a:lnTo>
                  <a:pt x="6507477" y="13716"/>
                </a:lnTo>
                <a:lnTo>
                  <a:pt x="6507477" y="27432"/>
                </a:lnTo>
                <a:lnTo>
                  <a:pt x="6521193" y="27432"/>
                </a:lnTo>
                <a:close/>
              </a:path>
              <a:path w="6536690" h="612775">
                <a:moveTo>
                  <a:pt x="6521193" y="583692"/>
                </a:moveTo>
                <a:lnTo>
                  <a:pt x="6521193" y="27432"/>
                </a:lnTo>
                <a:lnTo>
                  <a:pt x="6507477" y="27432"/>
                </a:lnTo>
                <a:lnTo>
                  <a:pt x="6507477" y="583692"/>
                </a:lnTo>
                <a:lnTo>
                  <a:pt x="6521193" y="583692"/>
                </a:lnTo>
                <a:close/>
              </a:path>
              <a:path w="6536690" h="612775">
                <a:moveTo>
                  <a:pt x="6521193" y="612648"/>
                </a:moveTo>
                <a:lnTo>
                  <a:pt x="6521193" y="583692"/>
                </a:lnTo>
                <a:lnTo>
                  <a:pt x="6507477" y="598932"/>
                </a:lnTo>
                <a:lnTo>
                  <a:pt x="6507477" y="612648"/>
                </a:lnTo>
                <a:lnTo>
                  <a:pt x="6521193" y="612648"/>
                </a:lnTo>
                <a:close/>
              </a:path>
            </a:pathLst>
          </a:custGeom>
          <a:solidFill>
            <a:srgbClr val="F15928"/>
          </a:solidFill>
        </p:spPr>
        <p:txBody>
          <a:bodyPr wrap="square" lIns="0" tIns="0" rIns="0" bIns="0" rtlCol="0"/>
          <a:lstStyle/>
          <a:p/>
        </p:txBody>
      </p:sp>
      <p:sp>
        <p:nvSpPr>
          <p:cNvPr id="8" name="object 8"/>
          <p:cNvSpPr/>
          <p:nvPr/>
        </p:nvSpPr>
        <p:spPr>
          <a:xfrm>
            <a:off x="1267849" y="3305555"/>
            <a:ext cx="4617720" cy="928369"/>
          </a:xfrm>
          <a:custGeom>
            <a:avLst/>
            <a:gdLst/>
            <a:ahLst/>
            <a:cxnLst/>
            <a:rect l="l" t="t" r="r" b="b"/>
            <a:pathLst>
              <a:path w="4617720" h="928370">
                <a:moveTo>
                  <a:pt x="4617717" y="4572"/>
                </a:moveTo>
                <a:lnTo>
                  <a:pt x="4617717" y="1524"/>
                </a:lnTo>
                <a:lnTo>
                  <a:pt x="4614669" y="0"/>
                </a:lnTo>
                <a:lnTo>
                  <a:pt x="3048" y="0"/>
                </a:lnTo>
                <a:lnTo>
                  <a:pt x="0" y="1524"/>
                </a:lnTo>
                <a:lnTo>
                  <a:pt x="0" y="4572"/>
                </a:lnTo>
                <a:lnTo>
                  <a:pt x="6095" y="5791"/>
                </a:lnTo>
                <a:lnTo>
                  <a:pt x="6095" y="4572"/>
                </a:lnTo>
                <a:lnTo>
                  <a:pt x="4617717" y="4572"/>
                </a:lnTo>
                <a:close/>
              </a:path>
              <a:path w="4617720" h="928370">
                <a:moveTo>
                  <a:pt x="4611620" y="928116"/>
                </a:moveTo>
                <a:lnTo>
                  <a:pt x="4611620" y="926897"/>
                </a:lnTo>
                <a:lnTo>
                  <a:pt x="6095" y="5791"/>
                </a:lnTo>
                <a:lnTo>
                  <a:pt x="6095" y="928116"/>
                </a:lnTo>
                <a:lnTo>
                  <a:pt x="4611620" y="928116"/>
                </a:lnTo>
                <a:close/>
              </a:path>
              <a:path w="4617720" h="928370">
                <a:moveTo>
                  <a:pt x="4617717" y="928116"/>
                </a:moveTo>
                <a:lnTo>
                  <a:pt x="4617717" y="4572"/>
                </a:lnTo>
                <a:lnTo>
                  <a:pt x="4611620" y="4572"/>
                </a:lnTo>
                <a:lnTo>
                  <a:pt x="4611620" y="9144"/>
                </a:lnTo>
                <a:lnTo>
                  <a:pt x="4611621" y="926897"/>
                </a:lnTo>
                <a:lnTo>
                  <a:pt x="4617717" y="928116"/>
                </a:lnTo>
                <a:close/>
              </a:path>
            </a:pathLst>
          </a:custGeom>
          <a:solidFill>
            <a:srgbClr val="696B6E"/>
          </a:solidFill>
        </p:spPr>
        <p:txBody>
          <a:bodyPr wrap="square" lIns="0" tIns="0" rIns="0" bIns="0" rtlCol="0"/>
          <a:lstStyle/>
          <a:p/>
        </p:txBody>
      </p:sp>
      <p:sp>
        <p:nvSpPr>
          <p:cNvPr id="9" name="object 9"/>
          <p:cNvSpPr/>
          <p:nvPr/>
        </p:nvSpPr>
        <p:spPr>
          <a:xfrm>
            <a:off x="1273945" y="3310128"/>
            <a:ext cx="4605655" cy="923925"/>
          </a:xfrm>
          <a:custGeom>
            <a:avLst/>
            <a:gdLst/>
            <a:ahLst/>
            <a:cxnLst/>
            <a:rect l="l" t="t" r="r" b="b"/>
            <a:pathLst>
              <a:path w="4605655" h="923925">
                <a:moveTo>
                  <a:pt x="0" y="0"/>
                </a:moveTo>
                <a:lnTo>
                  <a:pt x="0" y="923544"/>
                </a:lnTo>
                <a:lnTo>
                  <a:pt x="4605528" y="923544"/>
                </a:lnTo>
                <a:lnTo>
                  <a:pt x="4605528" y="0"/>
                </a:lnTo>
                <a:lnTo>
                  <a:pt x="0" y="0"/>
                </a:lnTo>
                <a:close/>
              </a:path>
            </a:pathLst>
          </a:custGeom>
          <a:solidFill>
            <a:srgbClr val="F2F2F2"/>
          </a:solidFill>
        </p:spPr>
        <p:txBody>
          <a:bodyPr wrap="square" lIns="0" tIns="0" rIns="0" bIns="0" rtlCol="0"/>
          <a:lstStyle/>
          <a:p/>
        </p:txBody>
      </p:sp>
      <p:sp>
        <p:nvSpPr>
          <p:cNvPr id="10" name="object 10"/>
          <p:cNvSpPr/>
          <p:nvPr/>
        </p:nvSpPr>
        <p:spPr>
          <a:xfrm>
            <a:off x="1267849" y="3305555"/>
            <a:ext cx="4617720" cy="932815"/>
          </a:xfrm>
          <a:custGeom>
            <a:avLst/>
            <a:gdLst/>
            <a:ahLst/>
            <a:cxnLst/>
            <a:rect l="l" t="t" r="r" b="b"/>
            <a:pathLst>
              <a:path w="4617720" h="932814">
                <a:moveTo>
                  <a:pt x="4617717" y="929640"/>
                </a:moveTo>
                <a:lnTo>
                  <a:pt x="4617717" y="1524"/>
                </a:lnTo>
                <a:lnTo>
                  <a:pt x="4614669" y="0"/>
                </a:lnTo>
                <a:lnTo>
                  <a:pt x="3048" y="0"/>
                </a:lnTo>
                <a:lnTo>
                  <a:pt x="0" y="1524"/>
                </a:lnTo>
                <a:lnTo>
                  <a:pt x="0" y="929640"/>
                </a:lnTo>
                <a:lnTo>
                  <a:pt x="3048" y="932688"/>
                </a:lnTo>
                <a:lnTo>
                  <a:pt x="6096" y="932688"/>
                </a:lnTo>
                <a:lnTo>
                  <a:pt x="6096" y="9144"/>
                </a:lnTo>
                <a:lnTo>
                  <a:pt x="10668" y="4572"/>
                </a:lnTo>
                <a:lnTo>
                  <a:pt x="10668" y="9144"/>
                </a:lnTo>
                <a:lnTo>
                  <a:pt x="4607049" y="9144"/>
                </a:lnTo>
                <a:lnTo>
                  <a:pt x="4607049" y="4572"/>
                </a:lnTo>
                <a:lnTo>
                  <a:pt x="4611621" y="9144"/>
                </a:lnTo>
                <a:lnTo>
                  <a:pt x="4611621" y="932688"/>
                </a:lnTo>
                <a:lnTo>
                  <a:pt x="4614669" y="932688"/>
                </a:lnTo>
                <a:lnTo>
                  <a:pt x="4617717" y="929640"/>
                </a:lnTo>
                <a:close/>
              </a:path>
              <a:path w="4617720" h="932814">
                <a:moveTo>
                  <a:pt x="10668" y="9144"/>
                </a:moveTo>
                <a:lnTo>
                  <a:pt x="10668" y="4572"/>
                </a:lnTo>
                <a:lnTo>
                  <a:pt x="6096" y="9144"/>
                </a:lnTo>
                <a:lnTo>
                  <a:pt x="10668" y="9144"/>
                </a:lnTo>
                <a:close/>
              </a:path>
              <a:path w="4617720" h="932814">
                <a:moveTo>
                  <a:pt x="10668" y="923544"/>
                </a:moveTo>
                <a:lnTo>
                  <a:pt x="10668" y="9144"/>
                </a:lnTo>
                <a:lnTo>
                  <a:pt x="6096" y="9144"/>
                </a:lnTo>
                <a:lnTo>
                  <a:pt x="6096" y="923544"/>
                </a:lnTo>
                <a:lnTo>
                  <a:pt x="10668" y="923544"/>
                </a:lnTo>
                <a:close/>
              </a:path>
              <a:path w="4617720" h="932814">
                <a:moveTo>
                  <a:pt x="4611621" y="923544"/>
                </a:moveTo>
                <a:lnTo>
                  <a:pt x="6096" y="923544"/>
                </a:lnTo>
                <a:lnTo>
                  <a:pt x="10668" y="928116"/>
                </a:lnTo>
                <a:lnTo>
                  <a:pt x="10668" y="932688"/>
                </a:lnTo>
                <a:lnTo>
                  <a:pt x="4607049" y="932688"/>
                </a:lnTo>
                <a:lnTo>
                  <a:pt x="4607049" y="928116"/>
                </a:lnTo>
                <a:lnTo>
                  <a:pt x="4611621" y="923544"/>
                </a:lnTo>
                <a:close/>
              </a:path>
              <a:path w="4617720" h="932814">
                <a:moveTo>
                  <a:pt x="10668" y="932688"/>
                </a:moveTo>
                <a:lnTo>
                  <a:pt x="10668" y="928116"/>
                </a:lnTo>
                <a:lnTo>
                  <a:pt x="6096" y="923544"/>
                </a:lnTo>
                <a:lnTo>
                  <a:pt x="6096" y="932688"/>
                </a:lnTo>
                <a:lnTo>
                  <a:pt x="10668" y="932688"/>
                </a:lnTo>
                <a:close/>
              </a:path>
              <a:path w="4617720" h="932814">
                <a:moveTo>
                  <a:pt x="4611621" y="9144"/>
                </a:moveTo>
                <a:lnTo>
                  <a:pt x="4607049" y="4572"/>
                </a:lnTo>
                <a:lnTo>
                  <a:pt x="4607049" y="9144"/>
                </a:lnTo>
                <a:lnTo>
                  <a:pt x="4611621" y="9144"/>
                </a:lnTo>
                <a:close/>
              </a:path>
              <a:path w="4617720" h="932814">
                <a:moveTo>
                  <a:pt x="4611621" y="923544"/>
                </a:moveTo>
                <a:lnTo>
                  <a:pt x="4611621" y="9144"/>
                </a:lnTo>
                <a:lnTo>
                  <a:pt x="4607049" y="9144"/>
                </a:lnTo>
                <a:lnTo>
                  <a:pt x="4607049" y="923544"/>
                </a:lnTo>
                <a:lnTo>
                  <a:pt x="4611621" y="923544"/>
                </a:lnTo>
                <a:close/>
              </a:path>
              <a:path w="4617720" h="932814">
                <a:moveTo>
                  <a:pt x="4611621" y="932688"/>
                </a:moveTo>
                <a:lnTo>
                  <a:pt x="4611621" y="923544"/>
                </a:lnTo>
                <a:lnTo>
                  <a:pt x="4607049" y="928116"/>
                </a:lnTo>
                <a:lnTo>
                  <a:pt x="4607049" y="932688"/>
                </a:lnTo>
                <a:lnTo>
                  <a:pt x="4611621" y="932688"/>
                </a:lnTo>
                <a:close/>
              </a:path>
            </a:pathLst>
          </a:custGeom>
          <a:solidFill>
            <a:srgbClr val="696B6E"/>
          </a:solidFill>
        </p:spPr>
        <p:txBody>
          <a:bodyPr wrap="square" lIns="0" tIns="0" rIns="0" bIns="0" rtlCol="0"/>
          <a:lstStyle/>
          <a:p/>
        </p:txBody>
      </p:sp>
      <p:sp>
        <p:nvSpPr>
          <p:cNvPr id="11" name="object 11"/>
          <p:cNvSpPr txBox="1"/>
          <p:nvPr/>
        </p:nvSpPr>
        <p:spPr>
          <a:xfrm>
            <a:off x="1351165" y="3335526"/>
            <a:ext cx="3480435" cy="848360"/>
          </a:xfrm>
          <a:prstGeom prst="rect">
            <a:avLst/>
          </a:prstGeom>
        </p:spPr>
        <p:txBody>
          <a:bodyPr wrap="square" lIns="0" tIns="12700" rIns="0" bIns="0" rtlCol="0" vert="horz">
            <a:spAutoFit/>
          </a:bodyPr>
          <a:lstStyle/>
          <a:p>
            <a:pPr marL="12700" marR="5080">
              <a:lnSpc>
                <a:spcPct val="100000"/>
              </a:lnSpc>
              <a:spcBef>
                <a:spcPts val="100"/>
              </a:spcBef>
            </a:pPr>
            <a:r>
              <a:rPr dirty="0" sz="1800" spc="-5" b="1">
                <a:solidFill>
                  <a:srgbClr val="007BC3"/>
                </a:solidFill>
                <a:latin typeface="Arial"/>
                <a:cs typeface="Arial"/>
              </a:rPr>
              <a:t>list1 </a:t>
            </a:r>
            <a:r>
              <a:rPr dirty="0" sz="1800" b="1">
                <a:solidFill>
                  <a:srgbClr val="007BC3"/>
                </a:solidFill>
                <a:latin typeface="Arial"/>
                <a:cs typeface="Arial"/>
              </a:rPr>
              <a:t>= [] </a:t>
            </a:r>
            <a:r>
              <a:rPr dirty="0" sz="1800" spc="-5" b="1">
                <a:solidFill>
                  <a:srgbClr val="007BC3"/>
                </a:solidFill>
                <a:latin typeface="Arial"/>
                <a:cs typeface="Arial"/>
              </a:rPr>
              <a:t>#Creation </a:t>
            </a:r>
            <a:r>
              <a:rPr dirty="0" sz="1800" b="1">
                <a:solidFill>
                  <a:srgbClr val="007BC3"/>
                </a:solidFill>
                <a:latin typeface="Arial"/>
                <a:cs typeface="Arial"/>
              </a:rPr>
              <a:t>of </a:t>
            </a:r>
            <a:r>
              <a:rPr dirty="0" sz="1800" spc="-5" b="1">
                <a:solidFill>
                  <a:srgbClr val="007BC3"/>
                </a:solidFill>
                <a:latin typeface="Arial"/>
                <a:cs typeface="Arial"/>
              </a:rPr>
              <a:t>empty</a:t>
            </a:r>
            <a:r>
              <a:rPr dirty="0" sz="1800" spc="-185" b="1">
                <a:solidFill>
                  <a:srgbClr val="007BC3"/>
                </a:solidFill>
                <a:latin typeface="Arial"/>
                <a:cs typeface="Arial"/>
              </a:rPr>
              <a:t> </a:t>
            </a:r>
            <a:r>
              <a:rPr dirty="0" sz="1800" spc="-5" b="1">
                <a:solidFill>
                  <a:srgbClr val="007BC3"/>
                </a:solidFill>
                <a:latin typeface="Arial"/>
                <a:cs typeface="Arial"/>
              </a:rPr>
              <a:t>List  list2 </a:t>
            </a:r>
            <a:r>
              <a:rPr dirty="0" sz="1800" b="1">
                <a:solidFill>
                  <a:srgbClr val="007BC3"/>
                </a:solidFill>
                <a:latin typeface="Arial"/>
                <a:cs typeface="Arial"/>
              </a:rPr>
              <a:t>=</a:t>
            </a:r>
            <a:r>
              <a:rPr dirty="0" sz="1800" spc="-10" b="1">
                <a:solidFill>
                  <a:srgbClr val="007BC3"/>
                </a:solidFill>
                <a:latin typeface="Arial"/>
                <a:cs typeface="Arial"/>
              </a:rPr>
              <a:t> </a:t>
            </a:r>
            <a:r>
              <a:rPr dirty="0" sz="1800" spc="-5" b="1">
                <a:solidFill>
                  <a:srgbClr val="007BC3"/>
                </a:solidFill>
                <a:latin typeface="Arial"/>
                <a:cs typeface="Arial"/>
              </a:rPr>
              <a:t>[Sequence1,]</a:t>
            </a:r>
            <a:endParaRPr sz="1800">
              <a:latin typeface="Arial"/>
              <a:cs typeface="Arial"/>
            </a:endParaRPr>
          </a:p>
          <a:p>
            <a:pPr marL="12700">
              <a:lnSpc>
                <a:spcPct val="100000"/>
              </a:lnSpc>
            </a:pPr>
            <a:r>
              <a:rPr dirty="0" sz="1800" spc="-5" b="1">
                <a:solidFill>
                  <a:srgbClr val="007BC3"/>
                </a:solidFill>
                <a:latin typeface="Arial"/>
                <a:cs typeface="Arial"/>
              </a:rPr>
              <a:t>list3 </a:t>
            </a:r>
            <a:r>
              <a:rPr dirty="0" sz="1800" b="1">
                <a:solidFill>
                  <a:srgbClr val="007BC3"/>
                </a:solidFill>
                <a:latin typeface="Arial"/>
                <a:cs typeface="Arial"/>
              </a:rPr>
              <a:t>= </a:t>
            </a:r>
            <a:r>
              <a:rPr dirty="0" sz="1800" spc="-5" b="1">
                <a:solidFill>
                  <a:srgbClr val="007BC3"/>
                </a:solidFill>
                <a:latin typeface="Arial"/>
                <a:cs typeface="Arial"/>
              </a:rPr>
              <a:t>[Sequence1,</a:t>
            </a:r>
            <a:r>
              <a:rPr dirty="0" sz="1800" spc="-30" b="1">
                <a:solidFill>
                  <a:srgbClr val="007BC3"/>
                </a:solidFill>
                <a:latin typeface="Arial"/>
                <a:cs typeface="Arial"/>
              </a:rPr>
              <a:t> </a:t>
            </a:r>
            <a:r>
              <a:rPr dirty="0" sz="1800" spc="-5" b="1">
                <a:solidFill>
                  <a:srgbClr val="007BC3"/>
                </a:solidFill>
                <a:latin typeface="Arial"/>
                <a:cs typeface="Arial"/>
              </a:rPr>
              <a:t>Sequence2]</a:t>
            </a:r>
            <a:endParaRPr sz="1800">
              <a:latin typeface="Arial"/>
              <a:cs typeface="Arial"/>
            </a:endParaRPr>
          </a:p>
        </p:txBody>
      </p:sp>
      <p:sp>
        <p:nvSpPr>
          <p:cNvPr id="12" name="object 12"/>
          <p:cNvSpPr txBox="1"/>
          <p:nvPr/>
        </p:nvSpPr>
        <p:spPr>
          <a:xfrm>
            <a:off x="1267345" y="2971290"/>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3" name="object 13"/>
          <p:cNvSpPr txBox="1"/>
          <p:nvPr/>
        </p:nvSpPr>
        <p:spPr>
          <a:xfrm>
            <a:off x="1267345" y="4642508"/>
            <a:ext cx="6517640" cy="967740"/>
          </a:xfrm>
          <a:prstGeom prst="rect">
            <a:avLst/>
          </a:prstGeom>
        </p:spPr>
        <p:txBody>
          <a:bodyPr wrap="square" lIns="0" tIns="117475" rIns="0" bIns="0" rtlCol="0" vert="horz">
            <a:spAutoFit/>
          </a:bodyPr>
          <a:lstStyle/>
          <a:p>
            <a:pPr marL="12700">
              <a:lnSpc>
                <a:spcPct val="100000"/>
              </a:lnSpc>
              <a:spcBef>
                <a:spcPts val="925"/>
              </a:spcBef>
            </a:pPr>
            <a:r>
              <a:rPr dirty="0" sz="1600" spc="-5" b="1" i="1">
                <a:solidFill>
                  <a:srgbClr val="6C6D70"/>
                </a:solidFill>
                <a:latin typeface="Arial"/>
                <a:cs typeface="Arial"/>
              </a:rPr>
              <a:t>Examples:</a:t>
            </a:r>
            <a:endParaRPr sz="1600">
              <a:latin typeface="Arial"/>
              <a:cs typeface="Arial"/>
            </a:endParaRPr>
          </a:p>
          <a:p>
            <a:pPr marL="100965">
              <a:lnSpc>
                <a:spcPct val="100000"/>
              </a:lnSpc>
              <a:spcBef>
                <a:spcPts val="825"/>
              </a:spcBef>
            </a:pPr>
            <a:r>
              <a:rPr dirty="0" sz="1600" spc="-5">
                <a:solidFill>
                  <a:srgbClr val="001F5F"/>
                </a:solidFill>
                <a:latin typeface="Arial"/>
                <a:cs typeface="Arial"/>
              </a:rPr>
              <a:t>language =</a:t>
            </a:r>
            <a:r>
              <a:rPr dirty="0" sz="1600">
                <a:solidFill>
                  <a:srgbClr val="001F5F"/>
                </a:solidFill>
                <a:latin typeface="Arial"/>
                <a:cs typeface="Arial"/>
              </a:rPr>
              <a:t> </a:t>
            </a:r>
            <a:r>
              <a:rPr dirty="0" sz="1600" spc="-5">
                <a:solidFill>
                  <a:srgbClr val="001F5F"/>
                </a:solidFill>
                <a:latin typeface="Arial"/>
                <a:cs typeface="Arial"/>
              </a:rPr>
              <a:t>[‘Python’]</a:t>
            </a:r>
            <a:endParaRPr sz="1600">
              <a:latin typeface="Arial"/>
              <a:cs typeface="Arial"/>
            </a:endParaRPr>
          </a:p>
          <a:p>
            <a:pPr marL="100965">
              <a:lnSpc>
                <a:spcPct val="100000"/>
              </a:lnSpc>
            </a:pPr>
            <a:r>
              <a:rPr dirty="0" sz="1600" spc="-5">
                <a:solidFill>
                  <a:srgbClr val="001F5F"/>
                </a:solidFill>
                <a:latin typeface="Arial"/>
                <a:cs typeface="Arial"/>
              </a:rPr>
              <a:t>languages =</a:t>
            </a:r>
            <a:r>
              <a:rPr dirty="0" sz="1600" spc="5">
                <a:solidFill>
                  <a:srgbClr val="001F5F"/>
                </a:solidFill>
                <a:latin typeface="Arial"/>
                <a:cs typeface="Arial"/>
              </a:rPr>
              <a:t> </a:t>
            </a:r>
            <a:r>
              <a:rPr dirty="0" sz="1600" spc="-5">
                <a:solidFill>
                  <a:srgbClr val="001F5F"/>
                </a:solidFill>
                <a:latin typeface="Arial"/>
                <a:cs typeface="Arial"/>
              </a:rPr>
              <a:t>[‘Python’,’C’,’C++’,’Java’,’Perl’]</a:t>
            </a:r>
            <a:endParaRPr sz="1600">
              <a:latin typeface="Arial"/>
              <a:cs typeface="Arial"/>
            </a:endParaRPr>
          </a:p>
        </p:txBody>
      </p:sp>
      <p:sp>
        <p:nvSpPr>
          <p:cNvPr id="14" name="object 14"/>
          <p:cNvSpPr/>
          <p:nvPr/>
        </p:nvSpPr>
        <p:spPr>
          <a:xfrm>
            <a:off x="3430402" y="2788758"/>
            <a:ext cx="5269865" cy="1533525"/>
          </a:xfrm>
          <a:custGeom>
            <a:avLst/>
            <a:gdLst/>
            <a:ahLst/>
            <a:cxnLst/>
            <a:rect l="l" t="t" r="r" b="b"/>
            <a:pathLst>
              <a:path w="5269865" h="1533525">
                <a:moveTo>
                  <a:pt x="5269544" y="782810"/>
                </a:moveTo>
                <a:lnTo>
                  <a:pt x="5266777" y="715290"/>
                </a:lnTo>
                <a:lnTo>
                  <a:pt x="5253733" y="649207"/>
                </a:lnTo>
                <a:lnTo>
                  <a:pt x="5230828" y="584823"/>
                </a:lnTo>
                <a:lnTo>
                  <a:pt x="5198479" y="522401"/>
                </a:lnTo>
                <a:lnTo>
                  <a:pt x="5157100" y="462204"/>
                </a:lnTo>
                <a:lnTo>
                  <a:pt x="5107108" y="404495"/>
                </a:lnTo>
                <a:lnTo>
                  <a:pt x="5079013" y="376655"/>
                </a:lnTo>
                <a:lnTo>
                  <a:pt x="5048920" y="349535"/>
                </a:lnTo>
                <a:lnTo>
                  <a:pt x="5016881" y="323169"/>
                </a:lnTo>
                <a:lnTo>
                  <a:pt x="4982949" y="297589"/>
                </a:lnTo>
                <a:lnTo>
                  <a:pt x="4947176" y="272829"/>
                </a:lnTo>
                <a:lnTo>
                  <a:pt x="4909614" y="248920"/>
                </a:lnTo>
                <a:lnTo>
                  <a:pt x="4870314" y="225895"/>
                </a:lnTo>
                <a:lnTo>
                  <a:pt x="4829329" y="203789"/>
                </a:lnTo>
                <a:lnTo>
                  <a:pt x="4786711" y="182633"/>
                </a:lnTo>
                <a:lnTo>
                  <a:pt x="4742511" y="162460"/>
                </a:lnTo>
                <a:lnTo>
                  <a:pt x="4696782" y="143303"/>
                </a:lnTo>
                <a:lnTo>
                  <a:pt x="4649575" y="125195"/>
                </a:lnTo>
                <a:lnTo>
                  <a:pt x="4600943" y="108170"/>
                </a:lnTo>
                <a:lnTo>
                  <a:pt x="4550938" y="92258"/>
                </a:lnTo>
                <a:lnTo>
                  <a:pt x="4499611" y="77495"/>
                </a:lnTo>
                <a:lnTo>
                  <a:pt x="4447015" y="63912"/>
                </a:lnTo>
                <a:lnTo>
                  <a:pt x="4393201" y="51542"/>
                </a:lnTo>
                <a:lnTo>
                  <a:pt x="4338222" y="40418"/>
                </a:lnTo>
                <a:lnTo>
                  <a:pt x="4282129" y="30574"/>
                </a:lnTo>
                <a:lnTo>
                  <a:pt x="4224975" y="22041"/>
                </a:lnTo>
                <a:lnTo>
                  <a:pt x="4166811" y="14853"/>
                </a:lnTo>
                <a:lnTo>
                  <a:pt x="4107690" y="9042"/>
                </a:lnTo>
                <a:lnTo>
                  <a:pt x="4047664" y="4642"/>
                </a:lnTo>
                <a:lnTo>
                  <a:pt x="3986784" y="1686"/>
                </a:lnTo>
                <a:lnTo>
                  <a:pt x="3927331" y="123"/>
                </a:lnTo>
                <a:lnTo>
                  <a:pt x="3867928" y="0"/>
                </a:lnTo>
                <a:lnTo>
                  <a:pt x="3809937" y="1259"/>
                </a:lnTo>
                <a:lnTo>
                  <a:pt x="3752103" y="3902"/>
                </a:lnTo>
                <a:lnTo>
                  <a:pt x="3694918" y="7892"/>
                </a:lnTo>
                <a:lnTo>
                  <a:pt x="3638436" y="13202"/>
                </a:lnTo>
                <a:lnTo>
                  <a:pt x="3582712" y="19804"/>
                </a:lnTo>
                <a:lnTo>
                  <a:pt x="3527800" y="27672"/>
                </a:lnTo>
                <a:lnTo>
                  <a:pt x="3473754" y="36777"/>
                </a:lnTo>
                <a:lnTo>
                  <a:pt x="3420629" y="47093"/>
                </a:lnTo>
                <a:lnTo>
                  <a:pt x="3368480" y="58592"/>
                </a:lnTo>
                <a:lnTo>
                  <a:pt x="3317361" y="71247"/>
                </a:lnTo>
                <a:lnTo>
                  <a:pt x="3267327" y="85031"/>
                </a:lnTo>
                <a:lnTo>
                  <a:pt x="3218431" y="99915"/>
                </a:lnTo>
                <a:lnTo>
                  <a:pt x="3170729" y="115874"/>
                </a:lnTo>
                <a:lnTo>
                  <a:pt x="3124275" y="132879"/>
                </a:lnTo>
                <a:lnTo>
                  <a:pt x="3079123" y="150903"/>
                </a:lnTo>
                <a:lnTo>
                  <a:pt x="3035328" y="169919"/>
                </a:lnTo>
                <a:lnTo>
                  <a:pt x="2992945" y="189900"/>
                </a:lnTo>
                <a:lnTo>
                  <a:pt x="2952028" y="210817"/>
                </a:lnTo>
                <a:lnTo>
                  <a:pt x="2912631" y="232645"/>
                </a:lnTo>
                <a:lnTo>
                  <a:pt x="2874809" y="255355"/>
                </a:lnTo>
                <a:lnTo>
                  <a:pt x="2838617" y="278920"/>
                </a:lnTo>
                <a:lnTo>
                  <a:pt x="2804108" y="303314"/>
                </a:lnTo>
                <a:lnTo>
                  <a:pt x="2771338" y="328507"/>
                </a:lnTo>
                <a:lnTo>
                  <a:pt x="2740361" y="354474"/>
                </a:lnTo>
                <a:lnTo>
                  <a:pt x="2711231" y="381187"/>
                </a:lnTo>
                <a:lnTo>
                  <a:pt x="2684003" y="408619"/>
                </a:lnTo>
                <a:lnTo>
                  <a:pt x="2635471" y="465528"/>
                </a:lnTo>
                <a:lnTo>
                  <a:pt x="2595200" y="524983"/>
                </a:lnTo>
                <a:lnTo>
                  <a:pt x="2563626" y="586767"/>
                </a:lnTo>
                <a:lnTo>
                  <a:pt x="2541186" y="650659"/>
                </a:lnTo>
                <a:lnTo>
                  <a:pt x="2528316" y="716442"/>
                </a:lnTo>
                <a:lnTo>
                  <a:pt x="0" y="1044102"/>
                </a:lnTo>
                <a:lnTo>
                  <a:pt x="2595372" y="1007526"/>
                </a:lnTo>
                <a:lnTo>
                  <a:pt x="2615305" y="1039018"/>
                </a:lnTo>
                <a:lnTo>
                  <a:pt x="2637510" y="1069795"/>
                </a:lnTo>
                <a:lnTo>
                  <a:pt x="2661923" y="1099831"/>
                </a:lnTo>
                <a:lnTo>
                  <a:pt x="2688482" y="1129099"/>
                </a:lnTo>
                <a:lnTo>
                  <a:pt x="2717126" y="1157572"/>
                </a:lnTo>
                <a:lnTo>
                  <a:pt x="2747792" y="1185224"/>
                </a:lnTo>
                <a:lnTo>
                  <a:pt x="2780419" y="1212027"/>
                </a:lnTo>
                <a:lnTo>
                  <a:pt x="2814943" y="1237956"/>
                </a:lnTo>
                <a:lnTo>
                  <a:pt x="2851304" y="1262984"/>
                </a:lnTo>
                <a:lnTo>
                  <a:pt x="2889439" y="1287083"/>
                </a:lnTo>
                <a:lnTo>
                  <a:pt x="2929285" y="1310228"/>
                </a:lnTo>
                <a:lnTo>
                  <a:pt x="2970782" y="1332391"/>
                </a:lnTo>
                <a:lnTo>
                  <a:pt x="3013867" y="1353546"/>
                </a:lnTo>
                <a:lnTo>
                  <a:pt x="3058477" y="1373667"/>
                </a:lnTo>
                <a:lnTo>
                  <a:pt x="3104551" y="1392726"/>
                </a:lnTo>
                <a:lnTo>
                  <a:pt x="3152027" y="1410697"/>
                </a:lnTo>
                <a:lnTo>
                  <a:pt x="3200842" y="1427553"/>
                </a:lnTo>
                <a:lnTo>
                  <a:pt x="3250935" y="1443269"/>
                </a:lnTo>
                <a:lnTo>
                  <a:pt x="3302244" y="1457816"/>
                </a:lnTo>
                <a:lnTo>
                  <a:pt x="3354706" y="1471168"/>
                </a:lnTo>
                <a:lnTo>
                  <a:pt x="3408259" y="1483299"/>
                </a:lnTo>
                <a:lnTo>
                  <a:pt x="3462841" y="1494183"/>
                </a:lnTo>
                <a:lnTo>
                  <a:pt x="3518391" y="1503791"/>
                </a:lnTo>
                <a:lnTo>
                  <a:pt x="3574846" y="1512098"/>
                </a:lnTo>
                <a:lnTo>
                  <a:pt x="3632144" y="1519078"/>
                </a:lnTo>
                <a:lnTo>
                  <a:pt x="3690223" y="1524703"/>
                </a:lnTo>
                <a:lnTo>
                  <a:pt x="3749021" y="1528946"/>
                </a:lnTo>
                <a:lnTo>
                  <a:pt x="3808476" y="1531782"/>
                </a:lnTo>
                <a:lnTo>
                  <a:pt x="3868364" y="1533345"/>
                </a:lnTo>
                <a:lnTo>
                  <a:pt x="3927331" y="1533468"/>
                </a:lnTo>
                <a:lnTo>
                  <a:pt x="3985323" y="1532209"/>
                </a:lnTo>
                <a:lnTo>
                  <a:pt x="4043156" y="1529565"/>
                </a:lnTo>
                <a:lnTo>
                  <a:pt x="4100341" y="1525575"/>
                </a:lnTo>
                <a:lnTo>
                  <a:pt x="4156823" y="1520265"/>
                </a:lnTo>
                <a:lnTo>
                  <a:pt x="4212547" y="1513663"/>
                </a:lnTo>
                <a:lnTo>
                  <a:pt x="4267459" y="1505795"/>
                </a:lnTo>
                <a:lnTo>
                  <a:pt x="4321505" y="1496690"/>
                </a:lnTo>
                <a:lnTo>
                  <a:pt x="4374630" y="1486374"/>
                </a:lnTo>
                <a:lnTo>
                  <a:pt x="4426779" y="1474875"/>
                </a:lnTo>
                <a:lnTo>
                  <a:pt x="4477898" y="1462220"/>
                </a:lnTo>
                <a:lnTo>
                  <a:pt x="4527933" y="1448436"/>
                </a:lnTo>
                <a:lnTo>
                  <a:pt x="4576828" y="1433552"/>
                </a:lnTo>
                <a:lnTo>
                  <a:pt x="4624530" y="1417593"/>
                </a:lnTo>
                <a:lnTo>
                  <a:pt x="4670985" y="1400588"/>
                </a:lnTo>
                <a:lnTo>
                  <a:pt x="4716136" y="1382564"/>
                </a:lnTo>
                <a:lnTo>
                  <a:pt x="4759931" y="1363548"/>
                </a:lnTo>
                <a:lnTo>
                  <a:pt x="4802314" y="1343568"/>
                </a:lnTo>
                <a:lnTo>
                  <a:pt x="4843231" y="1322650"/>
                </a:lnTo>
                <a:lnTo>
                  <a:pt x="4882628" y="1300822"/>
                </a:lnTo>
                <a:lnTo>
                  <a:pt x="4920450" y="1278112"/>
                </a:lnTo>
                <a:lnTo>
                  <a:pt x="4956643" y="1254547"/>
                </a:lnTo>
                <a:lnTo>
                  <a:pt x="4991151" y="1230154"/>
                </a:lnTo>
                <a:lnTo>
                  <a:pt x="5023921" y="1204960"/>
                </a:lnTo>
                <a:lnTo>
                  <a:pt x="5054899" y="1178993"/>
                </a:lnTo>
                <a:lnTo>
                  <a:pt x="5084028" y="1152280"/>
                </a:lnTo>
                <a:lnTo>
                  <a:pt x="5111256" y="1124848"/>
                </a:lnTo>
                <a:lnTo>
                  <a:pt x="5159789" y="1067939"/>
                </a:lnTo>
                <a:lnTo>
                  <a:pt x="5200059" y="1008484"/>
                </a:lnTo>
                <a:lnTo>
                  <a:pt x="5231633" y="946700"/>
                </a:lnTo>
                <a:lnTo>
                  <a:pt x="5254073" y="882808"/>
                </a:lnTo>
                <a:lnTo>
                  <a:pt x="5266944" y="817026"/>
                </a:lnTo>
                <a:lnTo>
                  <a:pt x="5269544" y="782810"/>
                </a:lnTo>
                <a:close/>
              </a:path>
            </a:pathLst>
          </a:custGeom>
          <a:solidFill>
            <a:srgbClr val="007BC3"/>
          </a:solidFill>
        </p:spPr>
        <p:txBody>
          <a:bodyPr wrap="square" lIns="0" tIns="0" rIns="0" bIns="0" rtlCol="0"/>
          <a:lstStyle/>
          <a:p/>
        </p:txBody>
      </p:sp>
      <p:sp>
        <p:nvSpPr>
          <p:cNvPr id="15" name="object 15"/>
          <p:cNvSpPr txBox="1"/>
          <p:nvPr/>
        </p:nvSpPr>
        <p:spPr>
          <a:xfrm>
            <a:off x="6450467" y="3125214"/>
            <a:ext cx="1753235" cy="848360"/>
          </a:xfrm>
          <a:prstGeom prst="rect">
            <a:avLst/>
          </a:prstGeom>
        </p:spPr>
        <p:txBody>
          <a:bodyPr wrap="square" lIns="0" tIns="12700" rIns="0" bIns="0" rtlCol="0" vert="horz">
            <a:spAutoFit/>
          </a:bodyPr>
          <a:lstStyle/>
          <a:p>
            <a:pPr algn="ctr" marL="12700" marR="5080" indent="-635">
              <a:lnSpc>
                <a:spcPct val="100000"/>
              </a:lnSpc>
              <a:spcBef>
                <a:spcPts val="100"/>
              </a:spcBef>
            </a:pPr>
            <a:r>
              <a:rPr dirty="0" sz="1800" b="1">
                <a:solidFill>
                  <a:srgbClr val="FFFFFF"/>
                </a:solidFill>
                <a:latin typeface="Arial"/>
                <a:cs typeface="Arial"/>
              </a:rPr>
              <a:t>In this </a:t>
            </a:r>
            <a:r>
              <a:rPr dirty="0" sz="1800" spc="-5" b="1">
                <a:solidFill>
                  <a:srgbClr val="FFFFFF"/>
                </a:solidFill>
                <a:latin typeface="Arial"/>
                <a:cs typeface="Arial"/>
              </a:rPr>
              <a:t>case  symbol </a:t>
            </a:r>
            <a:r>
              <a:rPr dirty="0" sz="1800" b="1">
                <a:solidFill>
                  <a:srgbClr val="FFFFFF"/>
                </a:solidFill>
                <a:latin typeface="Arial"/>
                <a:cs typeface="Arial"/>
              </a:rPr>
              <a:t>, is</a:t>
            </a:r>
            <a:r>
              <a:rPr dirty="0" sz="1800" spc="-80" b="1">
                <a:solidFill>
                  <a:srgbClr val="FFFFFF"/>
                </a:solidFill>
                <a:latin typeface="Arial"/>
                <a:cs typeface="Arial"/>
              </a:rPr>
              <a:t> </a:t>
            </a:r>
            <a:r>
              <a:rPr dirty="0" sz="1800" spc="-5" b="1">
                <a:solidFill>
                  <a:srgbClr val="FFFFFF"/>
                </a:solidFill>
                <a:latin typeface="Arial"/>
                <a:cs typeface="Arial"/>
              </a:rPr>
              <a:t>NOT  mandatory</a:t>
            </a:r>
            <a:endParaRPr sz="18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69220" y="814831"/>
            <a:ext cx="4691380" cy="452120"/>
          </a:xfrm>
          <a:prstGeom prst="rect"/>
        </p:spPr>
        <p:txBody>
          <a:bodyPr wrap="square" lIns="0" tIns="12065" rIns="0" bIns="0" rtlCol="0" vert="horz">
            <a:spAutoFit/>
          </a:bodyPr>
          <a:lstStyle/>
          <a:p>
            <a:pPr marL="12700">
              <a:lnSpc>
                <a:spcPct val="100000"/>
              </a:lnSpc>
              <a:spcBef>
                <a:spcPts val="95"/>
              </a:spcBef>
            </a:pPr>
            <a:r>
              <a:rPr dirty="0" spc="-5"/>
              <a:t>List Notation and</a:t>
            </a:r>
            <a:r>
              <a:rPr dirty="0" spc="0"/>
              <a:t> </a:t>
            </a:r>
            <a:r>
              <a:rPr dirty="0" spc="-5"/>
              <a:t>Examples</a:t>
            </a:r>
          </a:p>
        </p:txBody>
      </p:sp>
      <p:graphicFrame>
        <p:nvGraphicFramePr>
          <p:cNvPr id="4" name="object 4"/>
          <p:cNvGraphicFramePr>
            <a:graphicFrameLocks noGrp="1"/>
          </p:cNvGraphicFramePr>
          <p:nvPr/>
        </p:nvGraphicFramePr>
        <p:xfrm>
          <a:off x="1000895" y="1450594"/>
          <a:ext cx="8704580" cy="4117340"/>
        </p:xfrm>
        <a:graphic>
          <a:graphicData uri="http://schemas.openxmlformats.org/drawingml/2006/table">
            <a:tbl>
              <a:tblPr firstRow="1" bandRow="1">
                <a:tableStyleId>{2D5ABB26-0587-4C30-8999-92F81FD0307C}</a:tableStyleId>
              </a:tblPr>
              <a:tblGrid>
                <a:gridCol w="6167755"/>
                <a:gridCol w="2517775"/>
              </a:tblGrid>
              <a:tr h="370205">
                <a:tc>
                  <a:txBody>
                    <a:bodyPr/>
                    <a:lstStyle/>
                    <a:p>
                      <a:pPr marL="95885">
                        <a:lnSpc>
                          <a:spcPct val="100000"/>
                        </a:lnSpc>
                        <a:spcBef>
                          <a:spcPts val="300"/>
                        </a:spcBef>
                      </a:pPr>
                      <a:r>
                        <a:rPr dirty="0" sz="1800" spc="-5" b="1">
                          <a:solidFill>
                            <a:srgbClr val="FFFFFF"/>
                          </a:solidFill>
                          <a:latin typeface="Arial"/>
                          <a:cs typeface="Arial"/>
                        </a:rPr>
                        <a:t>List</a:t>
                      </a:r>
                      <a:r>
                        <a:rPr dirty="0" sz="1800" spc="-15" b="1">
                          <a:solidFill>
                            <a:srgbClr val="FFFFFF"/>
                          </a:solidFill>
                          <a:latin typeface="Arial"/>
                          <a:cs typeface="Arial"/>
                        </a:rPr>
                        <a:t> </a:t>
                      </a:r>
                      <a:r>
                        <a:rPr dirty="0" sz="1800" spc="-5" b="1">
                          <a:solidFill>
                            <a:srgbClr val="FFFFFF"/>
                          </a:solidFill>
                          <a:latin typeface="Arial"/>
                          <a:cs typeface="Arial"/>
                        </a:rPr>
                        <a:t>Example</a:t>
                      </a:r>
                      <a:endParaRPr sz="18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7155">
                        <a:lnSpc>
                          <a:spcPct val="100000"/>
                        </a:lnSpc>
                        <a:spcBef>
                          <a:spcPts val="300"/>
                        </a:spcBef>
                      </a:pPr>
                      <a:r>
                        <a:rPr dirty="0" sz="1800" spc="-5" b="1">
                          <a:solidFill>
                            <a:srgbClr val="FFFFFF"/>
                          </a:solidFill>
                          <a:latin typeface="Arial"/>
                          <a:cs typeface="Arial"/>
                        </a:rPr>
                        <a:t>Description</a:t>
                      </a:r>
                      <a:endParaRPr sz="18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502284">
                <a:tc>
                  <a:txBody>
                    <a:bodyPr/>
                    <a:lstStyle/>
                    <a:p>
                      <a:pPr marL="95885">
                        <a:lnSpc>
                          <a:spcPct val="100000"/>
                        </a:lnSpc>
                        <a:spcBef>
                          <a:spcPts val="300"/>
                        </a:spcBef>
                      </a:pPr>
                      <a:r>
                        <a:rPr dirty="0" sz="1800">
                          <a:solidFill>
                            <a:srgbClr val="6C6D70"/>
                          </a:solidFill>
                          <a:latin typeface="Arial"/>
                          <a:cs typeface="Arial"/>
                        </a:rPr>
                        <a: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00"/>
                        </a:spcBef>
                      </a:pPr>
                      <a:r>
                        <a:rPr dirty="0" sz="1800" spc="-5">
                          <a:solidFill>
                            <a:srgbClr val="6C6D70"/>
                          </a:solidFill>
                          <a:latin typeface="Arial"/>
                          <a:cs typeface="Arial"/>
                        </a:rPr>
                        <a:t>An empty</a:t>
                      </a:r>
                      <a:r>
                        <a:rPr dirty="0" sz="1800" spc="-10">
                          <a:solidFill>
                            <a:srgbClr val="6C6D70"/>
                          </a:solidFill>
                          <a:latin typeface="Arial"/>
                          <a:cs typeface="Arial"/>
                        </a:rPr>
                        <a:t> </a:t>
                      </a:r>
                      <a:r>
                        <a:rPr dirty="0" sz="1800" spc="-5">
                          <a:solidFill>
                            <a:srgbClr val="6C6D70"/>
                          </a:solidFill>
                          <a:latin typeface="Arial"/>
                          <a:cs typeface="Arial"/>
                        </a:rPr>
                        <a:t>list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32765">
                <a:tc>
                  <a:txBody>
                    <a:bodyPr/>
                    <a:lstStyle/>
                    <a:p>
                      <a:pPr marL="95885">
                        <a:lnSpc>
                          <a:spcPct val="100000"/>
                        </a:lnSpc>
                        <a:spcBef>
                          <a:spcPts val="310"/>
                        </a:spcBef>
                      </a:pPr>
                      <a:r>
                        <a:rPr dirty="0" sz="1800" spc="-5">
                          <a:solidFill>
                            <a:srgbClr val="6C6D70"/>
                          </a:solidFill>
                          <a:latin typeface="Arial"/>
                          <a:cs typeface="Arial"/>
                        </a:rPr>
                        <a:t>[1, 3, 7, 8, 9,</a:t>
                      </a:r>
                      <a:r>
                        <a:rPr dirty="0" sz="1800" spc="15">
                          <a:solidFill>
                            <a:srgbClr val="6C6D70"/>
                          </a:solidFill>
                          <a:latin typeface="Arial"/>
                          <a:cs typeface="Arial"/>
                        </a:rPr>
                        <a:t> </a:t>
                      </a:r>
                      <a:r>
                        <a:rPr dirty="0" sz="1800" spc="-5">
                          <a:solidFill>
                            <a:srgbClr val="6C6D70"/>
                          </a:solidFill>
                          <a:latin typeface="Arial"/>
                          <a:cs typeface="Arial"/>
                        </a:rPr>
                        <a:t>9]</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10"/>
                        </a:spcBef>
                      </a:pPr>
                      <a:r>
                        <a:rPr dirty="0" sz="1800">
                          <a:solidFill>
                            <a:srgbClr val="6C6D70"/>
                          </a:solidFill>
                          <a:latin typeface="Arial"/>
                          <a:cs typeface="Arial"/>
                        </a:rPr>
                        <a:t>A </a:t>
                      </a:r>
                      <a:r>
                        <a:rPr dirty="0" sz="1800" spc="-5">
                          <a:solidFill>
                            <a:srgbClr val="6C6D70"/>
                          </a:solidFill>
                          <a:latin typeface="Arial"/>
                          <a:cs typeface="Arial"/>
                        </a:rPr>
                        <a:t>list of</a:t>
                      </a:r>
                      <a:r>
                        <a:rPr dirty="0" sz="1800" spc="-105">
                          <a:solidFill>
                            <a:srgbClr val="6C6D70"/>
                          </a:solidFill>
                          <a:latin typeface="Arial"/>
                          <a:cs typeface="Arial"/>
                        </a:rPr>
                        <a:t> </a:t>
                      </a:r>
                      <a:r>
                        <a:rPr dirty="0" sz="1800" spc="-5">
                          <a:solidFill>
                            <a:srgbClr val="6C6D70"/>
                          </a:solidFill>
                          <a:latin typeface="Arial"/>
                          <a:cs typeface="Arial"/>
                        </a:rPr>
                        <a:t>integers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a:lnSpc>
                          <a:spcPct val="100000"/>
                        </a:lnSpc>
                        <a:spcBef>
                          <a:spcPts val="310"/>
                        </a:spcBef>
                      </a:pPr>
                      <a:r>
                        <a:rPr dirty="0" sz="1800" spc="-5">
                          <a:solidFill>
                            <a:srgbClr val="6C6D70"/>
                          </a:solidFill>
                          <a:latin typeface="Arial"/>
                          <a:cs typeface="Arial"/>
                        </a:rPr>
                        <a:t>[7575, “Shyam”,</a:t>
                      </a:r>
                      <a:r>
                        <a:rPr dirty="0" sz="1800" spc="30">
                          <a:solidFill>
                            <a:srgbClr val="6C6D70"/>
                          </a:solidFill>
                          <a:latin typeface="Arial"/>
                          <a:cs typeface="Arial"/>
                        </a:rPr>
                        <a:t> </a:t>
                      </a:r>
                      <a:r>
                        <a:rPr dirty="0" sz="1800" spc="-5">
                          <a:solidFill>
                            <a:srgbClr val="6C6D70"/>
                          </a:solidFill>
                          <a:latin typeface="Arial"/>
                          <a:cs typeface="Arial"/>
                        </a:rPr>
                        <a:t>25067.56]</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marR="494030">
                        <a:lnSpc>
                          <a:spcPct val="100000"/>
                        </a:lnSpc>
                        <a:spcBef>
                          <a:spcPts val="310"/>
                        </a:spcBef>
                      </a:pPr>
                      <a:r>
                        <a:rPr dirty="0" sz="1800">
                          <a:solidFill>
                            <a:srgbClr val="6C6D70"/>
                          </a:solidFill>
                          <a:latin typeface="Arial"/>
                          <a:cs typeface="Arial"/>
                        </a:rPr>
                        <a:t>A </a:t>
                      </a:r>
                      <a:r>
                        <a:rPr dirty="0" sz="1800" spc="-5">
                          <a:solidFill>
                            <a:srgbClr val="6C6D70"/>
                          </a:solidFill>
                          <a:latin typeface="Arial"/>
                          <a:cs typeface="Arial"/>
                        </a:rPr>
                        <a:t>list of mixed</a:t>
                      </a:r>
                      <a:r>
                        <a:rPr dirty="0" sz="1800" spc="-140">
                          <a:solidFill>
                            <a:srgbClr val="6C6D70"/>
                          </a:solidFill>
                          <a:latin typeface="Arial"/>
                          <a:cs typeface="Arial"/>
                        </a:rPr>
                        <a:t> </a:t>
                      </a:r>
                      <a:r>
                        <a:rPr dirty="0" sz="1800" spc="-5">
                          <a:solidFill>
                            <a:srgbClr val="6C6D70"/>
                          </a:solidFill>
                          <a:latin typeface="Arial"/>
                          <a:cs typeface="Arial"/>
                        </a:rPr>
                        <a:t>data  </a:t>
                      </a:r>
                      <a:r>
                        <a:rPr dirty="0" sz="1800" spc="-10">
                          <a:solidFill>
                            <a:srgbClr val="6C6D70"/>
                          </a:solidFill>
                          <a:latin typeface="Arial"/>
                          <a:cs typeface="Arial"/>
                        </a:rPr>
                        <a:t>types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761365">
                <a:tc>
                  <a:txBody>
                    <a:bodyPr/>
                    <a:lstStyle/>
                    <a:p>
                      <a:pPr marL="95885" marR="103505">
                        <a:lnSpc>
                          <a:spcPct val="100000"/>
                        </a:lnSpc>
                        <a:spcBef>
                          <a:spcPts val="310"/>
                        </a:spcBef>
                      </a:pPr>
                      <a:r>
                        <a:rPr dirty="0" sz="1800" spc="-5">
                          <a:solidFill>
                            <a:srgbClr val="6C6D70"/>
                          </a:solidFill>
                          <a:latin typeface="Arial"/>
                          <a:cs typeface="Arial"/>
                        </a:rPr>
                        <a:t>[“Bangalore”, </a:t>
                      </a:r>
                      <a:r>
                        <a:rPr dirty="0" sz="1800" spc="-10">
                          <a:solidFill>
                            <a:srgbClr val="6C6D70"/>
                          </a:solidFill>
                          <a:latin typeface="Arial"/>
                          <a:cs typeface="Arial"/>
                        </a:rPr>
                        <a:t>“Bhubaneshwar”, </a:t>
                      </a:r>
                      <a:r>
                        <a:rPr dirty="0" sz="1800" spc="-5">
                          <a:solidFill>
                            <a:srgbClr val="6C6D70"/>
                          </a:solidFill>
                          <a:latin typeface="Arial"/>
                          <a:cs typeface="Arial"/>
                        </a:rPr>
                        <a:t>“Chandigarh”, “Chennai”,  “Hyderabad”, “Mangalore”, “Mysore”, “Pune”,</a:t>
                      </a:r>
                      <a:r>
                        <a:rPr dirty="0" sz="1800" spc="114">
                          <a:solidFill>
                            <a:srgbClr val="6C6D70"/>
                          </a:solidFill>
                          <a:latin typeface="Arial"/>
                          <a:cs typeface="Arial"/>
                        </a:rPr>
                        <a:t> </a:t>
                      </a:r>
                      <a:r>
                        <a:rPr dirty="0" sz="1800" spc="-10">
                          <a:solidFill>
                            <a:srgbClr val="6C6D70"/>
                          </a:solidFill>
                          <a:latin typeface="Arial"/>
                          <a:cs typeface="Arial"/>
                        </a:rPr>
                        <a:t>“Trivandrum”]</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10"/>
                        </a:spcBef>
                      </a:pPr>
                      <a:r>
                        <a:rPr dirty="0" sz="1800">
                          <a:solidFill>
                            <a:srgbClr val="6C6D70"/>
                          </a:solidFill>
                          <a:latin typeface="Arial"/>
                          <a:cs typeface="Arial"/>
                        </a:rPr>
                        <a:t>A </a:t>
                      </a:r>
                      <a:r>
                        <a:rPr dirty="0" sz="1800" spc="-5">
                          <a:solidFill>
                            <a:srgbClr val="6C6D70"/>
                          </a:solidFill>
                          <a:latin typeface="Arial"/>
                          <a:cs typeface="Arial"/>
                        </a:rPr>
                        <a:t>list of</a:t>
                      </a:r>
                      <a:r>
                        <a:rPr dirty="0" sz="1800" spc="-105">
                          <a:solidFill>
                            <a:srgbClr val="6C6D70"/>
                          </a:solidFill>
                          <a:latin typeface="Arial"/>
                          <a:cs typeface="Arial"/>
                        </a:rPr>
                        <a:t> </a:t>
                      </a:r>
                      <a:r>
                        <a:rPr dirty="0" sz="1800" spc="-5">
                          <a:solidFill>
                            <a:srgbClr val="6C6D70"/>
                          </a:solidFill>
                          <a:latin typeface="Arial"/>
                          <a:cs typeface="Arial"/>
                        </a:rPr>
                        <a:t>Strings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761365">
                <a:tc>
                  <a:txBody>
                    <a:bodyPr/>
                    <a:lstStyle/>
                    <a:p>
                      <a:pPr marL="95885">
                        <a:lnSpc>
                          <a:spcPct val="100000"/>
                        </a:lnSpc>
                        <a:spcBef>
                          <a:spcPts val="310"/>
                        </a:spcBef>
                      </a:pPr>
                      <a:r>
                        <a:rPr dirty="0" sz="1800" spc="-5">
                          <a:solidFill>
                            <a:srgbClr val="6C6D70"/>
                          </a:solidFill>
                          <a:latin typeface="Arial"/>
                          <a:cs typeface="Arial"/>
                        </a:rPr>
                        <a:t>[[7575, “John”, 25067.56], [7531, “Joe”, 56023.2],</a:t>
                      </a:r>
                      <a:r>
                        <a:rPr dirty="0" sz="1800" spc="75">
                          <a:solidFill>
                            <a:srgbClr val="6C6D70"/>
                          </a:solidFill>
                          <a:latin typeface="Arial"/>
                          <a:cs typeface="Arial"/>
                        </a:rPr>
                        <a:t> </a:t>
                      </a:r>
                      <a:r>
                        <a:rPr dirty="0" sz="1800" spc="-5">
                          <a:solidFill>
                            <a:srgbClr val="6C6D70"/>
                          </a:solidFill>
                          <a:latin typeface="Arial"/>
                          <a:cs typeface="Arial"/>
                        </a:rPr>
                        <a:t>[7821,</a:t>
                      </a:r>
                      <a:endParaRPr sz="1800">
                        <a:latin typeface="Arial"/>
                        <a:cs typeface="Arial"/>
                      </a:endParaRPr>
                    </a:p>
                    <a:p>
                      <a:pPr marL="95885">
                        <a:lnSpc>
                          <a:spcPct val="100000"/>
                        </a:lnSpc>
                      </a:pPr>
                      <a:r>
                        <a:rPr dirty="0" sz="1800" spc="-5">
                          <a:solidFill>
                            <a:srgbClr val="6C6D70"/>
                          </a:solidFill>
                          <a:latin typeface="Arial"/>
                          <a:cs typeface="Arial"/>
                        </a:rPr>
                        <a:t>“Jill”,</a:t>
                      </a:r>
                      <a:r>
                        <a:rPr dirty="0" sz="1800">
                          <a:solidFill>
                            <a:srgbClr val="6C6D70"/>
                          </a:solidFill>
                          <a:latin typeface="Arial"/>
                          <a:cs typeface="Arial"/>
                        </a:rPr>
                        <a:t> </a:t>
                      </a:r>
                      <a:r>
                        <a:rPr dirty="0" sz="1800" spc="-5">
                          <a:solidFill>
                            <a:srgbClr val="6C6D70"/>
                          </a:solidFill>
                          <a:latin typeface="Arial"/>
                          <a:cs typeface="Arial"/>
                        </a:rPr>
                        <a:t>43565.23]]</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10"/>
                        </a:spcBef>
                      </a:pPr>
                      <a:r>
                        <a:rPr dirty="0" sz="1800">
                          <a:solidFill>
                            <a:srgbClr val="6C6D70"/>
                          </a:solidFill>
                          <a:latin typeface="Arial"/>
                          <a:cs typeface="Arial"/>
                        </a:rPr>
                        <a:t>A </a:t>
                      </a:r>
                      <a:r>
                        <a:rPr dirty="0" sz="1800" spc="-5">
                          <a:solidFill>
                            <a:srgbClr val="6C6D70"/>
                          </a:solidFill>
                          <a:latin typeface="Arial"/>
                          <a:cs typeface="Arial"/>
                        </a:rPr>
                        <a:t>nested</a:t>
                      </a:r>
                      <a:r>
                        <a:rPr dirty="0" sz="1800" spc="-105">
                          <a:solidFill>
                            <a:srgbClr val="6C6D70"/>
                          </a:solidFill>
                          <a:latin typeface="Arial"/>
                          <a:cs typeface="Arial"/>
                        </a:rPr>
                        <a:t> </a:t>
                      </a:r>
                      <a:r>
                        <a:rPr dirty="0" sz="1800" spc="-5">
                          <a:solidFill>
                            <a:srgbClr val="6C6D70"/>
                          </a:solidFill>
                          <a:latin typeface="Arial"/>
                          <a:cs typeface="Arial"/>
                        </a:rPr>
                        <a:t>list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32765">
                <a:tc>
                  <a:txBody>
                    <a:bodyPr/>
                    <a:lstStyle/>
                    <a:p>
                      <a:pPr marL="95885">
                        <a:lnSpc>
                          <a:spcPct val="100000"/>
                        </a:lnSpc>
                        <a:spcBef>
                          <a:spcPts val="310"/>
                        </a:spcBef>
                      </a:pPr>
                      <a:r>
                        <a:rPr dirty="0" sz="1800" spc="-5">
                          <a:solidFill>
                            <a:srgbClr val="6C6D70"/>
                          </a:solidFill>
                          <a:latin typeface="Arial"/>
                          <a:cs typeface="Arial"/>
                        </a:rPr>
                        <a:t>[“India”, [“Karnataka”, [“Mysore”, [GEC1,</a:t>
                      </a:r>
                      <a:r>
                        <a:rPr dirty="0" sz="1800" spc="50">
                          <a:solidFill>
                            <a:srgbClr val="6C6D70"/>
                          </a:solidFill>
                          <a:latin typeface="Arial"/>
                          <a:cs typeface="Arial"/>
                        </a:rPr>
                        <a:t> </a:t>
                      </a:r>
                      <a:r>
                        <a:rPr dirty="0" sz="1800" spc="-5">
                          <a:solidFill>
                            <a:srgbClr val="6C6D70"/>
                          </a:solidFill>
                          <a:latin typeface="Arial"/>
                          <a:cs typeface="Arial"/>
                        </a:rPr>
                        <a:t>GEC2]]]]</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310"/>
                        </a:spcBef>
                      </a:pPr>
                      <a:r>
                        <a:rPr dirty="0" sz="1800">
                          <a:solidFill>
                            <a:srgbClr val="6C6D70"/>
                          </a:solidFill>
                          <a:latin typeface="Arial"/>
                          <a:cs typeface="Arial"/>
                        </a:rPr>
                        <a:t>A </a:t>
                      </a:r>
                      <a:r>
                        <a:rPr dirty="0" sz="1800" spc="-5">
                          <a:solidFill>
                            <a:srgbClr val="6C6D70"/>
                          </a:solidFill>
                          <a:latin typeface="Arial"/>
                          <a:cs typeface="Arial"/>
                        </a:rPr>
                        <a:t>deeply nested</a:t>
                      </a:r>
                      <a:r>
                        <a:rPr dirty="0" sz="1800" spc="-100">
                          <a:solidFill>
                            <a:srgbClr val="6C6D70"/>
                          </a:solidFill>
                          <a:latin typeface="Arial"/>
                          <a:cs typeface="Arial"/>
                        </a:rPr>
                        <a:t> </a:t>
                      </a:r>
                      <a:r>
                        <a:rPr dirty="0" sz="1800" spc="-5">
                          <a:solidFill>
                            <a:srgbClr val="6C6D70"/>
                          </a:solidFill>
                          <a:latin typeface="Arial"/>
                          <a:cs typeface="Arial"/>
                        </a:rPr>
                        <a:t>list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5" name="object 5"/>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5</a:t>
            </a:r>
            <a:r>
              <a:rPr dirty="0" sz="1000" spc="-5" b="1">
                <a:solidFill>
                  <a:srgbClr val="6C6D70"/>
                </a:solidFill>
                <a:latin typeface="Arial"/>
                <a:cs typeface="Arial"/>
              </a:rPr>
              <a:t>9</a:t>
            </a:r>
            <a:endParaRPr sz="1000">
              <a:latin typeface="Arial"/>
              <a:cs typeface="Arial"/>
            </a:endParaRPr>
          </a:p>
        </p:txBody>
      </p:sp>
      <p:sp>
        <p:nvSpPr>
          <p:cNvPr id="6" name="object 6"/>
          <p:cNvSpPr/>
          <p:nvPr/>
        </p:nvSpPr>
        <p:spPr>
          <a:xfrm>
            <a:off x="2014606" y="5853684"/>
            <a:ext cx="6669405" cy="668020"/>
          </a:xfrm>
          <a:custGeom>
            <a:avLst/>
            <a:gdLst/>
            <a:ahLst/>
            <a:cxnLst/>
            <a:rect l="l" t="t" r="r" b="b"/>
            <a:pathLst>
              <a:path w="6669405" h="668020">
                <a:moveTo>
                  <a:pt x="0" y="0"/>
                </a:moveTo>
                <a:lnTo>
                  <a:pt x="0" y="667512"/>
                </a:lnTo>
                <a:lnTo>
                  <a:pt x="6669024" y="667512"/>
                </a:lnTo>
                <a:lnTo>
                  <a:pt x="6669024" y="0"/>
                </a:lnTo>
                <a:lnTo>
                  <a:pt x="0" y="0"/>
                </a:lnTo>
                <a:close/>
              </a:path>
            </a:pathLst>
          </a:custGeom>
          <a:solidFill>
            <a:srgbClr val="BFE8FF"/>
          </a:solidFill>
        </p:spPr>
        <p:txBody>
          <a:bodyPr wrap="square" lIns="0" tIns="0" rIns="0" bIns="0" rtlCol="0"/>
          <a:lstStyle/>
          <a:p/>
        </p:txBody>
      </p:sp>
      <p:sp>
        <p:nvSpPr>
          <p:cNvPr id="7" name="object 7"/>
          <p:cNvSpPr/>
          <p:nvPr/>
        </p:nvSpPr>
        <p:spPr>
          <a:xfrm>
            <a:off x="2010034" y="5849112"/>
            <a:ext cx="6678295" cy="678180"/>
          </a:xfrm>
          <a:custGeom>
            <a:avLst/>
            <a:gdLst/>
            <a:ahLst/>
            <a:cxnLst/>
            <a:rect l="l" t="t" r="r" b="b"/>
            <a:pathLst>
              <a:path w="6678295" h="678179">
                <a:moveTo>
                  <a:pt x="6678168" y="675132"/>
                </a:moveTo>
                <a:lnTo>
                  <a:pt x="6678168" y="1524"/>
                </a:lnTo>
                <a:lnTo>
                  <a:pt x="6676644" y="0"/>
                </a:lnTo>
                <a:lnTo>
                  <a:pt x="3048" y="0"/>
                </a:lnTo>
                <a:lnTo>
                  <a:pt x="0" y="1524"/>
                </a:lnTo>
                <a:lnTo>
                  <a:pt x="0" y="675132"/>
                </a:lnTo>
                <a:lnTo>
                  <a:pt x="3048" y="678180"/>
                </a:lnTo>
                <a:lnTo>
                  <a:pt x="4572" y="678180"/>
                </a:lnTo>
                <a:lnTo>
                  <a:pt x="4572" y="9144"/>
                </a:lnTo>
                <a:lnTo>
                  <a:pt x="9144" y="4572"/>
                </a:lnTo>
                <a:lnTo>
                  <a:pt x="9144" y="9144"/>
                </a:lnTo>
                <a:lnTo>
                  <a:pt x="6669024" y="9144"/>
                </a:lnTo>
                <a:lnTo>
                  <a:pt x="6669024" y="4572"/>
                </a:lnTo>
                <a:lnTo>
                  <a:pt x="6673596" y="9144"/>
                </a:lnTo>
                <a:lnTo>
                  <a:pt x="6673596" y="678180"/>
                </a:lnTo>
                <a:lnTo>
                  <a:pt x="6676644" y="678180"/>
                </a:lnTo>
                <a:lnTo>
                  <a:pt x="6678168" y="675132"/>
                </a:lnTo>
                <a:close/>
              </a:path>
              <a:path w="6678295" h="678179">
                <a:moveTo>
                  <a:pt x="9144" y="9144"/>
                </a:moveTo>
                <a:lnTo>
                  <a:pt x="9144" y="4572"/>
                </a:lnTo>
                <a:lnTo>
                  <a:pt x="4572" y="9144"/>
                </a:lnTo>
                <a:lnTo>
                  <a:pt x="9144" y="9144"/>
                </a:lnTo>
                <a:close/>
              </a:path>
              <a:path w="6678295" h="678179">
                <a:moveTo>
                  <a:pt x="9144" y="667512"/>
                </a:moveTo>
                <a:lnTo>
                  <a:pt x="9144" y="9144"/>
                </a:lnTo>
                <a:lnTo>
                  <a:pt x="4572" y="9144"/>
                </a:lnTo>
                <a:lnTo>
                  <a:pt x="4572" y="667512"/>
                </a:lnTo>
                <a:lnTo>
                  <a:pt x="9144" y="667512"/>
                </a:lnTo>
                <a:close/>
              </a:path>
              <a:path w="6678295" h="678179">
                <a:moveTo>
                  <a:pt x="6673596" y="667512"/>
                </a:moveTo>
                <a:lnTo>
                  <a:pt x="4572" y="667512"/>
                </a:lnTo>
                <a:lnTo>
                  <a:pt x="9144" y="672084"/>
                </a:lnTo>
                <a:lnTo>
                  <a:pt x="9144" y="678180"/>
                </a:lnTo>
                <a:lnTo>
                  <a:pt x="6669024" y="678180"/>
                </a:lnTo>
                <a:lnTo>
                  <a:pt x="6669024" y="672084"/>
                </a:lnTo>
                <a:lnTo>
                  <a:pt x="6673596" y="667512"/>
                </a:lnTo>
                <a:close/>
              </a:path>
              <a:path w="6678295" h="678179">
                <a:moveTo>
                  <a:pt x="9144" y="678180"/>
                </a:moveTo>
                <a:lnTo>
                  <a:pt x="9144" y="672084"/>
                </a:lnTo>
                <a:lnTo>
                  <a:pt x="4572" y="667512"/>
                </a:lnTo>
                <a:lnTo>
                  <a:pt x="4572" y="678180"/>
                </a:lnTo>
                <a:lnTo>
                  <a:pt x="9144" y="678180"/>
                </a:lnTo>
                <a:close/>
              </a:path>
              <a:path w="6678295" h="678179">
                <a:moveTo>
                  <a:pt x="6673596" y="9144"/>
                </a:moveTo>
                <a:lnTo>
                  <a:pt x="6669024" y="4572"/>
                </a:lnTo>
                <a:lnTo>
                  <a:pt x="6669024" y="9144"/>
                </a:lnTo>
                <a:lnTo>
                  <a:pt x="6673596" y="9144"/>
                </a:lnTo>
                <a:close/>
              </a:path>
              <a:path w="6678295" h="678179">
                <a:moveTo>
                  <a:pt x="6673596" y="667512"/>
                </a:moveTo>
                <a:lnTo>
                  <a:pt x="6673596" y="9144"/>
                </a:lnTo>
                <a:lnTo>
                  <a:pt x="6669024" y="9144"/>
                </a:lnTo>
                <a:lnTo>
                  <a:pt x="6669024" y="667512"/>
                </a:lnTo>
                <a:lnTo>
                  <a:pt x="6673596" y="667512"/>
                </a:lnTo>
                <a:close/>
              </a:path>
              <a:path w="6678295" h="678179">
                <a:moveTo>
                  <a:pt x="6673596" y="678180"/>
                </a:moveTo>
                <a:lnTo>
                  <a:pt x="6673596" y="667512"/>
                </a:lnTo>
                <a:lnTo>
                  <a:pt x="6669024" y="672084"/>
                </a:lnTo>
                <a:lnTo>
                  <a:pt x="6669024" y="678180"/>
                </a:lnTo>
                <a:lnTo>
                  <a:pt x="6673596" y="678180"/>
                </a:lnTo>
                <a:close/>
              </a:path>
            </a:pathLst>
          </a:custGeom>
          <a:solidFill>
            <a:srgbClr val="353638"/>
          </a:solidFill>
        </p:spPr>
        <p:txBody>
          <a:bodyPr wrap="square" lIns="0" tIns="0" rIns="0" bIns="0" rtlCol="0"/>
          <a:lstStyle/>
          <a:p/>
        </p:txBody>
      </p:sp>
      <p:sp>
        <p:nvSpPr>
          <p:cNvPr id="8" name="object 8"/>
          <p:cNvSpPr txBox="1"/>
          <p:nvPr/>
        </p:nvSpPr>
        <p:spPr>
          <a:xfrm>
            <a:off x="2014606" y="6022337"/>
            <a:ext cx="6669405" cy="299720"/>
          </a:xfrm>
          <a:prstGeom prst="rect">
            <a:avLst/>
          </a:prstGeom>
        </p:spPr>
        <p:txBody>
          <a:bodyPr wrap="square" lIns="0" tIns="12700" rIns="0" bIns="0" rtlCol="0" vert="horz">
            <a:spAutoFit/>
          </a:bodyPr>
          <a:lstStyle/>
          <a:p>
            <a:pPr marL="375920">
              <a:lnSpc>
                <a:spcPct val="100000"/>
              </a:lnSpc>
              <a:spcBef>
                <a:spcPts val="100"/>
              </a:spcBef>
            </a:pPr>
            <a:r>
              <a:rPr dirty="0" sz="1800" spc="-5" b="1">
                <a:solidFill>
                  <a:srgbClr val="6C6D70"/>
                </a:solidFill>
                <a:latin typeface="Arial"/>
                <a:cs typeface="Arial"/>
              </a:rPr>
              <a:t>Demo: </a:t>
            </a:r>
            <a:r>
              <a:rPr dirty="0" sz="1800" spc="-10" b="1">
                <a:solidFill>
                  <a:srgbClr val="6C6D70"/>
                </a:solidFill>
                <a:latin typeface="Arial"/>
                <a:cs typeface="Arial"/>
              </a:rPr>
              <a:t>Assignment </a:t>
            </a:r>
            <a:r>
              <a:rPr dirty="0" sz="1800" spc="-5" b="1">
                <a:solidFill>
                  <a:srgbClr val="6C6D70"/>
                </a:solidFill>
                <a:latin typeface="Arial"/>
                <a:cs typeface="Arial"/>
              </a:rPr>
              <a:t>30: </a:t>
            </a:r>
            <a:r>
              <a:rPr dirty="0" sz="1800" spc="-10" b="1">
                <a:solidFill>
                  <a:srgbClr val="6C6D70"/>
                </a:solidFill>
                <a:latin typeface="Arial"/>
                <a:cs typeface="Arial"/>
              </a:rPr>
              <a:t>Accessing </a:t>
            </a:r>
            <a:r>
              <a:rPr dirty="0" sz="1800" spc="-5" b="1">
                <a:solidFill>
                  <a:srgbClr val="6C6D70"/>
                </a:solidFill>
                <a:latin typeface="Arial"/>
                <a:cs typeface="Arial"/>
              </a:rPr>
              <a:t>Elements from</a:t>
            </a:r>
            <a:r>
              <a:rPr dirty="0" sz="1800" spc="10" b="1">
                <a:solidFill>
                  <a:srgbClr val="6C6D70"/>
                </a:solidFill>
                <a:latin typeface="Arial"/>
                <a:cs typeface="Arial"/>
              </a:rPr>
              <a:t> </a:t>
            </a:r>
            <a:r>
              <a:rPr dirty="0" sz="1800" spc="-5" b="1">
                <a:solidFill>
                  <a:srgbClr val="6C6D70"/>
                </a:solidFill>
                <a:latin typeface="Arial"/>
                <a:cs typeface="Arial"/>
              </a:rPr>
              <a:t>Lists</a:t>
            </a:r>
            <a:endParaRPr sz="1800">
              <a:latin typeface="Arial"/>
              <a:cs typeface="Arial"/>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852812" y="596899"/>
            <a:ext cx="8773795" cy="452120"/>
          </a:xfrm>
          <a:prstGeom prst="rect"/>
        </p:spPr>
        <p:txBody>
          <a:bodyPr wrap="square" lIns="0" tIns="12065" rIns="0" bIns="0" rtlCol="0" vert="horz">
            <a:spAutoFit/>
          </a:bodyPr>
          <a:lstStyle/>
          <a:p>
            <a:pPr marL="12700">
              <a:lnSpc>
                <a:spcPct val="100000"/>
              </a:lnSpc>
              <a:spcBef>
                <a:spcPts val="95"/>
              </a:spcBef>
            </a:pPr>
            <a:r>
              <a:rPr dirty="0" spc="-40"/>
              <a:t>Topics </a:t>
            </a:r>
            <a:r>
              <a:rPr dirty="0" spc="-5"/>
              <a:t>covered in “Programming in </a:t>
            </a:r>
            <a:r>
              <a:rPr dirty="0" spc="-15"/>
              <a:t>Python”</a:t>
            </a:r>
            <a:r>
              <a:rPr dirty="0" spc="175"/>
              <a:t> </a:t>
            </a:r>
            <a:r>
              <a:rPr dirty="0" spc="-5"/>
              <a:t>course</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290319"/>
            <a:ext cx="6501765" cy="508635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Data</a:t>
            </a:r>
            <a:r>
              <a:rPr dirty="0" sz="1800" spc="-10">
                <a:solidFill>
                  <a:srgbClr val="6C6D70"/>
                </a:solidFill>
                <a:latin typeface="Arial"/>
                <a:cs typeface="Arial"/>
              </a:rPr>
              <a:t> </a:t>
            </a:r>
            <a:r>
              <a:rPr dirty="0" sz="1800" spc="-5">
                <a:solidFill>
                  <a:srgbClr val="6C6D70"/>
                </a:solidFill>
                <a:latin typeface="Arial"/>
                <a:cs typeface="Arial"/>
              </a:rPr>
              <a:t>Structures</a:t>
            </a:r>
            <a:endParaRPr sz="1800">
              <a:latin typeface="Arial"/>
              <a:cs typeface="Arial"/>
            </a:endParaRPr>
          </a:p>
          <a:p>
            <a:pPr lvl="1" marL="469900" indent="-226060">
              <a:lnSpc>
                <a:spcPct val="100000"/>
              </a:lnSpc>
              <a:spcBef>
                <a:spcPts val="1205"/>
              </a:spcBef>
              <a:buClr>
                <a:srgbClr val="007BC3"/>
              </a:buClr>
              <a:buChar char="–"/>
              <a:tabLst>
                <a:tab pos="470534" algn="l"/>
              </a:tabLst>
            </a:pPr>
            <a:r>
              <a:rPr dirty="0" sz="1600" spc="-5">
                <a:solidFill>
                  <a:srgbClr val="6C6D70"/>
                </a:solidFill>
                <a:latin typeface="Arial"/>
                <a:cs typeface="Arial"/>
              </a:rPr>
              <a:t>Strings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15">
                <a:solidFill>
                  <a:srgbClr val="6C6D70"/>
                </a:solidFill>
                <a:latin typeface="Arial"/>
                <a:cs typeface="Arial"/>
              </a:rPr>
              <a:t>Tuples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Lists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Sets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Dictionary</a:t>
            </a:r>
            <a:endParaRPr sz="1600">
              <a:latin typeface="Arial"/>
              <a:cs typeface="Arial"/>
            </a:endParaRPr>
          </a:p>
          <a:p>
            <a:pPr marL="243840" indent="-231140">
              <a:lnSpc>
                <a:spcPct val="100000"/>
              </a:lnSpc>
              <a:spcBef>
                <a:spcPts val="1190"/>
              </a:spcBef>
              <a:buClr>
                <a:srgbClr val="007BC3"/>
              </a:buClr>
              <a:buChar char="•"/>
              <a:tabLst>
                <a:tab pos="243840" algn="l"/>
                <a:tab pos="244475" algn="l"/>
              </a:tabLst>
            </a:pPr>
            <a:r>
              <a:rPr dirty="0" sz="1800" spc="-5">
                <a:solidFill>
                  <a:srgbClr val="6C6D70"/>
                </a:solidFill>
                <a:latin typeface="Arial"/>
                <a:cs typeface="Arial"/>
              </a:rPr>
              <a:t>Functions</a:t>
            </a:r>
            <a:endParaRPr sz="1800">
              <a:latin typeface="Arial"/>
              <a:cs typeface="Arial"/>
            </a:endParaRPr>
          </a:p>
          <a:p>
            <a:pPr lvl="1" marL="469900" indent="-226060">
              <a:lnSpc>
                <a:spcPct val="100000"/>
              </a:lnSpc>
              <a:spcBef>
                <a:spcPts val="1205"/>
              </a:spcBef>
              <a:buClr>
                <a:srgbClr val="007BC3"/>
              </a:buClr>
              <a:buChar char="–"/>
              <a:tabLst>
                <a:tab pos="470534" algn="l"/>
              </a:tabLst>
            </a:pPr>
            <a:r>
              <a:rPr dirty="0" sz="1600" spc="-5">
                <a:solidFill>
                  <a:srgbClr val="6C6D70"/>
                </a:solidFill>
                <a:latin typeface="Arial"/>
                <a:cs typeface="Arial"/>
              </a:rPr>
              <a:t>Defining &amp; Calling a</a:t>
            </a:r>
            <a:r>
              <a:rPr dirty="0" sz="1600" spc="-30">
                <a:solidFill>
                  <a:srgbClr val="6C6D70"/>
                </a:solidFill>
                <a:latin typeface="Arial"/>
                <a:cs typeface="Arial"/>
              </a:rPr>
              <a:t> </a:t>
            </a:r>
            <a:r>
              <a:rPr dirty="0" sz="1600" spc="-5">
                <a:solidFill>
                  <a:srgbClr val="6C6D70"/>
                </a:solidFill>
                <a:latin typeface="Arial"/>
                <a:cs typeface="Arial"/>
              </a:rPr>
              <a:t>function</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Passing Arguments to functions – Mutable &amp; Immutable Data</a:t>
            </a:r>
            <a:r>
              <a:rPr dirty="0" sz="1600" spc="60">
                <a:solidFill>
                  <a:srgbClr val="6C6D70"/>
                </a:solidFill>
                <a:latin typeface="Arial"/>
                <a:cs typeface="Arial"/>
              </a:rPr>
              <a:t> </a:t>
            </a:r>
            <a:r>
              <a:rPr dirty="0" sz="1600" spc="-10">
                <a:solidFill>
                  <a:srgbClr val="6C6D70"/>
                </a:solidFill>
                <a:latin typeface="Arial"/>
                <a:cs typeface="Arial"/>
              </a:rPr>
              <a:t>types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10">
                <a:solidFill>
                  <a:srgbClr val="6C6D70"/>
                </a:solidFill>
                <a:latin typeface="Arial"/>
                <a:cs typeface="Arial"/>
              </a:rPr>
              <a:t>Different types </a:t>
            </a:r>
            <a:r>
              <a:rPr dirty="0" sz="1600" spc="-5">
                <a:solidFill>
                  <a:srgbClr val="6C6D70"/>
                </a:solidFill>
                <a:latin typeface="Arial"/>
                <a:cs typeface="Arial"/>
              </a:rPr>
              <a:t>of</a:t>
            </a:r>
            <a:r>
              <a:rPr dirty="0" sz="1600" spc="55">
                <a:solidFill>
                  <a:srgbClr val="6C6D70"/>
                </a:solidFill>
                <a:latin typeface="Arial"/>
                <a:cs typeface="Arial"/>
              </a:rPr>
              <a:t> </a:t>
            </a:r>
            <a:r>
              <a:rPr dirty="0" sz="1600" spc="-5">
                <a:solidFill>
                  <a:srgbClr val="6C6D70"/>
                </a:solidFill>
                <a:latin typeface="Arial"/>
                <a:cs typeface="Arial"/>
              </a:rPr>
              <a:t>arguments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Recursion</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Scope of</a:t>
            </a:r>
            <a:r>
              <a:rPr dirty="0" sz="1600" spc="0">
                <a:solidFill>
                  <a:srgbClr val="6C6D70"/>
                </a:solidFill>
                <a:latin typeface="Arial"/>
                <a:cs typeface="Arial"/>
              </a:rPr>
              <a:t> </a:t>
            </a:r>
            <a:r>
              <a:rPr dirty="0" sz="1600" spc="-5">
                <a:solidFill>
                  <a:srgbClr val="6C6D70"/>
                </a:solidFill>
                <a:latin typeface="Arial"/>
                <a:cs typeface="Arial"/>
              </a:rPr>
              <a:t>variables</a:t>
            </a:r>
            <a:endParaRPr sz="1600">
              <a:latin typeface="Arial"/>
              <a:cs typeface="Arial"/>
            </a:endParaRPr>
          </a:p>
          <a:p>
            <a:pPr lvl="1" marL="469900" indent="-226060">
              <a:lnSpc>
                <a:spcPct val="100000"/>
              </a:lnSpc>
              <a:spcBef>
                <a:spcPts val="1195"/>
              </a:spcBef>
              <a:buClr>
                <a:srgbClr val="007BC3"/>
              </a:buClr>
              <a:buChar char="–"/>
              <a:tabLst>
                <a:tab pos="470534" algn="l"/>
              </a:tabLst>
            </a:pPr>
            <a:r>
              <a:rPr dirty="0" sz="1600" spc="-5">
                <a:solidFill>
                  <a:srgbClr val="6C6D70"/>
                </a:solidFill>
                <a:latin typeface="Arial"/>
                <a:cs typeface="Arial"/>
              </a:rPr>
              <a:t>Introduction to </a:t>
            </a:r>
            <a:r>
              <a:rPr dirty="0" sz="1600" spc="-10">
                <a:solidFill>
                  <a:srgbClr val="6C6D70"/>
                </a:solidFill>
                <a:latin typeface="Arial"/>
                <a:cs typeface="Arial"/>
              </a:rPr>
              <a:t>Python</a:t>
            </a:r>
            <a:r>
              <a:rPr dirty="0" sz="1600" spc="15">
                <a:solidFill>
                  <a:srgbClr val="6C6D70"/>
                </a:solidFill>
                <a:latin typeface="Arial"/>
                <a:cs typeface="Arial"/>
              </a:rPr>
              <a:t> </a:t>
            </a:r>
            <a:r>
              <a:rPr dirty="0" sz="1600" spc="-15">
                <a:solidFill>
                  <a:srgbClr val="6C6D70"/>
                </a:solidFill>
                <a:latin typeface="Arial"/>
                <a:cs typeface="Arial"/>
              </a:rPr>
              <a:t>Tutor</a:t>
            </a:r>
            <a:endParaRPr sz="1600">
              <a:latin typeface="Arial"/>
              <a:cs typeface="Arial"/>
            </a:endParaRPr>
          </a:p>
        </p:txBody>
      </p:sp>
      <p:sp>
        <p:nvSpPr>
          <p:cNvPr id="5" name="object 5"/>
          <p:cNvSpPr txBox="1"/>
          <p:nvPr/>
        </p:nvSpPr>
        <p:spPr>
          <a:xfrm>
            <a:off x="9400930"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6</a:t>
            </a:r>
            <a:endParaRPr sz="10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4252" y="569467"/>
            <a:ext cx="3682365" cy="452120"/>
          </a:xfrm>
          <a:prstGeom prst="rect"/>
        </p:spPr>
        <p:txBody>
          <a:bodyPr wrap="square" lIns="0" tIns="12065" rIns="0" bIns="0" rtlCol="0" vert="horz">
            <a:spAutoFit/>
          </a:bodyPr>
          <a:lstStyle/>
          <a:p>
            <a:pPr marL="12700">
              <a:lnSpc>
                <a:spcPct val="100000"/>
              </a:lnSpc>
              <a:spcBef>
                <a:spcPts val="95"/>
              </a:spcBef>
            </a:pPr>
            <a:r>
              <a:rPr dirty="0" spc="-5"/>
              <a:t>Basic List</a:t>
            </a:r>
            <a:r>
              <a:rPr dirty="0" spc="-25"/>
              <a:t> </a:t>
            </a:r>
            <a:r>
              <a:rPr dirty="0" spc="-5"/>
              <a:t>Operations</a:t>
            </a:r>
          </a:p>
        </p:txBody>
      </p:sp>
      <p:graphicFrame>
        <p:nvGraphicFramePr>
          <p:cNvPr id="4" name="object 4"/>
          <p:cNvGraphicFramePr>
            <a:graphicFrameLocks noGrp="1"/>
          </p:cNvGraphicFramePr>
          <p:nvPr/>
        </p:nvGraphicFramePr>
        <p:xfrm>
          <a:off x="996323" y="1153413"/>
          <a:ext cx="8704580" cy="4932680"/>
        </p:xfrm>
        <a:graphic>
          <a:graphicData uri="http://schemas.openxmlformats.org/drawingml/2006/table">
            <a:tbl>
              <a:tblPr firstRow="1" bandRow="1">
                <a:tableStyleId>{2D5ABB26-0587-4C30-8999-92F81FD0307C}</a:tableStyleId>
              </a:tblPr>
              <a:tblGrid>
                <a:gridCol w="2968625"/>
                <a:gridCol w="3429000"/>
                <a:gridCol w="2287270"/>
              </a:tblGrid>
              <a:tr h="371475">
                <a:tc>
                  <a:txBody>
                    <a:bodyPr/>
                    <a:lstStyle/>
                    <a:p>
                      <a:pPr marL="97155">
                        <a:lnSpc>
                          <a:spcPct val="100000"/>
                        </a:lnSpc>
                        <a:spcBef>
                          <a:spcPts val="310"/>
                        </a:spcBef>
                      </a:pPr>
                      <a:r>
                        <a:rPr dirty="0" sz="1800" spc="-5" b="1">
                          <a:solidFill>
                            <a:srgbClr val="FFFFFF"/>
                          </a:solidFill>
                          <a:latin typeface="Arial"/>
                          <a:cs typeface="Arial"/>
                        </a:rPr>
                        <a:t>Python Expression</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7790">
                        <a:lnSpc>
                          <a:spcPct val="100000"/>
                        </a:lnSpc>
                        <a:spcBef>
                          <a:spcPts val="310"/>
                        </a:spcBef>
                      </a:pPr>
                      <a:r>
                        <a:rPr dirty="0" sz="1800" spc="-5" b="1">
                          <a:solidFill>
                            <a:srgbClr val="FFFFFF"/>
                          </a:solidFill>
                          <a:latin typeface="Arial"/>
                          <a:cs typeface="Arial"/>
                        </a:rPr>
                        <a:t>Result</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7790">
                        <a:lnSpc>
                          <a:spcPct val="100000"/>
                        </a:lnSpc>
                        <a:spcBef>
                          <a:spcPts val="310"/>
                        </a:spcBef>
                      </a:pPr>
                      <a:r>
                        <a:rPr dirty="0" sz="1800" spc="-5" b="1">
                          <a:solidFill>
                            <a:srgbClr val="FFFFFF"/>
                          </a:solidFill>
                          <a:latin typeface="Arial"/>
                          <a:cs typeface="Arial"/>
                        </a:rPr>
                        <a:t>Operation</a:t>
                      </a:r>
                      <a:endParaRPr sz="18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493395">
                <a:tc>
                  <a:txBody>
                    <a:bodyPr/>
                    <a:lstStyle/>
                    <a:p>
                      <a:pPr marL="97155">
                        <a:lnSpc>
                          <a:spcPct val="100000"/>
                        </a:lnSpc>
                        <a:spcBef>
                          <a:spcPts val="800"/>
                        </a:spcBef>
                      </a:pPr>
                      <a:r>
                        <a:rPr dirty="0" sz="1800" spc="-5">
                          <a:solidFill>
                            <a:srgbClr val="6C6D70"/>
                          </a:solidFill>
                          <a:latin typeface="Arial"/>
                          <a:cs typeface="Arial"/>
                        </a:rPr>
                        <a:t>len([4, 5,</a:t>
                      </a:r>
                      <a:r>
                        <a:rPr dirty="0" sz="1800" spc="0">
                          <a:solidFill>
                            <a:srgbClr val="6C6D70"/>
                          </a:solidFill>
                          <a:latin typeface="Arial"/>
                          <a:cs typeface="Arial"/>
                        </a:rPr>
                        <a:t> </a:t>
                      </a:r>
                      <a:r>
                        <a:rPr dirty="0" sz="1800" spc="-5">
                          <a:solidFill>
                            <a:srgbClr val="6C6D70"/>
                          </a:solidFill>
                          <a:latin typeface="Arial"/>
                          <a:cs typeface="Arial"/>
                        </a:rPr>
                        <a:t>6])</a:t>
                      </a:r>
                      <a:endParaRPr sz="1800">
                        <a:latin typeface="Arial"/>
                        <a:cs typeface="Arial"/>
                      </a:endParaRPr>
                    </a:p>
                  </a:txBody>
                  <a:tcPr marL="0" marR="0" marB="0" marT="1016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800"/>
                        </a:spcBef>
                      </a:pPr>
                      <a:r>
                        <a:rPr dirty="0" sz="1800">
                          <a:solidFill>
                            <a:srgbClr val="6C6D70"/>
                          </a:solidFill>
                          <a:latin typeface="Arial"/>
                          <a:cs typeface="Arial"/>
                        </a:rPr>
                        <a:t>3</a:t>
                      </a:r>
                      <a:endParaRPr sz="1800">
                        <a:latin typeface="Arial"/>
                        <a:cs typeface="Arial"/>
                      </a:endParaRPr>
                    </a:p>
                  </a:txBody>
                  <a:tcPr marL="0" marR="0" marB="0" marT="1016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800"/>
                        </a:spcBef>
                      </a:pPr>
                      <a:r>
                        <a:rPr dirty="0" sz="1800" spc="-5">
                          <a:solidFill>
                            <a:srgbClr val="6C6D70"/>
                          </a:solidFill>
                          <a:latin typeface="Arial"/>
                          <a:cs typeface="Arial"/>
                        </a:rPr>
                        <a:t>Length</a:t>
                      </a:r>
                      <a:endParaRPr sz="1800">
                        <a:latin typeface="Arial"/>
                        <a:cs typeface="Arial"/>
                      </a:endParaRPr>
                    </a:p>
                  </a:txBody>
                  <a:tcPr marL="0" marR="0" marB="0" marT="1016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22605">
                <a:tc>
                  <a:txBody>
                    <a:bodyPr/>
                    <a:lstStyle/>
                    <a:p>
                      <a:pPr marL="97155">
                        <a:lnSpc>
                          <a:spcPct val="100000"/>
                        </a:lnSpc>
                        <a:spcBef>
                          <a:spcPts val="919"/>
                        </a:spcBef>
                      </a:pPr>
                      <a:r>
                        <a:rPr dirty="0" sz="1800" spc="-5">
                          <a:solidFill>
                            <a:srgbClr val="6C6D70"/>
                          </a:solidFill>
                          <a:latin typeface="Arial"/>
                          <a:cs typeface="Arial"/>
                        </a:rPr>
                        <a:t>[1, 3, 7] </a:t>
                      </a:r>
                      <a:r>
                        <a:rPr dirty="0" sz="1800">
                          <a:solidFill>
                            <a:srgbClr val="6C6D70"/>
                          </a:solidFill>
                          <a:latin typeface="Arial"/>
                          <a:cs typeface="Arial"/>
                        </a:rPr>
                        <a:t>+ </a:t>
                      </a:r>
                      <a:r>
                        <a:rPr dirty="0" sz="1800" spc="-5">
                          <a:solidFill>
                            <a:srgbClr val="6C6D70"/>
                          </a:solidFill>
                          <a:latin typeface="Arial"/>
                          <a:cs typeface="Arial"/>
                        </a:rPr>
                        <a:t>[8, 9,</a:t>
                      </a:r>
                      <a:r>
                        <a:rPr dirty="0" sz="1800">
                          <a:solidFill>
                            <a:srgbClr val="6C6D70"/>
                          </a:solidFill>
                          <a:latin typeface="Arial"/>
                          <a:cs typeface="Arial"/>
                        </a:rPr>
                        <a:t> </a:t>
                      </a:r>
                      <a:r>
                        <a:rPr dirty="0" sz="1800" spc="-5">
                          <a:solidFill>
                            <a:srgbClr val="6C6D70"/>
                          </a:solidFill>
                          <a:latin typeface="Arial"/>
                          <a:cs typeface="Arial"/>
                        </a:rPr>
                        <a:t>9]</a:t>
                      </a:r>
                      <a:endParaRPr sz="1800">
                        <a:latin typeface="Arial"/>
                        <a:cs typeface="Arial"/>
                      </a:endParaRPr>
                    </a:p>
                  </a:txBody>
                  <a:tcPr marL="0" marR="0" marB="0" marT="11683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919"/>
                        </a:spcBef>
                      </a:pPr>
                      <a:r>
                        <a:rPr dirty="0" sz="1800" spc="-5">
                          <a:solidFill>
                            <a:srgbClr val="6C6D70"/>
                          </a:solidFill>
                          <a:latin typeface="Arial"/>
                          <a:cs typeface="Arial"/>
                        </a:rPr>
                        <a:t>[1, 3, 7, 8, 9,</a:t>
                      </a:r>
                      <a:r>
                        <a:rPr dirty="0" sz="1800" spc="10">
                          <a:solidFill>
                            <a:srgbClr val="6C6D70"/>
                          </a:solidFill>
                          <a:latin typeface="Arial"/>
                          <a:cs typeface="Arial"/>
                        </a:rPr>
                        <a:t> </a:t>
                      </a:r>
                      <a:r>
                        <a:rPr dirty="0" sz="1800" spc="-5">
                          <a:solidFill>
                            <a:srgbClr val="6C6D70"/>
                          </a:solidFill>
                          <a:latin typeface="Arial"/>
                          <a:cs typeface="Arial"/>
                        </a:rPr>
                        <a:t>9]</a:t>
                      </a:r>
                      <a:endParaRPr sz="1800">
                        <a:latin typeface="Arial"/>
                        <a:cs typeface="Arial"/>
                      </a:endParaRPr>
                    </a:p>
                  </a:txBody>
                  <a:tcPr marL="0" marR="0" marB="0" marT="11683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919"/>
                        </a:spcBef>
                      </a:pPr>
                      <a:r>
                        <a:rPr dirty="0" sz="1800" spc="-5">
                          <a:solidFill>
                            <a:srgbClr val="6C6D70"/>
                          </a:solidFill>
                          <a:latin typeface="Arial"/>
                          <a:cs typeface="Arial"/>
                        </a:rPr>
                        <a:t>Concatenation</a:t>
                      </a:r>
                      <a:endParaRPr sz="1800">
                        <a:latin typeface="Arial"/>
                        <a:cs typeface="Arial"/>
                      </a:endParaRPr>
                    </a:p>
                  </a:txBody>
                  <a:tcPr marL="0" marR="0" marB="0" marT="11683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08965">
                <a:tc>
                  <a:txBody>
                    <a:bodyPr/>
                    <a:lstStyle/>
                    <a:p>
                      <a:pPr marL="97155">
                        <a:lnSpc>
                          <a:spcPct val="100000"/>
                        </a:lnSpc>
                        <a:spcBef>
                          <a:spcPts val="1270"/>
                        </a:spcBef>
                      </a:pPr>
                      <a:r>
                        <a:rPr dirty="0" sz="1800">
                          <a:solidFill>
                            <a:srgbClr val="6C6D70"/>
                          </a:solidFill>
                          <a:latin typeface="Arial"/>
                          <a:cs typeface="Arial"/>
                        </a:rPr>
                        <a:t>[ </a:t>
                      </a:r>
                      <a:r>
                        <a:rPr dirty="0" sz="1800" spc="-5">
                          <a:solidFill>
                            <a:srgbClr val="6C6D70"/>
                          </a:solidFill>
                          <a:latin typeface="Arial"/>
                          <a:cs typeface="Arial"/>
                        </a:rPr>
                        <a:t>‘Hello’ </a:t>
                      </a:r>
                      <a:r>
                        <a:rPr dirty="0" sz="1800">
                          <a:solidFill>
                            <a:srgbClr val="6C6D70"/>
                          </a:solidFill>
                          <a:latin typeface="Arial"/>
                          <a:cs typeface="Arial"/>
                        </a:rPr>
                        <a:t>] *</a:t>
                      </a:r>
                      <a:r>
                        <a:rPr dirty="0" sz="1800" spc="-65">
                          <a:solidFill>
                            <a:srgbClr val="6C6D70"/>
                          </a:solidFill>
                          <a:latin typeface="Arial"/>
                          <a:cs typeface="Arial"/>
                        </a:rPr>
                        <a:t> </a:t>
                      </a:r>
                      <a:r>
                        <a:rPr dirty="0" sz="1800">
                          <a:solidFill>
                            <a:srgbClr val="6C6D70"/>
                          </a:solidFill>
                          <a:latin typeface="Arial"/>
                          <a:cs typeface="Arial"/>
                        </a:rPr>
                        <a:t>4</a:t>
                      </a:r>
                      <a:endParaRPr sz="1800">
                        <a:latin typeface="Arial"/>
                        <a:cs typeface="Arial"/>
                      </a:endParaRPr>
                    </a:p>
                  </a:txBody>
                  <a:tcPr marL="0" marR="0" marB="0" marT="16129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1270"/>
                        </a:spcBef>
                      </a:pPr>
                      <a:r>
                        <a:rPr dirty="0" sz="1800" spc="-5">
                          <a:solidFill>
                            <a:srgbClr val="6C6D70"/>
                          </a:solidFill>
                          <a:latin typeface="Arial"/>
                          <a:cs typeface="Arial"/>
                        </a:rPr>
                        <a:t>[‘Hello’ </a:t>
                      </a:r>
                      <a:r>
                        <a:rPr dirty="0" sz="1800">
                          <a:solidFill>
                            <a:srgbClr val="6C6D70"/>
                          </a:solidFill>
                          <a:latin typeface="Arial"/>
                          <a:cs typeface="Arial"/>
                        </a:rPr>
                        <a:t>, </a:t>
                      </a:r>
                      <a:r>
                        <a:rPr dirty="0" sz="1800" spc="-5">
                          <a:solidFill>
                            <a:srgbClr val="6C6D70"/>
                          </a:solidFill>
                          <a:latin typeface="Arial"/>
                          <a:cs typeface="Arial"/>
                        </a:rPr>
                        <a:t>‘Hello’ </a:t>
                      </a:r>
                      <a:r>
                        <a:rPr dirty="0" sz="1800">
                          <a:solidFill>
                            <a:srgbClr val="6C6D70"/>
                          </a:solidFill>
                          <a:latin typeface="Arial"/>
                          <a:cs typeface="Arial"/>
                        </a:rPr>
                        <a:t>, </a:t>
                      </a:r>
                      <a:r>
                        <a:rPr dirty="0" sz="1800" spc="-5">
                          <a:solidFill>
                            <a:srgbClr val="6C6D70"/>
                          </a:solidFill>
                          <a:latin typeface="Arial"/>
                          <a:cs typeface="Arial"/>
                        </a:rPr>
                        <a:t>‘Hello’ </a:t>
                      </a:r>
                      <a:r>
                        <a:rPr dirty="0" sz="1800">
                          <a:solidFill>
                            <a:srgbClr val="6C6D70"/>
                          </a:solidFill>
                          <a:latin typeface="Arial"/>
                          <a:cs typeface="Arial"/>
                        </a:rPr>
                        <a:t>, </a:t>
                      </a:r>
                      <a:r>
                        <a:rPr dirty="0" sz="1800" spc="-5">
                          <a:solidFill>
                            <a:srgbClr val="6C6D70"/>
                          </a:solidFill>
                          <a:latin typeface="Arial"/>
                          <a:cs typeface="Arial"/>
                        </a:rPr>
                        <a:t>‘Hello’</a:t>
                      </a:r>
                      <a:r>
                        <a:rPr dirty="0" sz="1800" spc="-245">
                          <a:solidFill>
                            <a:srgbClr val="6C6D70"/>
                          </a:solidFill>
                          <a:latin typeface="Arial"/>
                          <a:cs typeface="Arial"/>
                        </a:rPr>
                        <a:t> </a:t>
                      </a:r>
                      <a:r>
                        <a:rPr dirty="0" sz="1800">
                          <a:solidFill>
                            <a:srgbClr val="6C6D70"/>
                          </a:solidFill>
                          <a:latin typeface="Arial"/>
                          <a:cs typeface="Arial"/>
                        </a:rPr>
                        <a:t>]</a:t>
                      </a:r>
                      <a:endParaRPr sz="1800">
                        <a:latin typeface="Arial"/>
                        <a:cs typeface="Arial"/>
                      </a:endParaRPr>
                    </a:p>
                  </a:txBody>
                  <a:tcPr marL="0" marR="0" marB="0" marT="16129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1270"/>
                        </a:spcBef>
                      </a:pPr>
                      <a:r>
                        <a:rPr dirty="0" sz="1800" spc="-5">
                          <a:solidFill>
                            <a:srgbClr val="6C6D70"/>
                          </a:solidFill>
                          <a:latin typeface="Arial"/>
                          <a:cs typeface="Arial"/>
                        </a:rPr>
                        <a:t>Repetition</a:t>
                      </a:r>
                      <a:endParaRPr sz="1800">
                        <a:latin typeface="Arial"/>
                        <a:cs typeface="Arial"/>
                      </a:endParaRPr>
                    </a:p>
                  </a:txBody>
                  <a:tcPr marL="0" marR="0" marB="0" marT="16129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22605">
                <a:tc>
                  <a:txBody>
                    <a:bodyPr/>
                    <a:lstStyle/>
                    <a:p>
                      <a:pPr marL="97155">
                        <a:lnSpc>
                          <a:spcPct val="100000"/>
                        </a:lnSpc>
                        <a:spcBef>
                          <a:spcPts val="919"/>
                        </a:spcBef>
                      </a:pPr>
                      <a:r>
                        <a:rPr dirty="0" sz="1800">
                          <a:solidFill>
                            <a:srgbClr val="6C6D70"/>
                          </a:solidFill>
                          <a:latin typeface="Arial"/>
                          <a:cs typeface="Arial"/>
                        </a:rPr>
                        <a:t>7 </a:t>
                      </a:r>
                      <a:r>
                        <a:rPr dirty="0" sz="1800" spc="-5">
                          <a:solidFill>
                            <a:srgbClr val="6C6D70"/>
                          </a:solidFill>
                          <a:latin typeface="Arial"/>
                          <a:cs typeface="Arial"/>
                        </a:rPr>
                        <a:t>in [1, 3,</a:t>
                      </a:r>
                      <a:r>
                        <a:rPr dirty="0" sz="1800" spc="-10">
                          <a:solidFill>
                            <a:srgbClr val="6C6D70"/>
                          </a:solidFill>
                          <a:latin typeface="Arial"/>
                          <a:cs typeface="Arial"/>
                        </a:rPr>
                        <a:t> </a:t>
                      </a:r>
                      <a:r>
                        <a:rPr dirty="0" sz="1800" spc="-5">
                          <a:solidFill>
                            <a:srgbClr val="6C6D70"/>
                          </a:solidFill>
                          <a:latin typeface="Arial"/>
                          <a:cs typeface="Arial"/>
                        </a:rPr>
                        <a:t>7]</a:t>
                      </a:r>
                      <a:endParaRPr sz="1800">
                        <a:latin typeface="Arial"/>
                        <a:cs typeface="Arial"/>
                      </a:endParaRPr>
                    </a:p>
                  </a:txBody>
                  <a:tcPr marL="0" marR="0" marB="0" marT="11683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919"/>
                        </a:spcBef>
                      </a:pPr>
                      <a:r>
                        <a:rPr dirty="0" sz="1800" spc="-20">
                          <a:solidFill>
                            <a:srgbClr val="6C6D70"/>
                          </a:solidFill>
                          <a:latin typeface="Arial"/>
                          <a:cs typeface="Arial"/>
                        </a:rPr>
                        <a:t>True</a:t>
                      </a:r>
                      <a:endParaRPr sz="1800">
                        <a:latin typeface="Arial"/>
                        <a:cs typeface="Arial"/>
                      </a:endParaRPr>
                    </a:p>
                  </a:txBody>
                  <a:tcPr marL="0" marR="0" marB="0" marT="11683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919"/>
                        </a:spcBef>
                      </a:pPr>
                      <a:r>
                        <a:rPr dirty="0" sz="1800" spc="-5">
                          <a:solidFill>
                            <a:srgbClr val="6C6D70"/>
                          </a:solidFill>
                          <a:latin typeface="Arial"/>
                          <a:cs typeface="Arial"/>
                        </a:rPr>
                        <a:t>Membership</a:t>
                      </a:r>
                      <a:endParaRPr sz="1800">
                        <a:latin typeface="Arial"/>
                        <a:cs typeface="Arial"/>
                      </a:endParaRPr>
                    </a:p>
                  </a:txBody>
                  <a:tcPr marL="0" marR="0" marB="0" marT="116839">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78155">
                <a:tc>
                  <a:txBody>
                    <a:bodyPr/>
                    <a:lstStyle/>
                    <a:p>
                      <a:pPr marL="97155">
                        <a:lnSpc>
                          <a:spcPct val="100000"/>
                        </a:lnSpc>
                        <a:spcBef>
                          <a:spcPts val="755"/>
                        </a:spcBef>
                      </a:pPr>
                      <a:r>
                        <a:rPr dirty="0" sz="1800" spc="-5">
                          <a:solidFill>
                            <a:srgbClr val="6C6D70"/>
                          </a:solidFill>
                          <a:latin typeface="Arial"/>
                          <a:cs typeface="Arial"/>
                        </a:rPr>
                        <a:t>for </a:t>
                      </a:r>
                      <a:r>
                        <a:rPr dirty="0" sz="1800">
                          <a:solidFill>
                            <a:srgbClr val="6C6D70"/>
                          </a:solidFill>
                          <a:latin typeface="Arial"/>
                          <a:cs typeface="Arial"/>
                        </a:rPr>
                        <a:t>n </a:t>
                      </a:r>
                      <a:r>
                        <a:rPr dirty="0" sz="1800" spc="-5">
                          <a:solidFill>
                            <a:srgbClr val="6C6D70"/>
                          </a:solidFill>
                          <a:latin typeface="Arial"/>
                          <a:cs typeface="Arial"/>
                        </a:rPr>
                        <a:t>in [1, 3, 7] </a:t>
                      </a:r>
                      <a:r>
                        <a:rPr dirty="0" sz="1800">
                          <a:solidFill>
                            <a:srgbClr val="6C6D70"/>
                          </a:solidFill>
                          <a:latin typeface="Arial"/>
                          <a:cs typeface="Arial"/>
                        </a:rPr>
                        <a:t>:</a:t>
                      </a:r>
                      <a:r>
                        <a:rPr dirty="0" sz="1800" spc="-10">
                          <a:solidFill>
                            <a:srgbClr val="6C6D70"/>
                          </a:solidFill>
                          <a:latin typeface="Arial"/>
                          <a:cs typeface="Arial"/>
                        </a:rPr>
                        <a:t> </a:t>
                      </a:r>
                      <a:r>
                        <a:rPr dirty="0" sz="1800" spc="-5">
                          <a:solidFill>
                            <a:srgbClr val="6C6D70"/>
                          </a:solidFill>
                          <a:latin typeface="Arial"/>
                          <a:cs typeface="Arial"/>
                        </a:rPr>
                        <a:t>print(n)</a:t>
                      </a:r>
                      <a:endParaRPr sz="1800">
                        <a:latin typeface="Arial"/>
                        <a:cs typeface="Arial"/>
                      </a:endParaRPr>
                    </a:p>
                  </a:txBody>
                  <a:tcPr marL="0" marR="0" marB="0" marT="958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155">
                        <a:lnSpc>
                          <a:spcPct val="100000"/>
                        </a:lnSpc>
                        <a:spcBef>
                          <a:spcPts val="755"/>
                        </a:spcBef>
                      </a:pPr>
                      <a:r>
                        <a:rPr dirty="0" sz="1800">
                          <a:solidFill>
                            <a:srgbClr val="6C6D70"/>
                          </a:solidFill>
                          <a:latin typeface="Arial"/>
                          <a:cs typeface="Arial"/>
                        </a:rPr>
                        <a:t>1 3</a:t>
                      </a:r>
                      <a:r>
                        <a:rPr dirty="0" sz="1800" spc="-15">
                          <a:solidFill>
                            <a:srgbClr val="6C6D70"/>
                          </a:solidFill>
                          <a:latin typeface="Arial"/>
                          <a:cs typeface="Arial"/>
                        </a:rPr>
                        <a:t> </a:t>
                      </a:r>
                      <a:r>
                        <a:rPr dirty="0" sz="1800">
                          <a:solidFill>
                            <a:srgbClr val="6C6D70"/>
                          </a:solidFill>
                          <a:latin typeface="Arial"/>
                          <a:cs typeface="Arial"/>
                        </a:rPr>
                        <a:t>7</a:t>
                      </a:r>
                      <a:endParaRPr sz="1800">
                        <a:latin typeface="Arial"/>
                        <a:cs typeface="Arial"/>
                      </a:endParaRPr>
                    </a:p>
                  </a:txBody>
                  <a:tcPr marL="0" marR="0" marB="0" marT="958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755"/>
                        </a:spcBef>
                      </a:pPr>
                      <a:r>
                        <a:rPr dirty="0" sz="1800" spc="-5">
                          <a:solidFill>
                            <a:srgbClr val="6C6D70"/>
                          </a:solidFill>
                          <a:latin typeface="Arial"/>
                          <a:cs typeface="Arial"/>
                        </a:rPr>
                        <a:t>Iteration</a:t>
                      </a:r>
                      <a:endParaRPr sz="1800">
                        <a:latin typeface="Arial"/>
                        <a:cs typeface="Arial"/>
                      </a:endParaRPr>
                    </a:p>
                  </a:txBody>
                  <a:tcPr marL="0" marR="0" marB="0" marT="9588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7155">
                        <a:lnSpc>
                          <a:spcPct val="100000"/>
                        </a:lnSpc>
                        <a:spcBef>
                          <a:spcPts val="300"/>
                        </a:spcBef>
                      </a:pPr>
                      <a:r>
                        <a:rPr dirty="0" sz="1800">
                          <a:solidFill>
                            <a:srgbClr val="6C6D70"/>
                          </a:solidFill>
                          <a:latin typeface="Arial"/>
                          <a:cs typeface="Arial"/>
                        </a:rPr>
                        <a:t>n = </a:t>
                      </a:r>
                      <a:r>
                        <a:rPr dirty="0" sz="1800" spc="-5">
                          <a:solidFill>
                            <a:srgbClr val="6C6D70"/>
                          </a:solidFill>
                          <a:latin typeface="Arial"/>
                          <a:cs typeface="Arial"/>
                        </a:rPr>
                        <a:t>[1, 3,</a:t>
                      </a:r>
                      <a:r>
                        <a:rPr dirty="0" sz="1800" spc="-20">
                          <a:solidFill>
                            <a:srgbClr val="6C6D70"/>
                          </a:solidFill>
                          <a:latin typeface="Arial"/>
                          <a:cs typeface="Arial"/>
                        </a:rPr>
                        <a:t> </a:t>
                      </a:r>
                      <a:r>
                        <a:rPr dirty="0" sz="1800" spc="-5">
                          <a:solidFill>
                            <a:srgbClr val="6C6D70"/>
                          </a:solidFill>
                          <a:latin typeface="Arial"/>
                          <a:cs typeface="Arial"/>
                        </a:rPr>
                        <a:t>7]</a:t>
                      </a:r>
                      <a:endParaRPr sz="1800">
                        <a:latin typeface="Arial"/>
                        <a:cs typeface="Arial"/>
                      </a:endParaRPr>
                    </a:p>
                    <a:p>
                      <a:pPr marL="97155">
                        <a:lnSpc>
                          <a:spcPct val="100000"/>
                        </a:lnSpc>
                      </a:pPr>
                      <a:r>
                        <a:rPr dirty="0" sz="1800" spc="-5">
                          <a:solidFill>
                            <a:srgbClr val="6C6D70"/>
                          </a:solidFill>
                          <a:latin typeface="Arial"/>
                          <a:cs typeface="Arial"/>
                        </a:rPr>
                        <a:t>print(n[2])</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1380"/>
                        </a:spcBef>
                      </a:pPr>
                      <a:r>
                        <a:rPr dirty="0" sz="1800">
                          <a:solidFill>
                            <a:srgbClr val="6C6D70"/>
                          </a:solidFill>
                          <a:latin typeface="Arial"/>
                          <a:cs typeface="Arial"/>
                        </a:rPr>
                        <a:t>7</a:t>
                      </a:r>
                      <a:endParaRPr sz="1800">
                        <a:latin typeface="Arial"/>
                        <a:cs typeface="Arial"/>
                      </a:endParaRPr>
                    </a:p>
                  </a:txBody>
                  <a:tcPr marL="0" marR="0" marB="0" marT="17526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0"/>
                        </a:spcBef>
                      </a:pPr>
                      <a:r>
                        <a:rPr dirty="0" sz="1800" spc="-5">
                          <a:solidFill>
                            <a:srgbClr val="6C6D70"/>
                          </a:solidFill>
                          <a:latin typeface="Arial"/>
                          <a:cs typeface="Arial"/>
                        </a:rPr>
                        <a:t>Indexing:</a:t>
                      </a:r>
                      <a:endParaRPr sz="1800">
                        <a:latin typeface="Arial"/>
                        <a:cs typeface="Arial"/>
                      </a:endParaRPr>
                    </a:p>
                    <a:p>
                      <a:pPr marL="97790">
                        <a:lnSpc>
                          <a:spcPct val="100000"/>
                        </a:lnSpc>
                      </a:pPr>
                      <a:r>
                        <a:rPr dirty="0" sz="1800" spc="-10">
                          <a:solidFill>
                            <a:srgbClr val="6C6D70"/>
                          </a:solidFill>
                          <a:latin typeface="Arial"/>
                          <a:cs typeface="Arial"/>
                        </a:rPr>
                        <a:t>Offset </a:t>
                      </a:r>
                      <a:r>
                        <a:rPr dirty="0" sz="1800" spc="-5">
                          <a:solidFill>
                            <a:srgbClr val="6C6D70"/>
                          </a:solidFill>
                          <a:latin typeface="Arial"/>
                          <a:cs typeface="Arial"/>
                        </a:rPr>
                        <a:t>starts at</a:t>
                      </a:r>
                      <a:r>
                        <a:rPr dirty="0" sz="1800" spc="-10">
                          <a:solidFill>
                            <a:srgbClr val="6C6D70"/>
                          </a:solidFill>
                          <a:latin typeface="Arial"/>
                          <a:cs typeface="Arial"/>
                        </a:rPr>
                        <a:t> </a:t>
                      </a:r>
                      <a:r>
                        <a:rPr dirty="0" sz="1800">
                          <a:solidFill>
                            <a:srgbClr val="6C6D70"/>
                          </a:solidFill>
                          <a:latin typeface="Arial"/>
                          <a:cs typeface="Arial"/>
                        </a:rPr>
                        <a:t>0</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7155">
                        <a:lnSpc>
                          <a:spcPct val="100000"/>
                        </a:lnSpc>
                        <a:spcBef>
                          <a:spcPts val="300"/>
                        </a:spcBef>
                      </a:pPr>
                      <a:r>
                        <a:rPr dirty="0" sz="1800">
                          <a:solidFill>
                            <a:srgbClr val="6C6D70"/>
                          </a:solidFill>
                          <a:latin typeface="Arial"/>
                          <a:cs typeface="Arial"/>
                        </a:rPr>
                        <a:t>n = </a:t>
                      </a:r>
                      <a:r>
                        <a:rPr dirty="0" sz="1800" spc="-5">
                          <a:solidFill>
                            <a:srgbClr val="6C6D70"/>
                          </a:solidFill>
                          <a:latin typeface="Arial"/>
                          <a:cs typeface="Arial"/>
                        </a:rPr>
                        <a:t>[1, 3,</a:t>
                      </a:r>
                      <a:r>
                        <a:rPr dirty="0" sz="1800" spc="-20">
                          <a:solidFill>
                            <a:srgbClr val="6C6D70"/>
                          </a:solidFill>
                          <a:latin typeface="Arial"/>
                          <a:cs typeface="Arial"/>
                        </a:rPr>
                        <a:t> </a:t>
                      </a:r>
                      <a:r>
                        <a:rPr dirty="0" sz="1800" spc="-5">
                          <a:solidFill>
                            <a:srgbClr val="6C6D70"/>
                          </a:solidFill>
                          <a:latin typeface="Arial"/>
                          <a:cs typeface="Arial"/>
                        </a:rPr>
                        <a:t>7]</a:t>
                      </a:r>
                      <a:endParaRPr sz="1800">
                        <a:latin typeface="Arial"/>
                        <a:cs typeface="Arial"/>
                      </a:endParaRPr>
                    </a:p>
                    <a:p>
                      <a:pPr marL="97155">
                        <a:lnSpc>
                          <a:spcPct val="100000"/>
                        </a:lnSpc>
                      </a:pPr>
                      <a:r>
                        <a:rPr dirty="0" sz="1800" spc="-5">
                          <a:solidFill>
                            <a:srgbClr val="6C6D70"/>
                          </a:solidFill>
                          <a:latin typeface="Arial"/>
                          <a:cs typeface="Arial"/>
                        </a:rPr>
                        <a:t>print(n[-2])</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1380"/>
                        </a:spcBef>
                      </a:pPr>
                      <a:r>
                        <a:rPr dirty="0" sz="1800">
                          <a:solidFill>
                            <a:srgbClr val="6C6D70"/>
                          </a:solidFill>
                          <a:latin typeface="Arial"/>
                          <a:cs typeface="Arial"/>
                        </a:rPr>
                        <a:t>3</a:t>
                      </a:r>
                      <a:endParaRPr sz="1800">
                        <a:latin typeface="Arial"/>
                        <a:cs typeface="Arial"/>
                      </a:endParaRPr>
                    </a:p>
                  </a:txBody>
                  <a:tcPr marL="0" marR="0" marB="0" marT="17526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520700">
                        <a:lnSpc>
                          <a:spcPct val="100000"/>
                        </a:lnSpc>
                        <a:spcBef>
                          <a:spcPts val="300"/>
                        </a:spcBef>
                      </a:pPr>
                      <a:r>
                        <a:rPr dirty="0" sz="1800" spc="-5">
                          <a:solidFill>
                            <a:srgbClr val="6C6D70"/>
                          </a:solidFill>
                          <a:latin typeface="Arial"/>
                          <a:cs typeface="Arial"/>
                        </a:rPr>
                        <a:t>Negative</a:t>
                      </a:r>
                      <a:r>
                        <a:rPr dirty="0" sz="1800" spc="-60">
                          <a:solidFill>
                            <a:srgbClr val="6C6D70"/>
                          </a:solidFill>
                          <a:latin typeface="Arial"/>
                          <a:cs typeface="Arial"/>
                        </a:rPr>
                        <a:t> </a:t>
                      </a:r>
                      <a:r>
                        <a:rPr dirty="0" sz="1800" spc="-5">
                          <a:solidFill>
                            <a:srgbClr val="6C6D70"/>
                          </a:solidFill>
                          <a:latin typeface="Arial"/>
                          <a:cs typeface="Arial"/>
                        </a:rPr>
                        <a:t>slicing:  Count from</a:t>
                      </a:r>
                      <a:r>
                        <a:rPr dirty="0" sz="1800" spc="-50">
                          <a:solidFill>
                            <a:srgbClr val="6C6D70"/>
                          </a:solidFill>
                          <a:latin typeface="Arial"/>
                          <a:cs typeface="Arial"/>
                        </a:rPr>
                        <a:t> </a:t>
                      </a:r>
                      <a:r>
                        <a:rPr dirty="0" sz="1800" spc="-5">
                          <a:solidFill>
                            <a:srgbClr val="6C6D70"/>
                          </a:solidFill>
                          <a:latin typeface="Arial"/>
                          <a:cs typeface="Arial"/>
                        </a:rPr>
                        <a:t>right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7155">
                        <a:lnSpc>
                          <a:spcPct val="100000"/>
                        </a:lnSpc>
                        <a:spcBef>
                          <a:spcPts val="300"/>
                        </a:spcBef>
                      </a:pPr>
                      <a:r>
                        <a:rPr dirty="0" sz="1800">
                          <a:solidFill>
                            <a:srgbClr val="6C6D70"/>
                          </a:solidFill>
                          <a:latin typeface="Arial"/>
                          <a:cs typeface="Arial"/>
                        </a:rPr>
                        <a:t>n = </a:t>
                      </a:r>
                      <a:r>
                        <a:rPr dirty="0" sz="1800" spc="-5">
                          <a:solidFill>
                            <a:srgbClr val="6C6D70"/>
                          </a:solidFill>
                          <a:latin typeface="Arial"/>
                          <a:cs typeface="Arial"/>
                        </a:rPr>
                        <a:t>[1, 3,</a:t>
                      </a:r>
                      <a:r>
                        <a:rPr dirty="0" sz="1800" spc="-20">
                          <a:solidFill>
                            <a:srgbClr val="6C6D70"/>
                          </a:solidFill>
                          <a:latin typeface="Arial"/>
                          <a:cs typeface="Arial"/>
                        </a:rPr>
                        <a:t> </a:t>
                      </a:r>
                      <a:r>
                        <a:rPr dirty="0" sz="1800" spc="-5">
                          <a:solidFill>
                            <a:srgbClr val="6C6D70"/>
                          </a:solidFill>
                          <a:latin typeface="Arial"/>
                          <a:cs typeface="Arial"/>
                        </a:rPr>
                        <a:t>7]</a:t>
                      </a:r>
                      <a:endParaRPr sz="1800">
                        <a:latin typeface="Arial"/>
                        <a:cs typeface="Arial"/>
                      </a:endParaRPr>
                    </a:p>
                    <a:p>
                      <a:pPr marL="97155">
                        <a:lnSpc>
                          <a:spcPct val="100000"/>
                        </a:lnSpc>
                      </a:pPr>
                      <a:r>
                        <a:rPr dirty="0" sz="1800" spc="-5">
                          <a:solidFill>
                            <a:srgbClr val="6C6D70"/>
                          </a:solidFill>
                          <a:latin typeface="Arial"/>
                          <a:cs typeface="Arial"/>
                        </a:rPr>
                        <a:t>print(n[1:])</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1380"/>
                        </a:spcBef>
                      </a:pPr>
                      <a:r>
                        <a:rPr dirty="0" sz="1800" spc="-5">
                          <a:solidFill>
                            <a:srgbClr val="6C6D70"/>
                          </a:solidFill>
                          <a:latin typeface="Arial"/>
                          <a:cs typeface="Arial"/>
                        </a:rPr>
                        <a:t>[3,</a:t>
                      </a:r>
                      <a:r>
                        <a:rPr dirty="0" sz="1800" spc="-10">
                          <a:solidFill>
                            <a:srgbClr val="6C6D70"/>
                          </a:solidFill>
                          <a:latin typeface="Arial"/>
                          <a:cs typeface="Arial"/>
                        </a:rPr>
                        <a:t> </a:t>
                      </a:r>
                      <a:r>
                        <a:rPr dirty="0" sz="1800" spc="-5">
                          <a:solidFill>
                            <a:srgbClr val="6C6D70"/>
                          </a:solidFill>
                          <a:latin typeface="Arial"/>
                          <a:cs typeface="Arial"/>
                        </a:rPr>
                        <a:t>7]</a:t>
                      </a:r>
                      <a:endParaRPr sz="1800">
                        <a:latin typeface="Arial"/>
                        <a:cs typeface="Arial"/>
                      </a:endParaRPr>
                    </a:p>
                  </a:txBody>
                  <a:tcPr marL="0" marR="0" marB="0" marT="17526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1380"/>
                        </a:spcBef>
                      </a:pPr>
                      <a:r>
                        <a:rPr dirty="0" sz="1800" spc="-5">
                          <a:solidFill>
                            <a:srgbClr val="6C6D70"/>
                          </a:solidFill>
                          <a:latin typeface="Arial"/>
                          <a:cs typeface="Arial"/>
                        </a:rPr>
                        <a:t>Slicing</a:t>
                      </a:r>
                      <a:endParaRPr sz="1800">
                        <a:latin typeface="Arial"/>
                        <a:cs typeface="Arial"/>
                      </a:endParaRPr>
                    </a:p>
                  </a:txBody>
                  <a:tcPr marL="0" marR="0" marB="0" marT="17526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5" name="object 5"/>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0</a:t>
            </a:r>
            <a:endParaRPr sz="1000">
              <a:latin typeface="Arial"/>
              <a:cs typeface="Arial"/>
            </a:endParaRPr>
          </a:p>
        </p:txBody>
      </p:sp>
      <p:sp>
        <p:nvSpPr>
          <p:cNvPr id="6" name="object 6"/>
          <p:cNvSpPr/>
          <p:nvPr/>
        </p:nvSpPr>
        <p:spPr>
          <a:xfrm>
            <a:off x="1383673" y="6216396"/>
            <a:ext cx="8164195" cy="457200"/>
          </a:xfrm>
          <a:custGeom>
            <a:avLst/>
            <a:gdLst/>
            <a:ahLst/>
            <a:cxnLst/>
            <a:rect l="l" t="t" r="r" b="b"/>
            <a:pathLst>
              <a:path w="8164195" h="457200">
                <a:moveTo>
                  <a:pt x="0" y="0"/>
                </a:moveTo>
                <a:lnTo>
                  <a:pt x="0" y="457200"/>
                </a:lnTo>
                <a:lnTo>
                  <a:pt x="8164068" y="457200"/>
                </a:lnTo>
                <a:lnTo>
                  <a:pt x="8164068" y="0"/>
                </a:lnTo>
                <a:lnTo>
                  <a:pt x="0" y="0"/>
                </a:lnTo>
                <a:close/>
              </a:path>
            </a:pathLst>
          </a:custGeom>
          <a:solidFill>
            <a:srgbClr val="FCDED4"/>
          </a:solidFill>
        </p:spPr>
        <p:txBody>
          <a:bodyPr wrap="square" lIns="0" tIns="0" rIns="0" bIns="0" rtlCol="0"/>
          <a:lstStyle/>
          <a:p/>
        </p:txBody>
      </p:sp>
      <p:sp>
        <p:nvSpPr>
          <p:cNvPr id="7" name="object 7"/>
          <p:cNvSpPr/>
          <p:nvPr/>
        </p:nvSpPr>
        <p:spPr>
          <a:xfrm>
            <a:off x="1379101" y="6211824"/>
            <a:ext cx="8173720" cy="467995"/>
          </a:xfrm>
          <a:custGeom>
            <a:avLst/>
            <a:gdLst/>
            <a:ahLst/>
            <a:cxnLst/>
            <a:rect l="l" t="t" r="r" b="b"/>
            <a:pathLst>
              <a:path w="8173720" h="467995">
                <a:moveTo>
                  <a:pt x="8173209" y="464820"/>
                </a:moveTo>
                <a:lnTo>
                  <a:pt x="8173209" y="3048"/>
                </a:lnTo>
                <a:lnTo>
                  <a:pt x="8171685" y="0"/>
                </a:lnTo>
                <a:lnTo>
                  <a:pt x="3048" y="0"/>
                </a:lnTo>
                <a:lnTo>
                  <a:pt x="0" y="3048"/>
                </a:lnTo>
                <a:lnTo>
                  <a:pt x="0" y="464820"/>
                </a:lnTo>
                <a:lnTo>
                  <a:pt x="3048" y="467868"/>
                </a:lnTo>
                <a:lnTo>
                  <a:pt x="4572" y="467868"/>
                </a:lnTo>
                <a:lnTo>
                  <a:pt x="4572" y="10668"/>
                </a:lnTo>
                <a:lnTo>
                  <a:pt x="10668" y="4572"/>
                </a:lnTo>
                <a:lnTo>
                  <a:pt x="10668" y="10668"/>
                </a:lnTo>
                <a:lnTo>
                  <a:pt x="8164065" y="10668"/>
                </a:lnTo>
                <a:lnTo>
                  <a:pt x="8164065" y="4572"/>
                </a:lnTo>
                <a:lnTo>
                  <a:pt x="8168637" y="10668"/>
                </a:lnTo>
                <a:lnTo>
                  <a:pt x="8168637" y="467868"/>
                </a:lnTo>
                <a:lnTo>
                  <a:pt x="8171685" y="467868"/>
                </a:lnTo>
                <a:lnTo>
                  <a:pt x="8173209" y="464820"/>
                </a:lnTo>
                <a:close/>
              </a:path>
              <a:path w="8173720" h="467995">
                <a:moveTo>
                  <a:pt x="10668" y="10668"/>
                </a:moveTo>
                <a:lnTo>
                  <a:pt x="10668" y="4572"/>
                </a:lnTo>
                <a:lnTo>
                  <a:pt x="4572" y="10668"/>
                </a:lnTo>
                <a:lnTo>
                  <a:pt x="10668" y="10668"/>
                </a:lnTo>
                <a:close/>
              </a:path>
              <a:path w="8173720" h="467995">
                <a:moveTo>
                  <a:pt x="10668" y="457200"/>
                </a:moveTo>
                <a:lnTo>
                  <a:pt x="10668" y="10668"/>
                </a:lnTo>
                <a:lnTo>
                  <a:pt x="4572" y="10668"/>
                </a:lnTo>
                <a:lnTo>
                  <a:pt x="4572" y="457200"/>
                </a:lnTo>
                <a:lnTo>
                  <a:pt x="10668" y="457200"/>
                </a:lnTo>
                <a:close/>
              </a:path>
              <a:path w="8173720" h="467995">
                <a:moveTo>
                  <a:pt x="8168637" y="457200"/>
                </a:moveTo>
                <a:lnTo>
                  <a:pt x="4572" y="457200"/>
                </a:lnTo>
                <a:lnTo>
                  <a:pt x="10668" y="461772"/>
                </a:lnTo>
                <a:lnTo>
                  <a:pt x="10668" y="467868"/>
                </a:lnTo>
                <a:lnTo>
                  <a:pt x="8164065" y="467868"/>
                </a:lnTo>
                <a:lnTo>
                  <a:pt x="8164065" y="461772"/>
                </a:lnTo>
                <a:lnTo>
                  <a:pt x="8168637" y="457200"/>
                </a:lnTo>
                <a:close/>
              </a:path>
              <a:path w="8173720" h="467995">
                <a:moveTo>
                  <a:pt x="10668" y="467868"/>
                </a:moveTo>
                <a:lnTo>
                  <a:pt x="10668" y="461772"/>
                </a:lnTo>
                <a:lnTo>
                  <a:pt x="4572" y="457200"/>
                </a:lnTo>
                <a:lnTo>
                  <a:pt x="4572" y="467868"/>
                </a:lnTo>
                <a:lnTo>
                  <a:pt x="10668" y="467868"/>
                </a:lnTo>
                <a:close/>
              </a:path>
              <a:path w="8173720" h="467995">
                <a:moveTo>
                  <a:pt x="8168637" y="10668"/>
                </a:moveTo>
                <a:lnTo>
                  <a:pt x="8164065" y="4572"/>
                </a:lnTo>
                <a:lnTo>
                  <a:pt x="8164065" y="10668"/>
                </a:lnTo>
                <a:lnTo>
                  <a:pt x="8168637" y="10668"/>
                </a:lnTo>
                <a:close/>
              </a:path>
              <a:path w="8173720" h="467995">
                <a:moveTo>
                  <a:pt x="8168637" y="457200"/>
                </a:moveTo>
                <a:lnTo>
                  <a:pt x="8168637" y="10668"/>
                </a:lnTo>
                <a:lnTo>
                  <a:pt x="8164065" y="10668"/>
                </a:lnTo>
                <a:lnTo>
                  <a:pt x="8164065" y="457200"/>
                </a:lnTo>
                <a:lnTo>
                  <a:pt x="8168637" y="457200"/>
                </a:lnTo>
                <a:close/>
              </a:path>
              <a:path w="8173720" h="467995">
                <a:moveTo>
                  <a:pt x="8168637" y="467868"/>
                </a:moveTo>
                <a:lnTo>
                  <a:pt x="8168637" y="457200"/>
                </a:lnTo>
                <a:lnTo>
                  <a:pt x="8164065" y="461772"/>
                </a:lnTo>
                <a:lnTo>
                  <a:pt x="8164065" y="467868"/>
                </a:lnTo>
                <a:lnTo>
                  <a:pt x="8168637" y="467868"/>
                </a:lnTo>
                <a:close/>
              </a:path>
            </a:pathLst>
          </a:custGeom>
          <a:solidFill>
            <a:srgbClr val="353638"/>
          </a:solidFill>
        </p:spPr>
        <p:txBody>
          <a:bodyPr wrap="square" lIns="0" tIns="0" rIns="0" bIns="0" rtlCol="0"/>
          <a:lstStyle/>
          <a:p/>
        </p:txBody>
      </p:sp>
      <p:sp>
        <p:nvSpPr>
          <p:cNvPr id="8" name="object 8"/>
          <p:cNvSpPr txBox="1"/>
          <p:nvPr/>
        </p:nvSpPr>
        <p:spPr>
          <a:xfrm>
            <a:off x="1383673" y="6296657"/>
            <a:ext cx="8164195" cy="269240"/>
          </a:xfrm>
          <a:prstGeom prst="rect">
            <a:avLst/>
          </a:prstGeom>
        </p:spPr>
        <p:txBody>
          <a:bodyPr wrap="square" lIns="0" tIns="12065" rIns="0" bIns="0" rtlCol="0" vert="horz">
            <a:spAutoFit/>
          </a:bodyPr>
          <a:lstStyle/>
          <a:p>
            <a:pPr marL="189103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31, 32, 33 :</a:t>
            </a:r>
            <a:r>
              <a:rPr dirty="0" sz="1600" spc="100" b="1">
                <a:solidFill>
                  <a:srgbClr val="6C6D70"/>
                </a:solidFill>
                <a:latin typeface="Arial"/>
                <a:cs typeface="Arial"/>
              </a:rPr>
              <a:t> </a:t>
            </a:r>
            <a:r>
              <a:rPr dirty="0" sz="1600" spc="-5" b="1">
                <a:solidFill>
                  <a:srgbClr val="6C6D70"/>
                </a:solidFill>
                <a:latin typeface="Arial"/>
                <a:cs typeface="Arial"/>
              </a:rPr>
              <a:t>Lists</a:t>
            </a:r>
            <a:endParaRPr sz="1600">
              <a:latin typeface="Arial"/>
              <a:cs typeface="Arial"/>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799591"/>
            <a:ext cx="1207135" cy="696595"/>
          </a:xfrm>
          <a:prstGeom prst="rect"/>
        </p:spPr>
        <p:txBody>
          <a:bodyPr wrap="square" lIns="0" tIns="12700" rIns="0" bIns="0" rtlCol="0" vert="horz">
            <a:spAutoFit/>
          </a:bodyPr>
          <a:lstStyle/>
          <a:p>
            <a:pPr marL="12700">
              <a:lnSpc>
                <a:spcPct val="100000"/>
              </a:lnSpc>
              <a:spcBef>
                <a:spcPts val="100"/>
              </a:spcBef>
            </a:pPr>
            <a:r>
              <a:rPr dirty="0" sz="4400">
                <a:solidFill>
                  <a:srgbClr val="FFFFFF"/>
                </a:solidFill>
              </a:rPr>
              <a:t>S</a:t>
            </a:r>
            <a:r>
              <a:rPr dirty="0" sz="4400" spc="-5">
                <a:solidFill>
                  <a:srgbClr val="FFFFFF"/>
                </a:solidFill>
              </a:rPr>
              <a:t>et</a:t>
            </a:r>
            <a:r>
              <a:rPr dirty="0" sz="4400">
                <a:solidFill>
                  <a:srgbClr val="FFFFFF"/>
                </a:solidFill>
              </a:rPr>
              <a:t>s</a:t>
            </a:r>
            <a:endParaRPr sz="4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776605" cy="452120"/>
          </a:xfrm>
          <a:prstGeom prst="rect"/>
        </p:spPr>
        <p:txBody>
          <a:bodyPr wrap="square" lIns="0" tIns="12065" rIns="0" bIns="0" rtlCol="0" vert="horz">
            <a:spAutoFit/>
          </a:bodyPr>
          <a:lstStyle/>
          <a:p>
            <a:pPr marL="12700">
              <a:lnSpc>
                <a:spcPct val="100000"/>
              </a:lnSpc>
              <a:spcBef>
                <a:spcPts val="95"/>
              </a:spcBef>
            </a:pPr>
            <a:r>
              <a:rPr dirty="0" spc="-10"/>
              <a:t>S</a:t>
            </a:r>
            <a:r>
              <a:rPr dirty="0"/>
              <a:t>e</a:t>
            </a:r>
            <a:r>
              <a:rPr dirty="0" spc="-5"/>
              <a:t>ts</a:t>
            </a:r>
          </a:p>
        </p:txBody>
      </p:sp>
      <p:sp>
        <p:nvSpPr>
          <p:cNvPr id="4" name="object 4"/>
          <p:cNvSpPr txBox="1"/>
          <p:nvPr/>
        </p:nvSpPr>
        <p:spPr>
          <a:xfrm>
            <a:off x="1084460" y="1486915"/>
            <a:ext cx="6108700" cy="120840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An un-ordered collection of unique</a:t>
            </a:r>
            <a:r>
              <a:rPr dirty="0" sz="1800" spc="55">
                <a:solidFill>
                  <a:srgbClr val="6C6D70"/>
                </a:solidFill>
                <a:latin typeface="Arial"/>
                <a:cs typeface="Arial"/>
              </a:rPr>
              <a:t> </a:t>
            </a:r>
            <a:r>
              <a:rPr dirty="0" sz="1800" spc="-5">
                <a:solidFill>
                  <a:srgbClr val="6C6D70"/>
                </a:solidFill>
                <a:latin typeface="Arial"/>
                <a:cs typeface="Arial"/>
              </a:rPr>
              <a:t>elements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Are lists </a:t>
            </a:r>
            <a:r>
              <a:rPr dirty="0" sz="1800" spc="-15">
                <a:solidFill>
                  <a:srgbClr val="6C6D70"/>
                </a:solidFill>
                <a:latin typeface="Arial"/>
                <a:cs typeface="Arial"/>
              </a:rPr>
              <a:t>with </a:t>
            </a:r>
            <a:r>
              <a:rPr dirty="0" sz="1800" spc="-5">
                <a:solidFill>
                  <a:srgbClr val="6C6D70"/>
                </a:solidFill>
                <a:latin typeface="Arial"/>
                <a:cs typeface="Arial"/>
              </a:rPr>
              <a:t>no index value and no duplicate</a:t>
            </a:r>
            <a:r>
              <a:rPr dirty="0" sz="1800" spc="125">
                <a:solidFill>
                  <a:srgbClr val="6C6D70"/>
                </a:solidFill>
                <a:latin typeface="Arial"/>
                <a:cs typeface="Arial"/>
              </a:rPr>
              <a:t> </a:t>
            </a:r>
            <a:r>
              <a:rPr dirty="0" sz="1800" spc="-5">
                <a:solidFill>
                  <a:srgbClr val="6C6D70"/>
                </a:solidFill>
                <a:latin typeface="Arial"/>
                <a:cs typeface="Arial"/>
              </a:rPr>
              <a:t>entries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Can be used </a:t>
            </a:r>
            <a:r>
              <a:rPr dirty="0" sz="1800">
                <a:solidFill>
                  <a:srgbClr val="6C6D70"/>
                </a:solidFill>
                <a:latin typeface="Arial"/>
                <a:cs typeface="Arial"/>
              </a:rPr>
              <a:t>to </a:t>
            </a:r>
            <a:r>
              <a:rPr dirty="0" sz="1800" spc="-5">
                <a:solidFill>
                  <a:srgbClr val="6C6D70"/>
                </a:solidFill>
                <a:latin typeface="Arial"/>
                <a:cs typeface="Arial"/>
              </a:rPr>
              <a:t>identify unique </a:t>
            </a:r>
            <a:r>
              <a:rPr dirty="0" sz="1800" spc="-10">
                <a:solidFill>
                  <a:srgbClr val="6C6D70"/>
                </a:solidFill>
                <a:latin typeface="Arial"/>
                <a:cs typeface="Arial"/>
              </a:rPr>
              <a:t>words </a:t>
            </a:r>
            <a:r>
              <a:rPr dirty="0" sz="1800" spc="-5">
                <a:solidFill>
                  <a:srgbClr val="6C6D70"/>
                </a:solidFill>
                <a:latin typeface="Arial"/>
                <a:cs typeface="Arial"/>
              </a:rPr>
              <a:t>used in </a:t>
            </a:r>
            <a:r>
              <a:rPr dirty="0" sz="1800">
                <a:solidFill>
                  <a:srgbClr val="6C6D70"/>
                </a:solidFill>
                <a:latin typeface="Arial"/>
                <a:cs typeface="Arial"/>
              </a:rPr>
              <a:t>a</a:t>
            </a:r>
            <a:r>
              <a:rPr dirty="0" sz="1800" spc="75">
                <a:solidFill>
                  <a:srgbClr val="6C6D70"/>
                </a:solidFill>
                <a:latin typeface="Arial"/>
                <a:cs typeface="Arial"/>
              </a:rPr>
              <a:t> </a:t>
            </a:r>
            <a:r>
              <a:rPr dirty="0" sz="1800" spc="-5">
                <a:solidFill>
                  <a:srgbClr val="6C6D70"/>
                </a:solidFill>
                <a:latin typeface="Arial"/>
                <a:cs typeface="Arial"/>
              </a:rPr>
              <a:t>paragraph</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2</a:t>
            </a:r>
            <a:endParaRPr sz="1000">
              <a:latin typeface="Arial"/>
              <a:cs typeface="Arial"/>
            </a:endParaRPr>
          </a:p>
        </p:txBody>
      </p:sp>
      <p:sp>
        <p:nvSpPr>
          <p:cNvPr id="6" name="object 6"/>
          <p:cNvSpPr/>
          <p:nvPr/>
        </p:nvSpPr>
        <p:spPr>
          <a:xfrm>
            <a:off x="2014606" y="5658612"/>
            <a:ext cx="6669405" cy="668020"/>
          </a:xfrm>
          <a:custGeom>
            <a:avLst/>
            <a:gdLst/>
            <a:ahLst/>
            <a:cxnLst/>
            <a:rect l="l" t="t" r="r" b="b"/>
            <a:pathLst>
              <a:path w="6669405" h="668020">
                <a:moveTo>
                  <a:pt x="0" y="0"/>
                </a:moveTo>
                <a:lnTo>
                  <a:pt x="0" y="667512"/>
                </a:lnTo>
                <a:lnTo>
                  <a:pt x="6669024" y="667512"/>
                </a:lnTo>
                <a:lnTo>
                  <a:pt x="6669024" y="0"/>
                </a:lnTo>
                <a:lnTo>
                  <a:pt x="0" y="0"/>
                </a:lnTo>
                <a:close/>
              </a:path>
            </a:pathLst>
          </a:custGeom>
          <a:solidFill>
            <a:srgbClr val="BFE8FF"/>
          </a:solidFill>
        </p:spPr>
        <p:txBody>
          <a:bodyPr wrap="square" lIns="0" tIns="0" rIns="0" bIns="0" rtlCol="0"/>
          <a:lstStyle/>
          <a:p/>
        </p:txBody>
      </p:sp>
      <p:sp>
        <p:nvSpPr>
          <p:cNvPr id="7" name="object 7"/>
          <p:cNvSpPr/>
          <p:nvPr/>
        </p:nvSpPr>
        <p:spPr>
          <a:xfrm>
            <a:off x="2010034" y="5654040"/>
            <a:ext cx="6678295" cy="676910"/>
          </a:xfrm>
          <a:custGeom>
            <a:avLst/>
            <a:gdLst/>
            <a:ahLst/>
            <a:cxnLst/>
            <a:rect l="l" t="t" r="r" b="b"/>
            <a:pathLst>
              <a:path w="6678295" h="676910">
                <a:moveTo>
                  <a:pt x="6678168" y="675132"/>
                </a:moveTo>
                <a:lnTo>
                  <a:pt x="6678168" y="1524"/>
                </a:lnTo>
                <a:lnTo>
                  <a:pt x="6676644" y="0"/>
                </a:lnTo>
                <a:lnTo>
                  <a:pt x="3048" y="0"/>
                </a:lnTo>
                <a:lnTo>
                  <a:pt x="0" y="1524"/>
                </a:lnTo>
                <a:lnTo>
                  <a:pt x="0" y="675132"/>
                </a:lnTo>
                <a:lnTo>
                  <a:pt x="3048" y="676656"/>
                </a:lnTo>
                <a:lnTo>
                  <a:pt x="4572" y="676656"/>
                </a:lnTo>
                <a:lnTo>
                  <a:pt x="4572" y="9144"/>
                </a:lnTo>
                <a:lnTo>
                  <a:pt x="10668" y="4572"/>
                </a:lnTo>
                <a:lnTo>
                  <a:pt x="10668" y="9144"/>
                </a:lnTo>
                <a:lnTo>
                  <a:pt x="6669024" y="9144"/>
                </a:lnTo>
                <a:lnTo>
                  <a:pt x="6669024" y="4572"/>
                </a:lnTo>
                <a:lnTo>
                  <a:pt x="6673596" y="9144"/>
                </a:lnTo>
                <a:lnTo>
                  <a:pt x="6673596" y="676656"/>
                </a:lnTo>
                <a:lnTo>
                  <a:pt x="6676644" y="676656"/>
                </a:lnTo>
                <a:lnTo>
                  <a:pt x="6678168" y="675132"/>
                </a:lnTo>
                <a:close/>
              </a:path>
              <a:path w="6678295" h="676910">
                <a:moveTo>
                  <a:pt x="10668" y="9144"/>
                </a:moveTo>
                <a:lnTo>
                  <a:pt x="10668" y="4572"/>
                </a:lnTo>
                <a:lnTo>
                  <a:pt x="4572" y="9144"/>
                </a:lnTo>
                <a:lnTo>
                  <a:pt x="10668" y="9144"/>
                </a:lnTo>
                <a:close/>
              </a:path>
              <a:path w="6678295" h="676910">
                <a:moveTo>
                  <a:pt x="10668" y="667512"/>
                </a:moveTo>
                <a:lnTo>
                  <a:pt x="10668" y="9144"/>
                </a:lnTo>
                <a:lnTo>
                  <a:pt x="4572" y="9144"/>
                </a:lnTo>
                <a:lnTo>
                  <a:pt x="4572" y="667512"/>
                </a:lnTo>
                <a:lnTo>
                  <a:pt x="10668" y="667512"/>
                </a:lnTo>
                <a:close/>
              </a:path>
              <a:path w="6678295" h="676910">
                <a:moveTo>
                  <a:pt x="6673596" y="667512"/>
                </a:moveTo>
                <a:lnTo>
                  <a:pt x="4572" y="667512"/>
                </a:lnTo>
                <a:lnTo>
                  <a:pt x="10668" y="672084"/>
                </a:lnTo>
                <a:lnTo>
                  <a:pt x="10668" y="676656"/>
                </a:lnTo>
                <a:lnTo>
                  <a:pt x="6669024" y="676656"/>
                </a:lnTo>
                <a:lnTo>
                  <a:pt x="6669024" y="672084"/>
                </a:lnTo>
                <a:lnTo>
                  <a:pt x="6673596" y="667512"/>
                </a:lnTo>
                <a:close/>
              </a:path>
              <a:path w="6678295" h="676910">
                <a:moveTo>
                  <a:pt x="10668" y="676656"/>
                </a:moveTo>
                <a:lnTo>
                  <a:pt x="10668" y="672084"/>
                </a:lnTo>
                <a:lnTo>
                  <a:pt x="4572" y="667512"/>
                </a:lnTo>
                <a:lnTo>
                  <a:pt x="4572" y="676656"/>
                </a:lnTo>
                <a:lnTo>
                  <a:pt x="10668" y="676656"/>
                </a:lnTo>
                <a:close/>
              </a:path>
              <a:path w="6678295" h="676910">
                <a:moveTo>
                  <a:pt x="6673596" y="9144"/>
                </a:moveTo>
                <a:lnTo>
                  <a:pt x="6669024" y="4572"/>
                </a:lnTo>
                <a:lnTo>
                  <a:pt x="6669024" y="9144"/>
                </a:lnTo>
                <a:lnTo>
                  <a:pt x="6673596" y="9144"/>
                </a:lnTo>
                <a:close/>
              </a:path>
              <a:path w="6678295" h="676910">
                <a:moveTo>
                  <a:pt x="6673596" y="667512"/>
                </a:moveTo>
                <a:lnTo>
                  <a:pt x="6673596" y="9144"/>
                </a:lnTo>
                <a:lnTo>
                  <a:pt x="6669024" y="9144"/>
                </a:lnTo>
                <a:lnTo>
                  <a:pt x="6669024" y="667512"/>
                </a:lnTo>
                <a:lnTo>
                  <a:pt x="6673596" y="667512"/>
                </a:lnTo>
                <a:close/>
              </a:path>
              <a:path w="6678295" h="676910">
                <a:moveTo>
                  <a:pt x="6673596" y="676656"/>
                </a:moveTo>
                <a:lnTo>
                  <a:pt x="6673596" y="667512"/>
                </a:lnTo>
                <a:lnTo>
                  <a:pt x="6669024" y="672084"/>
                </a:lnTo>
                <a:lnTo>
                  <a:pt x="6669024" y="676656"/>
                </a:lnTo>
                <a:lnTo>
                  <a:pt x="6673596" y="676656"/>
                </a:lnTo>
                <a:close/>
              </a:path>
            </a:pathLst>
          </a:custGeom>
          <a:solidFill>
            <a:srgbClr val="353638"/>
          </a:solidFill>
        </p:spPr>
        <p:txBody>
          <a:bodyPr wrap="square" lIns="0" tIns="0" rIns="0" bIns="0" rtlCol="0"/>
          <a:lstStyle/>
          <a:p/>
        </p:txBody>
      </p:sp>
      <p:sp>
        <p:nvSpPr>
          <p:cNvPr id="8" name="object 8"/>
          <p:cNvSpPr txBox="1"/>
          <p:nvPr/>
        </p:nvSpPr>
        <p:spPr>
          <a:xfrm>
            <a:off x="1084460" y="5120130"/>
            <a:ext cx="7910830" cy="10058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Operations like intersection, </a:t>
            </a:r>
            <a:r>
              <a:rPr dirty="0" sz="1800" spc="-10">
                <a:solidFill>
                  <a:srgbClr val="6C6D70"/>
                </a:solidFill>
                <a:latin typeface="Arial"/>
                <a:cs typeface="Arial"/>
              </a:rPr>
              <a:t>difference, </a:t>
            </a:r>
            <a:r>
              <a:rPr dirty="0" sz="1800" spc="-5">
                <a:solidFill>
                  <a:srgbClr val="6C6D70"/>
                </a:solidFill>
                <a:latin typeface="Arial"/>
                <a:cs typeface="Arial"/>
              </a:rPr>
              <a:t>union, etc can be performed on</a:t>
            </a:r>
            <a:r>
              <a:rPr dirty="0" sz="1800" spc="185">
                <a:solidFill>
                  <a:srgbClr val="6C6D70"/>
                </a:solidFill>
                <a:latin typeface="Arial"/>
                <a:cs typeface="Arial"/>
              </a:rPr>
              <a:t> </a:t>
            </a:r>
            <a:r>
              <a:rPr dirty="0" sz="1800" spc="-5">
                <a:solidFill>
                  <a:srgbClr val="6C6D70"/>
                </a:solidFill>
                <a:latin typeface="Arial"/>
                <a:cs typeface="Arial"/>
              </a:rPr>
              <a:t>sets</a:t>
            </a:r>
            <a:endParaRPr sz="1800">
              <a:latin typeface="Arial"/>
              <a:cs typeface="Arial"/>
            </a:endParaRPr>
          </a:p>
          <a:p>
            <a:pPr>
              <a:lnSpc>
                <a:spcPct val="100000"/>
              </a:lnSpc>
            </a:pPr>
            <a:endParaRPr sz="2950">
              <a:latin typeface="Times New Roman"/>
              <a:cs typeface="Times New Roman"/>
            </a:endParaRPr>
          </a:p>
          <a:p>
            <a:pPr marL="2758440">
              <a:lnSpc>
                <a:spcPct val="100000"/>
              </a:lnSpc>
            </a:pPr>
            <a:r>
              <a:rPr dirty="0" sz="1800" spc="-5" b="1">
                <a:solidFill>
                  <a:srgbClr val="6C6D70"/>
                </a:solidFill>
                <a:latin typeface="Arial"/>
                <a:cs typeface="Arial"/>
              </a:rPr>
              <a:t>Demo: </a:t>
            </a:r>
            <a:r>
              <a:rPr dirty="0" sz="1800" spc="-10" b="1">
                <a:solidFill>
                  <a:srgbClr val="6C6D70"/>
                </a:solidFill>
                <a:latin typeface="Arial"/>
                <a:cs typeface="Arial"/>
              </a:rPr>
              <a:t>Assignment </a:t>
            </a:r>
            <a:r>
              <a:rPr dirty="0" sz="1800" spc="-5" b="1">
                <a:solidFill>
                  <a:srgbClr val="6C6D70"/>
                </a:solidFill>
                <a:latin typeface="Arial"/>
                <a:cs typeface="Arial"/>
              </a:rPr>
              <a:t>34:</a:t>
            </a:r>
            <a:r>
              <a:rPr dirty="0" sz="1800" b="1">
                <a:solidFill>
                  <a:srgbClr val="6C6D70"/>
                </a:solidFill>
                <a:latin typeface="Arial"/>
                <a:cs typeface="Arial"/>
              </a:rPr>
              <a:t> </a:t>
            </a:r>
            <a:r>
              <a:rPr dirty="0" sz="1800" spc="-5" b="1">
                <a:solidFill>
                  <a:srgbClr val="6C6D70"/>
                </a:solidFill>
                <a:latin typeface="Arial"/>
                <a:cs typeface="Arial"/>
              </a:rPr>
              <a:t>Sets</a:t>
            </a:r>
            <a:endParaRPr sz="1800">
              <a:latin typeface="Arial"/>
              <a:cs typeface="Arial"/>
            </a:endParaRPr>
          </a:p>
        </p:txBody>
      </p:sp>
      <p:sp>
        <p:nvSpPr>
          <p:cNvPr id="9" name="object 9"/>
          <p:cNvSpPr txBox="1"/>
          <p:nvPr/>
        </p:nvSpPr>
        <p:spPr>
          <a:xfrm>
            <a:off x="2300616" y="3117594"/>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0" name="object 10"/>
          <p:cNvSpPr/>
          <p:nvPr/>
        </p:nvSpPr>
        <p:spPr>
          <a:xfrm>
            <a:off x="3142366" y="2932176"/>
            <a:ext cx="4657725" cy="650875"/>
          </a:xfrm>
          <a:custGeom>
            <a:avLst/>
            <a:gdLst/>
            <a:ahLst/>
            <a:cxnLst/>
            <a:rect l="l" t="t" r="r" b="b"/>
            <a:pathLst>
              <a:path w="4657725" h="650875">
                <a:moveTo>
                  <a:pt x="4657344" y="4572"/>
                </a:moveTo>
                <a:lnTo>
                  <a:pt x="4657344" y="1524"/>
                </a:lnTo>
                <a:lnTo>
                  <a:pt x="4655820" y="0"/>
                </a:lnTo>
                <a:lnTo>
                  <a:pt x="1524" y="0"/>
                </a:lnTo>
                <a:lnTo>
                  <a:pt x="0" y="1524"/>
                </a:lnTo>
                <a:lnTo>
                  <a:pt x="0" y="4572"/>
                </a:lnTo>
                <a:lnTo>
                  <a:pt x="4571" y="5206"/>
                </a:lnTo>
                <a:lnTo>
                  <a:pt x="4571" y="4572"/>
                </a:lnTo>
                <a:lnTo>
                  <a:pt x="4657344" y="4572"/>
                </a:lnTo>
                <a:close/>
              </a:path>
              <a:path w="4657725" h="650875">
                <a:moveTo>
                  <a:pt x="4652771" y="650748"/>
                </a:moveTo>
                <a:lnTo>
                  <a:pt x="4652771" y="650113"/>
                </a:lnTo>
                <a:lnTo>
                  <a:pt x="4571" y="5206"/>
                </a:lnTo>
                <a:lnTo>
                  <a:pt x="4571" y="650748"/>
                </a:lnTo>
                <a:lnTo>
                  <a:pt x="4652771" y="650748"/>
                </a:lnTo>
                <a:close/>
              </a:path>
              <a:path w="4657725" h="650875">
                <a:moveTo>
                  <a:pt x="4657344" y="650748"/>
                </a:moveTo>
                <a:lnTo>
                  <a:pt x="4657344" y="4572"/>
                </a:lnTo>
                <a:lnTo>
                  <a:pt x="4652771" y="4572"/>
                </a:lnTo>
                <a:lnTo>
                  <a:pt x="4652771" y="9144"/>
                </a:lnTo>
                <a:lnTo>
                  <a:pt x="4652772" y="650114"/>
                </a:lnTo>
                <a:lnTo>
                  <a:pt x="4657344" y="650748"/>
                </a:lnTo>
                <a:close/>
              </a:path>
            </a:pathLst>
          </a:custGeom>
          <a:solidFill>
            <a:srgbClr val="696B6E"/>
          </a:solidFill>
        </p:spPr>
        <p:txBody>
          <a:bodyPr wrap="square" lIns="0" tIns="0" rIns="0" bIns="0" rtlCol="0"/>
          <a:lstStyle/>
          <a:p/>
        </p:txBody>
      </p:sp>
      <p:sp>
        <p:nvSpPr>
          <p:cNvPr id="11" name="object 11"/>
          <p:cNvSpPr/>
          <p:nvPr/>
        </p:nvSpPr>
        <p:spPr>
          <a:xfrm>
            <a:off x="3146938" y="2936748"/>
            <a:ext cx="4648200" cy="646430"/>
          </a:xfrm>
          <a:custGeom>
            <a:avLst/>
            <a:gdLst/>
            <a:ahLst/>
            <a:cxnLst/>
            <a:rect l="l" t="t" r="r" b="b"/>
            <a:pathLst>
              <a:path w="4648200" h="646429">
                <a:moveTo>
                  <a:pt x="0" y="0"/>
                </a:moveTo>
                <a:lnTo>
                  <a:pt x="0" y="646176"/>
                </a:lnTo>
                <a:lnTo>
                  <a:pt x="4648200" y="646176"/>
                </a:lnTo>
                <a:lnTo>
                  <a:pt x="4648200" y="0"/>
                </a:lnTo>
                <a:lnTo>
                  <a:pt x="0" y="0"/>
                </a:lnTo>
                <a:close/>
              </a:path>
            </a:pathLst>
          </a:custGeom>
          <a:solidFill>
            <a:srgbClr val="F2F2F2"/>
          </a:solidFill>
        </p:spPr>
        <p:txBody>
          <a:bodyPr wrap="square" lIns="0" tIns="0" rIns="0" bIns="0" rtlCol="0"/>
          <a:lstStyle/>
          <a:p/>
        </p:txBody>
      </p:sp>
      <p:sp>
        <p:nvSpPr>
          <p:cNvPr id="12" name="object 12"/>
          <p:cNvSpPr/>
          <p:nvPr/>
        </p:nvSpPr>
        <p:spPr>
          <a:xfrm>
            <a:off x="3142366" y="2932176"/>
            <a:ext cx="4657725" cy="655320"/>
          </a:xfrm>
          <a:custGeom>
            <a:avLst/>
            <a:gdLst/>
            <a:ahLst/>
            <a:cxnLst/>
            <a:rect l="l" t="t" r="r" b="b"/>
            <a:pathLst>
              <a:path w="4657725" h="655320">
                <a:moveTo>
                  <a:pt x="4657344" y="653796"/>
                </a:moveTo>
                <a:lnTo>
                  <a:pt x="4657344" y="1524"/>
                </a:lnTo>
                <a:lnTo>
                  <a:pt x="4655820" y="0"/>
                </a:lnTo>
                <a:lnTo>
                  <a:pt x="1524" y="0"/>
                </a:lnTo>
                <a:lnTo>
                  <a:pt x="0" y="1524"/>
                </a:lnTo>
                <a:lnTo>
                  <a:pt x="0" y="653796"/>
                </a:lnTo>
                <a:lnTo>
                  <a:pt x="1524" y="655320"/>
                </a:lnTo>
                <a:lnTo>
                  <a:pt x="4572" y="655320"/>
                </a:lnTo>
                <a:lnTo>
                  <a:pt x="4572" y="9144"/>
                </a:lnTo>
                <a:lnTo>
                  <a:pt x="9144" y="4572"/>
                </a:lnTo>
                <a:lnTo>
                  <a:pt x="9144" y="9144"/>
                </a:lnTo>
                <a:lnTo>
                  <a:pt x="4648200" y="9144"/>
                </a:lnTo>
                <a:lnTo>
                  <a:pt x="4648200" y="4572"/>
                </a:lnTo>
                <a:lnTo>
                  <a:pt x="4652772" y="9144"/>
                </a:lnTo>
                <a:lnTo>
                  <a:pt x="4652772" y="655320"/>
                </a:lnTo>
                <a:lnTo>
                  <a:pt x="4655820" y="655320"/>
                </a:lnTo>
                <a:lnTo>
                  <a:pt x="4657344" y="653796"/>
                </a:lnTo>
                <a:close/>
              </a:path>
              <a:path w="4657725" h="655320">
                <a:moveTo>
                  <a:pt x="9144" y="9144"/>
                </a:moveTo>
                <a:lnTo>
                  <a:pt x="9144" y="4572"/>
                </a:lnTo>
                <a:lnTo>
                  <a:pt x="4572" y="9144"/>
                </a:lnTo>
                <a:lnTo>
                  <a:pt x="9144" y="9144"/>
                </a:lnTo>
                <a:close/>
              </a:path>
              <a:path w="4657725" h="655320">
                <a:moveTo>
                  <a:pt x="9144" y="646176"/>
                </a:moveTo>
                <a:lnTo>
                  <a:pt x="9144" y="9144"/>
                </a:lnTo>
                <a:lnTo>
                  <a:pt x="4572" y="9144"/>
                </a:lnTo>
                <a:lnTo>
                  <a:pt x="4572" y="646176"/>
                </a:lnTo>
                <a:lnTo>
                  <a:pt x="9144" y="646176"/>
                </a:lnTo>
                <a:close/>
              </a:path>
              <a:path w="4657725" h="655320">
                <a:moveTo>
                  <a:pt x="4652772" y="646176"/>
                </a:moveTo>
                <a:lnTo>
                  <a:pt x="4572" y="646176"/>
                </a:lnTo>
                <a:lnTo>
                  <a:pt x="9144" y="650748"/>
                </a:lnTo>
                <a:lnTo>
                  <a:pt x="9144" y="655320"/>
                </a:lnTo>
                <a:lnTo>
                  <a:pt x="4648200" y="655320"/>
                </a:lnTo>
                <a:lnTo>
                  <a:pt x="4648200" y="650748"/>
                </a:lnTo>
                <a:lnTo>
                  <a:pt x="4652772" y="646176"/>
                </a:lnTo>
                <a:close/>
              </a:path>
              <a:path w="4657725" h="655320">
                <a:moveTo>
                  <a:pt x="9144" y="655320"/>
                </a:moveTo>
                <a:lnTo>
                  <a:pt x="9144" y="650748"/>
                </a:lnTo>
                <a:lnTo>
                  <a:pt x="4572" y="646176"/>
                </a:lnTo>
                <a:lnTo>
                  <a:pt x="4572" y="655320"/>
                </a:lnTo>
                <a:lnTo>
                  <a:pt x="9144" y="655320"/>
                </a:lnTo>
                <a:close/>
              </a:path>
              <a:path w="4657725" h="655320">
                <a:moveTo>
                  <a:pt x="4652772" y="9144"/>
                </a:moveTo>
                <a:lnTo>
                  <a:pt x="4648200" y="4572"/>
                </a:lnTo>
                <a:lnTo>
                  <a:pt x="4648200" y="9144"/>
                </a:lnTo>
                <a:lnTo>
                  <a:pt x="4652772" y="9144"/>
                </a:lnTo>
                <a:close/>
              </a:path>
              <a:path w="4657725" h="655320">
                <a:moveTo>
                  <a:pt x="4652772" y="646176"/>
                </a:moveTo>
                <a:lnTo>
                  <a:pt x="4652772" y="9144"/>
                </a:lnTo>
                <a:lnTo>
                  <a:pt x="4648200" y="9144"/>
                </a:lnTo>
                <a:lnTo>
                  <a:pt x="4648200" y="646176"/>
                </a:lnTo>
                <a:lnTo>
                  <a:pt x="4652772" y="646176"/>
                </a:lnTo>
                <a:close/>
              </a:path>
              <a:path w="4657725" h="655320">
                <a:moveTo>
                  <a:pt x="4652772" y="655320"/>
                </a:moveTo>
                <a:lnTo>
                  <a:pt x="4652772" y="646176"/>
                </a:lnTo>
                <a:lnTo>
                  <a:pt x="4648200" y="650748"/>
                </a:lnTo>
                <a:lnTo>
                  <a:pt x="4648200" y="655320"/>
                </a:lnTo>
                <a:lnTo>
                  <a:pt x="4652772" y="655320"/>
                </a:lnTo>
                <a:close/>
              </a:path>
            </a:pathLst>
          </a:custGeom>
          <a:solidFill>
            <a:srgbClr val="696B6E"/>
          </a:solidFill>
        </p:spPr>
        <p:txBody>
          <a:bodyPr wrap="square" lIns="0" tIns="0" rIns="0" bIns="0" rtlCol="0"/>
          <a:lstStyle/>
          <a:p/>
        </p:txBody>
      </p:sp>
      <p:sp>
        <p:nvSpPr>
          <p:cNvPr id="13" name="object 13"/>
          <p:cNvSpPr txBox="1"/>
          <p:nvPr/>
        </p:nvSpPr>
        <p:spPr>
          <a:xfrm>
            <a:off x="3146938" y="2962146"/>
            <a:ext cx="4648200" cy="574040"/>
          </a:xfrm>
          <a:prstGeom prst="rect">
            <a:avLst/>
          </a:prstGeom>
        </p:spPr>
        <p:txBody>
          <a:bodyPr wrap="square" lIns="0" tIns="12700" rIns="0" bIns="0" rtlCol="0" vert="horz">
            <a:spAutoFit/>
          </a:bodyPr>
          <a:lstStyle/>
          <a:p>
            <a:pPr marL="91440" marR="257175">
              <a:lnSpc>
                <a:spcPct val="100000"/>
              </a:lnSpc>
              <a:spcBef>
                <a:spcPts val="100"/>
              </a:spcBef>
              <a:tabLst>
                <a:tab pos="1919605" algn="l"/>
              </a:tabLst>
            </a:pPr>
            <a:r>
              <a:rPr dirty="0" sz="1800" spc="-5" b="1">
                <a:solidFill>
                  <a:srgbClr val="007BC3"/>
                </a:solidFill>
                <a:latin typeface="Arial"/>
                <a:cs typeface="Arial"/>
              </a:rPr>
              <a:t>set1</a:t>
            </a:r>
            <a:r>
              <a:rPr dirty="0" sz="1800" spc="5" b="1">
                <a:solidFill>
                  <a:srgbClr val="007BC3"/>
                </a:solidFill>
                <a:latin typeface="Arial"/>
                <a:cs typeface="Arial"/>
              </a:rPr>
              <a:t> </a:t>
            </a:r>
            <a:r>
              <a:rPr dirty="0" sz="1800" b="1">
                <a:solidFill>
                  <a:srgbClr val="007BC3"/>
                </a:solidFill>
                <a:latin typeface="Arial"/>
                <a:cs typeface="Arial"/>
              </a:rPr>
              <a:t>=</a:t>
            </a:r>
            <a:r>
              <a:rPr dirty="0" sz="1800" spc="-5" b="1">
                <a:solidFill>
                  <a:srgbClr val="007BC3"/>
                </a:solidFill>
                <a:latin typeface="Arial"/>
                <a:cs typeface="Arial"/>
              </a:rPr>
              <a:t> {}	#Creation </a:t>
            </a:r>
            <a:r>
              <a:rPr dirty="0" sz="1800" b="1">
                <a:solidFill>
                  <a:srgbClr val="007BC3"/>
                </a:solidFill>
                <a:latin typeface="Arial"/>
                <a:cs typeface="Arial"/>
              </a:rPr>
              <a:t>of </a:t>
            </a:r>
            <a:r>
              <a:rPr dirty="0" sz="1800" spc="-5" b="1">
                <a:solidFill>
                  <a:srgbClr val="007BC3"/>
                </a:solidFill>
                <a:latin typeface="Arial"/>
                <a:cs typeface="Arial"/>
              </a:rPr>
              <a:t>empty</a:t>
            </a:r>
            <a:r>
              <a:rPr dirty="0" sz="1800" spc="-55" b="1">
                <a:solidFill>
                  <a:srgbClr val="007BC3"/>
                </a:solidFill>
                <a:latin typeface="Arial"/>
                <a:cs typeface="Arial"/>
              </a:rPr>
              <a:t> </a:t>
            </a:r>
            <a:r>
              <a:rPr dirty="0" sz="1800" spc="-5" b="1">
                <a:solidFill>
                  <a:srgbClr val="007BC3"/>
                </a:solidFill>
                <a:latin typeface="Arial"/>
                <a:cs typeface="Arial"/>
              </a:rPr>
              <a:t>set  set2</a:t>
            </a:r>
            <a:r>
              <a:rPr dirty="0" sz="1800" spc="10" b="1">
                <a:solidFill>
                  <a:srgbClr val="007BC3"/>
                </a:solidFill>
                <a:latin typeface="Arial"/>
                <a:cs typeface="Arial"/>
              </a:rPr>
              <a:t> </a:t>
            </a:r>
            <a:r>
              <a:rPr dirty="0" sz="1800" b="1">
                <a:solidFill>
                  <a:srgbClr val="007BC3"/>
                </a:solidFill>
                <a:latin typeface="Arial"/>
                <a:cs typeface="Arial"/>
              </a:rPr>
              <a:t>= </a:t>
            </a:r>
            <a:r>
              <a:rPr dirty="0" sz="1800" spc="-5" b="1">
                <a:solidFill>
                  <a:srgbClr val="007BC3"/>
                </a:solidFill>
                <a:latin typeface="Arial"/>
                <a:cs typeface="Arial"/>
              </a:rPr>
              <a:t>{“John”}	#Set </a:t>
            </a:r>
            <a:r>
              <a:rPr dirty="0" sz="1800" spc="0" b="1">
                <a:solidFill>
                  <a:srgbClr val="007BC3"/>
                </a:solidFill>
                <a:latin typeface="Arial"/>
                <a:cs typeface="Arial"/>
              </a:rPr>
              <a:t>with </a:t>
            </a:r>
            <a:r>
              <a:rPr dirty="0" sz="1800" spc="-5" b="1">
                <a:solidFill>
                  <a:srgbClr val="007BC3"/>
                </a:solidFill>
                <a:latin typeface="Arial"/>
                <a:cs typeface="Arial"/>
              </a:rPr>
              <a:t>an</a:t>
            </a:r>
            <a:r>
              <a:rPr dirty="0" sz="1800" spc="-70" b="1">
                <a:solidFill>
                  <a:srgbClr val="007BC3"/>
                </a:solidFill>
                <a:latin typeface="Arial"/>
                <a:cs typeface="Arial"/>
              </a:rPr>
              <a:t> </a:t>
            </a:r>
            <a:r>
              <a:rPr dirty="0" sz="1800" spc="-5" b="1">
                <a:solidFill>
                  <a:srgbClr val="007BC3"/>
                </a:solidFill>
                <a:latin typeface="Arial"/>
                <a:cs typeface="Arial"/>
              </a:rPr>
              <a:t>element</a:t>
            </a:r>
            <a:endParaRPr sz="1800">
              <a:latin typeface="Arial"/>
              <a:cs typeface="Arial"/>
            </a:endParaRPr>
          </a:p>
        </p:txBody>
      </p:sp>
      <p:sp>
        <p:nvSpPr>
          <p:cNvPr id="14" name="object 14"/>
          <p:cNvSpPr txBox="1"/>
          <p:nvPr/>
        </p:nvSpPr>
        <p:spPr>
          <a:xfrm>
            <a:off x="1424317" y="4227066"/>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5" name="object 15"/>
          <p:cNvSpPr/>
          <p:nvPr/>
        </p:nvSpPr>
        <p:spPr>
          <a:xfrm>
            <a:off x="2444374" y="4082796"/>
            <a:ext cx="5351145" cy="585470"/>
          </a:xfrm>
          <a:custGeom>
            <a:avLst/>
            <a:gdLst/>
            <a:ahLst/>
            <a:cxnLst/>
            <a:rect l="l" t="t" r="r" b="b"/>
            <a:pathLst>
              <a:path w="5351145" h="585470">
                <a:moveTo>
                  <a:pt x="0" y="0"/>
                </a:moveTo>
                <a:lnTo>
                  <a:pt x="0" y="585216"/>
                </a:lnTo>
                <a:lnTo>
                  <a:pt x="5350764" y="585216"/>
                </a:lnTo>
                <a:lnTo>
                  <a:pt x="5350764" y="0"/>
                </a:lnTo>
                <a:lnTo>
                  <a:pt x="0" y="0"/>
                </a:lnTo>
                <a:close/>
              </a:path>
            </a:pathLst>
          </a:custGeom>
          <a:solidFill>
            <a:srgbClr val="D1ECF8"/>
          </a:solidFill>
        </p:spPr>
        <p:txBody>
          <a:bodyPr wrap="square" lIns="0" tIns="0" rIns="0" bIns="0" rtlCol="0"/>
          <a:lstStyle/>
          <a:p/>
        </p:txBody>
      </p:sp>
      <p:sp>
        <p:nvSpPr>
          <p:cNvPr id="16" name="object 16"/>
          <p:cNvSpPr/>
          <p:nvPr/>
        </p:nvSpPr>
        <p:spPr>
          <a:xfrm>
            <a:off x="2429134" y="4069080"/>
            <a:ext cx="5381625" cy="612775"/>
          </a:xfrm>
          <a:custGeom>
            <a:avLst/>
            <a:gdLst/>
            <a:ahLst/>
            <a:cxnLst/>
            <a:rect l="l" t="t" r="r" b="b"/>
            <a:pathLst>
              <a:path w="5381625" h="612775">
                <a:moveTo>
                  <a:pt x="5381244" y="606552"/>
                </a:moveTo>
                <a:lnTo>
                  <a:pt x="5381244" y="6096"/>
                </a:lnTo>
                <a:lnTo>
                  <a:pt x="5373624" y="0"/>
                </a:lnTo>
                <a:lnTo>
                  <a:pt x="6096" y="0"/>
                </a:lnTo>
                <a:lnTo>
                  <a:pt x="0" y="6096"/>
                </a:lnTo>
                <a:lnTo>
                  <a:pt x="0" y="606552"/>
                </a:lnTo>
                <a:lnTo>
                  <a:pt x="6096" y="612648"/>
                </a:lnTo>
                <a:lnTo>
                  <a:pt x="15240" y="612648"/>
                </a:lnTo>
                <a:lnTo>
                  <a:pt x="15240" y="27432"/>
                </a:lnTo>
                <a:lnTo>
                  <a:pt x="28956" y="13716"/>
                </a:lnTo>
                <a:lnTo>
                  <a:pt x="28956" y="27432"/>
                </a:lnTo>
                <a:lnTo>
                  <a:pt x="5352288" y="27432"/>
                </a:lnTo>
                <a:lnTo>
                  <a:pt x="5352288" y="13716"/>
                </a:lnTo>
                <a:lnTo>
                  <a:pt x="5366004" y="27432"/>
                </a:lnTo>
                <a:lnTo>
                  <a:pt x="5366004" y="612648"/>
                </a:lnTo>
                <a:lnTo>
                  <a:pt x="5373624" y="612648"/>
                </a:lnTo>
                <a:lnTo>
                  <a:pt x="5381244" y="606552"/>
                </a:lnTo>
                <a:close/>
              </a:path>
              <a:path w="5381625" h="612775">
                <a:moveTo>
                  <a:pt x="28956" y="27432"/>
                </a:moveTo>
                <a:lnTo>
                  <a:pt x="28956" y="13716"/>
                </a:lnTo>
                <a:lnTo>
                  <a:pt x="15240" y="27432"/>
                </a:lnTo>
                <a:lnTo>
                  <a:pt x="28956" y="27432"/>
                </a:lnTo>
                <a:close/>
              </a:path>
              <a:path w="5381625" h="612775">
                <a:moveTo>
                  <a:pt x="28956" y="583692"/>
                </a:moveTo>
                <a:lnTo>
                  <a:pt x="28956" y="27432"/>
                </a:lnTo>
                <a:lnTo>
                  <a:pt x="15240" y="27432"/>
                </a:lnTo>
                <a:lnTo>
                  <a:pt x="15240" y="583692"/>
                </a:lnTo>
                <a:lnTo>
                  <a:pt x="28956" y="583692"/>
                </a:lnTo>
                <a:close/>
              </a:path>
              <a:path w="5381625" h="612775">
                <a:moveTo>
                  <a:pt x="5366004" y="583692"/>
                </a:moveTo>
                <a:lnTo>
                  <a:pt x="15240" y="583692"/>
                </a:lnTo>
                <a:lnTo>
                  <a:pt x="28956" y="598932"/>
                </a:lnTo>
                <a:lnTo>
                  <a:pt x="28956" y="612648"/>
                </a:lnTo>
                <a:lnTo>
                  <a:pt x="5352288" y="612648"/>
                </a:lnTo>
                <a:lnTo>
                  <a:pt x="5352288" y="598932"/>
                </a:lnTo>
                <a:lnTo>
                  <a:pt x="5366004" y="583692"/>
                </a:lnTo>
                <a:close/>
              </a:path>
              <a:path w="5381625" h="612775">
                <a:moveTo>
                  <a:pt x="28956" y="612648"/>
                </a:moveTo>
                <a:lnTo>
                  <a:pt x="28956" y="598932"/>
                </a:lnTo>
                <a:lnTo>
                  <a:pt x="15240" y="583692"/>
                </a:lnTo>
                <a:lnTo>
                  <a:pt x="15240" y="612648"/>
                </a:lnTo>
                <a:lnTo>
                  <a:pt x="28956" y="612648"/>
                </a:lnTo>
                <a:close/>
              </a:path>
              <a:path w="5381625" h="612775">
                <a:moveTo>
                  <a:pt x="5366004" y="27432"/>
                </a:moveTo>
                <a:lnTo>
                  <a:pt x="5352288" y="13716"/>
                </a:lnTo>
                <a:lnTo>
                  <a:pt x="5352288" y="27432"/>
                </a:lnTo>
                <a:lnTo>
                  <a:pt x="5366004" y="27432"/>
                </a:lnTo>
                <a:close/>
              </a:path>
              <a:path w="5381625" h="612775">
                <a:moveTo>
                  <a:pt x="5366004" y="583692"/>
                </a:moveTo>
                <a:lnTo>
                  <a:pt x="5366004" y="27432"/>
                </a:lnTo>
                <a:lnTo>
                  <a:pt x="5352288" y="27432"/>
                </a:lnTo>
                <a:lnTo>
                  <a:pt x="5352288" y="583692"/>
                </a:lnTo>
                <a:lnTo>
                  <a:pt x="5366004" y="583692"/>
                </a:lnTo>
                <a:close/>
              </a:path>
              <a:path w="5381625" h="612775">
                <a:moveTo>
                  <a:pt x="5366004" y="612648"/>
                </a:moveTo>
                <a:lnTo>
                  <a:pt x="5366004" y="583692"/>
                </a:lnTo>
                <a:lnTo>
                  <a:pt x="5352288" y="598932"/>
                </a:lnTo>
                <a:lnTo>
                  <a:pt x="5352288" y="612648"/>
                </a:lnTo>
                <a:lnTo>
                  <a:pt x="5366004" y="612648"/>
                </a:lnTo>
                <a:close/>
              </a:path>
            </a:pathLst>
          </a:custGeom>
          <a:solidFill>
            <a:srgbClr val="F15928"/>
          </a:solidFill>
        </p:spPr>
        <p:txBody>
          <a:bodyPr wrap="square" lIns="0" tIns="0" rIns="0" bIns="0" rtlCol="0"/>
          <a:lstStyle/>
          <a:p/>
        </p:txBody>
      </p:sp>
      <p:sp>
        <p:nvSpPr>
          <p:cNvPr id="17" name="object 17"/>
          <p:cNvSpPr txBox="1"/>
          <p:nvPr/>
        </p:nvSpPr>
        <p:spPr>
          <a:xfrm>
            <a:off x="2444374" y="4109718"/>
            <a:ext cx="5351145" cy="513080"/>
          </a:xfrm>
          <a:prstGeom prst="rect">
            <a:avLst/>
          </a:prstGeom>
        </p:spPr>
        <p:txBody>
          <a:bodyPr wrap="square" lIns="0" tIns="12065" rIns="0" bIns="0" rtlCol="0" vert="horz">
            <a:spAutoFit/>
          </a:bodyPr>
          <a:lstStyle/>
          <a:p>
            <a:pPr marL="89535" marR="175895">
              <a:lnSpc>
                <a:spcPct val="100000"/>
              </a:lnSpc>
              <a:spcBef>
                <a:spcPts val="95"/>
              </a:spcBef>
            </a:pPr>
            <a:r>
              <a:rPr dirty="0" sz="1600" spc="-5">
                <a:solidFill>
                  <a:srgbClr val="001F5F"/>
                </a:solidFill>
                <a:latin typeface="Arial"/>
                <a:cs typeface="Arial"/>
              </a:rPr>
              <a:t>s1 = set("my name is John and John is my name".split())  s1 = {'is', 'and', </a:t>
            </a:r>
            <a:r>
              <a:rPr dirty="0" sz="1600" spc="-10">
                <a:solidFill>
                  <a:srgbClr val="001F5F"/>
                </a:solidFill>
                <a:latin typeface="Arial"/>
                <a:cs typeface="Arial"/>
              </a:rPr>
              <a:t>'my', </a:t>
            </a:r>
            <a:r>
              <a:rPr dirty="0" sz="1600" spc="-5">
                <a:solidFill>
                  <a:srgbClr val="001F5F"/>
                </a:solidFill>
                <a:latin typeface="Arial"/>
                <a:cs typeface="Arial"/>
              </a:rPr>
              <a:t>'name',</a:t>
            </a:r>
            <a:r>
              <a:rPr dirty="0" sz="1600" spc="90">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29596" y="641095"/>
            <a:ext cx="3288029" cy="452120"/>
          </a:xfrm>
          <a:prstGeom prst="rect"/>
        </p:spPr>
        <p:txBody>
          <a:bodyPr wrap="square" lIns="0" tIns="12065" rIns="0" bIns="0" rtlCol="0" vert="horz">
            <a:spAutoFit/>
          </a:bodyPr>
          <a:lstStyle/>
          <a:p>
            <a:pPr marL="12700">
              <a:lnSpc>
                <a:spcPct val="100000"/>
              </a:lnSpc>
              <a:spcBef>
                <a:spcPts val="95"/>
              </a:spcBef>
            </a:pPr>
            <a:r>
              <a:rPr dirty="0" spc="-5"/>
              <a:t>Operations on</a:t>
            </a:r>
            <a:r>
              <a:rPr dirty="0" spc="-25"/>
              <a:t> </a:t>
            </a:r>
            <a:r>
              <a:rPr dirty="0" spc="-5"/>
              <a:t>Sets</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3</a:t>
            </a:r>
            <a:endParaRPr sz="1000">
              <a:latin typeface="Arial"/>
              <a:cs typeface="Arial"/>
            </a:endParaRPr>
          </a:p>
        </p:txBody>
      </p:sp>
      <p:graphicFrame>
        <p:nvGraphicFramePr>
          <p:cNvPr id="5" name="object 5"/>
          <p:cNvGraphicFramePr>
            <a:graphicFrameLocks noGrp="1"/>
          </p:cNvGraphicFramePr>
          <p:nvPr/>
        </p:nvGraphicFramePr>
        <p:xfrm>
          <a:off x="997847" y="1293622"/>
          <a:ext cx="8552180" cy="4361180"/>
        </p:xfrm>
        <a:graphic>
          <a:graphicData uri="http://schemas.openxmlformats.org/drawingml/2006/table">
            <a:tbl>
              <a:tblPr firstRow="1" bandRow="1">
                <a:tableStyleId>{2D5ABB26-0587-4C30-8999-92F81FD0307C}</a:tableStyleId>
              </a:tblPr>
              <a:tblGrid>
                <a:gridCol w="2773680"/>
                <a:gridCol w="1341120"/>
                <a:gridCol w="4418330"/>
              </a:tblGrid>
              <a:tr h="370205">
                <a:tc>
                  <a:txBody>
                    <a:bodyPr/>
                    <a:lstStyle/>
                    <a:p>
                      <a:pPr marL="852169">
                        <a:lnSpc>
                          <a:spcPct val="100000"/>
                        </a:lnSpc>
                        <a:spcBef>
                          <a:spcPts val="300"/>
                        </a:spcBef>
                      </a:pPr>
                      <a:r>
                        <a:rPr dirty="0" sz="1800" spc="-5" b="1">
                          <a:solidFill>
                            <a:srgbClr val="FFFFFF"/>
                          </a:solidFill>
                          <a:latin typeface="Arial"/>
                          <a:cs typeface="Arial"/>
                        </a:rPr>
                        <a:t>Operation</a:t>
                      </a:r>
                      <a:endParaRPr sz="18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99060">
                        <a:lnSpc>
                          <a:spcPct val="100000"/>
                        </a:lnSpc>
                        <a:spcBef>
                          <a:spcPts val="300"/>
                        </a:spcBef>
                      </a:pPr>
                      <a:r>
                        <a:rPr dirty="0" sz="1800" spc="-10" b="1">
                          <a:solidFill>
                            <a:srgbClr val="FFFFFF"/>
                          </a:solidFill>
                          <a:latin typeface="Arial"/>
                          <a:cs typeface="Arial"/>
                        </a:rPr>
                        <a:t>Equivalent</a:t>
                      </a:r>
                      <a:endParaRPr sz="18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algn="ctr" marL="11430">
                        <a:lnSpc>
                          <a:spcPct val="100000"/>
                        </a:lnSpc>
                        <a:spcBef>
                          <a:spcPts val="300"/>
                        </a:spcBef>
                      </a:pPr>
                      <a:r>
                        <a:rPr dirty="0" sz="1800" spc="-5" b="1">
                          <a:solidFill>
                            <a:srgbClr val="FFFFFF"/>
                          </a:solidFill>
                          <a:latin typeface="Arial"/>
                          <a:cs typeface="Arial"/>
                        </a:rPr>
                        <a:t>Operation</a:t>
                      </a:r>
                      <a:endParaRPr sz="1800">
                        <a:latin typeface="Arial"/>
                        <a:cs typeface="Arial"/>
                      </a:endParaRPr>
                    </a:p>
                  </a:txBody>
                  <a:tcPr marL="0" marR="0" marB="0" marT="3810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370205">
                <a:tc>
                  <a:txBody>
                    <a:bodyPr/>
                    <a:lstStyle/>
                    <a:p>
                      <a:pPr marL="95885">
                        <a:lnSpc>
                          <a:spcPct val="100000"/>
                        </a:lnSpc>
                        <a:spcBef>
                          <a:spcPts val="300"/>
                        </a:spcBef>
                      </a:pPr>
                      <a:r>
                        <a:rPr dirty="0" sz="1800" spc="-5">
                          <a:solidFill>
                            <a:srgbClr val="6C6D70"/>
                          </a:solidFill>
                          <a:latin typeface="Arial"/>
                          <a:cs typeface="Arial"/>
                        </a:rPr>
                        <a:t>len</a:t>
                      </a:r>
                      <a:r>
                        <a:rPr dirty="0" sz="1800" spc="0">
                          <a:solidFill>
                            <a:srgbClr val="6C6D70"/>
                          </a:solidFill>
                          <a:latin typeface="Arial"/>
                          <a:cs typeface="Arial"/>
                        </a:rPr>
                        <a:t> </a:t>
                      </a:r>
                      <a:r>
                        <a:rPr dirty="0" sz="1800">
                          <a:solidFill>
                            <a:srgbClr val="6C6D70"/>
                          </a:solidFill>
                          <a:latin typeface="Arial"/>
                          <a:cs typeface="Arial"/>
                        </a:rPr>
                        <a:t>(s)</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nSpc>
                          <a:spcPct val="100000"/>
                        </a:lnSpc>
                      </a:pPr>
                      <a:endParaRPr sz="1700">
                        <a:latin typeface="Times New Roman"/>
                        <a:cs typeface="Times New Roman"/>
                      </a:endParaRPr>
                    </a:p>
                  </a:txBody>
                  <a:tcPr marL="0" marR="0" marB="0" marT="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0"/>
                        </a:spcBef>
                      </a:pPr>
                      <a:r>
                        <a:rPr dirty="0" sz="1800" spc="-5">
                          <a:solidFill>
                            <a:srgbClr val="6C6D70"/>
                          </a:solidFill>
                          <a:latin typeface="Arial"/>
                          <a:cs typeface="Arial"/>
                        </a:rPr>
                        <a:t>Length of set</a:t>
                      </a:r>
                      <a:r>
                        <a:rPr dirty="0" sz="1800" spc="10">
                          <a:solidFill>
                            <a:srgbClr val="6C6D70"/>
                          </a:solidFill>
                          <a:latin typeface="Arial"/>
                          <a:cs typeface="Arial"/>
                        </a:rPr>
                        <a:t> </a:t>
                      </a:r>
                      <a:r>
                        <a:rPr dirty="0" sz="1800" spc="-5">
                          <a:solidFill>
                            <a:srgbClr val="6C6D70"/>
                          </a:solidFill>
                          <a:latin typeface="Arial"/>
                          <a:cs typeface="Arial"/>
                        </a:rPr>
                        <a:t>‘s’</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5885">
                        <a:lnSpc>
                          <a:spcPct val="100000"/>
                        </a:lnSpc>
                        <a:spcBef>
                          <a:spcPts val="310"/>
                        </a:spcBef>
                      </a:pPr>
                      <a:r>
                        <a:rPr dirty="0" sz="1800">
                          <a:solidFill>
                            <a:srgbClr val="6C6D70"/>
                          </a:solidFill>
                          <a:latin typeface="Arial"/>
                          <a:cs typeface="Arial"/>
                        </a:rPr>
                        <a:t>x </a:t>
                      </a:r>
                      <a:r>
                        <a:rPr dirty="0" sz="1800" spc="-5">
                          <a:solidFill>
                            <a:srgbClr val="6C6D70"/>
                          </a:solidFill>
                          <a:latin typeface="Arial"/>
                          <a:cs typeface="Arial"/>
                        </a:rPr>
                        <a:t>in</a:t>
                      </a:r>
                      <a:r>
                        <a:rPr dirty="0" sz="1800" spc="-15">
                          <a:solidFill>
                            <a:srgbClr val="6C6D70"/>
                          </a:solidFill>
                          <a:latin typeface="Arial"/>
                          <a:cs typeface="Arial"/>
                        </a:rPr>
                        <a:t> </a:t>
                      </a:r>
                      <a:r>
                        <a:rPr dirty="0" sz="1800">
                          <a:solidFill>
                            <a:srgbClr val="6C6D70"/>
                          </a:solidFill>
                          <a:latin typeface="Arial"/>
                          <a:cs typeface="Arial"/>
                        </a:rPr>
                        <a:t>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nSpc>
                          <a:spcPct val="100000"/>
                        </a:lnSpc>
                      </a:pPr>
                      <a:endParaRPr sz="1700">
                        <a:latin typeface="Times New Roman"/>
                        <a:cs typeface="Times New Roman"/>
                      </a:endParaRPr>
                    </a:p>
                  </a:txBody>
                  <a:tcPr marL="0" marR="0" marB="0" marT="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10"/>
                        </a:spcBef>
                      </a:pPr>
                      <a:r>
                        <a:rPr dirty="0" sz="1800" spc="-5">
                          <a:solidFill>
                            <a:srgbClr val="6C6D70"/>
                          </a:solidFill>
                          <a:latin typeface="Arial"/>
                          <a:cs typeface="Arial"/>
                        </a:rPr>
                        <a:t>Membership of </a:t>
                      </a:r>
                      <a:r>
                        <a:rPr dirty="0" sz="1800" spc="-10">
                          <a:solidFill>
                            <a:srgbClr val="6C6D70"/>
                          </a:solidFill>
                          <a:latin typeface="Arial"/>
                          <a:cs typeface="Arial"/>
                        </a:rPr>
                        <a:t>‘x’ </a:t>
                      </a:r>
                      <a:r>
                        <a:rPr dirty="0" sz="1800" spc="-5">
                          <a:solidFill>
                            <a:srgbClr val="6C6D70"/>
                          </a:solidFill>
                          <a:latin typeface="Arial"/>
                          <a:cs typeface="Arial"/>
                        </a:rPr>
                        <a:t>in</a:t>
                      </a:r>
                      <a:r>
                        <a:rPr dirty="0" sz="1800" spc="-25">
                          <a:solidFill>
                            <a:srgbClr val="6C6D70"/>
                          </a:solidFill>
                          <a:latin typeface="Arial"/>
                          <a:cs typeface="Arial"/>
                        </a:rPr>
                        <a:t> </a:t>
                      </a:r>
                      <a:r>
                        <a:rPr dirty="0" sz="1800" spc="-5">
                          <a:solidFill>
                            <a:srgbClr val="6C6D70"/>
                          </a:solidFill>
                          <a:latin typeface="Arial"/>
                          <a:cs typeface="Arial"/>
                        </a:rPr>
                        <a:t>‘s’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00"/>
                        </a:spcBef>
                      </a:pPr>
                      <a:r>
                        <a:rPr dirty="0" sz="1800">
                          <a:solidFill>
                            <a:srgbClr val="6C6D70"/>
                          </a:solidFill>
                          <a:latin typeface="Arial"/>
                          <a:cs typeface="Arial"/>
                        </a:rPr>
                        <a:t>x </a:t>
                      </a:r>
                      <a:r>
                        <a:rPr dirty="0" sz="1800" spc="-5">
                          <a:solidFill>
                            <a:srgbClr val="6C6D70"/>
                          </a:solidFill>
                          <a:latin typeface="Arial"/>
                          <a:cs typeface="Arial"/>
                        </a:rPr>
                        <a:t>not in </a:t>
                      </a:r>
                      <a:r>
                        <a:rPr dirty="0" sz="1800">
                          <a:solidFill>
                            <a:srgbClr val="6C6D70"/>
                          </a:solidFill>
                          <a:latin typeface="Arial"/>
                          <a:cs typeface="Arial"/>
                        </a:rPr>
                        <a:t>s</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nSpc>
                          <a:spcPct val="100000"/>
                        </a:lnSpc>
                      </a:pPr>
                      <a:endParaRPr sz="1700">
                        <a:latin typeface="Times New Roman"/>
                        <a:cs typeface="Times New Roman"/>
                      </a:endParaRPr>
                    </a:p>
                  </a:txBody>
                  <a:tcPr marL="0" marR="0" marB="0" marT="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0"/>
                        </a:spcBef>
                      </a:pPr>
                      <a:r>
                        <a:rPr dirty="0" sz="1800" spc="-5">
                          <a:solidFill>
                            <a:srgbClr val="6C6D70"/>
                          </a:solidFill>
                          <a:latin typeface="Arial"/>
                          <a:cs typeface="Arial"/>
                        </a:rPr>
                        <a:t>Membership of </a:t>
                      </a:r>
                      <a:r>
                        <a:rPr dirty="0" sz="1800" spc="-10">
                          <a:solidFill>
                            <a:srgbClr val="6C6D70"/>
                          </a:solidFill>
                          <a:latin typeface="Arial"/>
                          <a:cs typeface="Arial"/>
                        </a:rPr>
                        <a:t>‘x’ </a:t>
                      </a:r>
                      <a:r>
                        <a:rPr dirty="0" sz="1800" spc="-5">
                          <a:solidFill>
                            <a:srgbClr val="6C6D70"/>
                          </a:solidFill>
                          <a:latin typeface="Arial"/>
                          <a:cs typeface="Arial"/>
                        </a:rPr>
                        <a:t>not in</a:t>
                      </a:r>
                      <a:r>
                        <a:rPr dirty="0" sz="1800" spc="-20">
                          <a:solidFill>
                            <a:srgbClr val="6C6D70"/>
                          </a:solidFill>
                          <a:latin typeface="Arial"/>
                          <a:cs typeface="Arial"/>
                        </a:rPr>
                        <a:t> </a:t>
                      </a:r>
                      <a:r>
                        <a:rPr dirty="0" sz="1800" spc="-5">
                          <a:solidFill>
                            <a:srgbClr val="6C6D70"/>
                          </a:solidFill>
                          <a:latin typeface="Arial"/>
                          <a:cs typeface="Arial"/>
                        </a:rPr>
                        <a:t>‘s’</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00"/>
                        </a:spcBef>
                      </a:pPr>
                      <a:r>
                        <a:rPr dirty="0" sz="1800" spc="-5">
                          <a:solidFill>
                            <a:srgbClr val="6C6D70"/>
                          </a:solidFill>
                          <a:latin typeface="Arial"/>
                          <a:cs typeface="Arial"/>
                        </a:rPr>
                        <a:t>s.issubset(t)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0"/>
                        </a:spcBef>
                      </a:pPr>
                      <a:r>
                        <a:rPr dirty="0" sz="1800">
                          <a:solidFill>
                            <a:srgbClr val="6C6D70"/>
                          </a:solidFill>
                          <a:latin typeface="Arial"/>
                          <a:cs typeface="Arial"/>
                        </a:rPr>
                        <a:t>s &lt;=</a:t>
                      </a:r>
                      <a:r>
                        <a:rPr dirty="0" sz="1800" spc="-40">
                          <a:solidFill>
                            <a:srgbClr val="6C6D70"/>
                          </a:solidFill>
                          <a:latin typeface="Arial"/>
                          <a:cs typeface="Arial"/>
                        </a:rPr>
                        <a:t> </a:t>
                      </a:r>
                      <a:r>
                        <a:rPr dirty="0" sz="1800">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0"/>
                        </a:spcBef>
                      </a:pPr>
                      <a:r>
                        <a:rPr dirty="0" sz="1800" spc="-5">
                          <a:solidFill>
                            <a:srgbClr val="6C6D70"/>
                          </a:solidFill>
                          <a:latin typeface="Arial"/>
                          <a:cs typeface="Arial"/>
                        </a:rPr>
                        <a:t>Check </a:t>
                      </a:r>
                      <a:r>
                        <a:rPr dirty="0" sz="1800" spc="-10">
                          <a:solidFill>
                            <a:srgbClr val="6C6D70"/>
                          </a:solidFill>
                          <a:latin typeface="Arial"/>
                          <a:cs typeface="Arial"/>
                        </a:rPr>
                        <a:t>whether </a:t>
                      </a:r>
                      <a:r>
                        <a:rPr dirty="0" sz="1800" spc="-5">
                          <a:solidFill>
                            <a:srgbClr val="6C6D70"/>
                          </a:solidFill>
                          <a:latin typeface="Arial"/>
                          <a:cs typeface="Arial"/>
                        </a:rPr>
                        <a:t>‘s’ is subset</a:t>
                      </a:r>
                      <a:r>
                        <a:rPr dirty="0" sz="1800" spc="15">
                          <a:solidFill>
                            <a:srgbClr val="6C6D70"/>
                          </a:solidFill>
                          <a:latin typeface="Arial"/>
                          <a:cs typeface="Arial"/>
                        </a:rPr>
                        <a:t> </a:t>
                      </a:r>
                      <a:r>
                        <a:rPr dirty="0" sz="1800" spc="-5">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5885">
                        <a:lnSpc>
                          <a:spcPct val="100000"/>
                        </a:lnSpc>
                        <a:spcBef>
                          <a:spcPts val="310"/>
                        </a:spcBef>
                      </a:pPr>
                      <a:r>
                        <a:rPr dirty="0" sz="1800" spc="-5">
                          <a:solidFill>
                            <a:srgbClr val="6C6D70"/>
                          </a:solidFill>
                          <a:latin typeface="Arial"/>
                          <a:cs typeface="Arial"/>
                        </a:rPr>
                        <a:t>s.issuperset(t)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10"/>
                        </a:spcBef>
                      </a:pPr>
                      <a:r>
                        <a:rPr dirty="0" sz="1800">
                          <a:solidFill>
                            <a:srgbClr val="6C6D70"/>
                          </a:solidFill>
                          <a:latin typeface="Arial"/>
                          <a:cs typeface="Arial"/>
                        </a:rPr>
                        <a:t>s &gt;=</a:t>
                      </a:r>
                      <a:r>
                        <a:rPr dirty="0" sz="1800" spc="-40">
                          <a:solidFill>
                            <a:srgbClr val="6C6D70"/>
                          </a:solidFill>
                          <a:latin typeface="Arial"/>
                          <a:cs typeface="Arial"/>
                        </a:rPr>
                        <a:t> </a:t>
                      </a:r>
                      <a:r>
                        <a:rPr dirty="0" sz="1800">
                          <a:solidFill>
                            <a:srgbClr val="6C6D70"/>
                          </a:solidFill>
                          <a:latin typeface="Arial"/>
                          <a:cs typeface="Arial"/>
                        </a:rPr>
                        <a:t>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10"/>
                        </a:spcBef>
                      </a:pPr>
                      <a:r>
                        <a:rPr dirty="0" sz="1800" spc="-5">
                          <a:solidFill>
                            <a:srgbClr val="6C6D70"/>
                          </a:solidFill>
                          <a:latin typeface="Arial"/>
                          <a:cs typeface="Arial"/>
                        </a:rPr>
                        <a:t>Check </a:t>
                      </a:r>
                      <a:r>
                        <a:rPr dirty="0" sz="1800" spc="-10">
                          <a:solidFill>
                            <a:srgbClr val="6C6D70"/>
                          </a:solidFill>
                          <a:latin typeface="Arial"/>
                          <a:cs typeface="Arial"/>
                        </a:rPr>
                        <a:t>whether </a:t>
                      </a:r>
                      <a:r>
                        <a:rPr dirty="0" sz="1800" spc="-5">
                          <a:solidFill>
                            <a:srgbClr val="6C6D70"/>
                          </a:solidFill>
                          <a:latin typeface="Arial"/>
                          <a:cs typeface="Arial"/>
                        </a:rPr>
                        <a:t>‘t’ is superset of</a:t>
                      </a:r>
                      <a:r>
                        <a:rPr dirty="0" sz="1800" spc="15">
                          <a:solidFill>
                            <a:srgbClr val="6C6D70"/>
                          </a:solidFill>
                          <a:latin typeface="Arial"/>
                          <a:cs typeface="Arial"/>
                        </a:rPr>
                        <a:t> </a:t>
                      </a:r>
                      <a:r>
                        <a:rPr dirty="0" sz="1800" spc="-5">
                          <a:solidFill>
                            <a:srgbClr val="6C6D70"/>
                          </a:solidFill>
                          <a:latin typeface="Arial"/>
                          <a:cs typeface="Arial"/>
                        </a:rPr>
                        <a:t>‘s’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00"/>
                        </a:spcBef>
                      </a:pPr>
                      <a:r>
                        <a:rPr dirty="0" sz="1800" spc="-5">
                          <a:solidFill>
                            <a:srgbClr val="6C6D70"/>
                          </a:solidFill>
                          <a:latin typeface="Arial"/>
                          <a:cs typeface="Arial"/>
                        </a:rPr>
                        <a:t>s.union(t)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0"/>
                        </a:spcBef>
                      </a:pPr>
                      <a:r>
                        <a:rPr dirty="0" sz="1800">
                          <a:solidFill>
                            <a:srgbClr val="6C6D70"/>
                          </a:solidFill>
                          <a:latin typeface="Arial"/>
                          <a:cs typeface="Arial"/>
                        </a:rPr>
                        <a:t>s |</a:t>
                      </a:r>
                      <a:r>
                        <a:rPr dirty="0" sz="1800" spc="-25">
                          <a:solidFill>
                            <a:srgbClr val="6C6D70"/>
                          </a:solidFill>
                          <a:latin typeface="Arial"/>
                          <a:cs typeface="Arial"/>
                        </a:rPr>
                        <a:t> </a:t>
                      </a:r>
                      <a:r>
                        <a:rPr dirty="0" sz="1800">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0"/>
                        </a:spcBef>
                      </a:pPr>
                      <a:r>
                        <a:rPr dirty="0" sz="1800" spc="-5">
                          <a:solidFill>
                            <a:srgbClr val="6C6D70"/>
                          </a:solidFill>
                          <a:latin typeface="Arial"/>
                          <a:cs typeface="Arial"/>
                        </a:rPr>
                        <a:t>Union of sets ‘s’ and</a:t>
                      </a:r>
                      <a:r>
                        <a:rPr dirty="0" sz="1800" spc="-40">
                          <a:solidFill>
                            <a:srgbClr val="6C6D70"/>
                          </a:solidFill>
                          <a:latin typeface="Arial"/>
                          <a:cs typeface="Arial"/>
                        </a:rPr>
                        <a:t> </a:t>
                      </a:r>
                      <a:r>
                        <a:rPr dirty="0" sz="1800" spc="-5">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00"/>
                        </a:spcBef>
                      </a:pPr>
                      <a:r>
                        <a:rPr dirty="0" sz="1800" spc="-5">
                          <a:solidFill>
                            <a:srgbClr val="6C6D70"/>
                          </a:solidFill>
                          <a:latin typeface="Arial"/>
                          <a:cs typeface="Arial"/>
                        </a:rPr>
                        <a:t>s.intersection(t)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0"/>
                        </a:spcBef>
                      </a:pPr>
                      <a:r>
                        <a:rPr dirty="0" sz="1800">
                          <a:solidFill>
                            <a:srgbClr val="6C6D70"/>
                          </a:solidFill>
                          <a:latin typeface="Arial"/>
                          <a:cs typeface="Arial"/>
                        </a:rPr>
                        <a:t>s &amp;</a:t>
                      </a:r>
                      <a:r>
                        <a:rPr dirty="0" sz="1800" spc="-25">
                          <a:solidFill>
                            <a:srgbClr val="6C6D70"/>
                          </a:solidFill>
                          <a:latin typeface="Arial"/>
                          <a:cs typeface="Arial"/>
                        </a:rPr>
                        <a:t> </a:t>
                      </a:r>
                      <a:r>
                        <a:rPr dirty="0" sz="1800">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0"/>
                        </a:spcBef>
                      </a:pPr>
                      <a:r>
                        <a:rPr dirty="0" sz="1800" spc="-5">
                          <a:solidFill>
                            <a:srgbClr val="6C6D70"/>
                          </a:solidFill>
                          <a:latin typeface="Arial"/>
                          <a:cs typeface="Arial"/>
                        </a:rPr>
                        <a:t>Intersection of sets ‘s’ and</a:t>
                      </a:r>
                      <a:r>
                        <a:rPr dirty="0" sz="1800" spc="-45">
                          <a:solidFill>
                            <a:srgbClr val="6C6D70"/>
                          </a:solidFill>
                          <a:latin typeface="Arial"/>
                          <a:cs typeface="Arial"/>
                        </a:rPr>
                        <a:t> </a:t>
                      </a:r>
                      <a:r>
                        <a:rPr dirty="0" sz="1800" spc="-5">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5885">
                        <a:lnSpc>
                          <a:spcPct val="100000"/>
                        </a:lnSpc>
                        <a:spcBef>
                          <a:spcPts val="310"/>
                        </a:spcBef>
                      </a:pPr>
                      <a:r>
                        <a:rPr dirty="0" sz="1800" spc="-5">
                          <a:solidFill>
                            <a:srgbClr val="6C6D70"/>
                          </a:solidFill>
                          <a:latin typeface="Arial"/>
                          <a:cs typeface="Arial"/>
                        </a:rPr>
                        <a:t>s.difference(t)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10"/>
                        </a:spcBef>
                      </a:pPr>
                      <a:r>
                        <a:rPr dirty="0" sz="1800">
                          <a:solidFill>
                            <a:srgbClr val="6C6D70"/>
                          </a:solidFill>
                          <a:latin typeface="Arial"/>
                          <a:cs typeface="Arial"/>
                        </a:rPr>
                        <a:t>s -</a:t>
                      </a:r>
                      <a:r>
                        <a:rPr dirty="0" sz="1800" spc="-25">
                          <a:solidFill>
                            <a:srgbClr val="6C6D70"/>
                          </a:solidFill>
                          <a:latin typeface="Arial"/>
                          <a:cs typeface="Arial"/>
                        </a:rPr>
                        <a:t> </a:t>
                      </a:r>
                      <a:r>
                        <a:rPr dirty="0" sz="1800">
                          <a:solidFill>
                            <a:srgbClr val="6C6D70"/>
                          </a:solidFill>
                          <a:latin typeface="Arial"/>
                          <a:cs typeface="Arial"/>
                        </a:rPr>
                        <a:t>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10"/>
                        </a:spcBef>
                      </a:pPr>
                      <a:r>
                        <a:rPr dirty="0" sz="1800" spc="-5">
                          <a:solidFill>
                            <a:srgbClr val="6C6D70"/>
                          </a:solidFill>
                          <a:latin typeface="Arial"/>
                          <a:cs typeface="Arial"/>
                        </a:rPr>
                        <a:t>Returns elements in ‘s’ but not in</a:t>
                      </a:r>
                      <a:r>
                        <a:rPr dirty="0" sz="1800" spc="-15">
                          <a:solidFill>
                            <a:srgbClr val="6C6D70"/>
                          </a:solidFill>
                          <a:latin typeface="Arial"/>
                          <a:cs typeface="Arial"/>
                        </a:rPr>
                        <a:t> </a:t>
                      </a:r>
                      <a:r>
                        <a:rPr dirty="0" sz="1800" spc="-5">
                          <a:solidFill>
                            <a:srgbClr val="6C6D70"/>
                          </a:solidFill>
                          <a:latin typeface="Arial"/>
                          <a:cs typeface="Arial"/>
                        </a:rPr>
                        <a:t>‘t’</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5885">
                        <a:lnSpc>
                          <a:spcPct val="100000"/>
                        </a:lnSpc>
                        <a:spcBef>
                          <a:spcPts val="300"/>
                        </a:spcBef>
                      </a:pPr>
                      <a:r>
                        <a:rPr dirty="0" sz="1800" spc="-5">
                          <a:solidFill>
                            <a:srgbClr val="6C6D70"/>
                          </a:solidFill>
                          <a:latin typeface="Arial"/>
                          <a:cs typeface="Arial"/>
                        </a:rPr>
                        <a:t>s.symmetric_difference(t)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0"/>
                        </a:spcBef>
                      </a:pPr>
                      <a:r>
                        <a:rPr dirty="0" sz="1800">
                          <a:solidFill>
                            <a:srgbClr val="6C6D70"/>
                          </a:solidFill>
                          <a:latin typeface="Arial"/>
                          <a:cs typeface="Arial"/>
                        </a:rPr>
                        <a:t>s ^</a:t>
                      </a:r>
                      <a:r>
                        <a:rPr dirty="0" sz="1800" spc="-20">
                          <a:solidFill>
                            <a:srgbClr val="6C6D70"/>
                          </a:solidFill>
                          <a:latin typeface="Arial"/>
                          <a:cs typeface="Arial"/>
                        </a:rPr>
                        <a:t> </a:t>
                      </a:r>
                      <a:r>
                        <a:rPr dirty="0" sz="1800">
                          <a:solidFill>
                            <a:srgbClr val="6C6D70"/>
                          </a:solidFill>
                          <a:latin typeface="Arial"/>
                          <a:cs typeface="Arial"/>
                        </a:rPr>
                        <a:t>t</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128270">
                        <a:lnSpc>
                          <a:spcPct val="100000"/>
                        </a:lnSpc>
                        <a:spcBef>
                          <a:spcPts val="300"/>
                        </a:spcBef>
                      </a:pPr>
                      <a:r>
                        <a:rPr dirty="0" sz="1800" spc="-5">
                          <a:solidFill>
                            <a:srgbClr val="6C6D70"/>
                          </a:solidFill>
                          <a:latin typeface="Arial"/>
                          <a:cs typeface="Arial"/>
                        </a:rPr>
                        <a:t>Returns elements in either ‘s’ or ‘t’ but</a:t>
                      </a:r>
                      <a:r>
                        <a:rPr dirty="0" sz="1800" spc="-80">
                          <a:solidFill>
                            <a:srgbClr val="6C6D70"/>
                          </a:solidFill>
                          <a:latin typeface="Arial"/>
                          <a:cs typeface="Arial"/>
                        </a:rPr>
                        <a:t> </a:t>
                      </a:r>
                      <a:r>
                        <a:rPr dirty="0" sz="1800" spc="-5">
                          <a:solidFill>
                            <a:srgbClr val="6C6D70"/>
                          </a:solidFill>
                          <a:latin typeface="Arial"/>
                          <a:cs typeface="Arial"/>
                        </a:rPr>
                        <a:t>not  both</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00"/>
                        </a:spcBef>
                      </a:pPr>
                      <a:r>
                        <a:rPr dirty="0" sz="1800" spc="-5">
                          <a:solidFill>
                            <a:srgbClr val="6C6D70"/>
                          </a:solidFill>
                          <a:latin typeface="Arial"/>
                          <a:cs typeface="Arial"/>
                        </a:rPr>
                        <a:t>s.copy(_)</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a:lnSpc>
                          <a:spcPct val="100000"/>
                        </a:lnSpc>
                      </a:pPr>
                      <a:endParaRPr sz="1700">
                        <a:latin typeface="Times New Roman"/>
                        <a:cs typeface="Times New Roman"/>
                      </a:endParaRPr>
                    </a:p>
                  </a:txBody>
                  <a:tcPr marL="0" marR="0" marB="0" marT="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0"/>
                        </a:spcBef>
                      </a:pPr>
                      <a:r>
                        <a:rPr dirty="0" sz="1800">
                          <a:solidFill>
                            <a:srgbClr val="6C6D70"/>
                          </a:solidFill>
                          <a:latin typeface="Arial"/>
                          <a:cs typeface="Arial"/>
                        </a:rPr>
                        <a:t>A </a:t>
                      </a:r>
                      <a:r>
                        <a:rPr dirty="0" sz="1800" spc="-5">
                          <a:solidFill>
                            <a:srgbClr val="6C6D70"/>
                          </a:solidFill>
                          <a:latin typeface="Arial"/>
                          <a:cs typeface="Arial"/>
                        </a:rPr>
                        <a:t>new copy of</a:t>
                      </a:r>
                      <a:r>
                        <a:rPr dirty="0" sz="1800" spc="-90">
                          <a:solidFill>
                            <a:srgbClr val="6C6D70"/>
                          </a:solidFill>
                          <a:latin typeface="Arial"/>
                          <a:cs typeface="Arial"/>
                        </a:rPr>
                        <a:t> </a:t>
                      </a:r>
                      <a:r>
                        <a:rPr dirty="0" sz="1800" spc="-5">
                          <a:solidFill>
                            <a:srgbClr val="6C6D70"/>
                          </a:solidFill>
                          <a:latin typeface="Arial"/>
                          <a:cs typeface="Arial"/>
                        </a:rPr>
                        <a:t>‘s’</a:t>
                      </a:r>
                      <a:endParaRPr sz="1800">
                        <a:latin typeface="Arial"/>
                        <a:cs typeface="Arial"/>
                      </a:endParaRPr>
                    </a:p>
                  </a:txBody>
                  <a:tcPr marL="0" marR="0" marB="0" marT="3810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6" name="object 6"/>
          <p:cNvSpPr/>
          <p:nvPr/>
        </p:nvSpPr>
        <p:spPr>
          <a:xfrm>
            <a:off x="1287661" y="6099048"/>
            <a:ext cx="8162925" cy="457200"/>
          </a:xfrm>
          <a:custGeom>
            <a:avLst/>
            <a:gdLst/>
            <a:ahLst/>
            <a:cxnLst/>
            <a:rect l="l" t="t" r="r" b="b"/>
            <a:pathLst>
              <a:path w="8162925" h="457200">
                <a:moveTo>
                  <a:pt x="0" y="0"/>
                </a:moveTo>
                <a:lnTo>
                  <a:pt x="0" y="457200"/>
                </a:lnTo>
                <a:lnTo>
                  <a:pt x="8162544" y="457200"/>
                </a:lnTo>
                <a:lnTo>
                  <a:pt x="8162544" y="0"/>
                </a:lnTo>
                <a:lnTo>
                  <a:pt x="0" y="0"/>
                </a:lnTo>
                <a:close/>
              </a:path>
            </a:pathLst>
          </a:custGeom>
          <a:solidFill>
            <a:srgbClr val="FCDED4"/>
          </a:solidFill>
        </p:spPr>
        <p:txBody>
          <a:bodyPr wrap="square" lIns="0" tIns="0" rIns="0" bIns="0" rtlCol="0"/>
          <a:lstStyle/>
          <a:p/>
        </p:txBody>
      </p:sp>
      <p:sp>
        <p:nvSpPr>
          <p:cNvPr id="7" name="object 7"/>
          <p:cNvSpPr/>
          <p:nvPr/>
        </p:nvSpPr>
        <p:spPr>
          <a:xfrm>
            <a:off x="1283089" y="6094476"/>
            <a:ext cx="8171815" cy="467995"/>
          </a:xfrm>
          <a:custGeom>
            <a:avLst/>
            <a:gdLst/>
            <a:ahLst/>
            <a:cxnLst/>
            <a:rect l="l" t="t" r="r" b="b"/>
            <a:pathLst>
              <a:path w="8171815" h="467995">
                <a:moveTo>
                  <a:pt x="8171685" y="464820"/>
                </a:moveTo>
                <a:lnTo>
                  <a:pt x="8171685" y="3048"/>
                </a:lnTo>
                <a:lnTo>
                  <a:pt x="8170161" y="0"/>
                </a:lnTo>
                <a:lnTo>
                  <a:pt x="1524" y="0"/>
                </a:lnTo>
                <a:lnTo>
                  <a:pt x="0" y="3048"/>
                </a:lnTo>
                <a:lnTo>
                  <a:pt x="0" y="464820"/>
                </a:lnTo>
                <a:lnTo>
                  <a:pt x="1524" y="467868"/>
                </a:lnTo>
                <a:lnTo>
                  <a:pt x="4572" y="467868"/>
                </a:lnTo>
                <a:lnTo>
                  <a:pt x="4572" y="10668"/>
                </a:lnTo>
                <a:lnTo>
                  <a:pt x="9144" y="4572"/>
                </a:lnTo>
                <a:lnTo>
                  <a:pt x="9144" y="10668"/>
                </a:lnTo>
                <a:lnTo>
                  <a:pt x="8162541" y="10668"/>
                </a:lnTo>
                <a:lnTo>
                  <a:pt x="8162541" y="4572"/>
                </a:lnTo>
                <a:lnTo>
                  <a:pt x="8167113" y="10668"/>
                </a:lnTo>
                <a:lnTo>
                  <a:pt x="8167113" y="467868"/>
                </a:lnTo>
                <a:lnTo>
                  <a:pt x="8170161" y="467868"/>
                </a:lnTo>
                <a:lnTo>
                  <a:pt x="8171685" y="464820"/>
                </a:lnTo>
                <a:close/>
              </a:path>
              <a:path w="8171815" h="467995">
                <a:moveTo>
                  <a:pt x="9144" y="10668"/>
                </a:moveTo>
                <a:lnTo>
                  <a:pt x="9144" y="4572"/>
                </a:lnTo>
                <a:lnTo>
                  <a:pt x="4572" y="10668"/>
                </a:lnTo>
                <a:lnTo>
                  <a:pt x="9144" y="10668"/>
                </a:lnTo>
                <a:close/>
              </a:path>
              <a:path w="8171815" h="467995">
                <a:moveTo>
                  <a:pt x="9144" y="457200"/>
                </a:moveTo>
                <a:lnTo>
                  <a:pt x="9144" y="10668"/>
                </a:lnTo>
                <a:lnTo>
                  <a:pt x="4572" y="10668"/>
                </a:lnTo>
                <a:lnTo>
                  <a:pt x="4572" y="457200"/>
                </a:lnTo>
                <a:lnTo>
                  <a:pt x="9144" y="457200"/>
                </a:lnTo>
                <a:close/>
              </a:path>
              <a:path w="8171815" h="467995">
                <a:moveTo>
                  <a:pt x="8167113" y="457200"/>
                </a:moveTo>
                <a:lnTo>
                  <a:pt x="4572" y="457200"/>
                </a:lnTo>
                <a:lnTo>
                  <a:pt x="9144" y="461772"/>
                </a:lnTo>
                <a:lnTo>
                  <a:pt x="9144" y="467868"/>
                </a:lnTo>
                <a:lnTo>
                  <a:pt x="8162541" y="467868"/>
                </a:lnTo>
                <a:lnTo>
                  <a:pt x="8162541" y="461772"/>
                </a:lnTo>
                <a:lnTo>
                  <a:pt x="8167113" y="457200"/>
                </a:lnTo>
                <a:close/>
              </a:path>
              <a:path w="8171815" h="467995">
                <a:moveTo>
                  <a:pt x="9144" y="467868"/>
                </a:moveTo>
                <a:lnTo>
                  <a:pt x="9144" y="461772"/>
                </a:lnTo>
                <a:lnTo>
                  <a:pt x="4572" y="457200"/>
                </a:lnTo>
                <a:lnTo>
                  <a:pt x="4572" y="467868"/>
                </a:lnTo>
                <a:lnTo>
                  <a:pt x="9144" y="467868"/>
                </a:lnTo>
                <a:close/>
              </a:path>
              <a:path w="8171815" h="467995">
                <a:moveTo>
                  <a:pt x="8167113" y="10668"/>
                </a:moveTo>
                <a:lnTo>
                  <a:pt x="8162541" y="4572"/>
                </a:lnTo>
                <a:lnTo>
                  <a:pt x="8162541" y="10668"/>
                </a:lnTo>
                <a:lnTo>
                  <a:pt x="8167113" y="10668"/>
                </a:lnTo>
                <a:close/>
              </a:path>
              <a:path w="8171815" h="467995">
                <a:moveTo>
                  <a:pt x="8167113" y="457200"/>
                </a:moveTo>
                <a:lnTo>
                  <a:pt x="8167113" y="10668"/>
                </a:lnTo>
                <a:lnTo>
                  <a:pt x="8162541" y="10668"/>
                </a:lnTo>
                <a:lnTo>
                  <a:pt x="8162541" y="457200"/>
                </a:lnTo>
                <a:lnTo>
                  <a:pt x="8167113" y="457200"/>
                </a:lnTo>
                <a:close/>
              </a:path>
              <a:path w="8171815" h="467995">
                <a:moveTo>
                  <a:pt x="8167113" y="467868"/>
                </a:moveTo>
                <a:lnTo>
                  <a:pt x="8167113" y="457200"/>
                </a:lnTo>
                <a:lnTo>
                  <a:pt x="8162541" y="461772"/>
                </a:lnTo>
                <a:lnTo>
                  <a:pt x="8162541" y="467868"/>
                </a:lnTo>
                <a:lnTo>
                  <a:pt x="8167113" y="467868"/>
                </a:lnTo>
                <a:close/>
              </a:path>
            </a:pathLst>
          </a:custGeom>
          <a:solidFill>
            <a:srgbClr val="353638"/>
          </a:solidFill>
        </p:spPr>
        <p:txBody>
          <a:bodyPr wrap="square" lIns="0" tIns="0" rIns="0" bIns="0" rtlCol="0"/>
          <a:lstStyle/>
          <a:p/>
        </p:txBody>
      </p:sp>
      <p:sp>
        <p:nvSpPr>
          <p:cNvPr id="8" name="object 8"/>
          <p:cNvSpPr txBox="1"/>
          <p:nvPr/>
        </p:nvSpPr>
        <p:spPr>
          <a:xfrm>
            <a:off x="1287661" y="6179309"/>
            <a:ext cx="8162925" cy="269240"/>
          </a:xfrm>
          <a:prstGeom prst="rect">
            <a:avLst/>
          </a:prstGeom>
        </p:spPr>
        <p:txBody>
          <a:bodyPr wrap="square" lIns="0" tIns="12065" rIns="0" bIns="0" rtlCol="0" vert="horz">
            <a:spAutoFit/>
          </a:bodyPr>
          <a:lstStyle/>
          <a:p>
            <a:pPr marL="227965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35:</a:t>
            </a:r>
            <a:r>
              <a:rPr dirty="0" sz="1600" spc="65" b="1">
                <a:solidFill>
                  <a:srgbClr val="6C6D70"/>
                </a:solidFill>
                <a:latin typeface="Arial"/>
                <a:cs typeface="Arial"/>
              </a:rPr>
              <a:t> </a:t>
            </a:r>
            <a:r>
              <a:rPr dirty="0" sz="1600" spc="-5" b="1">
                <a:solidFill>
                  <a:srgbClr val="6C6D70"/>
                </a:solidFill>
                <a:latin typeface="Arial"/>
                <a:cs typeface="Arial"/>
              </a:rPr>
              <a:t>Sets</a:t>
            </a:r>
            <a:endParaRPr sz="1600">
              <a:latin typeface="Arial"/>
              <a:cs typeface="Arial"/>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75791"/>
            <a:ext cx="2759710"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Dictionary</a:t>
            </a:r>
            <a:endParaRPr sz="4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73208" y="737107"/>
            <a:ext cx="1764030" cy="452120"/>
          </a:xfrm>
          <a:prstGeom prst="rect"/>
        </p:spPr>
        <p:txBody>
          <a:bodyPr wrap="square" lIns="0" tIns="12065" rIns="0" bIns="0" rtlCol="0" vert="horz">
            <a:spAutoFit/>
          </a:bodyPr>
          <a:lstStyle/>
          <a:p>
            <a:pPr marL="12700">
              <a:lnSpc>
                <a:spcPct val="100000"/>
              </a:lnSpc>
              <a:spcBef>
                <a:spcPts val="95"/>
              </a:spcBef>
            </a:pPr>
            <a:r>
              <a:rPr dirty="0" spc="-5"/>
              <a:t>Dictionary</a:t>
            </a:r>
          </a:p>
        </p:txBody>
      </p:sp>
      <p:sp>
        <p:nvSpPr>
          <p:cNvPr id="4" name="object 4"/>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5</a:t>
            </a:r>
            <a:endParaRPr sz="1000">
              <a:latin typeface="Arial"/>
              <a:cs typeface="Arial"/>
            </a:endParaRPr>
          </a:p>
        </p:txBody>
      </p:sp>
      <p:sp>
        <p:nvSpPr>
          <p:cNvPr id="5" name="object 5"/>
          <p:cNvSpPr/>
          <p:nvPr/>
        </p:nvSpPr>
        <p:spPr>
          <a:xfrm>
            <a:off x="1974982" y="5378196"/>
            <a:ext cx="6667500" cy="669290"/>
          </a:xfrm>
          <a:custGeom>
            <a:avLst/>
            <a:gdLst/>
            <a:ahLst/>
            <a:cxnLst/>
            <a:rect l="l" t="t" r="r" b="b"/>
            <a:pathLst>
              <a:path w="6667500" h="669289">
                <a:moveTo>
                  <a:pt x="0" y="0"/>
                </a:moveTo>
                <a:lnTo>
                  <a:pt x="0" y="669036"/>
                </a:lnTo>
                <a:lnTo>
                  <a:pt x="6667500" y="669036"/>
                </a:lnTo>
                <a:lnTo>
                  <a:pt x="6667500" y="0"/>
                </a:lnTo>
                <a:lnTo>
                  <a:pt x="0" y="0"/>
                </a:lnTo>
                <a:close/>
              </a:path>
            </a:pathLst>
          </a:custGeom>
          <a:solidFill>
            <a:srgbClr val="BFE8FF"/>
          </a:solidFill>
        </p:spPr>
        <p:txBody>
          <a:bodyPr wrap="square" lIns="0" tIns="0" rIns="0" bIns="0" rtlCol="0"/>
          <a:lstStyle/>
          <a:p/>
        </p:txBody>
      </p:sp>
      <p:sp>
        <p:nvSpPr>
          <p:cNvPr id="6" name="object 6"/>
          <p:cNvSpPr/>
          <p:nvPr/>
        </p:nvSpPr>
        <p:spPr>
          <a:xfrm>
            <a:off x="1970410" y="5373624"/>
            <a:ext cx="6678295" cy="678180"/>
          </a:xfrm>
          <a:custGeom>
            <a:avLst/>
            <a:gdLst/>
            <a:ahLst/>
            <a:cxnLst/>
            <a:rect l="l" t="t" r="r" b="b"/>
            <a:pathLst>
              <a:path w="6678295" h="678179">
                <a:moveTo>
                  <a:pt x="6678168" y="676656"/>
                </a:moveTo>
                <a:lnTo>
                  <a:pt x="6678168" y="3048"/>
                </a:lnTo>
                <a:lnTo>
                  <a:pt x="6675120" y="0"/>
                </a:lnTo>
                <a:lnTo>
                  <a:pt x="1524" y="0"/>
                </a:lnTo>
                <a:lnTo>
                  <a:pt x="0" y="3048"/>
                </a:lnTo>
                <a:lnTo>
                  <a:pt x="0" y="676656"/>
                </a:lnTo>
                <a:lnTo>
                  <a:pt x="1524" y="678180"/>
                </a:lnTo>
                <a:lnTo>
                  <a:pt x="4572" y="678180"/>
                </a:lnTo>
                <a:lnTo>
                  <a:pt x="4572" y="10668"/>
                </a:lnTo>
                <a:lnTo>
                  <a:pt x="9144" y="4572"/>
                </a:lnTo>
                <a:lnTo>
                  <a:pt x="9144" y="10668"/>
                </a:lnTo>
                <a:lnTo>
                  <a:pt x="6667500" y="10668"/>
                </a:lnTo>
                <a:lnTo>
                  <a:pt x="6667500" y="4572"/>
                </a:lnTo>
                <a:lnTo>
                  <a:pt x="6672072" y="10668"/>
                </a:lnTo>
                <a:lnTo>
                  <a:pt x="6672072" y="678180"/>
                </a:lnTo>
                <a:lnTo>
                  <a:pt x="6675120" y="678180"/>
                </a:lnTo>
                <a:lnTo>
                  <a:pt x="6678168" y="676656"/>
                </a:lnTo>
                <a:close/>
              </a:path>
              <a:path w="6678295" h="678179">
                <a:moveTo>
                  <a:pt x="9144" y="10668"/>
                </a:moveTo>
                <a:lnTo>
                  <a:pt x="9144" y="4572"/>
                </a:lnTo>
                <a:lnTo>
                  <a:pt x="4572" y="10668"/>
                </a:lnTo>
                <a:lnTo>
                  <a:pt x="9144" y="10668"/>
                </a:lnTo>
                <a:close/>
              </a:path>
              <a:path w="6678295" h="678179">
                <a:moveTo>
                  <a:pt x="9144" y="669036"/>
                </a:moveTo>
                <a:lnTo>
                  <a:pt x="9144" y="10668"/>
                </a:lnTo>
                <a:lnTo>
                  <a:pt x="4572" y="10668"/>
                </a:lnTo>
                <a:lnTo>
                  <a:pt x="4572" y="669036"/>
                </a:lnTo>
                <a:lnTo>
                  <a:pt x="9144" y="669036"/>
                </a:lnTo>
                <a:close/>
              </a:path>
              <a:path w="6678295" h="678179">
                <a:moveTo>
                  <a:pt x="6672072" y="669036"/>
                </a:moveTo>
                <a:lnTo>
                  <a:pt x="4572" y="669036"/>
                </a:lnTo>
                <a:lnTo>
                  <a:pt x="9144" y="673608"/>
                </a:lnTo>
                <a:lnTo>
                  <a:pt x="9144" y="678180"/>
                </a:lnTo>
                <a:lnTo>
                  <a:pt x="6667500" y="678180"/>
                </a:lnTo>
                <a:lnTo>
                  <a:pt x="6667500" y="673608"/>
                </a:lnTo>
                <a:lnTo>
                  <a:pt x="6672072" y="669036"/>
                </a:lnTo>
                <a:close/>
              </a:path>
              <a:path w="6678295" h="678179">
                <a:moveTo>
                  <a:pt x="9144" y="678180"/>
                </a:moveTo>
                <a:lnTo>
                  <a:pt x="9144" y="673608"/>
                </a:lnTo>
                <a:lnTo>
                  <a:pt x="4572" y="669036"/>
                </a:lnTo>
                <a:lnTo>
                  <a:pt x="4572" y="678180"/>
                </a:lnTo>
                <a:lnTo>
                  <a:pt x="9144" y="678180"/>
                </a:lnTo>
                <a:close/>
              </a:path>
              <a:path w="6678295" h="678179">
                <a:moveTo>
                  <a:pt x="6672072" y="10668"/>
                </a:moveTo>
                <a:lnTo>
                  <a:pt x="6667500" y="4572"/>
                </a:lnTo>
                <a:lnTo>
                  <a:pt x="6667500" y="10668"/>
                </a:lnTo>
                <a:lnTo>
                  <a:pt x="6672072" y="10668"/>
                </a:lnTo>
                <a:close/>
              </a:path>
              <a:path w="6678295" h="678179">
                <a:moveTo>
                  <a:pt x="6672072" y="669036"/>
                </a:moveTo>
                <a:lnTo>
                  <a:pt x="6672072" y="10668"/>
                </a:lnTo>
                <a:lnTo>
                  <a:pt x="6667500" y="10668"/>
                </a:lnTo>
                <a:lnTo>
                  <a:pt x="6667500" y="669036"/>
                </a:lnTo>
                <a:lnTo>
                  <a:pt x="6672072" y="669036"/>
                </a:lnTo>
                <a:close/>
              </a:path>
              <a:path w="6678295" h="678179">
                <a:moveTo>
                  <a:pt x="6672072" y="678180"/>
                </a:moveTo>
                <a:lnTo>
                  <a:pt x="6672072" y="669036"/>
                </a:lnTo>
                <a:lnTo>
                  <a:pt x="6667500" y="673608"/>
                </a:lnTo>
                <a:lnTo>
                  <a:pt x="6667500" y="678180"/>
                </a:lnTo>
                <a:lnTo>
                  <a:pt x="6672072" y="678180"/>
                </a:lnTo>
                <a:close/>
              </a:path>
            </a:pathLst>
          </a:custGeom>
          <a:solidFill>
            <a:srgbClr val="353638"/>
          </a:solidFill>
        </p:spPr>
        <p:txBody>
          <a:bodyPr wrap="square" lIns="0" tIns="0" rIns="0" bIns="0" rtlCol="0"/>
          <a:lstStyle/>
          <a:p/>
        </p:txBody>
      </p:sp>
      <p:sp>
        <p:nvSpPr>
          <p:cNvPr id="7" name="object 7"/>
          <p:cNvSpPr/>
          <p:nvPr/>
        </p:nvSpPr>
        <p:spPr>
          <a:xfrm>
            <a:off x="1383673" y="6173724"/>
            <a:ext cx="8164195" cy="457200"/>
          </a:xfrm>
          <a:custGeom>
            <a:avLst/>
            <a:gdLst/>
            <a:ahLst/>
            <a:cxnLst/>
            <a:rect l="l" t="t" r="r" b="b"/>
            <a:pathLst>
              <a:path w="8164195" h="457200">
                <a:moveTo>
                  <a:pt x="0" y="0"/>
                </a:moveTo>
                <a:lnTo>
                  <a:pt x="0" y="457200"/>
                </a:lnTo>
                <a:lnTo>
                  <a:pt x="8164068" y="457200"/>
                </a:lnTo>
                <a:lnTo>
                  <a:pt x="8164068" y="0"/>
                </a:lnTo>
                <a:lnTo>
                  <a:pt x="0" y="0"/>
                </a:lnTo>
                <a:close/>
              </a:path>
            </a:pathLst>
          </a:custGeom>
          <a:solidFill>
            <a:srgbClr val="FCDED4"/>
          </a:solidFill>
        </p:spPr>
        <p:txBody>
          <a:bodyPr wrap="square" lIns="0" tIns="0" rIns="0" bIns="0" rtlCol="0"/>
          <a:lstStyle/>
          <a:p/>
        </p:txBody>
      </p:sp>
      <p:sp>
        <p:nvSpPr>
          <p:cNvPr id="8" name="object 8"/>
          <p:cNvSpPr/>
          <p:nvPr/>
        </p:nvSpPr>
        <p:spPr>
          <a:xfrm>
            <a:off x="1379101" y="6169152"/>
            <a:ext cx="8173720" cy="466725"/>
          </a:xfrm>
          <a:custGeom>
            <a:avLst/>
            <a:gdLst/>
            <a:ahLst/>
            <a:cxnLst/>
            <a:rect l="l" t="t" r="r" b="b"/>
            <a:pathLst>
              <a:path w="8173720" h="466725">
                <a:moveTo>
                  <a:pt x="8173209" y="463296"/>
                </a:moveTo>
                <a:lnTo>
                  <a:pt x="8173209" y="1524"/>
                </a:lnTo>
                <a:lnTo>
                  <a:pt x="8171685" y="0"/>
                </a:lnTo>
                <a:lnTo>
                  <a:pt x="3048" y="0"/>
                </a:lnTo>
                <a:lnTo>
                  <a:pt x="0" y="1524"/>
                </a:lnTo>
                <a:lnTo>
                  <a:pt x="0" y="463296"/>
                </a:lnTo>
                <a:lnTo>
                  <a:pt x="3048" y="466344"/>
                </a:lnTo>
                <a:lnTo>
                  <a:pt x="4572" y="466344"/>
                </a:lnTo>
                <a:lnTo>
                  <a:pt x="4572" y="9144"/>
                </a:lnTo>
                <a:lnTo>
                  <a:pt x="10668" y="4572"/>
                </a:lnTo>
                <a:lnTo>
                  <a:pt x="10668" y="9144"/>
                </a:lnTo>
                <a:lnTo>
                  <a:pt x="8164065" y="9144"/>
                </a:lnTo>
                <a:lnTo>
                  <a:pt x="8164065" y="4572"/>
                </a:lnTo>
                <a:lnTo>
                  <a:pt x="8168637" y="9144"/>
                </a:lnTo>
                <a:lnTo>
                  <a:pt x="8168637" y="466344"/>
                </a:lnTo>
                <a:lnTo>
                  <a:pt x="8171685" y="466344"/>
                </a:lnTo>
                <a:lnTo>
                  <a:pt x="8173209" y="463296"/>
                </a:lnTo>
                <a:close/>
              </a:path>
              <a:path w="8173720" h="466725">
                <a:moveTo>
                  <a:pt x="10668" y="9144"/>
                </a:moveTo>
                <a:lnTo>
                  <a:pt x="10668" y="4572"/>
                </a:lnTo>
                <a:lnTo>
                  <a:pt x="4572" y="9144"/>
                </a:lnTo>
                <a:lnTo>
                  <a:pt x="10668" y="9144"/>
                </a:lnTo>
                <a:close/>
              </a:path>
              <a:path w="8173720" h="466725">
                <a:moveTo>
                  <a:pt x="10668" y="457200"/>
                </a:moveTo>
                <a:lnTo>
                  <a:pt x="10668" y="9144"/>
                </a:lnTo>
                <a:lnTo>
                  <a:pt x="4572" y="9144"/>
                </a:lnTo>
                <a:lnTo>
                  <a:pt x="4572" y="457200"/>
                </a:lnTo>
                <a:lnTo>
                  <a:pt x="10668" y="457200"/>
                </a:lnTo>
                <a:close/>
              </a:path>
              <a:path w="8173720" h="466725">
                <a:moveTo>
                  <a:pt x="8168637" y="457200"/>
                </a:moveTo>
                <a:lnTo>
                  <a:pt x="4572" y="457200"/>
                </a:lnTo>
                <a:lnTo>
                  <a:pt x="10668" y="461772"/>
                </a:lnTo>
                <a:lnTo>
                  <a:pt x="10668" y="466344"/>
                </a:lnTo>
                <a:lnTo>
                  <a:pt x="8164065" y="466344"/>
                </a:lnTo>
                <a:lnTo>
                  <a:pt x="8164065" y="461772"/>
                </a:lnTo>
                <a:lnTo>
                  <a:pt x="8168637" y="457200"/>
                </a:lnTo>
                <a:close/>
              </a:path>
              <a:path w="8173720" h="466725">
                <a:moveTo>
                  <a:pt x="10668" y="466344"/>
                </a:moveTo>
                <a:lnTo>
                  <a:pt x="10668" y="461772"/>
                </a:lnTo>
                <a:lnTo>
                  <a:pt x="4572" y="457200"/>
                </a:lnTo>
                <a:lnTo>
                  <a:pt x="4572" y="466344"/>
                </a:lnTo>
                <a:lnTo>
                  <a:pt x="10668" y="466344"/>
                </a:lnTo>
                <a:close/>
              </a:path>
              <a:path w="8173720" h="466725">
                <a:moveTo>
                  <a:pt x="8168637" y="9144"/>
                </a:moveTo>
                <a:lnTo>
                  <a:pt x="8164065" y="4572"/>
                </a:lnTo>
                <a:lnTo>
                  <a:pt x="8164065" y="9144"/>
                </a:lnTo>
                <a:lnTo>
                  <a:pt x="8168637" y="9144"/>
                </a:lnTo>
                <a:close/>
              </a:path>
              <a:path w="8173720" h="466725">
                <a:moveTo>
                  <a:pt x="8168637" y="457200"/>
                </a:moveTo>
                <a:lnTo>
                  <a:pt x="8168637" y="9144"/>
                </a:lnTo>
                <a:lnTo>
                  <a:pt x="8164065" y="9144"/>
                </a:lnTo>
                <a:lnTo>
                  <a:pt x="8164065" y="457200"/>
                </a:lnTo>
                <a:lnTo>
                  <a:pt x="8168637" y="457200"/>
                </a:lnTo>
                <a:close/>
              </a:path>
              <a:path w="8173720" h="466725">
                <a:moveTo>
                  <a:pt x="8168637" y="466344"/>
                </a:moveTo>
                <a:lnTo>
                  <a:pt x="8168637" y="457200"/>
                </a:lnTo>
                <a:lnTo>
                  <a:pt x="8164065" y="461772"/>
                </a:lnTo>
                <a:lnTo>
                  <a:pt x="8164065" y="466344"/>
                </a:lnTo>
                <a:lnTo>
                  <a:pt x="8168637" y="466344"/>
                </a:lnTo>
                <a:close/>
              </a:path>
            </a:pathLst>
          </a:custGeom>
          <a:solidFill>
            <a:srgbClr val="353638"/>
          </a:solidFill>
        </p:spPr>
        <p:txBody>
          <a:bodyPr wrap="square" lIns="0" tIns="0" rIns="0" bIns="0" rtlCol="0"/>
          <a:lstStyle/>
          <a:p/>
        </p:txBody>
      </p:sp>
      <p:sp>
        <p:nvSpPr>
          <p:cNvPr id="9" name="object 9"/>
          <p:cNvSpPr/>
          <p:nvPr/>
        </p:nvSpPr>
        <p:spPr>
          <a:xfrm>
            <a:off x="1551310" y="4265676"/>
            <a:ext cx="7793990" cy="928369"/>
          </a:xfrm>
          <a:custGeom>
            <a:avLst/>
            <a:gdLst/>
            <a:ahLst/>
            <a:cxnLst/>
            <a:rect l="l" t="t" r="r" b="b"/>
            <a:pathLst>
              <a:path w="7793990" h="928370">
                <a:moveTo>
                  <a:pt x="7793736" y="4572"/>
                </a:moveTo>
                <a:lnTo>
                  <a:pt x="7793736" y="3048"/>
                </a:lnTo>
                <a:lnTo>
                  <a:pt x="7790688" y="0"/>
                </a:lnTo>
                <a:lnTo>
                  <a:pt x="1524" y="0"/>
                </a:lnTo>
                <a:lnTo>
                  <a:pt x="0" y="3048"/>
                </a:lnTo>
                <a:lnTo>
                  <a:pt x="0" y="4572"/>
                </a:lnTo>
                <a:lnTo>
                  <a:pt x="4571" y="5113"/>
                </a:lnTo>
                <a:lnTo>
                  <a:pt x="4571" y="4572"/>
                </a:lnTo>
                <a:lnTo>
                  <a:pt x="7793736" y="4572"/>
                </a:lnTo>
                <a:close/>
              </a:path>
              <a:path w="7793990" h="928370">
                <a:moveTo>
                  <a:pt x="7789163" y="928116"/>
                </a:moveTo>
                <a:lnTo>
                  <a:pt x="7789163" y="927574"/>
                </a:lnTo>
                <a:lnTo>
                  <a:pt x="4571" y="5113"/>
                </a:lnTo>
                <a:lnTo>
                  <a:pt x="4571" y="928116"/>
                </a:lnTo>
                <a:lnTo>
                  <a:pt x="7789163" y="928116"/>
                </a:lnTo>
                <a:close/>
              </a:path>
              <a:path w="7793990" h="928370">
                <a:moveTo>
                  <a:pt x="7793736" y="928116"/>
                </a:moveTo>
                <a:lnTo>
                  <a:pt x="7793736" y="4572"/>
                </a:lnTo>
                <a:lnTo>
                  <a:pt x="7789163" y="4572"/>
                </a:lnTo>
                <a:lnTo>
                  <a:pt x="7789163" y="9144"/>
                </a:lnTo>
                <a:lnTo>
                  <a:pt x="7789164" y="927574"/>
                </a:lnTo>
                <a:lnTo>
                  <a:pt x="7793736" y="928116"/>
                </a:lnTo>
                <a:close/>
              </a:path>
              <a:path w="7793990" h="928370">
                <a:moveTo>
                  <a:pt x="7789164" y="923544"/>
                </a:moveTo>
                <a:lnTo>
                  <a:pt x="7789164" y="9144"/>
                </a:lnTo>
                <a:lnTo>
                  <a:pt x="7789163" y="923544"/>
                </a:lnTo>
                <a:close/>
              </a:path>
            </a:pathLst>
          </a:custGeom>
          <a:solidFill>
            <a:srgbClr val="696B6E"/>
          </a:solidFill>
        </p:spPr>
        <p:txBody>
          <a:bodyPr wrap="square" lIns="0" tIns="0" rIns="0" bIns="0" rtlCol="0"/>
          <a:lstStyle/>
          <a:p/>
        </p:txBody>
      </p:sp>
      <p:sp>
        <p:nvSpPr>
          <p:cNvPr id="10" name="object 10"/>
          <p:cNvSpPr/>
          <p:nvPr/>
        </p:nvSpPr>
        <p:spPr>
          <a:xfrm>
            <a:off x="1555882" y="4270248"/>
            <a:ext cx="7785100" cy="923925"/>
          </a:xfrm>
          <a:custGeom>
            <a:avLst/>
            <a:gdLst/>
            <a:ahLst/>
            <a:cxnLst/>
            <a:rect l="l" t="t" r="r" b="b"/>
            <a:pathLst>
              <a:path w="7785100" h="923925">
                <a:moveTo>
                  <a:pt x="0" y="0"/>
                </a:moveTo>
                <a:lnTo>
                  <a:pt x="0" y="923544"/>
                </a:lnTo>
                <a:lnTo>
                  <a:pt x="7784592" y="923544"/>
                </a:lnTo>
                <a:lnTo>
                  <a:pt x="7784592" y="0"/>
                </a:lnTo>
                <a:lnTo>
                  <a:pt x="0" y="0"/>
                </a:lnTo>
                <a:close/>
              </a:path>
            </a:pathLst>
          </a:custGeom>
          <a:solidFill>
            <a:srgbClr val="F2F2F2"/>
          </a:solidFill>
        </p:spPr>
        <p:txBody>
          <a:bodyPr wrap="square" lIns="0" tIns="0" rIns="0" bIns="0" rtlCol="0"/>
          <a:lstStyle/>
          <a:p/>
        </p:txBody>
      </p:sp>
      <p:sp>
        <p:nvSpPr>
          <p:cNvPr id="11" name="object 11"/>
          <p:cNvSpPr/>
          <p:nvPr/>
        </p:nvSpPr>
        <p:spPr>
          <a:xfrm>
            <a:off x="1551310" y="4265676"/>
            <a:ext cx="7793990" cy="932815"/>
          </a:xfrm>
          <a:custGeom>
            <a:avLst/>
            <a:gdLst/>
            <a:ahLst/>
            <a:cxnLst/>
            <a:rect l="l" t="t" r="r" b="b"/>
            <a:pathLst>
              <a:path w="7793990" h="932814">
                <a:moveTo>
                  <a:pt x="7793736" y="931164"/>
                </a:moveTo>
                <a:lnTo>
                  <a:pt x="7793736" y="3048"/>
                </a:lnTo>
                <a:lnTo>
                  <a:pt x="7790688" y="0"/>
                </a:lnTo>
                <a:lnTo>
                  <a:pt x="1524" y="0"/>
                </a:lnTo>
                <a:lnTo>
                  <a:pt x="0" y="3048"/>
                </a:lnTo>
                <a:lnTo>
                  <a:pt x="0" y="931164"/>
                </a:lnTo>
                <a:lnTo>
                  <a:pt x="1524" y="932688"/>
                </a:lnTo>
                <a:lnTo>
                  <a:pt x="4572" y="932688"/>
                </a:lnTo>
                <a:lnTo>
                  <a:pt x="4572" y="9144"/>
                </a:lnTo>
                <a:lnTo>
                  <a:pt x="9144" y="4572"/>
                </a:lnTo>
                <a:lnTo>
                  <a:pt x="9144" y="9144"/>
                </a:lnTo>
                <a:lnTo>
                  <a:pt x="7783068" y="9144"/>
                </a:lnTo>
                <a:lnTo>
                  <a:pt x="7783068" y="4572"/>
                </a:lnTo>
                <a:lnTo>
                  <a:pt x="7789164" y="9144"/>
                </a:lnTo>
                <a:lnTo>
                  <a:pt x="7789164" y="932688"/>
                </a:lnTo>
                <a:lnTo>
                  <a:pt x="7790688" y="932688"/>
                </a:lnTo>
                <a:lnTo>
                  <a:pt x="7793736" y="931164"/>
                </a:lnTo>
                <a:close/>
              </a:path>
              <a:path w="7793990" h="932814">
                <a:moveTo>
                  <a:pt x="9144" y="9144"/>
                </a:moveTo>
                <a:lnTo>
                  <a:pt x="9144" y="4572"/>
                </a:lnTo>
                <a:lnTo>
                  <a:pt x="4572" y="9144"/>
                </a:lnTo>
                <a:lnTo>
                  <a:pt x="9144" y="9144"/>
                </a:lnTo>
                <a:close/>
              </a:path>
              <a:path w="7793990" h="932814">
                <a:moveTo>
                  <a:pt x="9144" y="923544"/>
                </a:moveTo>
                <a:lnTo>
                  <a:pt x="9144" y="9144"/>
                </a:lnTo>
                <a:lnTo>
                  <a:pt x="4572" y="9144"/>
                </a:lnTo>
                <a:lnTo>
                  <a:pt x="4572" y="923544"/>
                </a:lnTo>
                <a:lnTo>
                  <a:pt x="9144" y="923544"/>
                </a:lnTo>
                <a:close/>
              </a:path>
              <a:path w="7793990" h="932814">
                <a:moveTo>
                  <a:pt x="7789164" y="923544"/>
                </a:moveTo>
                <a:lnTo>
                  <a:pt x="4572" y="923544"/>
                </a:lnTo>
                <a:lnTo>
                  <a:pt x="9144" y="928116"/>
                </a:lnTo>
                <a:lnTo>
                  <a:pt x="9144" y="932688"/>
                </a:lnTo>
                <a:lnTo>
                  <a:pt x="7783068" y="932688"/>
                </a:lnTo>
                <a:lnTo>
                  <a:pt x="7783068" y="928116"/>
                </a:lnTo>
                <a:lnTo>
                  <a:pt x="7789164" y="923544"/>
                </a:lnTo>
                <a:close/>
              </a:path>
              <a:path w="7793990" h="932814">
                <a:moveTo>
                  <a:pt x="9144" y="932688"/>
                </a:moveTo>
                <a:lnTo>
                  <a:pt x="9144" y="928116"/>
                </a:lnTo>
                <a:lnTo>
                  <a:pt x="4572" y="923544"/>
                </a:lnTo>
                <a:lnTo>
                  <a:pt x="4572" y="932688"/>
                </a:lnTo>
                <a:lnTo>
                  <a:pt x="9144" y="932688"/>
                </a:lnTo>
                <a:close/>
              </a:path>
              <a:path w="7793990" h="932814">
                <a:moveTo>
                  <a:pt x="7789164" y="9144"/>
                </a:moveTo>
                <a:lnTo>
                  <a:pt x="7783068" y="4572"/>
                </a:lnTo>
                <a:lnTo>
                  <a:pt x="7783068" y="9144"/>
                </a:lnTo>
                <a:lnTo>
                  <a:pt x="7789164" y="9144"/>
                </a:lnTo>
                <a:close/>
              </a:path>
              <a:path w="7793990" h="932814">
                <a:moveTo>
                  <a:pt x="7789164" y="923544"/>
                </a:moveTo>
                <a:lnTo>
                  <a:pt x="7789164" y="9144"/>
                </a:lnTo>
                <a:lnTo>
                  <a:pt x="7783068" y="9144"/>
                </a:lnTo>
                <a:lnTo>
                  <a:pt x="7783068" y="923544"/>
                </a:lnTo>
                <a:lnTo>
                  <a:pt x="7789164" y="923544"/>
                </a:lnTo>
                <a:close/>
              </a:path>
              <a:path w="7793990" h="932814">
                <a:moveTo>
                  <a:pt x="7789164" y="932688"/>
                </a:moveTo>
                <a:lnTo>
                  <a:pt x="7789164" y="923544"/>
                </a:lnTo>
                <a:lnTo>
                  <a:pt x="7783068" y="928116"/>
                </a:lnTo>
                <a:lnTo>
                  <a:pt x="7783068" y="932688"/>
                </a:lnTo>
                <a:lnTo>
                  <a:pt x="7789164" y="932688"/>
                </a:lnTo>
                <a:close/>
              </a:path>
            </a:pathLst>
          </a:custGeom>
          <a:solidFill>
            <a:srgbClr val="696B6E"/>
          </a:solidFill>
        </p:spPr>
        <p:txBody>
          <a:bodyPr wrap="square" lIns="0" tIns="0" rIns="0" bIns="0" rtlCol="0"/>
          <a:lstStyle/>
          <a:p/>
        </p:txBody>
      </p:sp>
      <p:sp>
        <p:nvSpPr>
          <p:cNvPr id="12" name="object 12"/>
          <p:cNvSpPr txBox="1"/>
          <p:nvPr/>
        </p:nvSpPr>
        <p:spPr>
          <a:xfrm>
            <a:off x="973208" y="1415287"/>
            <a:ext cx="8712835" cy="510603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a:solidFill>
                  <a:srgbClr val="6C6D70"/>
                </a:solidFill>
                <a:latin typeface="Arial"/>
                <a:cs typeface="Arial"/>
              </a:rPr>
              <a:t>A </a:t>
            </a:r>
            <a:r>
              <a:rPr dirty="0" sz="1800" spc="-5">
                <a:solidFill>
                  <a:srgbClr val="6C6D70"/>
                </a:solidFill>
                <a:latin typeface="Arial"/>
                <a:cs typeface="Arial"/>
              </a:rPr>
              <a:t>list of elements </a:t>
            </a:r>
            <a:r>
              <a:rPr dirty="0" sz="1800" spc="-10">
                <a:solidFill>
                  <a:srgbClr val="6C6D70"/>
                </a:solidFill>
                <a:latin typeface="Arial"/>
                <a:cs typeface="Arial"/>
              </a:rPr>
              <a:t>with </a:t>
            </a:r>
            <a:r>
              <a:rPr dirty="0" sz="1800">
                <a:solidFill>
                  <a:srgbClr val="6C6D70"/>
                </a:solidFill>
                <a:latin typeface="Arial"/>
                <a:cs typeface="Arial"/>
              </a:rPr>
              <a:t>key </a:t>
            </a:r>
            <a:r>
              <a:rPr dirty="0" sz="1800" spc="-5">
                <a:solidFill>
                  <a:srgbClr val="6C6D70"/>
                </a:solidFill>
                <a:latin typeface="Arial"/>
                <a:cs typeface="Arial"/>
              </a:rPr>
              <a:t>and value pairs(separated </a:t>
            </a:r>
            <a:r>
              <a:rPr dirty="0" sz="1800">
                <a:solidFill>
                  <a:srgbClr val="6C6D70"/>
                </a:solidFill>
                <a:latin typeface="Arial"/>
                <a:cs typeface="Arial"/>
              </a:rPr>
              <a:t>by </a:t>
            </a:r>
            <a:r>
              <a:rPr dirty="0" sz="1800" spc="-5">
                <a:solidFill>
                  <a:srgbClr val="6C6D70"/>
                </a:solidFill>
                <a:latin typeface="Arial"/>
                <a:cs typeface="Arial"/>
              </a:rPr>
              <a:t>symbol </a:t>
            </a:r>
            <a:r>
              <a:rPr dirty="0" sz="1800">
                <a:solidFill>
                  <a:srgbClr val="6C6D70"/>
                </a:solidFill>
                <a:latin typeface="Arial"/>
                <a:cs typeface="Arial"/>
              </a:rPr>
              <a:t>:) </a:t>
            </a:r>
            <a:r>
              <a:rPr dirty="0" sz="1800" spc="-5">
                <a:solidFill>
                  <a:srgbClr val="6C6D70"/>
                </a:solidFill>
                <a:latin typeface="Arial"/>
                <a:cs typeface="Arial"/>
              </a:rPr>
              <a:t>inside curly  braces.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Keys </a:t>
            </a:r>
            <a:r>
              <a:rPr dirty="0" sz="1800" spc="-5">
                <a:solidFill>
                  <a:srgbClr val="6C6D70"/>
                </a:solidFill>
                <a:latin typeface="Arial"/>
                <a:cs typeface="Arial"/>
              </a:rPr>
              <a:t>are used instead of</a:t>
            </a:r>
            <a:r>
              <a:rPr dirty="0" sz="1800" spc="60">
                <a:solidFill>
                  <a:srgbClr val="6C6D70"/>
                </a:solidFill>
                <a:latin typeface="Arial"/>
                <a:cs typeface="Arial"/>
              </a:rPr>
              <a:t> </a:t>
            </a:r>
            <a:r>
              <a:rPr dirty="0" sz="1800" spc="-10">
                <a:solidFill>
                  <a:srgbClr val="6C6D70"/>
                </a:solidFill>
                <a:latin typeface="Arial"/>
                <a:cs typeface="Arial"/>
              </a:rPr>
              <a:t>indexes</a:t>
            </a:r>
            <a:endParaRPr sz="1800">
              <a:latin typeface="Arial"/>
              <a:cs typeface="Arial"/>
            </a:endParaRPr>
          </a:p>
          <a:p>
            <a:pPr marL="243840" marR="5080" indent="-231140">
              <a:lnSpc>
                <a:spcPct val="110000"/>
              </a:lnSpc>
              <a:spcBef>
                <a:spcPts val="1195"/>
              </a:spcBef>
              <a:buClr>
                <a:srgbClr val="007BC3"/>
              </a:buClr>
              <a:buChar char="•"/>
              <a:tabLst>
                <a:tab pos="243840" algn="l"/>
                <a:tab pos="244475" algn="l"/>
              </a:tabLst>
            </a:pPr>
            <a:r>
              <a:rPr dirty="0" sz="1800" spc="-10">
                <a:solidFill>
                  <a:srgbClr val="6C6D70"/>
                </a:solidFill>
                <a:latin typeface="Arial"/>
                <a:cs typeface="Arial"/>
              </a:rPr>
              <a:t>Keys </a:t>
            </a:r>
            <a:r>
              <a:rPr dirty="0" sz="1800" spc="-5">
                <a:solidFill>
                  <a:srgbClr val="6C6D70"/>
                </a:solidFill>
                <a:latin typeface="Arial"/>
                <a:cs typeface="Arial"/>
              </a:rPr>
              <a:t>are used </a:t>
            </a:r>
            <a:r>
              <a:rPr dirty="0" sz="1800">
                <a:solidFill>
                  <a:srgbClr val="6C6D70"/>
                </a:solidFill>
                <a:latin typeface="Arial"/>
                <a:cs typeface="Arial"/>
              </a:rPr>
              <a:t>to </a:t>
            </a:r>
            <a:r>
              <a:rPr dirty="0" sz="1800" spc="-5">
                <a:solidFill>
                  <a:srgbClr val="6C6D70"/>
                </a:solidFill>
                <a:latin typeface="Arial"/>
                <a:cs typeface="Arial"/>
              </a:rPr>
              <a:t>access elements in dictionary and keys can be of type </a:t>
            </a:r>
            <a:r>
              <a:rPr dirty="0" sz="1800">
                <a:solidFill>
                  <a:srgbClr val="6C6D70"/>
                </a:solidFill>
                <a:latin typeface="Arial"/>
                <a:cs typeface="Arial"/>
              </a:rPr>
              <a:t>– </a:t>
            </a:r>
            <a:r>
              <a:rPr dirty="0" sz="1800" spc="-5">
                <a:solidFill>
                  <a:srgbClr val="6C6D70"/>
                </a:solidFill>
                <a:latin typeface="Arial"/>
                <a:cs typeface="Arial"/>
              </a:rPr>
              <a:t>strings,  </a:t>
            </a:r>
            <a:r>
              <a:rPr dirty="0" sz="1800" spc="-20">
                <a:solidFill>
                  <a:srgbClr val="6C6D70"/>
                </a:solidFill>
                <a:latin typeface="Arial"/>
                <a:cs typeface="Arial"/>
              </a:rPr>
              <a:t>number, </a:t>
            </a:r>
            <a:r>
              <a:rPr dirty="0" sz="1800" spc="-5">
                <a:solidFill>
                  <a:srgbClr val="6C6D70"/>
                </a:solidFill>
                <a:latin typeface="Arial"/>
                <a:cs typeface="Arial"/>
              </a:rPr>
              <a:t>list,</a:t>
            </a:r>
            <a:r>
              <a:rPr dirty="0" sz="1800" spc="25">
                <a:solidFill>
                  <a:srgbClr val="6C6D70"/>
                </a:solidFill>
                <a:latin typeface="Arial"/>
                <a:cs typeface="Arial"/>
              </a:rPr>
              <a:t> </a:t>
            </a:r>
            <a:r>
              <a:rPr dirty="0" sz="1800" spc="-5">
                <a:solidFill>
                  <a:srgbClr val="6C6D70"/>
                </a:solidFill>
                <a:latin typeface="Arial"/>
                <a:cs typeface="Arial"/>
              </a:rPr>
              <a:t>etc</a:t>
            </a:r>
            <a:endParaRPr sz="1800">
              <a:latin typeface="Arial"/>
              <a:cs typeface="Arial"/>
            </a:endParaRPr>
          </a:p>
          <a:p>
            <a:pPr marL="243840" indent="-231140">
              <a:lnSpc>
                <a:spcPct val="100000"/>
              </a:lnSpc>
              <a:spcBef>
                <a:spcPts val="1410"/>
              </a:spcBef>
              <a:buClr>
                <a:srgbClr val="007BC3"/>
              </a:buClr>
              <a:buChar char="•"/>
              <a:tabLst>
                <a:tab pos="243840" algn="l"/>
                <a:tab pos="244475" algn="l"/>
              </a:tabLst>
            </a:pPr>
            <a:r>
              <a:rPr dirty="0" sz="1800" spc="-5">
                <a:solidFill>
                  <a:srgbClr val="6C6D70"/>
                </a:solidFill>
                <a:latin typeface="Arial"/>
                <a:cs typeface="Arial"/>
              </a:rPr>
              <a:t>Dictionaries are mutable, i.e it is possible </a:t>
            </a:r>
            <a:r>
              <a:rPr dirty="0" sz="1800">
                <a:solidFill>
                  <a:srgbClr val="6C6D70"/>
                </a:solidFill>
                <a:latin typeface="Arial"/>
                <a:cs typeface="Arial"/>
              </a:rPr>
              <a:t>to </a:t>
            </a:r>
            <a:r>
              <a:rPr dirty="0" sz="1800" spc="-5">
                <a:solidFill>
                  <a:srgbClr val="6C6D70"/>
                </a:solidFill>
                <a:latin typeface="Arial"/>
                <a:cs typeface="Arial"/>
              </a:rPr>
              <a:t>add, modify and delete key-value</a:t>
            </a:r>
            <a:r>
              <a:rPr dirty="0" sz="1800" spc="175">
                <a:solidFill>
                  <a:srgbClr val="6C6D70"/>
                </a:solidFill>
                <a:latin typeface="Arial"/>
                <a:cs typeface="Arial"/>
              </a:rPr>
              <a:t> </a:t>
            </a:r>
            <a:r>
              <a:rPr dirty="0" sz="1800" spc="-5">
                <a:solidFill>
                  <a:srgbClr val="6C6D70"/>
                </a:solidFill>
                <a:latin typeface="Arial"/>
                <a:cs typeface="Arial"/>
              </a:rPr>
              <a:t>pairs</a:t>
            </a:r>
            <a:endParaRPr sz="1800">
              <a:latin typeface="Arial"/>
              <a:cs typeface="Arial"/>
            </a:endParaRPr>
          </a:p>
          <a:p>
            <a:pPr marL="228600">
              <a:lnSpc>
                <a:spcPct val="100000"/>
              </a:lnSpc>
              <a:spcBef>
                <a:spcPts val="1505"/>
              </a:spcBef>
            </a:pPr>
            <a:r>
              <a:rPr dirty="0" sz="1600" spc="-5" b="1" i="1">
                <a:solidFill>
                  <a:srgbClr val="007BC3"/>
                </a:solidFill>
                <a:latin typeface="Arial"/>
                <a:cs typeface="Arial"/>
              </a:rPr>
              <a:t>Syntax:</a:t>
            </a:r>
            <a:endParaRPr sz="1600">
              <a:latin typeface="Arial"/>
              <a:cs typeface="Arial"/>
            </a:endParaRPr>
          </a:p>
          <a:p>
            <a:pPr marL="673735" marR="549910">
              <a:lnSpc>
                <a:spcPct val="100000"/>
              </a:lnSpc>
              <a:spcBef>
                <a:spcPts val="1405"/>
              </a:spcBef>
              <a:tabLst>
                <a:tab pos="3416935" algn="l"/>
              </a:tabLst>
            </a:pPr>
            <a:r>
              <a:rPr dirty="0" sz="1800" spc="-5" b="1">
                <a:solidFill>
                  <a:srgbClr val="007BC3"/>
                </a:solidFill>
                <a:latin typeface="Arial"/>
                <a:cs typeface="Arial"/>
              </a:rPr>
              <a:t>phonebook</a:t>
            </a:r>
            <a:r>
              <a:rPr dirty="0" sz="1800" spc="-20" b="1">
                <a:solidFill>
                  <a:srgbClr val="007BC3"/>
                </a:solidFill>
                <a:latin typeface="Arial"/>
                <a:cs typeface="Arial"/>
              </a:rPr>
              <a:t> </a:t>
            </a:r>
            <a:r>
              <a:rPr dirty="0" sz="1800" b="1">
                <a:solidFill>
                  <a:srgbClr val="007BC3"/>
                </a:solidFill>
                <a:latin typeface="Arial"/>
                <a:cs typeface="Arial"/>
              </a:rPr>
              <a:t>=</a:t>
            </a:r>
            <a:r>
              <a:rPr dirty="0" sz="1800" spc="0" b="1">
                <a:solidFill>
                  <a:srgbClr val="007BC3"/>
                </a:solidFill>
                <a:latin typeface="Arial"/>
                <a:cs typeface="Arial"/>
              </a:rPr>
              <a:t> </a:t>
            </a:r>
            <a:r>
              <a:rPr dirty="0" sz="1800" spc="-5" b="1">
                <a:solidFill>
                  <a:srgbClr val="007BC3"/>
                </a:solidFill>
                <a:latin typeface="Arial"/>
                <a:cs typeface="Arial"/>
              </a:rPr>
              <a:t>{}	#Creation </a:t>
            </a:r>
            <a:r>
              <a:rPr dirty="0" sz="1800" b="1">
                <a:solidFill>
                  <a:srgbClr val="007BC3"/>
                </a:solidFill>
                <a:latin typeface="Arial"/>
                <a:cs typeface="Arial"/>
              </a:rPr>
              <a:t>of </a:t>
            </a:r>
            <a:r>
              <a:rPr dirty="0" sz="1800" spc="-5" b="1">
                <a:solidFill>
                  <a:srgbClr val="007BC3"/>
                </a:solidFill>
                <a:latin typeface="Arial"/>
                <a:cs typeface="Arial"/>
              </a:rPr>
              <a:t>empty Dictionary  phonebook={“John”:938477565} #Dictionary </a:t>
            </a:r>
            <a:r>
              <a:rPr dirty="0" sz="1800" spc="5" b="1">
                <a:solidFill>
                  <a:srgbClr val="007BC3"/>
                </a:solidFill>
                <a:latin typeface="Arial"/>
                <a:cs typeface="Arial"/>
              </a:rPr>
              <a:t>with </a:t>
            </a:r>
            <a:r>
              <a:rPr dirty="0" sz="1800" b="1">
                <a:solidFill>
                  <a:srgbClr val="007BC3"/>
                </a:solidFill>
                <a:latin typeface="Arial"/>
                <a:cs typeface="Arial"/>
              </a:rPr>
              <a:t>one </a:t>
            </a:r>
            <a:r>
              <a:rPr dirty="0" sz="1800" spc="-10" b="1">
                <a:solidFill>
                  <a:srgbClr val="007BC3"/>
                </a:solidFill>
                <a:latin typeface="Arial"/>
                <a:cs typeface="Arial"/>
              </a:rPr>
              <a:t>key-value </a:t>
            </a:r>
            <a:r>
              <a:rPr dirty="0" sz="1800" spc="-5" b="1">
                <a:solidFill>
                  <a:srgbClr val="007BC3"/>
                </a:solidFill>
                <a:latin typeface="Arial"/>
                <a:cs typeface="Arial"/>
              </a:rPr>
              <a:t>pair  phonebook={“John”:938477565, “Jill”:938547565} #2 </a:t>
            </a:r>
            <a:r>
              <a:rPr dirty="0" sz="1800" spc="-10" b="1">
                <a:solidFill>
                  <a:srgbClr val="007BC3"/>
                </a:solidFill>
                <a:latin typeface="Arial"/>
                <a:cs typeface="Arial"/>
              </a:rPr>
              <a:t>key-value</a:t>
            </a:r>
            <a:r>
              <a:rPr dirty="0" sz="1800" spc="65" b="1">
                <a:solidFill>
                  <a:srgbClr val="007BC3"/>
                </a:solidFill>
                <a:latin typeface="Arial"/>
                <a:cs typeface="Arial"/>
              </a:rPr>
              <a:t> </a:t>
            </a:r>
            <a:r>
              <a:rPr dirty="0" sz="1800" spc="-5" b="1">
                <a:solidFill>
                  <a:srgbClr val="007BC3"/>
                </a:solidFill>
                <a:latin typeface="Arial"/>
                <a:cs typeface="Arial"/>
              </a:rPr>
              <a:t>pairs</a:t>
            </a:r>
            <a:endParaRPr sz="1800">
              <a:latin typeface="Arial"/>
              <a:cs typeface="Arial"/>
            </a:endParaRPr>
          </a:p>
          <a:p>
            <a:pPr>
              <a:lnSpc>
                <a:spcPct val="100000"/>
              </a:lnSpc>
              <a:spcBef>
                <a:spcPts val="20"/>
              </a:spcBef>
            </a:pPr>
            <a:endParaRPr sz="2900">
              <a:latin typeface="Times New Roman"/>
              <a:cs typeface="Times New Roman"/>
            </a:endParaRPr>
          </a:p>
          <a:p>
            <a:pPr algn="ctr" marR="31115">
              <a:lnSpc>
                <a:spcPct val="100000"/>
              </a:lnSpc>
            </a:pPr>
            <a:r>
              <a:rPr dirty="0" sz="1800" spc="-5" b="1">
                <a:solidFill>
                  <a:srgbClr val="6C6D70"/>
                </a:solidFill>
                <a:latin typeface="Arial"/>
                <a:cs typeface="Arial"/>
              </a:rPr>
              <a:t>Demo: </a:t>
            </a:r>
            <a:r>
              <a:rPr dirty="0" sz="1800" spc="-10" b="1">
                <a:solidFill>
                  <a:srgbClr val="6C6D70"/>
                </a:solidFill>
                <a:latin typeface="Arial"/>
                <a:cs typeface="Arial"/>
              </a:rPr>
              <a:t>Assignment </a:t>
            </a:r>
            <a:r>
              <a:rPr dirty="0" sz="1800" spc="-5" b="1">
                <a:solidFill>
                  <a:srgbClr val="6C6D70"/>
                </a:solidFill>
                <a:latin typeface="Arial"/>
                <a:cs typeface="Arial"/>
              </a:rPr>
              <a:t>36:</a:t>
            </a:r>
            <a:r>
              <a:rPr dirty="0" sz="1800" b="1">
                <a:solidFill>
                  <a:srgbClr val="6C6D70"/>
                </a:solidFill>
                <a:latin typeface="Arial"/>
                <a:cs typeface="Arial"/>
              </a:rPr>
              <a:t> </a:t>
            </a:r>
            <a:r>
              <a:rPr dirty="0" sz="1800" spc="-5" b="1">
                <a:solidFill>
                  <a:srgbClr val="6C6D70"/>
                </a:solidFill>
                <a:latin typeface="Arial"/>
                <a:cs typeface="Arial"/>
              </a:rPr>
              <a:t>Dictionary</a:t>
            </a:r>
            <a:endParaRPr sz="1800">
              <a:latin typeface="Arial"/>
              <a:cs typeface="Arial"/>
            </a:endParaRPr>
          </a:p>
          <a:p>
            <a:pPr>
              <a:lnSpc>
                <a:spcPct val="100000"/>
              </a:lnSpc>
              <a:spcBef>
                <a:spcPts val="50"/>
              </a:spcBef>
            </a:pPr>
            <a:endParaRPr sz="2900">
              <a:latin typeface="Times New Roman"/>
              <a:cs typeface="Times New Roman"/>
            </a:endParaRPr>
          </a:p>
          <a:p>
            <a:pPr marL="2413000">
              <a:lnSpc>
                <a:spcPct val="100000"/>
              </a:lnSpc>
              <a:spcBef>
                <a:spcPts val="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37:</a:t>
            </a:r>
            <a:r>
              <a:rPr dirty="0" sz="1600" spc="65" b="1">
                <a:solidFill>
                  <a:srgbClr val="6C6D70"/>
                </a:solidFill>
                <a:latin typeface="Arial"/>
                <a:cs typeface="Arial"/>
              </a:rPr>
              <a:t> </a:t>
            </a:r>
            <a:r>
              <a:rPr dirty="0" sz="1600" spc="-5" b="1">
                <a:solidFill>
                  <a:srgbClr val="6C6D70"/>
                </a:solidFill>
                <a:latin typeface="Arial"/>
                <a:cs typeface="Arial"/>
              </a:rPr>
              <a:t>Dictionary</a:t>
            </a:r>
            <a:endParaRPr sz="1600">
              <a:latin typeface="Arial"/>
              <a:cs typeface="Arial"/>
            </a:endParaRPr>
          </a:p>
        </p:txBody>
      </p:sp>
      <p:sp>
        <p:nvSpPr>
          <p:cNvPr id="13" name="object 13"/>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852812" y="606043"/>
            <a:ext cx="5810250" cy="452120"/>
          </a:xfrm>
          <a:prstGeom prst="rect"/>
        </p:spPr>
        <p:txBody>
          <a:bodyPr wrap="square" lIns="0" tIns="12065" rIns="0" bIns="0" rtlCol="0" vert="horz">
            <a:spAutoFit/>
          </a:bodyPr>
          <a:lstStyle/>
          <a:p>
            <a:pPr marL="12700">
              <a:lnSpc>
                <a:spcPct val="100000"/>
              </a:lnSpc>
              <a:spcBef>
                <a:spcPts val="95"/>
              </a:spcBef>
            </a:pPr>
            <a:r>
              <a:rPr dirty="0" spc="-5"/>
              <a:t>Mutable v/s Immutable Data</a:t>
            </a:r>
            <a:r>
              <a:rPr dirty="0" spc="40"/>
              <a:t> </a:t>
            </a:r>
            <a:r>
              <a:rPr dirty="0" spc="-55"/>
              <a:t>Types</a:t>
            </a:r>
          </a:p>
        </p:txBody>
      </p:sp>
      <p:graphicFrame>
        <p:nvGraphicFramePr>
          <p:cNvPr id="4" name="object 4"/>
          <p:cNvGraphicFramePr>
            <a:graphicFrameLocks noGrp="1"/>
          </p:cNvGraphicFramePr>
          <p:nvPr/>
        </p:nvGraphicFramePr>
        <p:xfrm>
          <a:off x="2748919" y="1165605"/>
          <a:ext cx="6956425" cy="2221230"/>
        </p:xfrm>
        <a:graphic>
          <a:graphicData uri="http://schemas.openxmlformats.org/drawingml/2006/table">
            <a:tbl>
              <a:tblPr firstRow="1" bandRow="1">
                <a:tableStyleId>{2D5ABB26-0587-4C30-8999-92F81FD0307C}</a:tableStyleId>
              </a:tblPr>
              <a:tblGrid>
                <a:gridCol w="3468370"/>
                <a:gridCol w="3468370"/>
              </a:tblGrid>
              <a:tr h="522605">
                <a:tc>
                  <a:txBody>
                    <a:bodyPr/>
                    <a:lstStyle/>
                    <a:p>
                      <a:pPr marL="739140">
                        <a:lnSpc>
                          <a:spcPct val="100000"/>
                        </a:lnSpc>
                        <a:spcBef>
                          <a:spcPts val="919"/>
                        </a:spcBef>
                      </a:pPr>
                      <a:r>
                        <a:rPr dirty="0" sz="1800" spc="-5" b="1">
                          <a:solidFill>
                            <a:srgbClr val="FFFFFF"/>
                          </a:solidFill>
                          <a:latin typeface="Arial"/>
                          <a:cs typeface="Arial"/>
                        </a:rPr>
                        <a:t>Mutable Data</a:t>
                      </a:r>
                      <a:r>
                        <a:rPr dirty="0" sz="1800" spc="-10" b="1">
                          <a:solidFill>
                            <a:srgbClr val="FFFFFF"/>
                          </a:solidFill>
                          <a:latin typeface="Arial"/>
                          <a:cs typeface="Arial"/>
                        </a:rPr>
                        <a:t> </a:t>
                      </a:r>
                      <a:r>
                        <a:rPr dirty="0" sz="1800" spc="-40" b="1">
                          <a:solidFill>
                            <a:srgbClr val="FFFFFF"/>
                          </a:solidFill>
                          <a:latin typeface="Arial"/>
                          <a:cs typeface="Arial"/>
                        </a:rPr>
                        <a:t>Type</a:t>
                      </a:r>
                      <a:endParaRPr sz="1800">
                        <a:latin typeface="Arial"/>
                        <a:cs typeface="Arial"/>
                      </a:endParaRPr>
                    </a:p>
                  </a:txBody>
                  <a:tcPr marL="0" marR="0" marB="0" marT="116839">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598805">
                        <a:lnSpc>
                          <a:spcPct val="100000"/>
                        </a:lnSpc>
                        <a:spcBef>
                          <a:spcPts val="919"/>
                        </a:spcBef>
                      </a:pPr>
                      <a:r>
                        <a:rPr dirty="0" sz="1800" spc="-5" b="1">
                          <a:solidFill>
                            <a:srgbClr val="FFFFFF"/>
                          </a:solidFill>
                          <a:latin typeface="Arial"/>
                          <a:cs typeface="Arial"/>
                        </a:rPr>
                        <a:t>Immutable Data</a:t>
                      </a:r>
                      <a:r>
                        <a:rPr dirty="0" sz="1800" spc="-15" b="1">
                          <a:solidFill>
                            <a:srgbClr val="FFFFFF"/>
                          </a:solidFill>
                          <a:latin typeface="Arial"/>
                          <a:cs typeface="Arial"/>
                        </a:rPr>
                        <a:t> </a:t>
                      </a:r>
                      <a:r>
                        <a:rPr dirty="0" sz="1800" spc="-40" b="1">
                          <a:solidFill>
                            <a:srgbClr val="FFFFFF"/>
                          </a:solidFill>
                          <a:latin typeface="Arial"/>
                          <a:cs typeface="Arial"/>
                        </a:rPr>
                        <a:t>Type</a:t>
                      </a:r>
                      <a:endParaRPr sz="1800">
                        <a:latin typeface="Arial"/>
                        <a:cs typeface="Arial"/>
                      </a:endParaRPr>
                    </a:p>
                  </a:txBody>
                  <a:tcPr marL="0" marR="0" marB="0" marT="116839">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664210">
                <a:tc>
                  <a:txBody>
                    <a:bodyPr/>
                    <a:lstStyle/>
                    <a:p>
                      <a:pPr marL="97790" marR="545465">
                        <a:lnSpc>
                          <a:spcPct val="100000"/>
                        </a:lnSpc>
                        <a:spcBef>
                          <a:spcPts val="310"/>
                        </a:spcBef>
                      </a:pPr>
                      <a:r>
                        <a:rPr dirty="0" sz="1800" spc="-5">
                          <a:solidFill>
                            <a:srgbClr val="6C6D70"/>
                          </a:solidFill>
                          <a:latin typeface="Arial"/>
                          <a:cs typeface="Arial"/>
                        </a:rPr>
                        <a:t>Sequences can be</a:t>
                      </a:r>
                      <a:r>
                        <a:rPr dirty="0" sz="1800" spc="-35">
                          <a:solidFill>
                            <a:srgbClr val="6C6D70"/>
                          </a:solidFill>
                          <a:latin typeface="Arial"/>
                          <a:cs typeface="Arial"/>
                        </a:rPr>
                        <a:t> </a:t>
                      </a:r>
                      <a:r>
                        <a:rPr dirty="0" sz="1800" spc="-5">
                          <a:solidFill>
                            <a:srgbClr val="6C6D70"/>
                          </a:solidFill>
                          <a:latin typeface="Arial"/>
                          <a:cs typeface="Arial"/>
                        </a:rPr>
                        <a:t>modified  after creation</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226695">
                        <a:lnSpc>
                          <a:spcPct val="100000"/>
                        </a:lnSpc>
                        <a:spcBef>
                          <a:spcPts val="310"/>
                        </a:spcBef>
                      </a:pPr>
                      <a:r>
                        <a:rPr dirty="0" sz="1800" spc="-5">
                          <a:solidFill>
                            <a:srgbClr val="6C6D70"/>
                          </a:solidFill>
                          <a:latin typeface="Arial"/>
                          <a:cs typeface="Arial"/>
                        </a:rPr>
                        <a:t>Sequences cannot be modified  after creation</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80365">
                <a:tc>
                  <a:txBody>
                    <a:bodyPr/>
                    <a:lstStyle/>
                    <a:p>
                      <a:pPr marL="97790">
                        <a:lnSpc>
                          <a:spcPct val="100000"/>
                        </a:lnSpc>
                        <a:spcBef>
                          <a:spcPts val="310"/>
                        </a:spcBef>
                      </a:pPr>
                      <a:r>
                        <a:rPr dirty="0" sz="1800" spc="-10">
                          <a:solidFill>
                            <a:srgbClr val="6C6D70"/>
                          </a:solidFill>
                          <a:latin typeface="Arial"/>
                          <a:cs typeface="Arial"/>
                        </a:rPr>
                        <a:t>Ex: </a:t>
                      </a:r>
                      <a:r>
                        <a:rPr dirty="0" sz="1800" spc="-5">
                          <a:solidFill>
                            <a:srgbClr val="6C6D70"/>
                          </a:solidFill>
                          <a:latin typeface="Arial"/>
                          <a:cs typeface="Arial"/>
                        </a:rPr>
                        <a:t>Lists, Sets,</a:t>
                      </a:r>
                      <a:r>
                        <a:rPr dirty="0" sz="1800" spc="5">
                          <a:solidFill>
                            <a:srgbClr val="6C6D70"/>
                          </a:solidFill>
                          <a:latin typeface="Arial"/>
                          <a:cs typeface="Arial"/>
                        </a:rPr>
                        <a:t> </a:t>
                      </a:r>
                      <a:r>
                        <a:rPr dirty="0" sz="1800" spc="-5">
                          <a:solidFill>
                            <a:srgbClr val="6C6D70"/>
                          </a:solidFill>
                          <a:latin typeface="Arial"/>
                          <a:cs typeface="Arial"/>
                        </a:rPr>
                        <a:t>Dictionary</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10"/>
                        </a:spcBef>
                      </a:pPr>
                      <a:r>
                        <a:rPr dirty="0" sz="1800" spc="-10">
                          <a:solidFill>
                            <a:srgbClr val="6C6D70"/>
                          </a:solidFill>
                          <a:latin typeface="Arial"/>
                          <a:cs typeface="Arial"/>
                        </a:rPr>
                        <a:t>Ex: </a:t>
                      </a:r>
                      <a:r>
                        <a:rPr dirty="0" sz="1800" spc="-5">
                          <a:solidFill>
                            <a:srgbClr val="6C6D70"/>
                          </a:solidFill>
                          <a:latin typeface="Arial"/>
                          <a:cs typeface="Arial"/>
                        </a:rPr>
                        <a:t>Strings,</a:t>
                      </a:r>
                      <a:r>
                        <a:rPr dirty="0" sz="1800" spc="-10">
                          <a:solidFill>
                            <a:srgbClr val="6C6D70"/>
                          </a:solidFill>
                          <a:latin typeface="Arial"/>
                          <a:cs typeface="Arial"/>
                        </a:rPr>
                        <a:t> </a:t>
                      </a:r>
                      <a:r>
                        <a:rPr dirty="0" sz="1800" spc="-15">
                          <a:solidFill>
                            <a:srgbClr val="6C6D70"/>
                          </a:solidFill>
                          <a:latin typeface="Arial"/>
                          <a:cs typeface="Arial"/>
                        </a:rPr>
                        <a:t>Tuples</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639445">
                <a:tc>
                  <a:txBody>
                    <a:bodyPr/>
                    <a:lstStyle/>
                    <a:p>
                      <a:pPr marL="97790" marR="200660">
                        <a:lnSpc>
                          <a:spcPct val="100000"/>
                        </a:lnSpc>
                        <a:spcBef>
                          <a:spcPts val="310"/>
                        </a:spcBef>
                      </a:pPr>
                      <a:r>
                        <a:rPr dirty="0" sz="1800" spc="-5">
                          <a:solidFill>
                            <a:srgbClr val="6C6D70"/>
                          </a:solidFill>
                          <a:latin typeface="Arial"/>
                          <a:cs typeface="Arial"/>
                        </a:rPr>
                        <a:t>Operations like add, delete and  update can be</a:t>
                      </a:r>
                      <a:r>
                        <a:rPr dirty="0" sz="1800" spc="5">
                          <a:solidFill>
                            <a:srgbClr val="6C6D70"/>
                          </a:solidFill>
                          <a:latin typeface="Arial"/>
                          <a:cs typeface="Arial"/>
                        </a:rPr>
                        <a:t> </a:t>
                      </a:r>
                      <a:r>
                        <a:rPr dirty="0" sz="1800" spc="-5">
                          <a:solidFill>
                            <a:srgbClr val="6C6D70"/>
                          </a:solidFill>
                          <a:latin typeface="Arial"/>
                          <a:cs typeface="Arial"/>
                        </a:rPr>
                        <a:t>performed</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200660">
                        <a:lnSpc>
                          <a:spcPct val="100000"/>
                        </a:lnSpc>
                        <a:spcBef>
                          <a:spcPts val="310"/>
                        </a:spcBef>
                      </a:pPr>
                      <a:r>
                        <a:rPr dirty="0" sz="1800" spc="-5">
                          <a:solidFill>
                            <a:srgbClr val="6C6D70"/>
                          </a:solidFill>
                          <a:latin typeface="Arial"/>
                          <a:cs typeface="Arial"/>
                        </a:rPr>
                        <a:t>Operations like add, delete and  update cannot be</a:t>
                      </a:r>
                      <a:r>
                        <a:rPr dirty="0" sz="1800" spc="5">
                          <a:solidFill>
                            <a:srgbClr val="6C6D70"/>
                          </a:solidFill>
                          <a:latin typeface="Arial"/>
                          <a:cs typeface="Arial"/>
                        </a:rPr>
                        <a:t> </a:t>
                      </a:r>
                      <a:r>
                        <a:rPr dirty="0" sz="1800" spc="-5">
                          <a:solidFill>
                            <a:srgbClr val="6C6D70"/>
                          </a:solidFill>
                          <a:latin typeface="Arial"/>
                          <a:cs typeface="Arial"/>
                        </a:rPr>
                        <a:t>performed</a:t>
                      </a:r>
                      <a:endParaRPr sz="1800">
                        <a:latin typeface="Arial"/>
                        <a:cs typeface="Arial"/>
                      </a:endParaRPr>
                    </a:p>
                  </a:txBody>
                  <a:tcPr marL="0" marR="0" marB="0" marT="393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6</a:t>
            </a:r>
            <a:endParaRPr sz="1000">
              <a:latin typeface="Arial"/>
              <a:cs typeface="Arial"/>
            </a:endParaRPr>
          </a:p>
        </p:txBody>
      </p:sp>
      <p:sp>
        <p:nvSpPr>
          <p:cNvPr id="6" name="object 6"/>
          <p:cNvSpPr/>
          <p:nvPr/>
        </p:nvSpPr>
        <p:spPr>
          <a:xfrm>
            <a:off x="1007245" y="3637788"/>
            <a:ext cx="5710555" cy="2801620"/>
          </a:xfrm>
          <a:custGeom>
            <a:avLst/>
            <a:gdLst/>
            <a:ahLst/>
            <a:cxnLst/>
            <a:rect l="l" t="t" r="r" b="b"/>
            <a:pathLst>
              <a:path w="5710555" h="2801620">
                <a:moveTo>
                  <a:pt x="0" y="0"/>
                </a:moveTo>
                <a:lnTo>
                  <a:pt x="0" y="2801112"/>
                </a:lnTo>
                <a:lnTo>
                  <a:pt x="5710428" y="2801112"/>
                </a:lnTo>
                <a:lnTo>
                  <a:pt x="5710428" y="0"/>
                </a:lnTo>
                <a:lnTo>
                  <a:pt x="0" y="0"/>
                </a:lnTo>
                <a:close/>
              </a:path>
            </a:pathLst>
          </a:custGeom>
          <a:solidFill>
            <a:srgbClr val="D1ECF8"/>
          </a:solidFill>
        </p:spPr>
        <p:txBody>
          <a:bodyPr wrap="square" lIns="0" tIns="0" rIns="0" bIns="0" rtlCol="0"/>
          <a:lstStyle/>
          <a:p/>
        </p:txBody>
      </p:sp>
      <p:sp>
        <p:nvSpPr>
          <p:cNvPr id="7" name="object 7"/>
          <p:cNvSpPr/>
          <p:nvPr/>
        </p:nvSpPr>
        <p:spPr>
          <a:xfrm>
            <a:off x="993529" y="3624072"/>
            <a:ext cx="5739765" cy="2830195"/>
          </a:xfrm>
          <a:custGeom>
            <a:avLst/>
            <a:gdLst/>
            <a:ahLst/>
            <a:cxnLst/>
            <a:rect l="l" t="t" r="r" b="b"/>
            <a:pathLst>
              <a:path w="5739765" h="2830195">
                <a:moveTo>
                  <a:pt x="5739381" y="2822448"/>
                </a:moveTo>
                <a:lnTo>
                  <a:pt x="5739381" y="6096"/>
                </a:lnTo>
                <a:lnTo>
                  <a:pt x="5733285" y="0"/>
                </a:lnTo>
                <a:lnTo>
                  <a:pt x="6096" y="0"/>
                </a:lnTo>
                <a:lnTo>
                  <a:pt x="0" y="6096"/>
                </a:lnTo>
                <a:lnTo>
                  <a:pt x="0" y="2822448"/>
                </a:lnTo>
                <a:lnTo>
                  <a:pt x="6096" y="2830068"/>
                </a:lnTo>
                <a:lnTo>
                  <a:pt x="13716" y="2830068"/>
                </a:lnTo>
                <a:lnTo>
                  <a:pt x="13716" y="28956"/>
                </a:lnTo>
                <a:lnTo>
                  <a:pt x="27432" y="13716"/>
                </a:lnTo>
                <a:lnTo>
                  <a:pt x="27432" y="28956"/>
                </a:lnTo>
                <a:lnTo>
                  <a:pt x="5710425" y="28956"/>
                </a:lnTo>
                <a:lnTo>
                  <a:pt x="5710425" y="13716"/>
                </a:lnTo>
                <a:lnTo>
                  <a:pt x="5724141" y="28956"/>
                </a:lnTo>
                <a:lnTo>
                  <a:pt x="5724141" y="2830068"/>
                </a:lnTo>
                <a:lnTo>
                  <a:pt x="5733285" y="2830068"/>
                </a:lnTo>
                <a:lnTo>
                  <a:pt x="5739381" y="2822448"/>
                </a:lnTo>
                <a:close/>
              </a:path>
              <a:path w="5739765" h="2830195">
                <a:moveTo>
                  <a:pt x="27432" y="28956"/>
                </a:moveTo>
                <a:lnTo>
                  <a:pt x="27432" y="13716"/>
                </a:lnTo>
                <a:lnTo>
                  <a:pt x="13716" y="28956"/>
                </a:lnTo>
                <a:lnTo>
                  <a:pt x="27432" y="28956"/>
                </a:lnTo>
                <a:close/>
              </a:path>
              <a:path w="5739765" h="2830195">
                <a:moveTo>
                  <a:pt x="27432" y="2801112"/>
                </a:moveTo>
                <a:lnTo>
                  <a:pt x="27432" y="28956"/>
                </a:lnTo>
                <a:lnTo>
                  <a:pt x="13716" y="28956"/>
                </a:lnTo>
                <a:lnTo>
                  <a:pt x="13716" y="2801112"/>
                </a:lnTo>
                <a:lnTo>
                  <a:pt x="27432" y="2801112"/>
                </a:lnTo>
                <a:close/>
              </a:path>
              <a:path w="5739765" h="2830195">
                <a:moveTo>
                  <a:pt x="5724141" y="2801112"/>
                </a:moveTo>
                <a:lnTo>
                  <a:pt x="13716" y="2801112"/>
                </a:lnTo>
                <a:lnTo>
                  <a:pt x="27432" y="2814828"/>
                </a:lnTo>
                <a:lnTo>
                  <a:pt x="27432" y="2830068"/>
                </a:lnTo>
                <a:lnTo>
                  <a:pt x="5710425" y="2830068"/>
                </a:lnTo>
                <a:lnTo>
                  <a:pt x="5710425" y="2814828"/>
                </a:lnTo>
                <a:lnTo>
                  <a:pt x="5724141" y="2801112"/>
                </a:lnTo>
                <a:close/>
              </a:path>
              <a:path w="5739765" h="2830195">
                <a:moveTo>
                  <a:pt x="27432" y="2830068"/>
                </a:moveTo>
                <a:lnTo>
                  <a:pt x="27432" y="2814828"/>
                </a:lnTo>
                <a:lnTo>
                  <a:pt x="13716" y="2801112"/>
                </a:lnTo>
                <a:lnTo>
                  <a:pt x="13716" y="2830068"/>
                </a:lnTo>
                <a:lnTo>
                  <a:pt x="27432" y="2830068"/>
                </a:lnTo>
                <a:close/>
              </a:path>
              <a:path w="5739765" h="2830195">
                <a:moveTo>
                  <a:pt x="5724141" y="28956"/>
                </a:moveTo>
                <a:lnTo>
                  <a:pt x="5710425" y="13716"/>
                </a:lnTo>
                <a:lnTo>
                  <a:pt x="5710425" y="28956"/>
                </a:lnTo>
                <a:lnTo>
                  <a:pt x="5724141" y="28956"/>
                </a:lnTo>
                <a:close/>
              </a:path>
              <a:path w="5739765" h="2830195">
                <a:moveTo>
                  <a:pt x="5724141" y="2801112"/>
                </a:moveTo>
                <a:lnTo>
                  <a:pt x="5724141" y="28956"/>
                </a:lnTo>
                <a:lnTo>
                  <a:pt x="5710425" y="28956"/>
                </a:lnTo>
                <a:lnTo>
                  <a:pt x="5710425" y="2801112"/>
                </a:lnTo>
                <a:lnTo>
                  <a:pt x="5724141" y="2801112"/>
                </a:lnTo>
                <a:close/>
              </a:path>
              <a:path w="5739765" h="2830195">
                <a:moveTo>
                  <a:pt x="5724141" y="2830068"/>
                </a:moveTo>
                <a:lnTo>
                  <a:pt x="5724141" y="2801112"/>
                </a:lnTo>
                <a:lnTo>
                  <a:pt x="5710425" y="2814828"/>
                </a:lnTo>
                <a:lnTo>
                  <a:pt x="5710425" y="2830068"/>
                </a:lnTo>
                <a:lnTo>
                  <a:pt x="5724141" y="2830068"/>
                </a:lnTo>
                <a:close/>
              </a:path>
            </a:pathLst>
          </a:custGeom>
          <a:solidFill>
            <a:srgbClr val="F15928"/>
          </a:solidFill>
        </p:spPr>
        <p:txBody>
          <a:bodyPr wrap="square" lIns="0" tIns="0" rIns="0" bIns="0" rtlCol="0"/>
          <a:lstStyle/>
          <a:p/>
        </p:txBody>
      </p:sp>
      <p:sp>
        <p:nvSpPr>
          <p:cNvPr id="8" name="object 8"/>
          <p:cNvSpPr txBox="1"/>
          <p:nvPr/>
        </p:nvSpPr>
        <p:spPr>
          <a:xfrm>
            <a:off x="1007245" y="3666234"/>
            <a:ext cx="5710555" cy="2707640"/>
          </a:xfrm>
          <a:prstGeom prst="rect">
            <a:avLst/>
          </a:prstGeom>
        </p:spPr>
        <p:txBody>
          <a:bodyPr wrap="square" lIns="0" tIns="12065" rIns="0" bIns="0" rtlCol="0" vert="horz">
            <a:spAutoFit/>
          </a:bodyPr>
          <a:lstStyle/>
          <a:p>
            <a:pPr marL="89535">
              <a:lnSpc>
                <a:spcPct val="100000"/>
              </a:lnSpc>
              <a:spcBef>
                <a:spcPts val="95"/>
              </a:spcBef>
            </a:pPr>
            <a:r>
              <a:rPr dirty="0" sz="1600" spc="-5">
                <a:solidFill>
                  <a:srgbClr val="001F5F"/>
                </a:solidFill>
                <a:latin typeface="Arial"/>
                <a:cs typeface="Arial"/>
              </a:rPr>
              <a:t>int_list = [12, 14,</a:t>
            </a:r>
            <a:r>
              <a:rPr dirty="0" sz="1600" spc="25">
                <a:solidFill>
                  <a:srgbClr val="001F5F"/>
                </a:solidFill>
                <a:latin typeface="Arial"/>
                <a:cs typeface="Arial"/>
              </a:rPr>
              <a:t> </a:t>
            </a:r>
            <a:r>
              <a:rPr dirty="0" sz="1600" spc="-5">
                <a:solidFill>
                  <a:srgbClr val="001F5F"/>
                </a:solidFill>
                <a:latin typeface="Arial"/>
                <a:cs typeface="Arial"/>
              </a:rPr>
              <a:t>9]</a:t>
            </a:r>
            <a:endParaRPr sz="1600">
              <a:latin typeface="Arial"/>
              <a:cs typeface="Arial"/>
            </a:endParaRPr>
          </a:p>
          <a:p>
            <a:pPr marL="89535">
              <a:lnSpc>
                <a:spcPct val="100000"/>
              </a:lnSpc>
            </a:pPr>
            <a:r>
              <a:rPr dirty="0" sz="1600" spc="-5">
                <a:solidFill>
                  <a:srgbClr val="001F5F"/>
                </a:solidFill>
                <a:latin typeface="Arial"/>
                <a:cs typeface="Arial"/>
              </a:rPr>
              <a:t>int_tuple = (12, 14,</a:t>
            </a:r>
            <a:r>
              <a:rPr dirty="0" sz="1600" spc="30">
                <a:solidFill>
                  <a:srgbClr val="001F5F"/>
                </a:solidFill>
                <a:latin typeface="Arial"/>
                <a:cs typeface="Arial"/>
              </a:rPr>
              <a:t> </a:t>
            </a:r>
            <a:r>
              <a:rPr dirty="0" sz="1600" spc="-5">
                <a:solidFill>
                  <a:srgbClr val="001F5F"/>
                </a:solidFill>
                <a:latin typeface="Arial"/>
                <a:cs typeface="Arial"/>
              </a:rPr>
              <a:t>19)</a:t>
            </a:r>
            <a:endParaRPr sz="1600">
              <a:latin typeface="Arial"/>
              <a:cs typeface="Arial"/>
            </a:endParaRPr>
          </a:p>
          <a:p>
            <a:pPr>
              <a:lnSpc>
                <a:spcPct val="100000"/>
              </a:lnSpc>
              <a:spcBef>
                <a:spcPts val="20"/>
              </a:spcBef>
            </a:pPr>
            <a:endParaRPr sz="1650">
              <a:latin typeface="Times New Roman"/>
              <a:cs typeface="Times New Roman"/>
            </a:endParaRPr>
          </a:p>
          <a:p>
            <a:pPr marL="89535">
              <a:lnSpc>
                <a:spcPct val="100000"/>
              </a:lnSpc>
            </a:pPr>
            <a:r>
              <a:rPr dirty="0" sz="1600" spc="-5">
                <a:solidFill>
                  <a:srgbClr val="001F5F"/>
                </a:solidFill>
                <a:latin typeface="Arial"/>
                <a:cs typeface="Arial"/>
              </a:rPr>
              <a:t>int_list[0] = 7</a:t>
            </a:r>
            <a:endParaRPr sz="1600">
              <a:latin typeface="Arial"/>
              <a:cs typeface="Arial"/>
            </a:endParaRPr>
          </a:p>
          <a:p>
            <a:pPr marL="89535">
              <a:lnSpc>
                <a:spcPct val="100000"/>
              </a:lnSpc>
            </a:pPr>
            <a:r>
              <a:rPr dirty="0" sz="1600" spc="-5" b="1">
                <a:solidFill>
                  <a:srgbClr val="F15928"/>
                </a:solidFill>
                <a:latin typeface="Arial"/>
                <a:cs typeface="Arial"/>
              </a:rPr>
              <a:t>#prints [7, 14,</a:t>
            </a:r>
            <a:r>
              <a:rPr dirty="0" sz="1600" spc="50" b="1">
                <a:solidFill>
                  <a:srgbClr val="F15928"/>
                </a:solidFill>
                <a:latin typeface="Arial"/>
                <a:cs typeface="Arial"/>
              </a:rPr>
              <a:t> </a:t>
            </a:r>
            <a:r>
              <a:rPr dirty="0" sz="1600" spc="-5" b="1">
                <a:solidFill>
                  <a:srgbClr val="F15928"/>
                </a:solidFill>
                <a:latin typeface="Arial"/>
                <a:cs typeface="Arial"/>
              </a:rPr>
              <a:t>9]</a:t>
            </a:r>
            <a:endParaRPr sz="1600">
              <a:latin typeface="Arial"/>
              <a:cs typeface="Arial"/>
            </a:endParaRPr>
          </a:p>
          <a:p>
            <a:pPr marL="89535">
              <a:lnSpc>
                <a:spcPct val="100000"/>
              </a:lnSpc>
            </a:pPr>
            <a:r>
              <a:rPr dirty="0" sz="1600" spc="-5">
                <a:solidFill>
                  <a:srgbClr val="001F5F"/>
                </a:solidFill>
                <a:latin typeface="Arial"/>
                <a:cs typeface="Arial"/>
              </a:rPr>
              <a:t>print("List: ",</a:t>
            </a:r>
            <a:r>
              <a:rPr dirty="0" sz="1600" spc="15">
                <a:solidFill>
                  <a:srgbClr val="001F5F"/>
                </a:solidFill>
                <a:latin typeface="Arial"/>
                <a:cs typeface="Arial"/>
              </a:rPr>
              <a:t> </a:t>
            </a:r>
            <a:r>
              <a:rPr dirty="0" sz="1600" spc="-5">
                <a:solidFill>
                  <a:srgbClr val="001F5F"/>
                </a:solidFill>
                <a:latin typeface="Arial"/>
                <a:cs typeface="Arial"/>
              </a:rPr>
              <a:t>int_list)</a:t>
            </a:r>
            <a:endParaRPr sz="1600">
              <a:latin typeface="Arial"/>
              <a:cs typeface="Arial"/>
            </a:endParaRPr>
          </a:p>
          <a:p>
            <a:pPr>
              <a:lnSpc>
                <a:spcPct val="100000"/>
              </a:lnSpc>
              <a:spcBef>
                <a:spcPts val="15"/>
              </a:spcBef>
            </a:pPr>
            <a:endParaRPr sz="1650">
              <a:latin typeface="Times New Roman"/>
              <a:cs typeface="Times New Roman"/>
            </a:endParaRPr>
          </a:p>
          <a:p>
            <a:pPr marL="89535">
              <a:lnSpc>
                <a:spcPct val="100000"/>
              </a:lnSpc>
            </a:pPr>
            <a:r>
              <a:rPr dirty="0" sz="1600" spc="-5">
                <a:solidFill>
                  <a:srgbClr val="001F5F"/>
                </a:solidFill>
                <a:latin typeface="Arial"/>
                <a:cs typeface="Arial"/>
              </a:rPr>
              <a:t>int_tuple[0] =</a:t>
            </a:r>
            <a:r>
              <a:rPr dirty="0" sz="1600" spc="5">
                <a:solidFill>
                  <a:srgbClr val="001F5F"/>
                </a:solidFill>
                <a:latin typeface="Arial"/>
                <a:cs typeface="Arial"/>
              </a:rPr>
              <a:t> </a:t>
            </a:r>
            <a:r>
              <a:rPr dirty="0" sz="1600" spc="-5">
                <a:solidFill>
                  <a:srgbClr val="001F5F"/>
                </a:solidFill>
                <a:latin typeface="Arial"/>
                <a:cs typeface="Arial"/>
              </a:rPr>
              <a:t>7</a:t>
            </a:r>
            <a:endParaRPr sz="1600">
              <a:latin typeface="Arial"/>
              <a:cs typeface="Arial"/>
            </a:endParaRPr>
          </a:p>
          <a:p>
            <a:pPr marL="89535">
              <a:lnSpc>
                <a:spcPct val="100000"/>
              </a:lnSpc>
            </a:pPr>
            <a:r>
              <a:rPr dirty="0" sz="1600" spc="-5" b="1">
                <a:solidFill>
                  <a:srgbClr val="F15928"/>
                </a:solidFill>
                <a:latin typeface="Arial"/>
                <a:cs typeface="Arial"/>
              </a:rPr>
              <a:t>#Prints </a:t>
            </a:r>
            <a:r>
              <a:rPr dirty="0" sz="1600" spc="-20" b="1">
                <a:solidFill>
                  <a:srgbClr val="F15928"/>
                </a:solidFill>
                <a:latin typeface="Arial"/>
                <a:cs typeface="Arial"/>
              </a:rPr>
              <a:t>TypeError: </a:t>
            </a:r>
            <a:r>
              <a:rPr dirty="0" sz="1600" spc="-5" b="1">
                <a:solidFill>
                  <a:srgbClr val="F15928"/>
                </a:solidFill>
                <a:latin typeface="Arial"/>
                <a:cs typeface="Arial"/>
              </a:rPr>
              <a:t>'tuple' object does </a:t>
            </a:r>
            <a:r>
              <a:rPr dirty="0" sz="1600" spc="-10" b="1">
                <a:solidFill>
                  <a:srgbClr val="F15928"/>
                </a:solidFill>
                <a:latin typeface="Arial"/>
                <a:cs typeface="Arial"/>
              </a:rPr>
              <a:t>not</a:t>
            </a:r>
            <a:r>
              <a:rPr dirty="0" sz="1600" spc="130" b="1">
                <a:solidFill>
                  <a:srgbClr val="F15928"/>
                </a:solidFill>
                <a:latin typeface="Arial"/>
                <a:cs typeface="Arial"/>
              </a:rPr>
              <a:t> </a:t>
            </a:r>
            <a:r>
              <a:rPr dirty="0" sz="1600" spc="-5" b="1">
                <a:solidFill>
                  <a:srgbClr val="F15928"/>
                </a:solidFill>
                <a:latin typeface="Arial"/>
                <a:cs typeface="Arial"/>
              </a:rPr>
              <a:t>support</a:t>
            </a:r>
            <a:endParaRPr sz="1600">
              <a:latin typeface="Arial"/>
              <a:cs typeface="Arial"/>
            </a:endParaRPr>
          </a:p>
          <a:p>
            <a:pPr marL="89535">
              <a:lnSpc>
                <a:spcPct val="100000"/>
              </a:lnSpc>
            </a:pPr>
            <a:r>
              <a:rPr dirty="0" sz="1600" spc="-5" b="1">
                <a:solidFill>
                  <a:srgbClr val="F15928"/>
                </a:solidFill>
                <a:latin typeface="Arial"/>
                <a:cs typeface="Arial"/>
              </a:rPr>
              <a:t>#item</a:t>
            </a:r>
            <a:r>
              <a:rPr dirty="0" sz="1600" spc="10" b="1">
                <a:solidFill>
                  <a:srgbClr val="F15928"/>
                </a:solidFill>
                <a:latin typeface="Arial"/>
                <a:cs typeface="Arial"/>
              </a:rPr>
              <a:t> </a:t>
            </a:r>
            <a:r>
              <a:rPr dirty="0" sz="1600" spc="-5" b="1">
                <a:solidFill>
                  <a:srgbClr val="F15928"/>
                </a:solidFill>
                <a:latin typeface="Arial"/>
                <a:cs typeface="Arial"/>
              </a:rPr>
              <a:t>assignment</a:t>
            </a:r>
            <a:endParaRPr sz="1600">
              <a:latin typeface="Arial"/>
              <a:cs typeface="Arial"/>
            </a:endParaRPr>
          </a:p>
          <a:p>
            <a:pPr marL="89535">
              <a:lnSpc>
                <a:spcPct val="100000"/>
              </a:lnSpc>
            </a:pPr>
            <a:r>
              <a:rPr dirty="0" sz="1600" spc="-10">
                <a:solidFill>
                  <a:srgbClr val="001F5F"/>
                </a:solidFill>
                <a:latin typeface="Arial"/>
                <a:cs typeface="Arial"/>
              </a:rPr>
              <a:t>print("Tuple: </a:t>
            </a:r>
            <a:r>
              <a:rPr dirty="0" sz="1600" spc="-5">
                <a:solidFill>
                  <a:srgbClr val="001F5F"/>
                </a:solidFill>
                <a:latin typeface="Arial"/>
                <a:cs typeface="Arial"/>
              </a:rPr>
              <a:t>",</a:t>
            </a:r>
            <a:r>
              <a:rPr dirty="0" sz="1600" spc="25">
                <a:solidFill>
                  <a:srgbClr val="001F5F"/>
                </a:solidFill>
                <a:latin typeface="Arial"/>
                <a:cs typeface="Arial"/>
              </a:rPr>
              <a:t> </a:t>
            </a:r>
            <a:r>
              <a:rPr dirty="0" sz="1600" spc="-5">
                <a:solidFill>
                  <a:srgbClr val="001F5F"/>
                </a:solidFill>
                <a:latin typeface="Arial"/>
                <a:cs typeface="Arial"/>
              </a:rPr>
              <a:t>int_tuple)</a:t>
            </a:r>
            <a:endParaRPr sz="1600">
              <a:latin typeface="Arial"/>
              <a:cs typeface="Arial"/>
            </a:endParaRPr>
          </a:p>
        </p:txBody>
      </p:sp>
      <p:sp>
        <p:nvSpPr>
          <p:cNvPr id="9" name="object 9"/>
          <p:cNvSpPr/>
          <p:nvPr/>
        </p:nvSpPr>
        <p:spPr>
          <a:xfrm>
            <a:off x="6870070" y="4920996"/>
            <a:ext cx="2822575" cy="1077595"/>
          </a:xfrm>
          <a:custGeom>
            <a:avLst/>
            <a:gdLst/>
            <a:ahLst/>
            <a:cxnLst/>
            <a:rect l="l" t="t" r="r" b="b"/>
            <a:pathLst>
              <a:path w="2822575" h="1077595">
                <a:moveTo>
                  <a:pt x="0" y="0"/>
                </a:moveTo>
                <a:lnTo>
                  <a:pt x="0" y="1077468"/>
                </a:lnTo>
                <a:lnTo>
                  <a:pt x="2822448" y="1077468"/>
                </a:lnTo>
                <a:lnTo>
                  <a:pt x="2822448" y="0"/>
                </a:lnTo>
                <a:lnTo>
                  <a:pt x="0" y="0"/>
                </a:lnTo>
                <a:close/>
              </a:path>
            </a:pathLst>
          </a:custGeom>
          <a:solidFill>
            <a:srgbClr val="F2F2F2"/>
          </a:solidFill>
        </p:spPr>
        <p:txBody>
          <a:bodyPr wrap="square" lIns="0" tIns="0" rIns="0" bIns="0" rtlCol="0"/>
          <a:lstStyle/>
          <a:p/>
        </p:txBody>
      </p:sp>
      <p:sp>
        <p:nvSpPr>
          <p:cNvPr id="10" name="object 10"/>
          <p:cNvSpPr/>
          <p:nvPr/>
        </p:nvSpPr>
        <p:spPr>
          <a:xfrm>
            <a:off x="6856354" y="4907280"/>
            <a:ext cx="2849880" cy="1106805"/>
          </a:xfrm>
          <a:custGeom>
            <a:avLst/>
            <a:gdLst/>
            <a:ahLst/>
            <a:cxnLst/>
            <a:rect l="l" t="t" r="r" b="b"/>
            <a:pathLst>
              <a:path w="2849879" h="1106804">
                <a:moveTo>
                  <a:pt x="2849880" y="1098804"/>
                </a:moveTo>
                <a:lnTo>
                  <a:pt x="2849880" y="6096"/>
                </a:lnTo>
                <a:lnTo>
                  <a:pt x="2843784" y="0"/>
                </a:lnTo>
                <a:lnTo>
                  <a:pt x="6096" y="0"/>
                </a:lnTo>
                <a:lnTo>
                  <a:pt x="0" y="6096"/>
                </a:lnTo>
                <a:lnTo>
                  <a:pt x="0" y="1098804"/>
                </a:lnTo>
                <a:lnTo>
                  <a:pt x="6096" y="1106424"/>
                </a:lnTo>
                <a:lnTo>
                  <a:pt x="13716" y="1106424"/>
                </a:lnTo>
                <a:lnTo>
                  <a:pt x="13716" y="28956"/>
                </a:lnTo>
                <a:lnTo>
                  <a:pt x="28956" y="13716"/>
                </a:lnTo>
                <a:lnTo>
                  <a:pt x="28956" y="28956"/>
                </a:lnTo>
                <a:lnTo>
                  <a:pt x="2820924" y="28956"/>
                </a:lnTo>
                <a:lnTo>
                  <a:pt x="2820924" y="13716"/>
                </a:lnTo>
                <a:lnTo>
                  <a:pt x="2836164" y="28956"/>
                </a:lnTo>
                <a:lnTo>
                  <a:pt x="2836164" y="1106424"/>
                </a:lnTo>
                <a:lnTo>
                  <a:pt x="2843784" y="1106424"/>
                </a:lnTo>
                <a:lnTo>
                  <a:pt x="2849880" y="1098804"/>
                </a:lnTo>
                <a:close/>
              </a:path>
              <a:path w="2849879" h="1106804">
                <a:moveTo>
                  <a:pt x="28956" y="28956"/>
                </a:moveTo>
                <a:lnTo>
                  <a:pt x="28956" y="13716"/>
                </a:lnTo>
                <a:lnTo>
                  <a:pt x="13716" y="28956"/>
                </a:lnTo>
                <a:lnTo>
                  <a:pt x="28956" y="28956"/>
                </a:lnTo>
                <a:close/>
              </a:path>
              <a:path w="2849879" h="1106804">
                <a:moveTo>
                  <a:pt x="28956" y="1077468"/>
                </a:moveTo>
                <a:lnTo>
                  <a:pt x="28956" y="28956"/>
                </a:lnTo>
                <a:lnTo>
                  <a:pt x="13716" y="28956"/>
                </a:lnTo>
                <a:lnTo>
                  <a:pt x="13716" y="1077468"/>
                </a:lnTo>
                <a:lnTo>
                  <a:pt x="28956" y="1077468"/>
                </a:lnTo>
                <a:close/>
              </a:path>
              <a:path w="2849879" h="1106804">
                <a:moveTo>
                  <a:pt x="2836164" y="1077468"/>
                </a:moveTo>
                <a:lnTo>
                  <a:pt x="13716" y="1077468"/>
                </a:lnTo>
                <a:lnTo>
                  <a:pt x="28956" y="1091184"/>
                </a:lnTo>
                <a:lnTo>
                  <a:pt x="28956" y="1106424"/>
                </a:lnTo>
                <a:lnTo>
                  <a:pt x="2820924" y="1106424"/>
                </a:lnTo>
                <a:lnTo>
                  <a:pt x="2820924" y="1091184"/>
                </a:lnTo>
                <a:lnTo>
                  <a:pt x="2836164" y="1077468"/>
                </a:lnTo>
                <a:close/>
              </a:path>
              <a:path w="2849879" h="1106804">
                <a:moveTo>
                  <a:pt x="28956" y="1106424"/>
                </a:moveTo>
                <a:lnTo>
                  <a:pt x="28956" y="1091184"/>
                </a:lnTo>
                <a:lnTo>
                  <a:pt x="13716" y="1077468"/>
                </a:lnTo>
                <a:lnTo>
                  <a:pt x="13716" y="1106424"/>
                </a:lnTo>
                <a:lnTo>
                  <a:pt x="28956" y="1106424"/>
                </a:lnTo>
                <a:close/>
              </a:path>
              <a:path w="2849879" h="1106804">
                <a:moveTo>
                  <a:pt x="2836164" y="28956"/>
                </a:moveTo>
                <a:lnTo>
                  <a:pt x="2820924" y="13716"/>
                </a:lnTo>
                <a:lnTo>
                  <a:pt x="2820924" y="28956"/>
                </a:lnTo>
                <a:lnTo>
                  <a:pt x="2836164" y="28956"/>
                </a:lnTo>
                <a:close/>
              </a:path>
              <a:path w="2849879" h="1106804">
                <a:moveTo>
                  <a:pt x="2836164" y="1077468"/>
                </a:moveTo>
                <a:lnTo>
                  <a:pt x="2836164" y="28956"/>
                </a:lnTo>
                <a:lnTo>
                  <a:pt x="2820924" y="28956"/>
                </a:lnTo>
                <a:lnTo>
                  <a:pt x="2820924" y="1077468"/>
                </a:lnTo>
                <a:lnTo>
                  <a:pt x="2836164" y="1077468"/>
                </a:lnTo>
                <a:close/>
              </a:path>
              <a:path w="2849879" h="1106804">
                <a:moveTo>
                  <a:pt x="2836164" y="1106424"/>
                </a:moveTo>
                <a:lnTo>
                  <a:pt x="2836164" y="1077468"/>
                </a:lnTo>
                <a:lnTo>
                  <a:pt x="2820924" y="1091184"/>
                </a:lnTo>
                <a:lnTo>
                  <a:pt x="2820924" y="1106424"/>
                </a:lnTo>
                <a:lnTo>
                  <a:pt x="2836164" y="1106424"/>
                </a:lnTo>
                <a:close/>
              </a:path>
            </a:pathLst>
          </a:custGeom>
          <a:solidFill>
            <a:srgbClr val="F15928"/>
          </a:solidFill>
        </p:spPr>
        <p:txBody>
          <a:bodyPr wrap="square" lIns="0" tIns="0" rIns="0" bIns="0" rtlCol="0"/>
          <a:lstStyle/>
          <a:p/>
        </p:txBody>
      </p:sp>
      <p:sp>
        <p:nvSpPr>
          <p:cNvPr id="11" name="object 11"/>
          <p:cNvSpPr txBox="1"/>
          <p:nvPr/>
        </p:nvSpPr>
        <p:spPr>
          <a:xfrm>
            <a:off x="6870070" y="4949442"/>
            <a:ext cx="2822575" cy="1000760"/>
          </a:xfrm>
          <a:prstGeom prst="rect">
            <a:avLst/>
          </a:prstGeom>
        </p:spPr>
        <p:txBody>
          <a:bodyPr wrap="square" lIns="0" tIns="12065" rIns="0" bIns="0" rtlCol="0" vert="horz">
            <a:spAutoFit/>
          </a:bodyPr>
          <a:lstStyle/>
          <a:p>
            <a:pPr marL="91440">
              <a:lnSpc>
                <a:spcPct val="100000"/>
              </a:lnSpc>
              <a:spcBef>
                <a:spcPts val="95"/>
              </a:spcBef>
            </a:pPr>
            <a:r>
              <a:rPr dirty="0" sz="1600" spc="-5">
                <a:solidFill>
                  <a:srgbClr val="001F5F"/>
                </a:solidFill>
                <a:latin typeface="Arial"/>
                <a:cs typeface="Arial"/>
              </a:rPr>
              <a:t>List: [7, 14,</a:t>
            </a:r>
            <a:r>
              <a:rPr dirty="0" sz="1600" spc="25">
                <a:solidFill>
                  <a:srgbClr val="001F5F"/>
                </a:solidFill>
                <a:latin typeface="Arial"/>
                <a:cs typeface="Arial"/>
              </a:rPr>
              <a:t> </a:t>
            </a:r>
            <a:r>
              <a:rPr dirty="0" sz="1600" spc="-5">
                <a:solidFill>
                  <a:srgbClr val="001F5F"/>
                </a:solidFill>
                <a:latin typeface="Arial"/>
                <a:cs typeface="Arial"/>
              </a:rPr>
              <a:t>9]</a:t>
            </a:r>
            <a:endParaRPr sz="1600">
              <a:latin typeface="Arial"/>
              <a:cs typeface="Arial"/>
            </a:endParaRPr>
          </a:p>
          <a:p>
            <a:pPr marL="320040">
              <a:lnSpc>
                <a:spcPct val="100000"/>
              </a:lnSpc>
            </a:pPr>
            <a:r>
              <a:rPr dirty="0" sz="1600" spc="-5">
                <a:solidFill>
                  <a:srgbClr val="001F5F"/>
                </a:solidFill>
                <a:latin typeface="Arial"/>
                <a:cs typeface="Arial"/>
              </a:rPr>
              <a:t>int_tuple[0] =</a:t>
            </a:r>
            <a:r>
              <a:rPr dirty="0" sz="1600" spc="5">
                <a:solidFill>
                  <a:srgbClr val="001F5F"/>
                </a:solidFill>
                <a:latin typeface="Arial"/>
                <a:cs typeface="Arial"/>
              </a:rPr>
              <a:t> </a:t>
            </a:r>
            <a:r>
              <a:rPr dirty="0" sz="1600" spc="-5">
                <a:solidFill>
                  <a:srgbClr val="001F5F"/>
                </a:solidFill>
                <a:latin typeface="Arial"/>
                <a:cs typeface="Arial"/>
              </a:rPr>
              <a:t>7</a:t>
            </a:r>
            <a:endParaRPr sz="1600">
              <a:latin typeface="Arial"/>
              <a:cs typeface="Arial"/>
            </a:endParaRPr>
          </a:p>
          <a:p>
            <a:pPr marL="91440" marR="105410">
              <a:lnSpc>
                <a:spcPct val="100000"/>
              </a:lnSpc>
            </a:pPr>
            <a:r>
              <a:rPr dirty="0" sz="1600" spc="-15">
                <a:solidFill>
                  <a:srgbClr val="001F5F"/>
                </a:solidFill>
                <a:latin typeface="Arial"/>
                <a:cs typeface="Arial"/>
              </a:rPr>
              <a:t>TypeError: </a:t>
            </a:r>
            <a:r>
              <a:rPr dirty="0" sz="1600" spc="-5">
                <a:solidFill>
                  <a:srgbClr val="001F5F"/>
                </a:solidFill>
                <a:latin typeface="Arial"/>
                <a:cs typeface="Arial"/>
              </a:rPr>
              <a:t>'tuple' object does  not support item</a:t>
            </a:r>
            <a:r>
              <a:rPr dirty="0" sz="1600" spc="25">
                <a:solidFill>
                  <a:srgbClr val="001F5F"/>
                </a:solidFill>
                <a:latin typeface="Arial"/>
                <a:cs typeface="Arial"/>
              </a:rPr>
              <a:t> </a:t>
            </a:r>
            <a:r>
              <a:rPr dirty="0" sz="1600" spc="-5">
                <a:solidFill>
                  <a:srgbClr val="001F5F"/>
                </a:solidFill>
                <a:latin typeface="Arial"/>
                <a:cs typeface="Arial"/>
              </a:rPr>
              <a:t>assignment</a:t>
            </a:r>
            <a:endParaRPr sz="1600">
              <a:latin typeface="Arial"/>
              <a:cs typeface="Arial"/>
            </a:endParaRPr>
          </a:p>
        </p:txBody>
      </p:sp>
      <p:sp>
        <p:nvSpPr>
          <p:cNvPr id="14" name="object 14"/>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2" name="object 12"/>
          <p:cNvSpPr txBox="1"/>
          <p:nvPr/>
        </p:nvSpPr>
        <p:spPr>
          <a:xfrm>
            <a:off x="1084460" y="3213606"/>
            <a:ext cx="965200" cy="299720"/>
          </a:xfrm>
          <a:prstGeom prst="rect">
            <a:avLst/>
          </a:prstGeom>
        </p:spPr>
        <p:txBody>
          <a:bodyPr wrap="square" lIns="0" tIns="12700" rIns="0" bIns="0" rtlCol="0" vert="horz">
            <a:spAutoFit/>
          </a:bodyPr>
          <a:lstStyle/>
          <a:p>
            <a:pPr marL="12700">
              <a:lnSpc>
                <a:spcPct val="100000"/>
              </a:lnSpc>
              <a:spcBef>
                <a:spcPts val="100"/>
              </a:spcBef>
            </a:pPr>
            <a:r>
              <a:rPr dirty="0" sz="1800" spc="-5" b="1" i="1">
                <a:solidFill>
                  <a:srgbClr val="6C6D70"/>
                </a:solidFill>
                <a:latin typeface="Arial"/>
                <a:cs typeface="Arial"/>
              </a:rPr>
              <a:t>Exam</a:t>
            </a:r>
            <a:r>
              <a:rPr dirty="0" sz="1800" b="1" i="1">
                <a:solidFill>
                  <a:srgbClr val="6C6D70"/>
                </a:solidFill>
                <a:latin typeface="Arial"/>
                <a:cs typeface="Arial"/>
              </a:rPr>
              <a:t>ple</a:t>
            </a:r>
            <a:endParaRPr sz="1800">
              <a:latin typeface="Arial"/>
              <a:cs typeface="Arial"/>
            </a:endParaRPr>
          </a:p>
        </p:txBody>
      </p:sp>
      <p:sp>
        <p:nvSpPr>
          <p:cNvPr id="13" name="object 13"/>
          <p:cNvSpPr txBox="1"/>
          <p:nvPr/>
        </p:nvSpPr>
        <p:spPr>
          <a:xfrm>
            <a:off x="6948809" y="4565394"/>
            <a:ext cx="776605" cy="299720"/>
          </a:xfrm>
          <a:prstGeom prst="rect">
            <a:avLst/>
          </a:prstGeom>
        </p:spPr>
        <p:txBody>
          <a:bodyPr wrap="square" lIns="0" tIns="12700" rIns="0" bIns="0" rtlCol="0" vert="horz">
            <a:spAutoFit/>
          </a:bodyPr>
          <a:lstStyle/>
          <a:p>
            <a:pPr marL="12700">
              <a:lnSpc>
                <a:spcPct val="100000"/>
              </a:lnSpc>
              <a:spcBef>
                <a:spcPts val="100"/>
              </a:spcBef>
            </a:pPr>
            <a:r>
              <a:rPr dirty="0" sz="1800" b="1" i="1">
                <a:solidFill>
                  <a:srgbClr val="6C6D70"/>
                </a:solidFill>
                <a:latin typeface="Arial"/>
                <a:cs typeface="Arial"/>
              </a:rPr>
              <a:t>Output</a:t>
            </a:r>
            <a:endParaRPr sz="18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75791"/>
            <a:ext cx="269557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Functions</a:t>
            </a:r>
            <a:endParaRPr sz="4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607567"/>
            <a:ext cx="1720850" cy="452120"/>
          </a:xfrm>
          <a:prstGeom prst="rect"/>
        </p:spPr>
        <p:txBody>
          <a:bodyPr wrap="square" lIns="0" tIns="12065" rIns="0" bIns="0" rtlCol="0" vert="horz">
            <a:spAutoFit/>
          </a:bodyPr>
          <a:lstStyle/>
          <a:p>
            <a:pPr marL="12700">
              <a:lnSpc>
                <a:spcPct val="100000"/>
              </a:lnSpc>
              <a:spcBef>
                <a:spcPts val="95"/>
              </a:spcBef>
            </a:pPr>
            <a:r>
              <a:rPr dirty="0" spc="-10"/>
              <a:t>Fun</a:t>
            </a:r>
            <a:r>
              <a:rPr dirty="0"/>
              <a:t>c</a:t>
            </a:r>
            <a:r>
              <a:rPr dirty="0" spc="-5"/>
              <a:t>ti</a:t>
            </a:r>
            <a:r>
              <a:rPr dirty="0" spc="-10"/>
              <a:t>on</a:t>
            </a:r>
            <a:r>
              <a:rPr dirty="0" spc="-5"/>
              <a:t>s</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343659"/>
            <a:ext cx="8181975" cy="238125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Are blocks of organized, reusable code used </a:t>
            </a:r>
            <a:r>
              <a:rPr dirty="0" sz="1800">
                <a:solidFill>
                  <a:srgbClr val="6C6D70"/>
                </a:solidFill>
                <a:latin typeface="Arial"/>
                <a:cs typeface="Arial"/>
              </a:rPr>
              <a:t>to </a:t>
            </a:r>
            <a:r>
              <a:rPr dirty="0" sz="1800" spc="-5">
                <a:solidFill>
                  <a:srgbClr val="6C6D70"/>
                </a:solidFill>
                <a:latin typeface="Arial"/>
                <a:cs typeface="Arial"/>
              </a:rPr>
              <a:t>perform single or related set of  actions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Provide better modularity and high degree of</a:t>
            </a:r>
            <a:r>
              <a:rPr dirty="0" sz="1800" spc="80">
                <a:solidFill>
                  <a:srgbClr val="6C6D70"/>
                </a:solidFill>
                <a:latin typeface="Arial"/>
                <a:cs typeface="Arial"/>
              </a:rPr>
              <a:t> </a:t>
            </a:r>
            <a:r>
              <a:rPr dirty="0" sz="1800" spc="-5">
                <a:solidFill>
                  <a:srgbClr val="6C6D70"/>
                </a:solidFill>
                <a:latin typeface="Arial"/>
                <a:cs typeface="Arial"/>
              </a:rPr>
              <a:t>reusability</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10">
                <a:solidFill>
                  <a:srgbClr val="6C6D70"/>
                </a:solidFill>
                <a:latin typeface="Arial"/>
                <a:cs typeface="Arial"/>
              </a:rPr>
              <a:t>Python</a:t>
            </a:r>
            <a:r>
              <a:rPr dirty="0" sz="1800" spc="10">
                <a:solidFill>
                  <a:srgbClr val="6C6D70"/>
                </a:solidFill>
                <a:latin typeface="Arial"/>
                <a:cs typeface="Arial"/>
              </a:rPr>
              <a:t> </a:t>
            </a:r>
            <a:r>
              <a:rPr dirty="0" sz="1800" spc="-5">
                <a:solidFill>
                  <a:srgbClr val="6C6D70"/>
                </a:solidFill>
                <a:latin typeface="Arial"/>
                <a:cs typeface="Arial"/>
              </a:rPr>
              <a:t>supports: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Built-in functions like print()</a:t>
            </a:r>
            <a:r>
              <a:rPr dirty="0" sz="1600" spc="5">
                <a:solidFill>
                  <a:srgbClr val="6C6D70"/>
                </a:solidFill>
                <a:latin typeface="Arial"/>
                <a:cs typeface="Arial"/>
              </a:rPr>
              <a:t> </a:t>
            </a:r>
            <a:r>
              <a:rPr dirty="0" sz="1600" spc="-5">
                <a:solidFill>
                  <a:srgbClr val="6C6D70"/>
                </a:solidFill>
                <a:latin typeface="Arial"/>
                <a:cs typeface="Arial"/>
              </a:rPr>
              <a:t>and</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User - defined</a:t>
            </a:r>
            <a:r>
              <a:rPr dirty="0" sz="1600" spc="5">
                <a:solidFill>
                  <a:srgbClr val="6C6D70"/>
                </a:solidFill>
                <a:latin typeface="Arial"/>
                <a:cs typeface="Arial"/>
              </a:rPr>
              <a:t> </a:t>
            </a:r>
            <a:r>
              <a:rPr dirty="0" sz="1600" spc="-5">
                <a:solidFill>
                  <a:srgbClr val="6C6D70"/>
                </a:solidFill>
                <a:latin typeface="Arial"/>
                <a:cs typeface="Arial"/>
              </a:rPr>
              <a:t>functions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8</a:t>
            </a:r>
            <a:endParaRPr sz="10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6</a:t>
            </a:r>
            <a:r>
              <a:rPr dirty="0" sz="1000" spc="-5" b="1">
                <a:solidFill>
                  <a:srgbClr val="6C6D70"/>
                </a:solidFill>
                <a:latin typeface="Arial"/>
                <a:cs typeface="Arial"/>
              </a:rPr>
              <a:t>9</a:t>
            </a:r>
            <a:endParaRPr sz="1000">
              <a:latin typeface="Arial"/>
              <a:cs typeface="Arial"/>
            </a:endParaRPr>
          </a:p>
        </p:txBody>
      </p:sp>
      <p:sp>
        <p:nvSpPr>
          <p:cNvPr id="5" name="object 5"/>
          <p:cNvSpPr/>
          <p:nvPr/>
        </p:nvSpPr>
        <p:spPr>
          <a:xfrm>
            <a:off x="2529718" y="4459224"/>
            <a:ext cx="6257925" cy="1205865"/>
          </a:xfrm>
          <a:custGeom>
            <a:avLst/>
            <a:gdLst/>
            <a:ahLst/>
            <a:cxnLst/>
            <a:rect l="l" t="t" r="r" b="b"/>
            <a:pathLst>
              <a:path w="6257925" h="1205864">
                <a:moveTo>
                  <a:pt x="6257544" y="4572"/>
                </a:moveTo>
                <a:lnTo>
                  <a:pt x="6257544" y="3048"/>
                </a:lnTo>
                <a:lnTo>
                  <a:pt x="6256020" y="0"/>
                </a:lnTo>
                <a:lnTo>
                  <a:pt x="3048" y="0"/>
                </a:lnTo>
                <a:lnTo>
                  <a:pt x="0" y="3048"/>
                </a:lnTo>
                <a:lnTo>
                  <a:pt x="0" y="4572"/>
                </a:lnTo>
                <a:lnTo>
                  <a:pt x="4571" y="5449"/>
                </a:lnTo>
                <a:lnTo>
                  <a:pt x="4571" y="4572"/>
                </a:lnTo>
                <a:lnTo>
                  <a:pt x="6257544" y="4572"/>
                </a:lnTo>
                <a:close/>
              </a:path>
              <a:path w="6257925" h="1205864">
                <a:moveTo>
                  <a:pt x="6252971" y="1205484"/>
                </a:moveTo>
                <a:lnTo>
                  <a:pt x="6252971" y="1204606"/>
                </a:lnTo>
                <a:lnTo>
                  <a:pt x="4571" y="5449"/>
                </a:lnTo>
                <a:lnTo>
                  <a:pt x="4571" y="1205484"/>
                </a:lnTo>
                <a:lnTo>
                  <a:pt x="6252971" y="1205484"/>
                </a:lnTo>
                <a:close/>
              </a:path>
              <a:path w="6257925" h="1205864">
                <a:moveTo>
                  <a:pt x="6257544" y="1205484"/>
                </a:moveTo>
                <a:lnTo>
                  <a:pt x="6257544" y="4572"/>
                </a:lnTo>
                <a:lnTo>
                  <a:pt x="6252971" y="4572"/>
                </a:lnTo>
                <a:lnTo>
                  <a:pt x="6252971" y="10668"/>
                </a:lnTo>
                <a:lnTo>
                  <a:pt x="6252972" y="1204606"/>
                </a:lnTo>
                <a:lnTo>
                  <a:pt x="6257544" y="1205484"/>
                </a:lnTo>
                <a:close/>
              </a:path>
            </a:pathLst>
          </a:custGeom>
          <a:solidFill>
            <a:srgbClr val="696B6E"/>
          </a:solidFill>
        </p:spPr>
        <p:txBody>
          <a:bodyPr wrap="square" lIns="0" tIns="0" rIns="0" bIns="0" rtlCol="0"/>
          <a:lstStyle/>
          <a:p/>
        </p:txBody>
      </p:sp>
      <p:sp>
        <p:nvSpPr>
          <p:cNvPr id="6" name="object 6"/>
          <p:cNvSpPr/>
          <p:nvPr/>
        </p:nvSpPr>
        <p:spPr>
          <a:xfrm>
            <a:off x="2534290" y="4463796"/>
            <a:ext cx="6248400" cy="1201420"/>
          </a:xfrm>
          <a:custGeom>
            <a:avLst/>
            <a:gdLst/>
            <a:ahLst/>
            <a:cxnLst/>
            <a:rect l="l" t="t" r="r" b="b"/>
            <a:pathLst>
              <a:path w="6248400" h="1201420">
                <a:moveTo>
                  <a:pt x="0" y="0"/>
                </a:moveTo>
                <a:lnTo>
                  <a:pt x="0" y="1200912"/>
                </a:lnTo>
                <a:lnTo>
                  <a:pt x="6248400" y="1200912"/>
                </a:lnTo>
                <a:lnTo>
                  <a:pt x="6248400" y="0"/>
                </a:lnTo>
                <a:lnTo>
                  <a:pt x="0" y="0"/>
                </a:lnTo>
                <a:close/>
              </a:path>
            </a:pathLst>
          </a:custGeom>
          <a:solidFill>
            <a:srgbClr val="F2F2F2"/>
          </a:solidFill>
        </p:spPr>
        <p:txBody>
          <a:bodyPr wrap="square" lIns="0" tIns="0" rIns="0" bIns="0" rtlCol="0"/>
          <a:lstStyle/>
          <a:p/>
        </p:txBody>
      </p:sp>
      <p:sp>
        <p:nvSpPr>
          <p:cNvPr id="7" name="object 7"/>
          <p:cNvSpPr/>
          <p:nvPr/>
        </p:nvSpPr>
        <p:spPr>
          <a:xfrm>
            <a:off x="2529718" y="4459224"/>
            <a:ext cx="6257925" cy="1210310"/>
          </a:xfrm>
          <a:custGeom>
            <a:avLst/>
            <a:gdLst/>
            <a:ahLst/>
            <a:cxnLst/>
            <a:rect l="l" t="t" r="r" b="b"/>
            <a:pathLst>
              <a:path w="6257925" h="1210310">
                <a:moveTo>
                  <a:pt x="6257544" y="1208532"/>
                </a:moveTo>
                <a:lnTo>
                  <a:pt x="6257544" y="3048"/>
                </a:lnTo>
                <a:lnTo>
                  <a:pt x="6256020" y="0"/>
                </a:lnTo>
                <a:lnTo>
                  <a:pt x="3048" y="0"/>
                </a:lnTo>
                <a:lnTo>
                  <a:pt x="0" y="3048"/>
                </a:lnTo>
                <a:lnTo>
                  <a:pt x="0" y="1208532"/>
                </a:lnTo>
                <a:lnTo>
                  <a:pt x="3048" y="1210056"/>
                </a:lnTo>
                <a:lnTo>
                  <a:pt x="4572" y="1210056"/>
                </a:lnTo>
                <a:lnTo>
                  <a:pt x="4572" y="10668"/>
                </a:lnTo>
                <a:lnTo>
                  <a:pt x="9144" y="4572"/>
                </a:lnTo>
                <a:lnTo>
                  <a:pt x="9144" y="10668"/>
                </a:lnTo>
                <a:lnTo>
                  <a:pt x="6248400" y="10668"/>
                </a:lnTo>
                <a:lnTo>
                  <a:pt x="6248400" y="4572"/>
                </a:lnTo>
                <a:lnTo>
                  <a:pt x="6252972" y="10668"/>
                </a:lnTo>
                <a:lnTo>
                  <a:pt x="6252972" y="1210056"/>
                </a:lnTo>
                <a:lnTo>
                  <a:pt x="6256020" y="1210056"/>
                </a:lnTo>
                <a:lnTo>
                  <a:pt x="6257544" y="1208532"/>
                </a:lnTo>
                <a:close/>
              </a:path>
              <a:path w="6257925" h="1210310">
                <a:moveTo>
                  <a:pt x="9144" y="10668"/>
                </a:moveTo>
                <a:lnTo>
                  <a:pt x="9144" y="4572"/>
                </a:lnTo>
                <a:lnTo>
                  <a:pt x="4572" y="10668"/>
                </a:lnTo>
                <a:lnTo>
                  <a:pt x="9144" y="10668"/>
                </a:lnTo>
                <a:close/>
              </a:path>
              <a:path w="6257925" h="1210310">
                <a:moveTo>
                  <a:pt x="9144" y="1200912"/>
                </a:moveTo>
                <a:lnTo>
                  <a:pt x="9144" y="10668"/>
                </a:lnTo>
                <a:lnTo>
                  <a:pt x="4572" y="10668"/>
                </a:lnTo>
                <a:lnTo>
                  <a:pt x="4572" y="1200912"/>
                </a:lnTo>
                <a:lnTo>
                  <a:pt x="9144" y="1200912"/>
                </a:lnTo>
                <a:close/>
              </a:path>
              <a:path w="6257925" h="1210310">
                <a:moveTo>
                  <a:pt x="6252972" y="1200912"/>
                </a:moveTo>
                <a:lnTo>
                  <a:pt x="4572" y="1200912"/>
                </a:lnTo>
                <a:lnTo>
                  <a:pt x="9144" y="1205484"/>
                </a:lnTo>
                <a:lnTo>
                  <a:pt x="9144" y="1210056"/>
                </a:lnTo>
                <a:lnTo>
                  <a:pt x="6248400" y="1210056"/>
                </a:lnTo>
                <a:lnTo>
                  <a:pt x="6248400" y="1205484"/>
                </a:lnTo>
                <a:lnTo>
                  <a:pt x="6252972" y="1200912"/>
                </a:lnTo>
                <a:close/>
              </a:path>
              <a:path w="6257925" h="1210310">
                <a:moveTo>
                  <a:pt x="9144" y="1210056"/>
                </a:moveTo>
                <a:lnTo>
                  <a:pt x="9144" y="1205484"/>
                </a:lnTo>
                <a:lnTo>
                  <a:pt x="4572" y="1200912"/>
                </a:lnTo>
                <a:lnTo>
                  <a:pt x="4572" y="1210056"/>
                </a:lnTo>
                <a:lnTo>
                  <a:pt x="9144" y="1210056"/>
                </a:lnTo>
                <a:close/>
              </a:path>
              <a:path w="6257925" h="1210310">
                <a:moveTo>
                  <a:pt x="6252972" y="10668"/>
                </a:moveTo>
                <a:lnTo>
                  <a:pt x="6248400" y="4572"/>
                </a:lnTo>
                <a:lnTo>
                  <a:pt x="6248400" y="10668"/>
                </a:lnTo>
                <a:lnTo>
                  <a:pt x="6252972" y="10668"/>
                </a:lnTo>
                <a:close/>
              </a:path>
              <a:path w="6257925" h="1210310">
                <a:moveTo>
                  <a:pt x="6252972" y="1200912"/>
                </a:moveTo>
                <a:lnTo>
                  <a:pt x="6252972" y="10668"/>
                </a:lnTo>
                <a:lnTo>
                  <a:pt x="6248400" y="10668"/>
                </a:lnTo>
                <a:lnTo>
                  <a:pt x="6248400" y="1200912"/>
                </a:lnTo>
                <a:lnTo>
                  <a:pt x="6252972" y="1200912"/>
                </a:lnTo>
                <a:close/>
              </a:path>
              <a:path w="6257925" h="1210310">
                <a:moveTo>
                  <a:pt x="6252972" y="1210056"/>
                </a:moveTo>
                <a:lnTo>
                  <a:pt x="6252972" y="1200912"/>
                </a:lnTo>
                <a:lnTo>
                  <a:pt x="6248400" y="1205484"/>
                </a:lnTo>
                <a:lnTo>
                  <a:pt x="6248400" y="1210056"/>
                </a:lnTo>
                <a:lnTo>
                  <a:pt x="6252972" y="1210056"/>
                </a:lnTo>
                <a:close/>
              </a:path>
            </a:pathLst>
          </a:custGeom>
          <a:solidFill>
            <a:srgbClr val="696B6E"/>
          </a:solidFill>
        </p:spPr>
        <p:txBody>
          <a:bodyPr wrap="square" lIns="0" tIns="0" rIns="0" bIns="0" rtlCol="0"/>
          <a:lstStyle/>
          <a:p/>
        </p:txBody>
      </p:sp>
      <p:sp>
        <p:nvSpPr>
          <p:cNvPr id="8" name="object 8"/>
          <p:cNvSpPr txBox="1"/>
          <p:nvPr/>
        </p:nvSpPr>
        <p:spPr>
          <a:xfrm>
            <a:off x="1197236" y="1013158"/>
            <a:ext cx="8379459" cy="5209540"/>
          </a:xfrm>
          <a:prstGeom prst="rect">
            <a:avLst/>
          </a:prstGeom>
        </p:spPr>
        <p:txBody>
          <a:bodyPr wrap="square" lIns="0" tIns="158750" rIns="0" bIns="0" rtlCol="0" vert="horz">
            <a:spAutoFit/>
          </a:bodyPr>
          <a:lstStyle/>
          <a:p>
            <a:pPr marL="243840" indent="-231140">
              <a:lnSpc>
                <a:spcPct val="100000"/>
              </a:lnSpc>
              <a:spcBef>
                <a:spcPts val="1250"/>
              </a:spcBef>
              <a:buClr>
                <a:srgbClr val="007BC3"/>
              </a:buClr>
              <a:buFont typeface="Arial"/>
              <a:buChar char="•"/>
              <a:tabLst>
                <a:tab pos="243840" algn="l"/>
                <a:tab pos="244475" algn="l"/>
              </a:tabLst>
            </a:pPr>
            <a:r>
              <a:rPr dirty="0" sz="1800" spc="-5" b="1">
                <a:solidFill>
                  <a:srgbClr val="6C6D70"/>
                </a:solidFill>
                <a:latin typeface="Arial"/>
                <a:cs typeface="Arial"/>
              </a:rPr>
              <a:t>Defining </a:t>
            </a:r>
            <a:r>
              <a:rPr dirty="0" sz="1800" b="1">
                <a:solidFill>
                  <a:srgbClr val="6C6D70"/>
                </a:solidFill>
                <a:latin typeface="Arial"/>
                <a:cs typeface="Arial"/>
              </a:rPr>
              <a:t>a</a:t>
            </a:r>
            <a:r>
              <a:rPr dirty="0" sz="1800" spc="-10" b="1">
                <a:solidFill>
                  <a:srgbClr val="6C6D70"/>
                </a:solidFill>
                <a:latin typeface="Arial"/>
                <a:cs typeface="Arial"/>
              </a:rPr>
              <a:t> </a:t>
            </a:r>
            <a:r>
              <a:rPr dirty="0" sz="1800" spc="-5" b="1">
                <a:solidFill>
                  <a:srgbClr val="6C6D70"/>
                </a:solidFill>
                <a:latin typeface="Arial"/>
                <a:cs typeface="Arial"/>
              </a:rPr>
              <a:t>function:</a:t>
            </a:r>
            <a:endParaRPr sz="1800">
              <a:latin typeface="Arial"/>
              <a:cs typeface="Arial"/>
            </a:endParaRPr>
          </a:p>
          <a:p>
            <a:pPr lvl="1" marL="469900" marR="5080" indent="-226060">
              <a:lnSpc>
                <a:spcPts val="1730"/>
              </a:lnSpc>
              <a:spcBef>
                <a:spcPts val="1230"/>
              </a:spcBef>
              <a:buClr>
                <a:srgbClr val="007BC3"/>
              </a:buClr>
              <a:buChar char="–"/>
              <a:tabLst>
                <a:tab pos="470534" algn="l"/>
              </a:tabLst>
            </a:pPr>
            <a:r>
              <a:rPr dirty="0" sz="1600" spc="-5">
                <a:solidFill>
                  <a:srgbClr val="6C6D70"/>
                </a:solidFill>
                <a:latin typeface="Arial"/>
                <a:cs typeface="Arial"/>
              </a:rPr>
              <a:t>Function blocks starts </a:t>
            </a:r>
            <a:r>
              <a:rPr dirty="0" sz="1600" spc="-10">
                <a:solidFill>
                  <a:srgbClr val="6C6D70"/>
                </a:solidFill>
                <a:latin typeface="Arial"/>
                <a:cs typeface="Arial"/>
              </a:rPr>
              <a:t>with </a:t>
            </a:r>
            <a:r>
              <a:rPr dirty="0" sz="1600" spc="-5">
                <a:solidFill>
                  <a:srgbClr val="6C6D70"/>
                </a:solidFill>
                <a:latin typeface="Arial"/>
                <a:cs typeface="Arial"/>
              </a:rPr>
              <a:t>a </a:t>
            </a:r>
            <a:r>
              <a:rPr dirty="0" sz="1600" spc="-10">
                <a:solidFill>
                  <a:srgbClr val="6C6D70"/>
                </a:solidFill>
                <a:latin typeface="Arial"/>
                <a:cs typeface="Arial"/>
              </a:rPr>
              <a:t>keyword </a:t>
            </a:r>
            <a:r>
              <a:rPr dirty="0" sz="1600">
                <a:solidFill>
                  <a:srgbClr val="6C6D70"/>
                </a:solidFill>
                <a:latin typeface="Arial"/>
                <a:cs typeface="Arial"/>
              </a:rPr>
              <a:t>‘</a:t>
            </a:r>
            <a:r>
              <a:rPr dirty="0" sz="1600" b="1">
                <a:solidFill>
                  <a:srgbClr val="6C6D70"/>
                </a:solidFill>
                <a:latin typeface="Arial"/>
                <a:cs typeface="Arial"/>
              </a:rPr>
              <a:t>def’ </a:t>
            </a:r>
            <a:r>
              <a:rPr dirty="0" sz="1600" spc="-5">
                <a:solidFill>
                  <a:srgbClr val="6C6D70"/>
                </a:solidFill>
                <a:latin typeface="Arial"/>
                <a:cs typeface="Arial"/>
              </a:rPr>
              <a:t>followed by </a:t>
            </a:r>
            <a:r>
              <a:rPr dirty="0" sz="1600" spc="-5" b="1">
                <a:solidFill>
                  <a:srgbClr val="6C6D70"/>
                </a:solidFill>
                <a:latin typeface="Arial"/>
                <a:cs typeface="Arial"/>
              </a:rPr>
              <a:t>function_name, </a:t>
            </a:r>
            <a:r>
              <a:rPr dirty="0" sz="1600" spc="-5">
                <a:solidFill>
                  <a:srgbClr val="6C6D70"/>
                </a:solidFill>
                <a:latin typeface="Arial"/>
                <a:cs typeface="Arial"/>
              </a:rPr>
              <a:t>parenthesis </a:t>
            </a:r>
            <a:r>
              <a:rPr dirty="0" sz="1600" spc="-10" b="1">
                <a:solidFill>
                  <a:srgbClr val="6C6D70"/>
                </a:solidFill>
                <a:latin typeface="Arial"/>
                <a:cs typeface="Arial"/>
              </a:rPr>
              <a:t>(())  </a:t>
            </a:r>
            <a:r>
              <a:rPr dirty="0" sz="1600" spc="-5" b="1">
                <a:solidFill>
                  <a:srgbClr val="6C6D70"/>
                </a:solidFill>
                <a:latin typeface="Arial"/>
                <a:cs typeface="Arial"/>
              </a:rPr>
              <a:t>and a colon</a:t>
            </a:r>
            <a:r>
              <a:rPr dirty="0" sz="1600" spc="25" b="1">
                <a:solidFill>
                  <a:srgbClr val="6C6D70"/>
                </a:solidFill>
                <a:latin typeface="Arial"/>
                <a:cs typeface="Arial"/>
              </a:rPr>
              <a:t> </a:t>
            </a:r>
            <a:r>
              <a:rPr dirty="0" sz="1600" spc="-5" b="1">
                <a:solidFill>
                  <a:srgbClr val="6C6D70"/>
                </a:solidFill>
                <a:latin typeface="Arial"/>
                <a:cs typeface="Arial"/>
              </a:rPr>
              <a:t>:</a:t>
            </a:r>
            <a:endParaRPr sz="1600">
              <a:latin typeface="Arial"/>
              <a:cs typeface="Arial"/>
            </a:endParaRPr>
          </a:p>
          <a:p>
            <a:pPr lvl="1" marL="469900" indent="-226060">
              <a:lnSpc>
                <a:spcPct val="100000"/>
              </a:lnSpc>
              <a:spcBef>
                <a:spcPts val="980"/>
              </a:spcBef>
              <a:buClr>
                <a:srgbClr val="007BC3"/>
              </a:buClr>
              <a:buChar char="–"/>
              <a:tabLst>
                <a:tab pos="470534" algn="l"/>
              </a:tabLst>
            </a:pPr>
            <a:r>
              <a:rPr dirty="0" sz="1600" spc="-5">
                <a:solidFill>
                  <a:srgbClr val="6C6D70"/>
                </a:solidFill>
                <a:latin typeface="Arial"/>
                <a:cs typeface="Arial"/>
              </a:rPr>
              <a:t>Arguments are placed inside these</a:t>
            </a:r>
            <a:r>
              <a:rPr dirty="0" sz="1600" spc="25">
                <a:solidFill>
                  <a:srgbClr val="6C6D70"/>
                </a:solidFill>
                <a:latin typeface="Arial"/>
                <a:cs typeface="Arial"/>
              </a:rPr>
              <a:t> </a:t>
            </a:r>
            <a:r>
              <a:rPr dirty="0" sz="1600" spc="-5">
                <a:solidFill>
                  <a:srgbClr val="6C6D70"/>
                </a:solidFill>
                <a:latin typeface="Arial"/>
                <a:cs typeface="Arial"/>
              </a:rPr>
              <a:t>parenthesis</a:t>
            </a:r>
            <a:endParaRPr sz="1600">
              <a:latin typeface="Arial"/>
              <a:cs typeface="Arial"/>
            </a:endParaRPr>
          </a:p>
          <a:p>
            <a:pPr lvl="1" marL="469900" indent="-226060">
              <a:lnSpc>
                <a:spcPct val="100000"/>
              </a:lnSpc>
              <a:spcBef>
                <a:spcPts val="1005"/>
              </a:spcBef>
              <a:buClr>
                <a:srgbClr val="007BC3"/>
              </a:buClr>
              <a:buChar char="–"/>
              <a:tabLst>
                <a:tab pos="470534" algn="l"/>
              </a:tabLst>
            </a:pPr>
            <a:r>
              <a:rPr dirty="0" sz="1600" spc="-5">
                <a:solidFill>
                  <a:srgbClr val="6C6D70"/>
                </a:solidFill>
                <a:latin typeface="Arial"/>
                <a:cs typeface="Arial"/>
              </a:rPr>
              <a:t>Function block can have optional statement/comment for documentation as its first</a:t>
            </a:r>
            <a:r>
              <a:rPr dirty="0" sz="1600" spc="250">
                <a:solidFill>
                  <a:srgbClr val="6C6D70"/>
                </a:solidFill>
                <a:latin typeface="Arial"/>
                <a:cs typeface="Arial"/>
              </a:rPr>
              <a:t> </a:t>
            </a:r>
            <a:r>
              <a:rPr dirty="0" sz="1600" spc="-5">
                <a:solidFill>
                  <a:srgbClr val="6C6D70"/>
                </a:solidFill>
                <a:latin typeface="Arial"/>
                <a:cs typeface="Arial"/>
              </a:rPr>
              <a:t>line</a:t>
            </a:r>
            <a:endParaRPr sz="1600">
              <a:latin typeface="Arial"/>
              <a:cs typeface="Arial"/>
            </a:endParaRPr>
          </a:p>
          <a:p>
            <a:pPr lvl="1" marL="469900" indent="-226060">
              <a:lnSpc>
                <a:spcPct val="100000"/>
              </a:lnSpc>
              <a:spcBef>
                <a:spcPts val="1005"/>
              </a:spcBef>
              <a:buClr>
                <a:srgbClr val="007BC3"/>
              </a:buClr>
              <a:buChar char="–"/>
              <a:tabLst>
                <a:tab pos="470534" algn="l"/>
              </a:tabLst>
            </a:pPr>
            <a:r>
              <a:rPr dirty="0" sz="1600" spc="-5">
                <a:solidFill>
                  <a:srgbClr val="6C6D70"/>
                </a:solidFill>
                <a:latin typeface="Arial"/>
                <a:cs typeface="Arial"/>
              </a:rPr>
              <a:t>Every line inside code block </a:t>
            </a:r>
            <a:r>
              <a:rPr dirty="0" sz="1600" spc="-5" b="1">
                <a:solidFill>
                  <a:srgbClr val="6C6D70"/>
                </a:solidFill>
                <a:latin typeface="Arial"/>
                <a:cs typeface="Arial"/>
              </a:rPr>
              <a:t>is</a:t>
            </a:r>
            <a:r>
              <a:rPr dirty="0" sz="1600" spc="-15" b="1">
                <a:solidFill>
                  <a:srgbClr val="6C6D70"/>
                </a:solidFill>
                <a:latin typeface="Arial"/>
                <a:cs typeface="Arial"/>
              </a:rPr>
              <a:t> </a:t>
            </a:r>
            <a:r>
              <a:rPr dirty="0" sz="1600" spc="-5" b="1">
                <a:solidFill>
                  <a:srgbClr val="6C6D70"/>
                </a:solidFill>
                <a:latin typeface="Arial"/>
                <a:cs typeface="Arial"/>
              </a:rPr>
              <a:t>indented</a:t>
            </a:r>
            <a:endParaRPr sz="1600">
              <a:latin typeface="Arial"/>
              <a:cs typeface="Arial"/>
            </a:endParaRPr>
          </a:p>
          <a:p>
            <a:pPr lvl="1" marL="469900" marR="271780" indent="-226060">
              <a:lnSpc>
                <a:spcPts val="1730"/>
              </a:lnSpc>
              <a:spcBef>
                <a:spcPts val="1220"/>
              </a:spcBef>
              <a:buClr>
                <a:srgbClr val="007BC3"/>
              </a:buClr>
              <a:buFont typeface="Arial"/>
              <a:buChar char="–"/>
              <a:tabLst>
                <a:tab pos="470534" algn="l"/>
              </a:tabLst>
            </a:pPr>
            <a:r>
              <a:rPr dirty="0" sz="1600" spc="-5" b="1">
                <a:solidFill>
                  <a:srgbClr val="6C6D70"/>
                </a:solidFill>
                <a:latin typeface="Arial"/>
                <a:cs typeface="Arial"/>
              </a:rPr>
              <a:t>return [expression] statement exits </a:t>
            </a:r>
            <a:r>
              <a:rPr dirty="0" sz="1600" spc="-10" b="1">
                <a:solidFill>
                  <a:srgbClr val="6C6D70"/>
                </a:solidFill>
                <a:latin typeface="Arial"/>
                <a:cs typeface="Arial"/>
              </a:rPr>
              <a:t>the function </a:t>
            </a:r>
            <a:r>
              <a:rPr dirty="0" sz="1600" spc="-5">
                <a:solidFill>
                  <a:srgbClr val="6C6D70"/>
                </a:solidFill>
                <a:latin typeface="Arial"/>
                <a:cs typeface="Arial"/>
              </a:rPr>
              <a:t>by returning an expression to the  caller</a:t>
            </a:r>
            <a:r>
              <a:rPr dirty="0" sz="1600" spc="-25">
                <a:solidFill>
                  <a:srgbClr val="6C6D70"/>
                </a:solidFill>
                <a:latin typeface="Arial"/>
                <a:cs typeface="Arial"/>
              </a:rPr>
              <a:t> </a:t>
            </a:r>
            <a:r>
              <a:rPr dirty="0" sz="1600" spc="-5">
                <a:solidFill>
                  <a:srgbClr val="6C6D70"/>
                </a:solidFill>
                <a:latin typeface="Arial"/>
                <a:cs typeface="Arial"/>
              </a:rPr>
              <a:t>function.</a:t>
            </a:r>
            <a:endParaRPr sz="1600">
              <a:latin typeface="Arial"/>
              <a:cs typeface="Arial"/>
            </a:endParaRPr>
          </a:p>
          <a:p>
            <a:pPr lvl="1" marL="469900" indent="-226060">
              <a:lnSpc>
                <a:spcPct val="100000"/>
              </a:lnSpc>
              <a:spcBef>
                <a:spcPts val="975"/>
              </a:spcBef>
              <a:buClr>
                <a:srgbClr val="007BC3"/>
              </a:buClr>
              <a:buChar char="–"/>
              <a:tabLst>
                <a:tab pos="470534" algn="l"/>
              </a:tabLst>
            </a:pPr>
            <a:r>
              <a:rPr dirty="0" sz="1600" spc="-5">
                <a:solidFill>
                  <a:srgbClr val="6C6D70"/>
                </a:solidFill>
                <a:latin typeface="Arial"/>
                <a:cs typeface="Arial"/>
              </a:rPr>
              <a:t>return statement </a:t>
            </a:r>
            <a:r>
              <a:rPr dirty="0" sz="1600" spc="-10">
                <a:solidFill>
                  <a:srgbClr val="6C6D70"/>
                </a:solidFill>
                <a:latin typeface="Arial"/>
                <a:cs typeface="Arial"/>
              </a:rPr>
              <a:t>with </a:t>
            </a:r>
            <a:r>
              <a:rPr dirty="0" sz="1600" spc="-5">
                <a:solidFill>
                  <a:srgbClr val="6C6D70"/>
                </a:solidFill>
                <a:latin typeface="Arial"/>
                <a:cs typeface="Arial"/>
              </a:rPr>
              <a:t>no expression is same as return</a:t>
            </a:r>
            <a:r>
              <a:rPr dirty="0" sz="1600" spc="140">
                <a:solidFill>
                  <a:srgbClr val="6C6D70"/>
                </a:solidFill>
                <a:latin typeface="Arial"/>
                <a:cs typeface="Arial"/>
              </a:rPr>
              <a:t> </a:t>
            </a:r>
            <a:r>
              <a:rPr dirty="0" sz="1600" spc="-5">
                <a:solidFill>
                  <a:srgbClr val="6C6D70"/>
                </a:solidFill>
                <a:latin typeface="Arial"/>
                <a:cs typeface="Arial"/>
              </a:rPr>
              <a:t>None.</a:t>
            </a:r>
            <a:endParaRPr sz="1600">
              <a:latin typeface="Arial"/>
              <a:cs typeface="Arial"/>
            </a:endParaRPr>
          </a:p>
          <a:p>
            <a:pPr marL="965200">
              <a:lnSpc>
                <a:spcPct val="100000"/>
              </a:lnSpc>
              <a:spcBef>
                <a:spcPts val="380"/>
              </a:spcBef>
            </a:pPr>
            <a:r>
              <a:rPr dirty="0" sz="1600" spc="-5" b="1" i="1">
                <a:solidFill>
                  <a:srgbClr val="007BC3"/>
                </a:solidFill>
                <a:latin typeface="Arial"/>
                <a:cs typeface="Arial"/>
              </a:rPr>
              <a:t>Syntax:</a:t>
            </a:r>
            <a:endParaRPr sz="1600">
              <a:latin typeface="Arial"/>
              <a:cs typeface="Arial"/>
            </a:endParaRPr>
          </a:p>
          <a:p>
            <a:pPr marL="1428115">
              <a:lnSpc>
                <a:spcPct val="100000"/>
              </a:lnSpc>
              <a:spcBef>
                <a:spcPts val="735"/>
              </a:spcBef>
            </a:pPr>
            <a:r>
              <a:rPr dirty="0" sz="1800" spc="-5" b="1">
                <a:solidFill>
                  <a:srgbClr val="007BC3"/>
                </a:solidFill>
                <a:latin typeface="Arial"/>
                <a:cs typeface="Arial"/>
              </a:rPr>
              <a:t>def function_name( parameters</a:t>
            </a:r>
            <a:r>
              <a:rPr dirty="0" sz="1800" spc="10" b="1">
                <a:solidFill>
                  <a:srgbClr val="007BC3"/>
                </a:solidFill>
                <a:latin typeface="Arial"/>
                <a:cs typeface="Arial"/>
              </a:rPr>
              <a:t> </a:t>
            </a:r>
            <a:r>
              <a:rPr dirty="0" sz="1800" b="1">
                <a:solidFill>
                  <a:srgbClr val="007BC3"/>
                </a:solidFill>
                <a:latin typeface="Arial"/>
                <a:cs typeface="Arial"/>
              </a:rPr>
              <a:t>):</a:t>
            </a:r>
            <a:endParaRPr sz="1800">
              <a:latin typeface="Arial"/>
              <a:cs typeface="Arial"/>
            </a:endParaRPr>
          </a:p>
          <a:p>
            <a:pPr marL="1682750" marR="998855">
              <a:lnSpc>
                <a:spcPct val="100000"/>
              </a:lnSpc>
            </a:pPr>
            <a:r>
              <a:rPr dirty="0" sz="1800" spc="-5" b="1">
                <a:solidFill>
                  <a:srgbClr val="007BC3"/>
                </a:solidFill>
                <a:latin typeface="Arial"/>
                <a:cs typeface="Arial"/>
              </a:rPr>
              <a:t>“—optional: </a:t>
            </a:r>
            <a:r>
              <a:rPr dirty="0" sz="1800" spc="-20" b="1">
                <a:solidFill>
                  <a:srgbClr val="007BC3"/>
                </a:solidFill>
                <a:latin typeface="Arial"/>
                <a:cs typeface="Arial"/>
              </a:rPr>
              <a:t>Any </a:t>
            </a:r>
            <a:r>
              <a:rPr dirty="0" sz="1800" spc="-5" b="1">
                <a:solidFill>
                  <a:srgbClr val="007BC3"/>
                </a:solidFill>
                <a:latin typeface="Arial"/>
                <a:cs typeface="Arial"/>
              </a:rPr>
              <a:t>print statement </a:t>
            </a:r>
            <a:r>
              <a:rPr dirty="0" sz="1800" b="1">
                <a:solidFill>
                  <a:srgbClr val="007BC3"/>
                </a:solidFill>
                <a:latin typeface="Arial"/>
                <a:cs typeface="Arial"/>
              </a:rPr>
              <a:t>for </a:t>
            </a:r>
            <a:r>
              <a:rPr dirty="0" sz="1800" spc="-5" b="1">
                <a:solidFill>
                  <a:srgbClr val="007BC3"/>
                </a:solidFill>
                <a:latin typeface="Arial"/>
                <a:cs typeface="Arial"/>
              </a:rPr>
              <a:t>documentation"  function_suite</a:t>
            </a:r>
            <a:endParaRPr sz="1800">
              <a:latin typeface="Arial"/>
              <a:cs typeface="Arial"/>
            </a:endParaRPr>
          </a:p>
          <a:p>
            <a:pPr marL="1682750">
              <a:lnSpc>
                <a:spcPct val="100000"/>
              </a:lnSpc>
            </a:pPr>
            <a:r>
              <a:rPr dirty="0" sz="1800" spc="-5" b="1">
                <a:solidFill>
                  <a:srgbClr val="007BC3"/>
                </a:solidFill>
                <a:latin typeface="Arial"/>
                <a:cs typeface="Arial"/>
              </a:rPr>
              <a:t>return</a:t>
            </a:r>
            <a:r>
              <a:rPr dirty="0" sz="1800" b="1">
                <a:solidFill>
                  <a:srgbClr val="007BC3"/>
                </a:solidFill>
                <a:latin typeface="Arial"/>
                <a:cs typeface="Arial"/>
              </a:rPr>
              <a:t> </a:t>
            </a:r>
            <a:r>
              <a:rPr dirty="0" sz="1800" spc="-5" b="1">
                <a:solidFill>
                  <a:srgbClr val="007BC3"/>
                </a:solidFill>
                <a:latin typeface="Arial"/>
                <a:cs typeface="Arial"/>
              </a:rPr>
              <a:t>[expression]</a:t>
            </a:r>
            <a:endParaRPr sz="1800">
              <a:latin typeface="Arial"/>
              <a:cs typeface="Arial"/>
            </a:endParaRPr>
          </a:p>
          <a:p>
            <a:pPr lvl="1" marL="469900" marR="29209" indent="-226060">
              <a:lnSpc>
                <a:spcPts val="1730"/>
              </a:lnSpc>
              <a:spcBef>
                <a:spcPts val="1360"/>
              </a:spcBef>
              <a:buClr>
                <a:srgbClr val="007BC3"/>
              </a:buClr>
              <a:buChar char="–"/>
              <a:tabLst>
                <a:tab pos="470534" algn="l"/>
              </a:tabLst>
            </a:pPr>
            <a:r>
              <a:rPr dirty="0" sz="1600" spc="-5">
                <a:solidFill>
                  <a:srgbClr val="6C6D70"/>
                </a:solidFill>
                <a:latin typeface="Arial"/>
                <a:cs typeface="Arial"/>
              </a:rPr>
              <a:t>Parameters exhibit positional </a:t>
            </a:r>
            <a:r>
              <a:rPr dirty="0" sz="1600" spc="-15">
                <a:solidFill>
                  <a:srgbClr val="6C6D70"/>
                </a:solidFill>
                <a:latin typeface="Arial"/>
                <a:cs typeface="Arial"/>
              </a:rPr>
              <a:t>behavior, </a:t>
            </a:r>
            <a:r>
              <a:rPr dirty="0" sz="1600" spc="-5">
                <a:solidFill>
                  <a:srgbClr val="6C6D70"/>
                </a:solidFill>
                <a:latin typeface="Arial"/>
                <a:cs typeface="Arial"/>
              </a:rPr>
              <a:t>hence should be passed in the same order as in  function</a:t>
            </a:r>
            <a:r>
              <a:rPr dirty="0" sz="1600" spc="-10">
                <a:solidFill>
                  <a:srgbClr val="6C6D70"/>
                </a:solidFill>
                <a:latin typeface="Arial"/>
                <a:cs typeface="Arial"/>
              </a:rPr>
              <a:t> </a:t>
            </a:r>
            <a:r>
              <a:rPr dirty="0" sz="1600" spc="-5">
                <a:solidFill>
                  <a:srgbClr val="6C6D70"/>
                </a:solidFill>
                <a:latin typeface="Arial"/>
                <a:cs typeface="Arial"/>
              </a:rPr>
              <a:t>definition</a:t>
            </a:r>
            <a:endParaRPr sz="1600">
              <a:latin typeface="Arial"/>
              <a:cs typeface="Arial"/>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57968" y="828547"/>
            <a:ext cx="8773795" cy="452120"/>
          </a:xfrm>
          <a:prstGeom prst="rect"/>
        </p:spPr>
        <p:txBody>
          <a:bodyPr wrap="square" lIns="0" tIns="12065" rIns="0" bIns="0" rtlCol="0" vert="horz">
            <a:spAutoFit/>
          </a:bodyPr>
          <a:lstStyle/>
          <a:p>
            <a:pPr marL="12700">
              <a:lnSpc>
                <a:spcPct val="100000"/>
              </a:lnSpc>
              <a:spcBef>
                <a:spcPts val="95"/>
              </a:spcBef>
            </a:pPr>
            <a:r>
              <a:rPr dirty="0" spc="-40"/>
              <a:t>Topics </a:t>
            </a:r>
            <a:r>
              <a:rPr dirty="0" spc="-5"/>
              <a:t>covered in “Programming in </a:t>
            </a:r>
            <a:r>
              <a:rPr dirty="0" spc="-15"/>
              <a:t>Python”</a:t>
            </a:r>
            <a:r>
              <a:rPr dirty="0" spc="175"/>
              <a:t> </a:t>
            </a:r>
            <a:r>
              <a:rPr dirty="0" spc="-5"/>
              <a:t>course</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86915"/>
            <a:ext cx="4688840" cy="373443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Standard Library and Regular</a:t>
            </a:r>
            <a:r>
              <a:rPr dirty="0" sz="1800" spc="35">
                <a:solidFill>
                  <a:srgbClr val="6C6D70"/>
                </a:solidFill>
                <a:latin typeface="Arial"/>
                <a:cs typeface="Arial"/>
              </a:rPr>
              <a:t> </a:t>
            </a:r>
            <a:r>
              <a:rPr dirty="0" sz="1800" spc="-5">
                <a:solidFill>
                  <a:srgbClr val="6C6D70"/>
                </a:solidFill>
                <a:latin typeface="Arial"/>
                <a:cs typeface="Arial"/>
              </a:rPr>
              <a:t>Expression</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Math</a:t>
            </a:r>
            <a:r>
              <a:rPr dirty="0" sz="1600" spc="0">
                <a:solidFill>
                  <a:srgbClr val="6C6D70"/>
                </a:solidFill>
                <a:latin typeface="Arial"/>
                <a:cs typeface="Arial"/>
              </a:rPr>
              <a:t> </a:t>
            </a:r>
            <a:r>
              <a:rPr dirty="0" sz="1600" spc="-5">
                <a:solidFill>
                  <a:srgbClr val="6C6D70"/>
                </a:solidFill>
                <a:latin typeface="Arial"/>
                <a:cs typeface="Arial"/>
              </a:rPr>
              <a:t>Module</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String</a:t>
            </a:r>
            <a:r>
              <a:rPr dirty="0" sz="1600" spc="-10">
                <a:solidFill>
                  <a:srgbClr val="6C6D70"/>
                </a:solidFill>
                <a:latin typeface="Arial"/>
                <a:cs typeface="Arial"/>
              </a:rPr>
              <a:t> </a:t>
            </a:r>
            <a:r>
              <a:rPr dirty="0" sz="1600" spc="-5">
                <a:solidFill>
                  <a:srgbClr val="6C6D70"/>
                </a:solidFill>
                <a:latin typeface="Arial"/>
                <a:cs typeface="Arial"/>
              </a:rPr>
              <a:t>Module</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List</a:t>
            </a:r>
            <a:r>
              <a:rPr dirty="0" sz="1600" spc="-10">
                <a:solidFill>
                  <a:srgbClr val="6C6D70"/>
                </a:solidFill>
                <a:latin typeface="Arial"/>
                <a:cs typeface="Arial"/>
              </a:rPr>
              <a:t> </a:t>
            </a:r>
            <a:r>
              <a:rPr dirty="0" sz="1600" spc="-5">
                <a:solidFill>
                  <a:srgbClr val="6C6D70"/>
                </a:solidFill>
                <a:latin typeface="Arial"/>
                <a:cs typeface="Arial"/>
              </a:rPr>
              <a:t>Module</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Date &amp; </a:t>
            </a:r>
            <a:r>
              <a:rPr dirty="0" sz="1600" spc="-20">
                <a:solidFill>
                  <a:srgbClr val="6C6D70"/>
                </a:solidFill>
                <a:latin typeface="Arial"/>
                <a:cs typeface="Arial"/>
              </a:rPr>
              <a:t>Time</a:t>
            </a:r>
            <a:r>
              <a:rPr dirty="0" sz="1600" spc="-10">
                <a:solidFill>
                  <a:srgbClr val="6C6D70"/>
                </a:solidFill>
                <a:latin typeface="Arial"/>
                <a:cs typeface="Arial"/>
              </a:rPr>
              <a:t> </a:t>
            </a:r>
            <a:r>
              <a:rPr dirty="0" sz="1600" spc="-5">
                <a:solidFill>
                  <a:srgbClr val="6C6D70"/>
                </a:solidFill>
                <a:latin typeface="Arial"/>
                <a:cs typeface="Arial"/>
              </a:rPr>
              <a:t>Module</a:t>
            </a:r>
            <a:endParaRPr sz="1600">
              <a:latin typeface="Arial"/>
              <a:cs typeface="Arial"/>
            </a:endParaRPr>
          </a:p>
          <a:p>
            <a:pPr marL="243840" indent="-231140">
              <a:lnSpc>
                <a:spcPct val="100000"/>
              </a:lnSpc>
              <a:spcBef>
                <a:spcPts val="1395"/>
              </a:spcBef>
              <a:buClr>
                <a:srgbClr val="007BC3"/>
              </a:buClr>
              <a:buChar char="•"/>
              <a:tabLst>
                <a:tab pos="243840" algn="l"/>
                <a:tab pos="244475" algn="l"/>
              </a:tabLst>
            </a:pPr>
            <a:r>
              <a:rPr dirty="0" sz="1800" spc="-5">
                <a:solidFill>
                  <a:srgbClr val="6C6D70"/>
                </a:solidFill>
                <a:latin typeface="Arial"/>
                <a:cs typeface="Arial"/>
              </a:rPr>
              <a:t>Regular Expression: match, search,</a:t>
            </a:r>
            <a:r>
              <a:rPr dirty="0" sz="1800" spc="50">
                <a:solidFill>
                  <a:srgbClr val="6C6D70"/>
                </a:solidFill>
                <a:latin typeface="Arial"/>
                <a:cs typeface="Arial"/>
              </a:rPr>
              <a:t> </a:t>
            </a:r>
            <a:r>
              <a:rPr dirty="0" sz="1800" spc="-5">
                <a:solidFill>
                  <a:srgbClr val="6C6D70"/>
                </a:solidFill>
                <a:latin typeface="Arial"/>
                <a:cs typeface="Arial"/>
              </a:rPr>
              <a:t>replace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Modules and</a:t>
            </a:r>
            <a:r>
              <a:rPr dirty="0" sz="1800" spc="25">
                <a:solidFill>
                  <a:srgbClr val="6C6D70"/>
                </a:solidFill>
                <a:latin typeface="Arial"/>
                <a:cs typeface="Arial"/>
              </a:rPr>
              <a:t> </a:t>
            </a:r>
            <a:r>
              <a:rPr dirty="0" sz="1800" spc="-5">
                <a:solidFill>
                  <a:srgbClr val="6C6D70"/>
                </a:solidFill>
                <a:latin typeface="Arial"/>
                <a:cs typeface="Arial"/>
              </a:rPr>
              <a:t>Package</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Modules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Packages</a:t>
            </a:r>
            <a:endParaRPr sz="1600">
              <a:latin typeface="Arial"/>
              <a:cs typeface="Arial"/>
            </a:endParaRPr>
          </a:p>
        </p:txBody>
      </p:sp>
      <p:sp>
        <p:nvSpPr>
          <p:cNvPr id="5" name="object 5"/>
          <p:cNvSpPr txBox="1"/>
          <p:nvPr/>
        </p:nvSpPr>
        <p:spPr>
          <a:xfrm>
            <a:off x="9400930"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7</a:t>
            </a:r>
            <a:endParaRPr sz="10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58552" y="630427"/>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1084460" y="1294891"/>
            <a:ext cx="8166100" cy="168021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Calling </a:t>
            </a:r>
            <a:r>
              <a:rPr dirty="0" sz="1800" b="1">
                <a:solidFill>
                  <a:srgbClr val="6C6D70"/>
                </a:solidFill>
                <a:latin typeface="Arial"/>
                <a:cs typeface="Arial"/>
              </a:rPr>
              <a:t>a</a:t>
            </a:r>
            <a:r>
              <a:rPr dirty="0" sz="1800" spc="-10" b="1">
                <a:solidFill>
                  <a:srgbClr val="6C6D70"/>
                </a:solidFill>
                <a:latin typeface="Arial"/>
                <a:cs typeface="Arial"/>
              </a:rPr>
              <a:t> </a:t>
            </a:r>
            <a:r>
              <a:rPr dirty="0" sz="1800" spc="-5" b="1">
                <a:solidFill>
                  <a:srgbClr val="6C6D70"/>
                </a:solidFill>
                <a:latin typeface="Arial"/>
                <a:cs typeface="Arial"/>
              </a:rPr>
              <a:t>Function</a:t>
            </a:r>
            <a:endParaRPr sz="1800">
              <a:latin typeface="Arial"/>
              <a:cs typeface="Arial"/>
            </a:endParaRPr>
          </a:p>
          <a:p>
            <a:pPr lvl="1" marL="469900" marR="139700" indent="-226060">
              <a:lnSpc>
                <a:spcPct val="110000"/>
              </a:lnSpc>
              <a:spcBef>
                <a:spcPts val="1220"/>
              </a:spcBef>
              <a:buClr>
                <a:srgbClr val="007BC3"/>
              </a:buClr>
              <a:buChar char="–"/>
              <a:tabLst>
                <a:tab pos="470534" algn="l"/>
              </a:tabLst>
            </a:pPr>
            <a:r>
              <a:rPr dirty="0" sz="1600" spc="-5">
                <a:solidFill>
                  <a:srgbClr val="6C6D70"/>
                </a:solidFill>
                <a:latin typeface="Arial"/>
                <a:cs typeface="Arial"/>
              </a:rPr>
              <a:t>Defining a function gives it a name, specifies function parameters and structures the  blocks of</a:t>
            </a:r>
            <a:r>
              <a:rPr dirty="0" sz="1600">
                <a:solidFill>
                  <a:srgbClr val="6C6D70"/>
                </a:solidFill>
                <a:latin typeface="Arial"/>
                <a:cs typeface="Arial"/>
              </a:rPr>
              <a:t> </a:t>
            </a:r>
            <a:r>
              <a:rPr dirty="0" sz="1600" spc="-5">
                <a:solidFill>
                  <a:srgbClr val="6C6D70"/>
                </a:solidFill>
                <a:latin typeface="Arial"/>
                <a:cs typeface="Arial"/>
              </a:rPr>
              <a:t>code.</a:t>
            </a:r>
            <a:endParaRPr sz="1600">
              <a:latin typeface="Arial"/>
              <a:cs typeface="Arial"/>
            </a:endParaRPr>
          </a:p>
          <a:p>
            <a:pPr lvl="1" marL="469900" marR="5080" indent="-226060">
              <a:lnSpc>
                <a:spcPct val="110000"/>
              </a:lnSpc>
              <a:spcBef>
                <a:spcPts val="1200"/>
              </a:spcBef>
              <a:buClr>
                <a:srgbClr val="007BC3"/>
              </a:buClr>
              <a:buChar char="–"/>
              <a:tabLst>
                <a:tab pos="470534" algn="l"/>
              </a:tabLst>
            </a:pPr>
            <a:r>
              <a:rPr dirty="0" sz="1600" spc="-5">
                <a:solidFill>
                  <a:srgbClr val="6C6D70"/>
                </a:solidFill>
                <a:latin typeface="Arial"/>
                <a:cs typeface="Arial"/>
              </a:rPr>
              <a:t>Functions are invoked by a function call statement/code </a:t>
            </a:r>
            <a:r>
              <a:rPr dirty="0" sz="1600" spc="-10">
                <a:solidFill>
                  <a:srgbClr val="6C6D70"/>
                </a:solidFill>
                <a:latin typeface="Arial"/>
                <a:cs typeface="Arial"/>
              </a:rPr>
              <a:t>which </a:t>
            </a:r>
            <a:r>
              <a:rPr dirty="0" sz="1600" spc="-5">
                <a:solidFill>
                  <a:srgbClr val="6C6D70"/>
                </a:solidFill>
                <a:latin typeface="Arial"/>
                <a:cs typeface="Arial"/>
              </a:rPr>
              <a:t>may be part of another  function</a:t>
            </a:r>
            <a:endParaRPr sz="1600">
              <a:latin typeface="Arial"/>
              <a:cs typeface="Arial"/>
            </a:endParaRPr>
          </a:p>
        </p:txBody>
      </p:sp>
      <p:sp>
        <p:nvSpPr>
          <p:cNvPr id="5" name="object 5"/>
          <p:cNvSpPr txBox="1"/>
          <p:nvPr/>
        </p:nvSpPr>
        <p:spPr>
          <a:xfrm>
            <a:off x="1084460" y="3126738"/>
            <a:ext cx="1272540"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Exam</a:t>
            </a:r>
            <a:r>
              <a:rPr dirty="0" sz="1800" b="1" i="1">
                <a:solidFill>
                  <a:srgbClr val="6C6D70"/>
                </a:solidFill>
                <a:latin typeface="Arial"/>
                <a:cs typeface="Arial"/>
              </a:rPr>
              <a:t>pl</a:t>
            </a:r>
            <a:r>
              <a:rPr dirty="0" sz="1800" spc="-5" b="1" i="1">
                <a:solidFill>
                  <a:srgbClr val="6C6D70"/>
                </a:solidFill>
                <a:latin typeface="Arial"/>
                <a:cs typeface="Arial"/>
              </a:rPr>
              <a:t>e</a:t>
            </a:r>
            <a:r>
              <a:rPr dirty="0" sz="1800" b="1" i="1">
                <a:solidFill>
                  <a:srgbClr val="6C6D70"/>
                </a:solidFill>
                <a:latin typeface="Arial"/>
                <a:cs typeface="Arial"/>
              </a:rPr>
              <a:t>:</a:t>
            </a:r>
            <a:endParaRPr sz="1800">
              <a:latin typeface="Arial"/>
              <a:cs typeface="Arial"/>
            </a:endParaRPr>
          </a:p>
        </p:txBody>
      </p:sp>
      <p:sp>
        <p:nvSpPr>
          <p:cNvPr id="6" name="object 6"/>
          <p:cNvSpPr txBox="1"/>
          <p:nvPr/>
        </p:nvSpPr>
        <p:spPr>
          <a:xfrm>
            <a:off x="1084460" y="5851649"/>
            <a:ext cx="1084580"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b="1" i="1">
                <a:solidFill>
                  <a:srgbClr val="6C6D70"/>
                </a:solidFill>
                <a:latin typeface="Arial"/>
                <a:cs typeface="Arial"/>
              </a:rPr>
              <a:t>Output:</a:t>
            </a:r>
            <a:endParaRPr sz="1800">
              <a:latin typeface="Arial"/>
              <a:cs typeface="Arial"/>
            </a:endParaRPr>
          </a:p>
        </p:txBody>
      </p:sp>
      <p:sp>
        <p:nvSpPr>
          <p:cNvPr id="7" name="object 7"/>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0</a:t>
            </a:r>
            <a:endParaRPr sz="1000">
              <a:latin typeface="Arial"/>
              <a:cs typeface="Arial"/>
            </a:endParaRPr>
          </a:p>
        </p:txBody>
      </p:sp>
      <p:sp>
        <p:nvSpPr>
          <p:cNvPr id="8" name="object 8"/>
          <p:cNvSpPr/>
          <p:nvPr/>
        </p:nvSpPr>
        <p:spPr>
          <a:xfrm>
            <a:off x="2450470" y="3015996"/>
            <a:ext cx="6400800" cy="2063750"/>
          </a:xfrm>
          <a:custGeom>
            <a:avLst/>
            <a:gdLst/>
            <a:ahLst/>
            <a:cxnLst/>
            <a:rect l="l" t="t" r="r" b="b"/>
            <a:pathLst>
              <a:path w="6400800" h="2063750">
                <a:moveTo>
                  <a:pt x="0" y="0"/>
                </a:moveTo>
                <a:lnTo>
                  <a:pt x="0" y="2063496"/>
                </a:lnTo>
                <a:lnTo>
                  <a:pt x="6400800" y="2063496"/>
                </a:lnTo>
                <a:lnTo>
                  <a:pt x="6400800" y="0"/>
                </a:lnTo>
                <a:lnTo>
                  <a:pt x="0" y="0"/>
                </a:lnTo>
                <a:close/>
              </a:path>
            </a:pathLst>
          </a:custGeom>
          <a:solidFill>
            <a:srgbClr val="D1ECF8"/>
          </a:solidFill>
        </p:spPr>
        <p:txBody>
          <a:bodyPr wrap="square" lIns="0" tIns="0" rIns="0" bIns="0" rtlCol="0"/>
          <a:lstStyle/>
          <a:p/>
        </p:txBody>
      </p:sp>
      <p:sp>
        <p:nvSpPr>
          <p:cNvPr id="9" name="object 9"/>
          <p:cNvSpPr/>
          <p:nvPr/>
        </p:nvSpPr>
        <p:spPr>
          <a:xfrm>
            <a:off x="2436754" y="3002280"/>
            <a:ext cx="6430010" cy="2091055"/>
          </a:xfrm>
          <a:custGeom>
            <a:avLst/>
            <a:gdLst/>
            <a:ahLst/>
            <a:cxnLst/>
            <a:rect l="l" t="t" r="r" b="b"/>
            <a:pathLst>
              <a:path w="6430009" h="2091054">
                <a:moveTo>
                  <a:pt x="6429756" y="2084832"/>
                </a:moveTo>
                <a:lnTo>
                  <a:pt x="6429756" y="6096"/>
                </a:lnTo>
                <a:lnTo>
                  <a:pt x="6423660" y="0"/>
                </a:lnTo>
                <a:lnTo>
                  <a:pt x="6096" y="0"/>
                </a:lnTo>
                <a:lnTo>
                  <a:pt x="0" y="6096"/>
                </a:lnTo>
                <a:lnTo>
                  <a:pt x="0" y="2084832"/>
                </a:lnTo>
                <a:lnTo>
                  <a:pt x="6096" y="2090928"/>
                </a:lnTo>
                <a:lnTo>
                  <a:pt x="13716" y="2090928"/>
                </a:lnTo>
                <a:lnTo>
                  <a:pt x="13716" y="28956"/>
                </a:lnTo>
                <a:lnTo>
                  <a:pt x="28956" y="13716"/>
                </a:lnTo>
                <a:lnTo>
                  <a:pt x="28956" y="28956"/>
                </a:lnTo>
                <a:lnTo>
                  <a:pt x="6400800" y="28956"/>
                </a:lnTo>
                <a:lnTo>
                  <a:pt x="6400800" y="13716"/>
                </a:lnTo>
                <a:lnTo>
                  <a:pt x="6414516" y="28956"/>
                </a:lnTo>
                <a:lnTo>
                  <a:pt x="6414516" y="2090928"/>
                </a:lnTo>
                <a:lnTo>
                  <a:pt x="6423660" y="2090928"/>
                </a:lnTo>
                <a:lnTo>
                  <a:pt x="6429756" y="2084832"/>
                </a:lnTo>
                <a:close/>
              </a:path>
              <a:path w="6430009" h="2091054">
                <a:moveTo>
                  <a:pt x="28956" y="28956"/>
                </a:moveTo>
                <a:lnTo>
                  <a:pt x="28956" y="13716"/>
                </a:lnTo>
                <a:lnTo>
                  <a:pt x="13716" y="28956"/>
                </a:lnTo>
                <a:lnTo>
                  <a:pt x="28956" y="28956"/>
                </a:lnTo>
                <a:close/>
              </a:path>
              <a:path w="6430009" h="2091054">
                <a:moveTo>
                  <a:pt x="28956" y="2061972"/>
                </a:moveTo>
                <a:lnTo>
                  <a:pt x="28956" y="28956"/>
                </a:lnTo>
                <a:lnTo>
                  <a:pt x="13716" y="28956"/>
                </a:lnTo>
                <a:lnTo>
                  <a:pt x="13716" y="2061972"/>
                </a:lnTo>
                <a:lnTo>
                  <a:pt x="28956" y="2061972"/>
                </a:lnTo>
                <a:close/>
              </a:path>
              <a:path w="6430009" h="2091054">
                <a:moveTo>
                  <a:pt x="6414516" y="2061972"/>
                </a:moveTo>
                <a:lnTo>
                  <a:pt x="13716" y="2061972"/>
                </a:lnTo>
                <a:lnTo>
                  <a:pt x="28956" y="2077212"/>
                </a:lnTo>
                <a:lnTo>
                  <a:pt x="28956" y="2090928"/>
                </a:lnTo>
                <a:lnTo>
                  <a:pt x="6400800" y="2090928"/>
                </a:lnTo>
                <a:lnTo>
                  <a:pt x="6400800" y="2077212"/>
                </a:lnTo>
                <a:lnTo>
                  <a:pt x="6414516" y="2061972"/>
                </a:lnTo>
                <a:close/>
              </a:path>
              <a:path w="6430009" h="2091054">
                <a:moveTo>
                  <a:pt x="28956" y="2090928"/>
                </a:moveTo>
                <a:lnTo>
                  <a:pt x="28956" y="2077212"/>
                </a:lnTo>
                <a:lnTo>
                  <a:pt x="13716" y="2061972"/>
                </a:lnTo>
                <a:lnTo>
                  <a:pt x="13716" y="2090928"/>
                </a:lnTo>
                <a:lnTo>
                  <a:pt x="28956" y="2090928"/>
                </a:lnTo>
                <a:close/>
              </a:path>
              <a:path w="6430009" h="2091054">
                <a:moveTo>
                  <a:pt x="6414516" y="28956"/>
                </a:moveTo>
                <a:lnTo>
                  <a:pt x="6400800" y="13716"/>
                </a:lnTo>
                <a:lnTo>
                  <a:pt x="6400800" y="28956"/>
                </a:lnTo>
                <a:lnTo>
                  <a:pt x="6414516" y="28956"/>
                </a:lnTo>
                <a:close/>
              </a:path>
              <a:path w="6430009" h="2091054">
                <a:moveTo>
                  <a:pt x="6414516" y="2061972"/>
                </a:moveTo>
                <a:lnTo>
                  <a:pt x="6414516" y="28956"/>
                </a:lnTo>
                <a:lnTo>
                  <a:pt x="6400800" y="28956"/>
                </a:lnTo>
                <a:lnTo>
                  <a:pt x="6400800" y="2061972"/>
                </a:lnTo>
                <a:lnTo>
                  <a:pt x="6414516" y="2061972"/>
                </a:lnTo>
                <a:close/>
              </a:path>
              <a:path w="6430009" h="2091054">
                <a:moveTo>
                  <a:pt x="6414516" y="2090928"/>
                </a:moveTo>
                <a:lnTo>
                  <a:pt x="6414516" y="2061972"/>
                </a:lnTo>
                <a:lnTo>
                  <a:pt x="6400800" y="2077212"/>
                </a:lnTo>
                <a:lnTo>
                  <a:pt x="6400800" y="2090928"/>
                </a:lnTo>
                <a:lnTo>
                  <a:pt x="6414516" y="2090928"/>
                </a:lnTo>
                <a:close/>
              </a:path>
            </a:pathLst>
          </a:custGeom>
          <a:solidFill>
            <a:srgbClr val="F15928"/>
          </a:solidFill>
        </p:spPr>
        <p:txBody>
          <a:bodyPr wrap="square" lIns="0" tIns="0" rIns="0" bIns="0" rtlCol="0"/>
          <a:lstStyle/>
          <a:p/>
        </p:txBody>
      </p:sp>
      <p:sp>
        <p:nvSpPr>
          <p:cNvPr id="10" name="object 10"/>
          <p:cNvSpPr txBox="1"/>
          <p:nvPr/>
        </p:nvSpPr>
        <p:spPr>
          <a:xfrm>
            <a:off x="2529216" y="3044442"/>
            <a:ext cx="5366385" cy="100076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15928"/>
                </a:solidFill>
                <a:latin typeface="Arial"/>
                <a:cs typeface="Arial"/>
              </a:rPr>
              <a:t># Defining </a:t>
            </a:r>
            <a:r>
              <a:rPr dirty="0" sz="1600" spc="-10" b="1">
                <a:solidFill>
                  <a:srgbClr val="F15928"/>
                </a:solidFill>
                <a:latin typeface="Arial"/>
                <a:cs typeface="Arial"/>
              </a:rPr>
              <a:t>function</a:t>
            </a:r>
            <a:r>
              <a:rPr dirty="0" sz="1600" spc="65" b="1">
                <a:solidFill>
                  <a:srgbClr val="F15928"/>
                </a:solidFill>
                <a:latin typeface="Arial"/>
                <a:cs typeface="Arial"/>
              </a:rPr>
              <a:t> </a:t>
            </a:r>
            <a:r>
              <a:rPr dirty="0" sz="1600" spc="-5" b="1">
                <a:solidFill>
                  <a:srgbClr val="F15928"/>
                </a:solidFill>
                <a:latin typeface="Arial"/>
                <a:cs typeface="Arial"/>
              </a:rPr>
              <a:t>print_str(str1)</a:t>
            </a:r>
            <a:endParaRPr sz="1600">
              <a:latin typeface="Arial"/>
              <a:cs typeface="Arial"/>
            </a:endParaRPr>
          </a:p>
          <a:p>
            <a:pPr marL="12700">
              <a:lnSpc>
                <a:spcPct val="100000"/>
              </a:lnSpc>
            </a:pPr>
            <a:r>
              <a:rPr dirty="0" sz="1600" spc="-5">
                <a:solidFill>
                  <a:srgbClr val="001F5F"/>
                </a:solidFill>
                <a:latin typeface="Arial"/>
                <a:cs typeface="Arial"/>
              </a:rPr>
              <a:t>def</a:t>
            </a:r>
            <a:r>
              <a:rPr dirty="0" sz="1600" spc="0">
                <a:solidFill>
                  <a:srgbClr val="001F5F"/>
                </a:solidFill>
                <a:latin typeface="Arial"/>
                <a:cs typeface="Arial"/>
              </a:rPr>
              <a:t> </a:t>
            </a:r>
            <a:r>
              <a:rPr dirty="0" sz="1600" spc="-5">
                <a:solidFill>
                  <a:srgbClr val="001F5F"/>
                </a:solidFill>
                <a:latin typeface="Arial"/>
                <a:cs typeface="Arial"/>
              </a:rPr>
              <a:t>print_str(str1):</a:t>
            </a:r>
            <a:endParaRPr sz="1600">
              <a:latin typeface="Arial"/>
              <a:cs typeface="Arial"/>
            </a:endParaRPr>
          </a:p>
          <a:p>
            <a:pPr marL="240665" marR="5080">
              <a:lnSpc>
                <a:spcPct val="100000"/>
              </a:lnSpc>
            </a:pPr>
            <a:r>
              <a:rPr dirty="0" sz="1600" spc="-5">
                <a:solidFill>
                  <a:srgbClr val="001F5F"/>
                </a:solidFill>
                <a:latin typeface="Arial"/>
                <a:cs typeface="Arial"/>
              </a:rPr>
              <a:t>print("This function prints string passed as an argument")  print(str1)</a:t>
            </a:r>
            <a:endParaRPr sz="1600">
              <a:latin typeface="Arial"/>
              <a:cs typeface="Arial"/>
            </a:endParaRPr>
          </a:p>
        </p:txBody>
      </p:sp>
      <p:sp>
        <p:nvSpPr>
          <p:cNvPr id="11" name="object 11"/>
          <p:cNvSpPr txBox="1"/>
          <p:nvPr/>
        </p:nvSpPr>
        <p:spPr>
          <a:xfrm>
            <a:off x="2757816" y="4019802"/>
            <a:ext cx="554355" cy="269240"/>
          </a:xfrm>
          <a:prstGeom prst="rect">
            <a:avLst/>
          </a:prstGeom>
        </p:spPr>
        <p:txBody>
          <a:bodyPr wrap="square" lIns="0" tIns="12065" rIns="0" bIns="0" rtlCol="0" vert="horz">
            <a:spAutoFit/>
          </a:bodyPr>
          <a:lstStyle/>
          <a:p>
            <a:pPr marL="12700">
              <a:lnSpc>
                <a:spcPct val="100000"/>
              </a:lnSpc>
              <a:spcBef>
                <a:spcPts val="95"/>
              </a:spcBef>
            </a:pPr>
            <a:r>
              <a:rPr dirty="0" sz="1600" spc="-10">
                <a:solidFill>
                  <a:srgbClr val="001F5F"/>
                </a:solidFill>
                <a:latin typeface="Arial"/>
                <a:cs typeface="Arial"/>
              </a:rPr>
              <a:t>r</a:t>
            </a:r>
            <a:r>
              <a:rPr dirty="0" sz="1600" spc="-5">
                <a:solidFill>
                  <a:srgbClr val="001F5F"/>
                </a:solidFill>
                <a:latin typeface="Arial"/>
                <a:cs typeface="Arial"/>
              </a:rPr>
              <a:t>etu</a:t>
            </a:r>
            <a:r>
              <a:rPr dirty="0" sz="1600" spc="-10">
                <a:solidFill>
                  <a:srgbClr val="001F5F"/>
                </a:solidFill>
                <a:latin typeface="Arial"/>
                <a:cs typeface="Arial"/>
              </a:rPr>
              <a:t>r</a:t>
            </a:r>
            <a:r>
              <a:rPr dirty="0" sz="1600" spc="-5">
                <a:solidFill>
                  <a:srgbClr val="001F5F"/>
                </a:solidFill>
                <a:latin typeface="Arial"/>
                <a:cs typeface="Arial"/>
              </a:rPr>
              <a:t>n</a:t>
            </a:r>
            <a:endParaRPr sz="1600">
              <a:latin typeface="Arial"/>
              <a:cs typeface="Arial"/>
            </a:endParaRPr>
          </a:p>
        </p:txBody>
      </p:sp>
      <p:sp>
        <p:nvSpPr>
          <p:cNvPr id="12" name="object 12"/>
          <p:cNvSpPr txBox="1"/>
          <p:nvPr/>
        </p:nvSpPr>
        <p:spPr>
          <a:xfrm>
            <a:off x="2529216" y="4507482"/>
            <a:ext cx="4393565"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15928"/>
                </a:solidFill>
                <a:latin typeface="Arial"/>
                <a:cs typeface="Arial"/>
              </a:rPr>
              <a:t># Calling user-defined </a:t>
            </a:r>
            <a:r>
              <a:rPr dirty="0" sz="1600" spc="-10" b="1">
                <a:solidFill>
                  <a:srgbClr val="F15928"/>
                </a:solidFill>
                <a:latin typeface="Arial"/>
                <a:cs typeface="Arial"/>
              </a:rPr>
              <a:t>function</a:t>
            </a:r>
            <a:r>
              <a:rPr dirty="0" sz="1600" spc="85" b="1">
                <a:solidFill>
                  <a:srgbClr val="F15928"/>
                </a:solidFill>
                <a:latin typeface="Arial"/>
                <a:cs typeface="Arial"/>
              </a:rPr>
              <a:t> </a:t>
            </a:r>
            <a:r>
              <a:rPr dirty="0" sz="1600" spc="-5" b="1">
                <a:solidFill>
                  <a:srgbClr val="F15928"/>
                </a:solidFill>
                <a:latin typeface="Arial"/>
                <a:cs typeface="Arial"/>
              </a:rPr>
              <a:t>print_str(str1)</a:t>
            </a:r>
            <a:endParaRPr sz="1600">
              <a:latin typeface="Arial"/>
              <a:cs typeface="Arial"/>
            </a:endParaRPr>
          </a:p>
        </p:txBody>
      </p:sp>
      <p:sp>
        <p:nvSpPr>
          <p:cNvPr id="13" name="object 13"/>
          <p:cNvSpPr/>
          <p:nvPr/>
        </p:nvSpPr>
        <p:spPr>
          <a:xfrm>
            <a:off x="2450470" y="5820156"/>
            <a:ext cx="6400800" cy="584200"/>
          </a:xfrm>
          <a:custGeom>
            <a:avLst/>
            <a:gdLst/>
            <a:ahLst/>
            <a:cxnLst/>
            <a:rect l="l" t="t" r="r" b="b"/>
            <a:pathLst>
              <a:path w="6400800" h="584200">
                <a:moveTo>
                  <a:pt x="0" y="0"/>
                </a:moveTo>
                <a:lnTo>
                  <a:pt x="0" y="583692"/>
                </a:lnTo>
                <a:lnTo>
                  <a:pt x="6400800" y="583692"/>
                </a:lnTo>
                <a:lnTo>
                  <a:pt x="6400800" y="0"/>
                </a:lnTo>
                <a:lnTo>
                  <a:pt x="0" y="0"/>
                </a:lnTo>
                <a:close/>
              </a:path>
            </a:pathLst>
          </a:custGeom>
          <a:solidFill>
            <a:srgbClr val="F2F2F2"/>
          </a:solidFill>
        </p:spPr>
        <p:txBody>
          <a:bodyPr wrap="square" lIns="0" tIns="0" rIns="0" bIns="0" rtlCol="0"/>
          <a:lstStyle/>
          <a:p/>
        </p:txBody>
      </p:sp>
      <p:sp>
        <p:nvSpPr>
          <p:cNvPr id="14" name="object 14"/>
          <p:cNvSpPr/>
          <p:nvPr/>
        </p:nvSpPr>
        <p:spPr>
          <a:xfrm>
            <a:off x="2436754" y="5804916"/>
            <a:ext cx="6430010" cy="614680"/>
          </a:xfrm>
          <a:custGeom>
            <a:avLst/>
            <a:gdLst/>
            <a:ahLst/>
            <a:cxnLst/>
            <a:rect l="l" t="t" r="r" b="b"/>
            <a:pathLst>
              <a:path w="6430009" h="614679">
                <a:moveTo>
                  <a:pt x="6429756" y="608076"/>
                </a:moveTo>
                <a:lnTo>
                  <a:pt x="6429756" y="7620"/>
                </a:lnTo>
                <a:lnTo>
                  <a:pt x="6423660" y="0"/>
                </a:lnTo>
                <a:lnTo>
                  <a:pt x="6096" y="0"/>
                </a:lnTo>
                <a:lnTo>
                  <a:pt x="0" y="7620"/>
                </a:lnTo>
                <a:lnTo>
                  <a:pt x="0" y="608076"/>
                </a:lnTo>
                <a:lnTo>
                  <a:pt x="6096" y="614172"/>
                </a:lnTo>
                <a:lnTo>
                  <a:pt x="13716" y="614172"/>
                </a:lnTo>
                <a:lnTo>
                  <a:pt x="13716" y="28956"/>
                </a:lnTo>
                <a:lnTo>
                  <a:pt x="28956" y="15240"/>
                </a:lnTo>
                <a:lnTo>
                  <a:pt x="28956" y="28956"/>
                </a:lnTo>
                <a:lnTo>
                  <a:pt x="6400800" y="28956"/>
                </a:lnTo>
                <a:lnTo>
                  <a:pt x="6400800" y="15240"/>
                </a:lnTo>
                <a:lnTo>
                  <a:pt x="6414516" y="28956"/>
                </a:lnTo>
                <a:lnTo>
                  <a:pt x="6414516" y="614172"/>
                </a:lnTo>
                <a:lnTo>
                  <a:pt x="6423660" y="614172"/>
                </a:lnTo>
                <a:lnTo>
                  <a:pt x="6429756" y="608076"/>
                </a:lnTo>
                <a:close/>
              </a:path>
              <a:path w="6430009" h="614679">
                <a:moveTo>
                  <a:pt x="28956" y="28956"/>
                </a:moveTo>
                <a:lnTo>
                  <a:pt x="28956" y="15240"/>
                </a:lnTo>
                <a:lnTo>
                  <a:pt x="13716" y="28956"/>
                </a:lnTo>
                <a:lnTo>
                  <a:pt x="28956" y="28956"/>
                </a:lnTo>
                <a:close/>
              </a:path>
              <a:path w="6430009" h="614679">
                <a:moveTo>
                  <a:pt x="28956" y="585216"/>
                </a:moveTo>
                <a:lnTo>
                  <a:pt x="28956" y="28956"/>
                </a:lnTo>
                <a:lnTo>
                  <a:pt x="13716" y="28956"/>
                </a:lnTo>
                <a:lnTo>
                  <a:pt x="13716" y="585216"/>
                </a:lnTo>
                <a:lnTo>
                  <a:pt x="28956" y="585216"/>
                </a:lnTo>
                <a:close/>
              </a:path>
              <a:path w="6430009" h="614679">
                <a:moveTo>
                  <a:pt x="6414516" y="585216"/>
                </a:moveTo>
                <a:lnTo>
                  <a:pt x="13716" y="585216"/>
                </a:lnTo>
                <a:lnTo>
                  <a:pt x="28956" y="598932"/>
                </a:lnTo>
                <a:lnTo>
                  <a:pt x="28956" y="614172"/>
                </a:lnTo>
                <a:lnTo>
                  <a:pt x="6400800" y="614172"/>
                </a:lnTo>
                <a:lnTo>
                  <a:pt x="6400800" y="598932"/>
                </a:lnTo>
                <a:lnTo>
                  <a:pt x="6414516" y="585216"/>
                </a:lnTo>
                <a:close/>
              </a:path>
              <a:path w="6430009" h="614679">
                <a:moveTo>
                  <a:pt x="28956" y="614172"/>
                </a:moveTo>
                <a:lnTo>
                  <a:pt x="28956" y="598932"/>
                </a:lnTo>
                <a:lnTo>
                  <a:pt x="13716" y="585216"/>
                </a:lnTo>
                <a:lnTo>
                  <a:pt x="13716" y="614172"/>
                </a:lnTo>
                <a:lnTo>
                  <a:pt x="28956" y="614172"/>
                </a:lnTo>
                <a:close/>
              </a:path>
              <a:path w="6430009" h="614679">
                <a:moveTo>
                  <a:pt x="6414516" y="28956"/>
                </a:moveTo>
                <a:lnTo>
                  <a:pt x="6400800" y="15240"/>
                </a:lnTo>
                <a:lnTo>
                  <a:pt x="6400800" y="28956"/>
                </a:lnTo>
                <a:lnTo>
                  <a:pt x="6414516" y="28956"/>
                </a:lnTo>
                <a:close/>
              </a:path>
              <a:path w="6430009" h="614679">
                <a:moveTo>
                  <a:pt x="6414516" y="585216"/>
                </a:moveTo>
                <a:lnTo>
                  <a:pt x="6414516" y="28956"/>
                </a:lnTo>
                <a:lnTo>
                  <a:pt x="6400800" y="28956"/>
                </a:lnTo>
                <a:lnTo>
                  <a:pt x="6400800" y="585216"/>
                </a:lnTo>
                <a:lnTo>
                  <a:pt x="6414516" y="585216"/>
                </a:lnTo>
                <a:close/>
              </a:path>
              <a:path w="6430009" h="614679">
                <a:moveTo>
                  <a:pt x="6414516" y="614172"/>
                </a:moveTo>
                <a:lnTo>
                  <a:pt x="6414516" y="585216"/>
                </a:lnTo>
                <a:lnTo>
                  <a:pt x="6400800" y="598932"/>
                </a:lnTo>
                <a:lnTo>
                  <a:pt x="6400800" y="614172"/>
                </a:lnTo>
                <a:lnTo>
                  <a:pt x="6414516" y="614172"/>
                </a:lnTo>
                <a:close/>
              </a:path>
            </a:pathLst>
          </a:custGeom>
          <a:solidFill>
            <a:srgbClr val="F15928"/>
          </a:solidFill>
        </p:spPr>
        <p:txBody>
          <a:bodyPr wrap="square" lIns="0" tIns="0" rIns="0" bIns="0" rtlCol="0"/>
          <a:lstStyle/>
          <a:p/>
        </p:txBody>
      </p:sp>
      <p:sp>
        <p:nvSpPr>
          <p:cNvPr id="15" name="object 15"/>
          <p:cNvSpPr txBox="1"/>
          <p:nvPr/>
        </p:nvSpPr>
        <p:spPr>
          <a:xfrm>
            <a:off x="2450470" y="5847077"/>
            <a:ext cx="6400800" cy="513080"/>
          </a:xfrm>
          <a:prstGeom prst="rect">
            <a:avLst/>
          </a:prstGeom>
        </p:spPr>
        <p:txBody>
          <a:bodyPr wrap="square" lIns="0" tIns="12065" rIns="0" bIns="0" rtlCol="0" vert="horz">
            <a:spAutoFit/>
          </a:bodyPr>
          <a:lstStyle/>
          <a:p>
            <a:pPr marL="91440" marR="1863089">
              <a:lnSpc>
                <a:spcPct val="100000"/>
              </a:lnSpc>
              <a:spcBef>
                <a:spcPts val="95"/>
              </a:spcBef>
            </a:pPr>
            <a:r>
              <a:rPr dirty="0" sz="1600" spc="-5">
                <a:solidFill>
                  <a:srgbClr val="001F5F"/>
                </a:solidFill>
                <a:latin typeface="Arial"/>
                <a:cs typeface="Arial"/>
              </a:rPr>
              <a:t>This function prints string passed as an argument  Calling the user defined function</a:t>
            </a:r>
            <a:r>
              <a:rPr dirty="0" sz="1600" spc="30">
                <a:solidFill>
                  <a:srgbClr val="001F5F"/>
                </a:solidFill>
                <a:latin typeface="Arial"/>
                <a:cs typeface="Arial"/>
              </a:rPr>
              <a:t> </a:t>
            </a:r>
            <a:r>
              <a:rPr dirty="0" sz="1600" spc="-5">
                <a:solidFill>
                  <a:srgbClr val="001F5F"/>
                </a:solidFill>
                <a:latin typeface="Arial"/>
                <a:cs typeface="Arial"/>
              </a:rPr>
              <a:t>print_str(str1)</a:t>
            </a:r>
            <a:endParaRPr sz="1600">
              <a:latin typeface="Arial"/>
              <a:cs typeface="Arial"/>
            </a:endParaRPr>
          </a:p>
        </p:txBody>
      </p:sp>
      <p:sp>
        <p:nvSpPr>
          <p:cNvPr id="16" name="object 16"/>
          <p:cNvSpPr/>
          <p:nvPr/>
        </p:nvSpPr>
        <p:spPr>
          <a:xfrm>
            <a:off x="5019934" y="3702551"/>
            <a:ext cx="4899025" cy="1219835"/>
          </a:xfrm>
          <a:custGeom>
            <a:avLst/>
            <a:gdLst/>
            <a:ahLst/>
            <a:cxnLst/>
            <a:rect l="l" t="t" r="r" b="b"/>
            <a:pathLst>
              <a:path w="4899025" h="1219835">
                <a:moveTo>
                  <a:pt x="4898928" y="623233"/>
                </a:moveTo>
                <a:lnTo>
                  <a:pt x="4895228" y="564451"/>
                </a:lnTo>
                <a:lnTo>
                  <a:pt x="4878557" y="506303"/>
                </a:lnTo>
                <a:lnTo>
                  <a:pt x="4849177" y="449205"/>
                </a:lnTo>
                <a:lnTo>
                  <a:pt x="4807349" y="393570"/>
                </a:lnTo>
                <a:lnTo>
                  <a:pt x="4753335" y="339816"/>
                </a:lnTo>
                <a:lnTo>
                  <a:pt x="4721839" y="313773"/>
                </a:lnTo>
                <a:lnTo>
                  <a:pt x="4687395" y="288356"/>
                </a:lnTo>
                <a:lnTo>
                  <a:pt x="4650034" y="263617"/>
                </a:lnTo>
                <a:lnTo>
                  <a:pt x="4609790" y="239607"/>
                </a:lnTo>
                <a:lnTo>
                  <a:pt x="4566695" y="216378"/>
                </a:lnTo>
                <a:lnTo>
                  <a:pt x="4520782" y="193983"/>
                </a:lnTo>
                <a:lnTo>
                  <a:pt x="4472084" y="172473"/>
                </a:lnTo>
                <a:lnTo>
                  <a:pt x="4420633" y="151900"/>
                </a:lnTo>
                <a:lnTo>
                  <a:pt x="4366461" y="132315"/>
                </a:lnTo>
                <a:lnTo>
                  <a:pt x="4309602" y="113772"/>
                </a:lnTo>
                <a:lnTo>
                  <a:pt x="4250088" y="96321"/>
                </a:lnTo>
                <a:lnTo>
                  <a:pt x="4187952" y="80016"/>
                </a:lnTo>
                <a:lnTo>
                  <a:pt x="4136978" y="68056"/>
                </a:lnTo>
                <a:lnTo>
                  <a:pt x="4085370" y="57089"/>
                </a:lnTo>
                <a:lnTo>
                  <a:pt x="4033188" y="47108"/>
                </a:lnTo>
                <a:lnTo>
                  <a:pt x="3980494" y="38107"/>
                </a:lnTo>
                <a:lnTo>
                  <a:pt x="3927351" y="30078"/>
                </a:lnTo>
                <a:lnTo>
                  <a:pt x="3873819" y="23014"/>
                </a:lnTo>
                <a:lnTo>
                  <a:pt x="3819962" y="16907"/>
                </a:lnTo>
                <a:lnTo>
                  <a:pt x="3765840" y="11753"/>
                </a:lnTo>
                <a:lnTo>
                  <a:pt x="3711516" y="7542"/>
                </a:lnTo>
                <a:lnTo>
                  <a:pt x="3657052" y="4268"/>
                </a:lnTo>
                <a:lnTo>
                  <a:pt x="3602509" y="1924"/>
                </a:lnTo>
                <a:lnTo>
                  <a:pt x="3547949" y="504"/>
                </a:lnTo>
                <a:lnTo>
                  <a:pt x="3493435" y="0"/>
                </a:lnTo>
                <a:lnTo>
                  <a:pt x="3439027" y="404"/>
                </a:lnTo>
                <a:lnTo>
                  <a:pt x="3384789" y="1711"/>
                </a:lnTo>
                <a:lnTo>
                  <a:pt x="3330781" y="3913"/>
                </a:lnTo>
                <a:lnTo>
                  <a:pt x="3277066" y="7003"/>
                </a:lnTo>
                <a:lnTo>
                  <a:pt x="3223705" y="10974"/>
                </a:lnTo>
                <a:lnTo>
                  <a:pt x="3170760" y="15820"/>
                </a:lnTo>
                <a:lnTo>
                  <a:pt x="3118294" y="21532"/>
                </a:lnTo>
                <a:lnTo>
                  <a:pt x="3066368" y="28105"/>
                </a:lnTo>
                <a:lnTo>
                  <a:pt x="3015044" y="35530"/>
                </a:lnTo>
                <a:lnTo>
                  <a:pt x="2964383" y="43802"/>
                </a:lnTo>
                <a:lnTo>
                  <a:pt x="2914448" y="52913"/>
                </a:lnTo>
                <a:lnTo>
                  <a:pt x="2865301" y="62856"/>
                </a:lnTo>
                <a:lnTo>
                  <a:pt x="2817003" y="73624"/>
                </a:lnTo>
                <a:lnTo>
                  <a:pt x="2769617" y="85210"/>
                </a:lnTo>
                <a:lnTo>
                  <a:pt x="2723203" y="97607"/>
                </a:lnTo>
                <a:lnTo>
                  <a:pt x="2677825" y="110808"/>
                </a:lnTo>
                <a:lnTo>
                  <a:pt x="2633543" y="124807"/>
                </a:lnTo>
                <a:lnTo>
                  <a:pt x="2590420" y="139595"/>
                </a:lnTo>
                <a:lnTo>
                  <a:pt x="2548518" y="155167"/>
                </a:lnTo>
                <a:lnTo>
                  <a:pt x="2507898" y="171515"/>
                </a:lnTo>
                <a:lnTo>
                  <a:pt x="2468622" y="188632"/>
                </a:lnTo>
                <a:lnTo>
                  <a:pt x="2430753" y="206511"/>
                </a:lnTo>
                <a:lnTo>
                  <a:pt x="2394351" y="225145"/>
                </a:lnTo>
                <a:lnTo>
                  <a:pt x="2359480" y="244527"/>
                </a:lnTo>
                <a:lnTo>
                  <a:pt x="2326200" y="264650"/>
                </a:lnTo>
                <a:lnTo>
                  <a:pt x="2264664" y="307092"/>
                </a:lnTo>
                <a:lnTo>
                  <a:pt x="0" y="98304"/>
                </a:lnTo>
                <a:lnTo>
                  <a:pt x="2092452" y="528072"/>
                </a:lnTo>
                <a:lnTo>
                  <a:pt x="2092452" y="692466"/>
                </a:lnTo>
                <a:lnTo>
                  <a:pt x="2092726" y="693533"/>
                </a:lnTo>
                <a:lnTo>
                  <a:pt x="2121473" y="757626"/>
                </a:lnTo>
                <a:lnTo>
                  <a:pt x="2165709" y="819740"/>
                </a:lnTo>
                <a:lnTo>
                  <a:pt x="2193452" y="849892"/>
                </a:lnTo>
                <a:lnTo>
                  <a:pt x="2224849" y="879354"/>
                </a:lnTo>
                <a:lnTo>
                  <a:pt x="2259826" y="908059"/>
                </a:lnTo>
                <a:lnTo>
                  <a:pt x="2298310" y="935944"/>
                </a:lnTo>
                <a:lnTo>
                  <a:pt x="2340228" y="962943"/>
                </a:lnTo>
                <a:lnTo>
                  <a:pt x="2385507" y="988990"/>
                </a:lnTo>
                <a:lnTo>
                  <a:pt x="2434075" y="1014020"/>
                </a:lnTo>
                <a:lnTo>
                  <a:pt x="2485858" y="1037969"/>
                </a:lnTo>
                <a:lnTo>
                  <a:pt x="2540782" y="1060770"/>
                </a:lnTo>
                <a:lnTo>
                  <a:pt x="2598776" y="1082358"/>
                </a:lnTo>
                <a:lnTo>
                  <a:pt x="2659767" y="1102669"/>
                </a:lnTo>
                <a:lnTo>
                  <a:pt x="2723680" y="1121636"/>
                </a:lnTo>
                <a:lnTo>
                  <a:pt x="2790444" y="1139196"/>
                </a:lnTo>
                <a:lnTo>
                  <a:pt x="2841417" y="1151155"/>
                </a:lnTo>
                <a:lnTo>
                  <a:pt x="2893025" y="1162122"/>
                </a:lnTo>
                <a:lnTo>
                  <a:pt x="2945207" y="1172103"/>
                </a:lnTo>
                <a:lnTo>
                  <a:pt x="2997901" y="1181104"/>
                </a:lnTo>
                <a:lnTo>
                  <a:pt x="3051045" y="1189133"/>
                </a:lnTo>
                <a:lnTo>
                  <a:pt x="3104576" y="1196198"/>
                </a:lnTo>
                <a:lnTo>
                  <a:pt x="3158433" y="1202304"/>
                </a:lnTo>
                <a:lnTo>
                  <a:pt x="3212555" y="1207459"/>
                </a:lnTo>
                <a:lnTo>
                  <a:pt x="3266879" y="1211669"/>
                </a:lnTo>
                <a:lnTo>
                  <a:pt x="3321343" y="1214943"/>
                </a:lnTo>
                <a:lnTo>
                  <a:pt x="3375886" y="1217287"/>
                </a:lnTo>
                <a:lnTo>
                  <a:pt x="3430446" y="1218707"/>
                </a:lnTo>
                <a:lnTo>
                  <a:pt x="3484960" y="1219212"/>
                </a:lnTo>
                <a:lnTo>
                  <a:pt x="3539368" y="1218807"/>
                </a:lnTo>
                <a:lnTo>
                  <a:pt x="3593606" y="1217500"/>
                </a:lnTo>
                <a:lnTo>
                  <a:pt x="3647614" y="1215298"/>
                </a:lnTo>
                <a:lnTo>
                  <a:pt x="3701330" y="1212208"/>
                </a:lnTo>
                <a:lnTo>
                  <a:pt x="3754690" y="1208237"/>
                </a:lnTo>
                <a:lnTo>
                  <a:pt x="3807635" y="1203391"/>
                </a:lnTo>
                <a:lnTo>
                  <a:pt x="3860101" y="1197679"/>
                </a:lnTo>
                <a:lnTo>
                  <a:pt x="3912027" y="1191107"/>
                </a:lnTo>
                <a:lnTo>
                  <a:pt x="3963352" y="1183681"/>
                </a:lnTo>
                <a:lnTo>
                  <a:pt x="4014012" y="1175409"/>
                </a:lnTo>
                <a:lnTo>
                  <a:pt x="4063947" y="1166298"/>
                </a:lnTo>
                <a:lnTo>
                  <a:pt x="4113094" y="1156355"/>
                </a:lnTo>
                <a:lnTo>
                  <a:pt x="4161392" y="1145587"/>
                </a:lnTo>
                <a:lnTo>
                  <a:pt x="4208779" y="1134001"/>
                </a:lnTo>
                <a:lnTo>
                  <a:pt x="4255192" y="1121604"/>
                </a:lnTo>
                <a:lnTo>
                  <a:pt x="4300571" y="1108403"/>
                </a:lnTo>
                <a:lnTo>
                  <a:pt x="4344852" y="1094404"/>
                </a:lnTo>
                <a:lnTo>
                  <a:pt x="4387975" y="1079616"/>
                </a:lnTo>
                <a:lnTo>
                  <a:pt x="4429877" y="1064044"/>
                </a:lnTo>
                <a:lnTo>
                  <a:pt x="4470497" y="1047696"/>
                </a:lnTo>
                <a:lnTo>
                  <a:pt x="4509773" y="1030580"/>
                </a:lnTo>
                <a:lnTo>
                  <a:pt x="4547642" y="1012701"/>
                </a:lnTo>
                <a:lnTo>
                  <a:pt x="4584044" y="994067"/>
                </a:lnTo>
                <a:lnTo>
                  <a:pt x="4618915" y="974684"/>
                </a:lnTo>
                <a:lnTo>
                  <a:pt x="4652195" y="954561"/>
                </a:lnTo>
                <a:lnTo>
                  <a:pt x="4713732" y="912120"/>
                </a:lnTo>
                <a:lnTo>
                  <a:pt x="4748067" y="884464"/>
                </a:lnTo>
                <a:lnTo>
                  <a:pt x="4778801" y="856396"/>
                </a:lnTo>
                <a:lnTo>
                  <a:pt x="4805966" y="827968"/>
                </a:lnTo>
                <a:lnTo>
                  <a:pt x="4849719" y="770237"/>
                </a:lnTo>
                <a:lnTo>
                  <a:pt x="4879587" y="711686"/>
                </a:lnTo>
                <a:lnTo>
                  <a:pt x="4895832" y="652732"/>
                </a:lnTo>
                <a:lnTo>
                  <a:pt x="4898928" y="623233"/>
                </a:lnTo>
                <a:close/>
              </a:path>
              <a:path w="4899025" h="1219835">
                <a:moveTo>
                  <a:pt x="2092452" y="692466"/>
                </a:moveTo>
                <a:lnTo>
                  <a:pt x="2092452" y="528072"/>
                </a:lnTo>
                <a:lnTo>
                  <a:pt x="2084032" y="561500"/>
                </a:lnTo>
                <a:lnTo>
                  <a:pt x="2079923" y="594826"/>
                </a:lnTo>
                <a:lnTo>
                  <a:pt x="2080051" y="627984"/>
                </a:lnTo>
                <a:lnTo>
                  <a:pt x="2084343" y="660908"/>
                </a:lnTo>
                <a:lnTo>
                  <a:pt x="2092452" y="692466"/>
                </a:lnTo>
                <a:close/>
              </a:path>
            </a:pathLst>
          </a:custGeom>
          <a:solidFill>
            <a:srgbClr val="007BC3"/>
          </a:solidFill>
        </p:spPr>
        <p:txBody>
          <a:bodyPr wrap="square" lIns="0" tIns="0" rIns="0" bIns="0" rtlCol="0"/>
          <a:lstStyle/>
          <a:p/>
        </p:txBody>
      </p:sp>
      <p:sp>
        <p:nvSpPr>
          <p:cNvPr id="17" name="object 17"/>
          <p:cNvSpPr txBox="1"/>
          <p:nvPr/>
        </p:nvSpPr>
        <p:spPr>
          <a:xfrm>
            <a:off x="7908934" y="3806442"/>
            <a:ext cx="1198880" cy="269240"/>
          </a:xfrm>
          <a:prstGeom prst="rect">
            <a:avLst/>
          </a:prstGeom>
        </p:spPr>
        <p:txBody>
          <a:bodyPr wrap="square" lIns="0" tIns="12065" rIns="0" bIns="0" rtlCol="0" vert="horz">
            <a:spAutoFit/>
          </a:bodyPr>
          <a:lstStyle/>
          <a:p>
            <a:pPr marL="12700">
              <a:lnSpc>
                <a:spcPct val="100000"/>
              </a:lnSpc>
              <a:spcBef>
                <a:spcPts val="95"/>
              </a:spcBef>
            </a:pPr>
            <a:r>
              <a:rPr dirty="0" sz="1600" spc="-15" b="1">
                <a:solidFill>
                  <a:srgbClr val="FFFFFF"/>
                </a:solidFill>
                <a:latin typeface="Arial"/>
                <a:cs typeface="Arial"/>
              </a:rPr>
              <a:t>Observe</a:t>
            </a:r>
            <a:r>
              <a:rPr dirty="0" sz="1600" spc="5" b="1">
                <a:solidFill>
                  <a:srgbClr val="FFFFFF"/>
                </a:solidFill>
                <a:latin typeface="Arial"/>
                <a:cs typeface="Arial"/>
              </a:rPr>
              <a:t> </a:t>
            </a:r>
            <a:r>
              <a:rPr dirty="0" sz="1600" spc="-10" b="1">
                <a:solidFill>
                  <a:srgbClr val="FFFFFF"/>
                </a:solidFill>
                <a:latin typeface="Arial"/>
                <a:cs typeface="Arial"/>
              </a:rPr>
              <a:t>the</a:t>
            </a:r>
            <a:endParaRPr sz="1600">
              <a:latin typeface="Arial"/>
              <a:cs typeface="Arial"/>
            </a:endParaRPr>
          </a:p>
        </p:txBody>
      </p:sp>
      <p:sp>
        <p:nvSpPr>
          <p:cNvPr id="18" name="object 18"/>
          <p:cNvSpPr txBox="1"/>
          <p:nvPr/>
        </p:nvSpPr>
        <p:spPr>
          <a:xfrm>
            <a:off x="7655950" y="4050282"/>
            <a:ext cx="170307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FFFFF"/>
                </a:solidFill>
                <a:latin typeface="Arial"/>
                <a:cs typeface="Arial"/>
              </a:rPr>
              <a:t>usage of</a:t>
            </a:r>
            <a:r>
              <a:rPr dirty="0" sz="1600" spc="-30" b="1">
                <a:solidFill>
                  <a:srgbClr val="FFFFFF"/>
                </a:solidFill>
                <a:latin typeface="Arial"/>
                <a:cs typeface="Arial"/>
              </a:rPr>
              <a:t> </a:t>
            </a:r>
            <a:r>
              <a:rPr dirty="0" sz="1600" spc="-10" b="1">
                <a:solidFill>
                  <a:srgbClr val="FFFFFF"/>
                </a:solidFill>
                <a:latin typeface="Arial"/>
                <a:cs typeface="Arial"/>
              </a:rPr>
              <a:t>optional</a:t>
            </a:r>
            <a:endParaRPr sz="1600">
              <a:latin typeface="Arial"/>
              <a:cs typeface="Arial"/>
            </a:endParaRPr>
          </a:p>
        </p:txBody>
      </p:sp>
      <p:sp>
        <p:nvSpPr>
          <p:cNvPr id="19" name="object 19"/>
          <p:cNvSpPr txBox="1"/>
          <p:nvPr/>
        </p:nvSpPr>
        <p:spPr>
          <a:xfrm>
            <a:off x="7596514" y="4294122"/>
            <a:ext cx="1821814"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FFFFF"/>
                </a:solidFill>
                <a:latin typeface="Arial"/>
                <a:cs typeface="Arial"/>
              </a:rPr>
              <a:t>print statement </a:t>
            </a:r>
            <a:r>
              <a:rPr dirty="0" sz="1600" spc="-10" b="1">
                <a:solidFill>
                  <a:srgbClr val="FFFFFF"/>
                </a:solidFill>
                <a:latin typeface="Arial"/>
                <a:cs typeface="Arial"/>
              </a:rPr>
              <a:t>for</a:t>
            </a:r>
            <a:endParaRPr sz="1600">
              <a:latin typeface="Arial"/>
              <a:cs typeface="Arial"/>
            </a:endParaRPr>
          </a:p>
        </p:txBody>
      </p:sp>
      <p:sp>
        <p:nvSpPr>
          <p:cNvPr id="20" name="object 20"/>
          <p:cNvSpPr txBox="1"/>
          <p:nvPr/>
        </p:nvSpPr>
        <p:spPr>
          <a:xfrm>
            <a:off x="7770250" y="4537962"/>
            <a:ext cx="1475105" cy="269240"/>
          </a:xfrm>
          <a:prstGeom prst="rect">
            <a:avLst/>
          </a:prstGeom>
        </p:spPr>
        <p:txBody>
          <a:bodyPr wrap="square" lIns="0" tIns="12065" rIns="0" bIns="0" rtlCol="0" vert="horz">
            <a:spAutoFit/>
          </a:bodyPr>
          <a:lstStyle/>
          <a:p>
            <a:pPr marL="12700">
              <a:lnSpc>
                <a:spcPct val="100000"/>
              </a:lnSpc>
              <a:spcBef>
                <a:spcPts val="95"/>
              </a:spcBef>
            </a:pPr>
            <a:r>
              <a:rPr dirty="0" sz="1600" spc="-10" b="1">
                <a:solidFill>
                  <a:srgbClr val="FFFFFF"/>
                </a:solidFill>
                <a:latin typeface="Arial"/>
                <a:cs typeface="Arial"/>
              </a:rPr>
              <a:t>documentation</a:t>
            </a:r>
            <a:endParaRPr sz="1600">
              <a:latin typeface="Arial"/>
              <a:cs typeface="Arial"/>
            </a:endParaRPr>
          </a:p>
        </p:txBody>
      </p:sp>
      <p:sp>
        <p:nvSpPr>
          <p:cNvPr id="21" name="object 21"/>
          <p:cNvSpPr/>
          <p:nvPr/>
        </p:nvSpPr>
        <p:spPr>
          <a:xfrm>
            <a:off x="780644" y="4917948"/>
            <a:ext cx="2648585" cy="832485"/>
          </a:xfrm>
          <a:custGeom>
            <a:avLst/>
            <a:gdLst/>
            <a:ahLst/>
            <a:cxnLst/>
            <a:rect l="l" t="t" r="r" b="b"/>
            <a:pathLst>
              <a:path w="2648585" h="832485">
                <a:moveTo>
                  <a:pt x="2648233" y="0"/>
                </a:moveTo>
                <a:lnTo>
                  <a:pt x="1685065" y="254508"/>
                </a:lnTo>
                <a:lnTo>
                  <a:pt x="1633989" y="249402"/>
                </a:lnTo>
                <a:lnTo>
                  <a:pt x="1582412" y="244918"/>
                </a:lnTo>
                <a:lnTo>
                  <a:pt x="1530410" y="241051"/>
                </a:lnTo>
                <a:lnTo>
                  <a:pt x="1478057" y="237796"/>
                </a:lnTo>
                <a:lnTo>
                  <a:pt x="1425431" y="235147"/>
                </a:lnTo>
                <a:lnTo>
                  <a:pt x="1372606" y="233100"/>
                </a:lnTo>
                <a:lnTo>
                  <a:pt x="1319658" y="231650"/>
                </a:lnTo>
                <a:lnTo>
                  <a:pt x="1266664" y="230791"/>
                </a:lnTo>
                <a:lnTo>
                  <a:pt x="1213698" y="230519"/>
                </a:lnTo>
                <a:lnTo>
                  <a:pt x="1160837" y="230827"/>
                </a:lnTo>
                <a:lnTo>
                  <a:pt x="1108157" y="231712"/>
                </a:lnTo>
                <a:lnTo>
                  <a:pt x="1055732" y="233167"/>
                </a:lnTo>
                <a:lnTo>
                  <a:pt x="1003321" y="235205"/>
                </a:lnTo>
                <a:lnTo>
                  <a:pt x="951953" y="237771"/>
                </a:lnTo>
                <a:lnTo>
                  <a:pt x="900750" y="240909"/>
                </a:lnTo>
                <a:lnTo>
                  <a:pt x="850107" y="244597"/>
                </a:lnTo>
                <a:lnTo>
                  <a:pt x="800098" y="248830"/>
                </a:lnTo>
                <a:lnTo>
                  <a:pt x="750799" y="253604"/>
                </a:lnTo>
                <a:lnTo>
                  <a:pt x="702286" y="258914"/>
                </a:lnTo>
                <a:lnTo>
                  <a:pt x="654635" y="264753"/>
                </a:lnTo>
                <a:lnTo>
                  <a:pt x="607922" y="271117"/>
                </a:lnTo>
                <a:lnTo>
                  <a:pt x="562221" y="278001"/>
                </a:lnTo>
                <a:lnTo>
                  <a:pt x="517610" y="285399"/>
                </a:lnTo>
                <a:lnTo>
                  <a:pt x="474163" y="293308"/>
                </a:lnTo>
                <a:lnTo>
                  <a:pt x="431957" y="301721"/>
                </a:lnTo>
                <a:lnTo>
                  <a:pt x="391067" y="310633"/>
                </a:lnTo>
                <a:lnTo>
                  <a:pt x="351568" y="320040"/>
                </a:lnTo>
                <a:lnTo>
                  <a:pt x="292642" y="335749"/>
                </a:lnTo>
                <a:lnTo>
                  <a:pt x="239109" y="352215"/>
                </a:lnTo>
                <a:lnTo>
                  <a:pt x="190969" y="369367"/>
                </a:lnTo>
                <a:lnTo>
                  <a:pt x="148222" y="387133"/>
                </a:lnTo>
                <a:lnTo>
                  <a:pt x="110868" y="405439"/>
                </a:lnTo>
                <a:lnTo>
                  <a:pt x="52340" y="443387"/>
                </a:lnTo>
                <a:lnTo>
                  <a:pt x="15384" y="482633"/>
                </a:lnTo>
                <a:lnTo>
                  <a:pt x="0" y="522600"/>
                </a:lnTo>
                <a:lnTo>
                  <a:pt x="397" y="542675"/>
                </a:lnTo>
                <a:lnTo>
                  <a:pt x="17371" y="582642"/>
                </a:lnTo>
                <a:lnTo>
                  <a:pt x="55918" y="621888"/>
                </a:lnTo>
                <a:lnTo>
                  <a:pt x="116037" y="659836"/>
                </a:lnTo>
                <a:lnTo>
                  <a:pt x="154186" y="678142"/>
                </a:lnTo>
                <a:lnTo>
                  <a:pt x="197728" y="695908"/>
                </a:lnTo>
                <a:lnTo>
                  <a:pt x="246663" y="713060"/>
                </a:lnTo>
                <a:lnTo>
                  <a:pt x="300991" y="729526"/>
                </a:lnTo>
                <a:lnTo>
                  <a:pt x="360712" y="745236"/>
                </a:lnTo>
                <a:lnTo>
                  <a:pt x="403546" y="755281"/>
                </a:lnTo>
                <a:lnTo>
                  <a:pt x="447808" y="764710"/>
                </a:lnTo>
                <a:lnTo>
                  <a:pt x="493409" y="773523"/>
                </a:lnTo>
                <a:lnTo>
                  <a:pt x="540260" y="781719"/>
                </a:lnTo>
                <a:lnTo>
                  <a:pt x="588271" y="789299"/>
                </a:lnTo>
                <a:lnTo>
                  <a:pt x="637351" y="796264"/>
                </a:lnTo>
                <a:lnTo>
                  <a:pt x="687411" y="802612"/>
                </a:lnTo>
                <a:lnTo>
                  <a:pt x="738361" y="808346"/>
                </a:lnTo>
                <a:lnTo>
                  <a:pt x="790111" y="813464"/>
                </a:lnTo>
                <a:lnTo>
                  <a:pt x="842572" y="817968"/>
                </a:lnTo>
                <a:lnTo>
                  <a:pt x="895654" y="821856"/>
                </a:lnTo>
                <a:lnTo>
                  <a:pt x="949267" y="825131"/>
                </a:lnTo>
                <a:lnTo>
                  <a:pt x="1003639" y="827803"/>
                </a:lnTo>
                <a:lnTo>
                  <a:pt x="1057726" y="829837"/>
                </a:lnTo>
                <a:lnTo>
                  <a:pt x="1112392" y="831269"/>
                </a:lnTo>
                <a:lnTo>
                  <a:pt x="1167230" y="832088"/>
                </a:lnTo>
                <a:lnTo>
                  <a:pt x="1222151" y="832294"/>
                </a:lnTo>
                <a:lnTo>
                  <a:pt x="1277063" y="831887"/>
                </a:lnTo>
                <a:lnTo>
                  <a:pt x="1331877" y="830867"/>
                </a:lnTo>
                <a:lnTo>
                  <a:pt x="1386504" y="829234"/>
                </a:lnTo>
                <a:lnTo>
                  <a:pt x="1440854" y="826989"/>
                </a:lnTo>
                <a:lnTo>
                  <a:pt x="1494837" y="824132"/>
                </a:lnTo>
                <a:lnTo>
                  <a:pt x="1548362" y="820663"/>
                </a:lnTo>
                <a:lnTo>
                  <a:pt x="1601341" y="816582"/>
                </a:lnTo>
                <a:lnTo>
                  <a:pt x="1653684" y="811890"/>
                </a:lnTo>
                <a:lnTo>
                  <a:pt x="1705300" y="806587"/>
                </a:lnTo>
                <a:lnTo>
                  <a:pt x="1756100" y="800673"/>
                </a:lnTo>
                <a:lnTo>
                  <a:pt x="1805994" y="794148"/>
                </a:lnTo>
                <a:lnTo>
                  <a:pt x="1854892" y="787013"/>
                </a:lnTo>
                <a:lnTo>
                  <a:pt x="1902705" y="779267"/>
                </a:lnTo>
                <a:lnTo>
                  <a:pt x="1949343" y="770912"/>
                </a:lnTo>
                <a:lnTo>
                  <a:pt x="1994715" y="761946"/>
                </a:lnTo>
                <a:lnTo>
                  <a:pt x="2038733" y="752372"/>
                </a:lnTo>
                <a:lnTo>
                  <a:pt x="2072161" y="744375"/>
                </a:lnTo>
                <a:lnTo>
                  <a:pt x="2072161" y="316992"/>
                </a:lnTo>
                <a:lnTo>
                  <a:pt x="2648233" y="0"/>
                </a:lnTo>
                <a:close/>
              </a:path>
              <a:path w="2648585" h="832485">
                <a:moveTo>
                  <a:pt x="2432328" y="539627"/>
                </a:moveTo>
                <a:lnTo>
                  <a:pt x="2426051" y="499515"/>
                </a:lnTo>
                <a:lnTo>
                  <a:pt x="2398249" y="459835"/>
                </a:lnTo>
                <a:lnTo>
                  <a:pt x="2348941" y="421166"/>
                </a:lnTo>
                <a:lnTo>
                  <a:pt x="2278145" y="384085"/>
                </a:lnTo>
                <a:lnTo>
                  <a:pt x="2234695" y="366319"/>
                </a:lnTo>
                <a:lnTo>
                  <a:pt x="2185879" y="349167"/>
                </a:lnTo>
                <a:lnTo>
                  <a:pt x="2131701" y="332701"/>
                </a:lnTo>
                <a:lnTo>
                  <a:pt x="2072161" y="316992"/>
                </a:lnTo>
                <a:lnTo>
                  <a:pt x="2072161" y="744375"/>
                </a:lnTo>
                <a:lnTo>
                  <a:pt x="2140223" y="726478"/>
                </a:lnTo>
                <a:lnTo>
                  <a:pt x="2193733" y="710012"/>
                </a:lnTo>
                <a:lnTo>
                  <a:pt x="2241837" y="692860"/>
                </a:lnTo>
                <a:lnTo>
                  <a:pt x="2284537" y="675094"/>
                </a:lnTo>
                <a:lnTo>
                  <a:pt x="2321836" y="656788"/>
                </a:lnTo>
                <a:lnTo>
                  <a:pt x="2380239" y="618840"/>
                </a:lnTo>
                <a:lnTo>
                  <a:pt x="2417064" y="579594"/>
                </a:lnTo>
                <a:lnTo>
                  <a:pt x="2432328" y="539627"/>
                </a:lnTo>
                <a:close/>
              </a:path>
            </a:pathLst>
          </a:custGeom>
          <a:solidFill>
            <a:srgbClr val="007BC3"/>
          </a:solidFill>
        </p:spPr>
        <p:txBody>
          <a:bodyPr wrap="square" lIns="0" tIns="0" rIns="0" bIns="0" rtlCol="0"/>
          <a:lstStyle/>
          <a:p/>
        </p:txBody>
      </p:sp>
      <p:sp>
        <p:nvSpPr>
          <p:cNvPr id="22" name="object 22"/>
          <p:cNvSpPr txBox="1"/>
          <p:nvPr/>
        </p:nvSpPr>
        <p:spPr>
          <a:xfrm>
            <a:off x="1259725" y="4751322"/>
            <a:ext cx="6472555" cy="840740"/>
          </a:xfrm>
          <a:prstGeom prst="rect">
            <a:avLst/>
          </a:prstGeom>
        </p:spPr>
        <p:txBody>
          <a:bodyPr wrap="square" lIns="0" tIns="12065" rIns="0" bIns="0" rtlCol="0" vert="horz">
            <a:spAutoFit/>
          </a:bodyPr>
          <a:lstStyle/>
          <a:p>
            <a:pPr marL="1282065">
              <a:lnSpc>
                <a:spcPct val="100000"/>
              </a:lnSpc>
              <a:spcBef>
                <a:spcPts val="95"/>
              </a:spcBef>
            </a:pPr>
            <a:r>
              <a:rPr dirty="0" sz="1600" spc="-5">
                <a:solidFill>
                  <a:srgbClr val="001F5F"/>
                </a:solidFill>
                <a:latin typeface="Arial"/>
                <a:cs typeface="Arial"/>
              </a:rPr>
              <a:t>print_str("Calling the user defined function</a:t>
            </a:r>
            <a:r>
              <a:rPr dirty="0" sz="1600" spc="100">
                <a:solidFill>
                  <a:srgbClr val="001F5F"/>
                </a:solidFill>
                <a:latin typeface="Arial"/>
                <a:cs typeface="Arial"/>
              </a:rPr>
              <a:t> </a:t>
            </a:r>
            <a:r>
              <a:rPr dirty="0" sz="1600" spc="-5">
                <a:solidFill>
                  <a:srgbClr val="001F5F"/>
                </a:solidFill>
                <a:latin typeface="Arial"/>
                <a:cs typeface="Arial"/>
              </a:rPr>
              <a:t>print_str(str1)")</a:t>
            </a:r>
            <a:endParaRPr sz="1600">
              <a:latin typeface="Arial"/>
              <a:cs typeface="Arial"/>
            </a:endParaRPr>
          </a:p>
          <a:p>
            <a:pPr>
              <a:lnSpc>
                <a:spcPct val="100000"/>
              </a:lnSpc>
              <a:spcBef>
                <a:spcPts val="40"/>
              </a:spcBef>
            </a:pPr>
            <a:endParaRPr sz="2000">
              <a:latin typeface="Times New Roman"/>
              <a:cs typeface="Times New Roman"/>
            </a:endParaRPr>
          </a:p>
          <a:p>
            <a:pPr marL="12700">
              <a:lnSpc>
                <a:spcPct val="100000"/>
              </a:lnSpc>
            </a:pPr>
            <a:r>
              <a:rPr dirty="0" sz="1800" spc="-5" b="1">
                <a:solidFill>
                  <a:srgbClr val="FFFFFF"/>
                </a:solidFill>
                <a:latin typeface="Arial"/>
                <a:cs typeface="Arial"/>
              </a:rPr>
              <a:t>Function</a:t>
            </a:r>
            <a:r>
              <a:rPr dirty="0" sz="1800" spc="-25" b="1">
                <a:solidFill>
                  <a:srgbClr val="FFFFFF"/>
                </a:solidFill>
                <a:latin typeface="Arial"/>
                <a:cs typeface="Arial"/>
              </a:rPr>
              <a:t> </a:t>
            </a:r>
            <a:r>
              <a:rPr dirty="0" sz="1800" spc="-5" b="1">
                <a:solidFill>
                  <a:srgbClr val="FFFFFF"/>
                </a:solidFill>
                <a:latin typeface="Arial"/>
                <a:cs typeface="Arial"/>
              </a:rPr>
              <a:t>Call</a:t>
            </a:r>
            <a:endParaRPr sz="1800">
              <a:latin typeface="Arial"/>
              <a:cs typeface="Arial"/>
            </a:endParaRPr>
          </a:p>
        </p:txBody>
      </p:sp>
      <p:sp>
        <p:nvSpPr>
          <p:cNvPr id="23" name="object 23"/>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86915"/>
            <a:ext cx="8301355" cy="287909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Pass arguments </a:t>
            </a:r>
            <a:r>
              <a:rPr dirty="0" sz="1800" b="1">
                <a:solidFill>
                  <a:srgbClr val="6C6D70"/>
                </a:solidFill>
                <a:latin typeface="Arial"/>
                <a:cs typeface="Arial"/>
              </a:rPr>
              <a:t>to</a:t>
            </a:r>
            <a:r>
              <a:rPr dirty="0" sz="1800" spc="0" b="1">
                <a:solidFill>
                  <a:srgbClr val="6C6D70"/>
                </a:solidFill>
                <a:latin typeface="Arial"/>
                <a:cs typeface="Arial"/>
              </a:rPr>
              <a:t> </a:t>
            </a:r>
            <a:r>
              <a:rPr dirty="0" sz="1800" spc="-5" b="1">
                <a:solidFill>
                  <a:srgbClr val="6C6D70"/>
                </a:solidFill>
                <a:latin typeface="Arial"/>
                <a:cs typeface="Arial"/>
              </a:rPr>
              <a:t>functions: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Arguments are passed by reference in</a:t>
            </a:r>
            <a:r>
              <a:rPr dirty="0" sz="1600" spc="60">
                <a:solidFill>
                  <a:srgbClr val="6C6D70"/>
                </a:solidFill>
                <a:latin typeface="Arial"/>
                <a:cs typeface="Arial"/>
              </a:rPr>
              <a:t> </a:t>
            </a:r>
            <a:r>
              <a:rPr dirty="0" sz="1600" spc="-10">
                <a:solidFill>
                  <a:srgbClr val="6C6D70"/>
                </a:solidFill>
                <a:latin typeface="Arial"/>
                <a:cs typeface="Arial"/>
              </a:rPr>
              <a:t>Python</a:t>
            </a:r>
            <a:endParaRPr sz="1600">
              <a:latin typeface="Arial"/>
              <a:cs typeface="Arial"/>
            </a:endParaRPr>
          </a:p>
          <a:p>
            <a:pPr lvl="1" marL="469900" marR="5080" indent="-226060">
              <a:lnSpc>
                <a:spcPct val="110000"/>
              </a:lnSpc>
              <a:spcBef>
                <a:spcPts val="1195"/>
              </a:spcBef>
              <a:buClr>
                <a:srgbClr val="007BC3"/>
              </a:buClr>
              <a:buChar char="–"/>
              <a:tabLst>
                <a:tab pos="470534" algn="l"/>
              </a:tabLst>
            </a:pPr>
            <a:r>
              <a:rPr dirty="0" sz="1600" spc="-5">
                <a:solidFill>
                  <a:srgbClr val="6C6D70"/>
                </a:solidFill>
                <a:latin typeface="Arial"/>
                <a:cs typeface="Arial"/>
              </a:rPr>
              <a:t>Any change made to parameter passed by reference in the called function </a:t>
            </a:r>
            <a:r>
              <a:rPr dirty="0" sz="1600" spc="-10">
                <a:solidFill>
                  <a:srgbClr val="6C6D70"/>
                </a:solidFill>
                <a:latin typeface="Arial"/>
                <a:cs typeface="Arial"/>
              </a:rPr>
              <a:t>will </a:t>
            </a:r>
            <a:r>
              <a:rPr dirty="0" sz="1600" spc="-5">
                <a:solidFill>
                  <a:srgbClr val="6C6D70"/>
                </a:solidFill>
                <a:latin typeface="Arial"/>
                <a:cs typeface="Arial"/>
              </a:rPr>
              <a:t>reflect in  the calling function based on whether </a:t>
            </a:r>
            <a:r>
              <a:rPr dirty="0" sz="1600" spc="-5" b="1">
                <a:solidFill>
                  <a:srgbClr val="6C6D70"/>
                </a:solidFill>
                <a:latin typeface="Arial"/>
                <a:cs typeface="Arial"/>
              </a:rPr>
              <a:t>data </a:t>
            </a:r>
            <a:r>
              <a:rPr dirty="0" sz="1600" spc="-15" b="1">
                <a:solidFill>
                  <a:srgbClr val="6C6D70"/>
                </a:solidFill>
                <a:latin typeface="Arial"/>
                <a:cs typeface="Arial"/>
              </a:rPr>
              <a:t>type </a:t>
            </a:r>
            <a:r>
              <a:rPr dirty="0" sz="1600" spc="-5" b="1">
                <a:solidFill>
                  <a:srgbClr val="6C6D70"/>
                </a:solidFill>
                <a:latin typeface="Arial"/>
                <a:cs typeface="Arial"/>
              </a:rPr>
              <a:t>of argument passed </a:t>
            </a:r>
            <a:r>
              <a:rPr dirty="0" sz="1600" spc="-5">
                <a:solidFill>
                  <a:srgbClr val="6C6D70"/>
                </a:solidFill>
                <a:latin typeface="Arial"/>
                <a:cs typeface="Arial"/>
              </a:rPr>
              <a:t>is </a:t>
            </a:r>
            <a:r>
              <a:rPr dirty="0" sz="1600" spc="-10" b="1">
                <a:solidFill>
                  <a:srgbClr val="6C6D70"/>
                </a:solidFill>
                <a:latin typeface="Arial"/>
                <a:cs typeface="Arial"/>
              </a:rPr>
              <a:t>mutable </a:t>
            </a:r>
            <a:r>
              <a:rPr dirty="0" sz="1600" spc="-5">
                <a:solidFill>
                  <a:srgbClr val="6C6D70"/>
                </a:solidFill>
                <a:latin typeface="Arial"/>
                <a:cs typeface="Arial"/>
              </a:rPr>
              <a:t>or  </a:t>
            </a:r>
            <a:r>
              <a:rPr dirty="0" sz="1600" spc="-5" b="1">
                <a:solidFill>
                  <a:srgbClr val="6C6D70"/>
                </a:solidFill>
                <a:latin typeface="Arial"/>
                <a:cs typeface="Arial"/>
              </a:rPr>
              <a:t>immutable</a:t>
            </a:r>
            <a:endParaRPr sz="1600">
              <a:latin typeface="Arial"/>
              <a:cs typeface="Arial"/>
            </a:endParaRPr>
          </a:p>
          <a:p>
            <a:pPr lvl="1" marL="469900" indent="-226060">
              <a:lnSpc>
                <a:spcPct val="100000"/>
              </a:lnSpc>
              <a:spcBef>
                <a:spcPts val="1385"/>
              </a:spcBef>
              <a:buClr>
                <a:srgbClr val="007BC3"/>
              </a:buClr>
              <a:buChar char="–"/>
              <a:tabLst>
                <a:tab pos="470534" algn="l"/>
              </a:tabLst>
            </a:pPr>
            <a:r>
              <a:rPr dirty="0" sz="1600" spc="-5">
                <a:solidFill>
                  <a:srgbClr val="6C6D70"/>
                </a:solidFill>
                <a:latin typeface="Arial"/>
                <a:cs typeface="Arial"/>
              </a:rPr>
              <a:t>In</a:t>
            </a:r>
            <a:r>
              <a:rPr dirty="0" sz="1600" spc="0">
                <a:solidFill>
                  <a:srgbClr val="6C6D70"/>
                </a:solidFill>
                <a:latin typeface="Arial"/>
                <a:cs typeface="Arial"/>
              </a:rPr>
              <a:t> </a:t>
            </a:r>
            <a:r>
              <a:rPr dirty="0" sz="1600" spc="-10">
                <a:solidFill>
                  <a:srgbClr val="6C6D70"/>
                </a:solidFill>
                <a:latin typeface="Arial"/>
                <a:cs typeface="Arial"/>
              </a:rPr>
              <a:t>Python</a:t>
            </a:r>
            <a:endParaRPr sz="1600">
              <a:latin typeface="Arial"/>
              <a:cs typeface="Arial"/>
            </a:endParaRPr>
          </a:p>
          <a:p>
            <a:pPr lvl="2" marL="701040" indent="-231140">
              <a:lnSpc>
                <a:spcPct val="100000"/>
              </a:lnSpc>
              <a:spcBef>
                <a:spcPts val="1395"/>
              </a:spcBef>
              <a:buClr>
                <a:srgbClr val="007BC3"/>
              </a:buClr>
              <a:buFont typeface="Arial"/>
              <a:buChar char="•"/>
              <a:tabLst>
                <a:tab pos="701040" algn="l"/>
                <a:tab pos="701675" algn="l"/>
              </a:tabLst>
            </a:pPr>
            <a:r>
              <a:rPr dirty="0" sz="1400" spc="-5" b="1">
                <a:solidFill>
                  <a:srgbClr val="6C6D70"/>
                </a:solidFill>
                <a:latin typeface="Arial"/>
                <a:cs typeface="Arial"/>
              </a:rPr>
              <a:t>Mutable Data </a:t>
            </a:r>
            <a:r>
              <a:rPr dirty="0" sz="1400" spc="-15" b="1">
                <a:solidFill>
                  <a:srgbClr val="6C6D70"/>
                </a:solidFill>
                <a:latin typeface="Arial"/>
                <a:cs typeface="Arial"/>
              </a:rPr>
              <a:t>types </a:t>
            </a:r>
            <a:r>
              <a:rPr dirty="0" sz="1400" spc="-5">
                <a:solidFill>
                  <a:srgbClr val="6C6D70"/>
                </a:solidFill>
                <a:latin typeface="Arial"/>
                <a:cs typeface="Arial"/>
              </a:rPr>
              <a:t>include </a:t>
            </a:r>
            <a:r>
              <a:rPr dirty="0" sz="1400">
                <a:solidFill>
                  <a:srgbClr val="6C6D70"/>
                </a:solidFill>
                <a:latin typeface="Arial"/>
                <a:cs typeface="Arial"/>
              </a:rPr>
              <a:t>Lists, </a:t>
            </a:r>
            <a:r>
              <a:rPr dirty="0" sz="1400" spc="-5">
                <a:solidFill>
                  <a:srgbClr val="6C6D70"/>
                </a:solidFill>
                <a:latin typeface="Arial"/>
                <a:cs typeface="Arial"/>
              </a:rPr>
              <a:t>Sets,</a:t>
            </a:r>
            <a:r>
              <a:rPr dirty="0" sz="1400" spc="-95">
                <a:solidFill>
                  <a:srgbClr val="6C6D70"/>
                </a:solidFill>
                <a:latin typeface="Arial"/>
                <a:cs typeface="Arial"/>
              </a:rPr>
              <a:t> </a:t>
            </a:r>
            <a:r>
              <a:rPr dirty="0" sz="1400" spc="-5">
                <a:solidFill>
                  <a:srgbClr val="6C6D70"/>
                </a:solidFill>
                <a:latin typeface="Arial"/>
                <a:cs typeface="Arial"/>
              </a:rPr>
              <a:t>Dictionary</a:t>
            </a:r>
            <a:endParaRPr sz="1400">
              <a:latin typeface="Arial"/>
              <a:cs typeface="Arial"/>
            </a:endParaRPr>
          </a:p>
          <a:p>
            <a:pPr lvl="2">
              <a:lnSpc>
                <a:spcPct val="100000"/>
              </a:lnSpc>
              <a:spcBef>
                <a:spcPts val="40"/>
              </a:spcBef>
              <a:buClr>
                <a:srgbClr val="007BC3"/>
              </a:buClr>
              <a:buFont typeface="Arial"/>
              <a:buChar char="•"/>
            </a:pPr>
            <a:endParaRPr sz="1150">
              <a:latin typeface="Times New Roman"/>
              <a:cs typeface="Times New Roman"/>
            </a:endParaRPr>
          </a:p>
          <a:p>
            <a:pPr lvl="2" marL="701040" indent="-231140">
              <a:lnSpc>
                <a:spcPct val="100000"/>
              </a:lnSpc>
              <a:spcBef>
                <a:spcPts val="5"/>
              </a:spcBef>
              <a:buClr>
                <a:srgbClr val="007BC3"/>
              </a:buClr>
              <a:buFont typeface="Arial"/>
              <a:buChar char="•"/>
              <a:tabLst>
                <a:tab pos="701040" algn="l"/>
                <a:tab pos="701675" algn="l"/>
              </a:tabLst>
            </a:pPr>
            <a:r>
              <a:rPr dirty="0" sz="1400" spc="-5" b="1">
                <a:solidFill>
                  <a:srgbClr val="6C6D70"/>
                </a:solidFill>
                <a:latin typeface="Arial"/>
                <a:cs typeface="Arial"/>
              </a:rPr>
              <a:t>Immutable Data </a:t>
            </a:r>
            <a:r>
              <a:rPr dirty="0" sz="1400" spc="-15" b="1">
                <a:solidFill>
                  <a:srgbClr val="6C6D70"/>
                </a:solidFill>
                <a:latin typeface="Arial"/>
                <a:cs typeface="Arial"/>
              </a:rPr>
              <a:t>types </a:t>
            </a:r>
            <a:r>
              <a:rPr dirty="0" sz="1400" spc="-5">
                <a:solidFill>
                  <a:srgbClr val="6C6D70"/>
                </a:solidFill>
                <a:latin typeface="Arial"/>
                <a:cs typeface="Arial"/>
              </a:rPr>
              <a:t>include </a:t>
            </a:r>
            <a:r>
              <a:rPr dirty="0" sz="1400" spc="-15">
                <a:solidFill>
                  <a:srgbClr val="6C6D70"/>
                </a:solidFill>
                <a:latin typeface="Arial"/>
                <a:cs typeface="Arial"/>
              </a:rPr>
              <a:t>Number, </a:t>
            </a:r>
            <a:r>
              <a:rPr dirty="0" sz="1400" spc="-5">
                <a:solidFill>
                  <a:srgbClr val="6C6D70"/>
                </a:solidFill>
                <a:latin typeface="Arial"/>
                <a:cs typeface="Arial"/>
              </a:rPr>
              <a:t>Strings,</a:t>
            </a:r>
            <a:r>
              <a:rPr dirty="0" sz="1400" spc="-100">
                <a:solidFill>
                  <a:srgbClr val="6C6D70"/>
                </a:solidFill>
                <a:latin typeface="Arial"/>
                <a:cs typeface="Arial"/>
              </a:rPr>
              <a:t> </a:t>
            </a:r>
            <a:r>
              <a:rPr dirty="0" sz="1400" spc="-10">
                <a:solidFill>
                  <a:srgbClr val="6C6D70"/>
                </a:solidFill>
                <a:latin typeface="Arial"/>
                <a:cs typeface="Arial"/>
              </a:rPr>
              <a:t>Tuples</a:t>
            </a:r>
            <a:endParaRPr sz="14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1</a:t>
            </a:r>
            <a:endParaRPr sz="10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64648" y="561847"/>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1060076" y="1166875"/>
            <a:ext cx="6882765"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Pass arguments </a:t>
            </a:r>
            <a:r>
              <a:rPr dirty="0" sz="1800" b="1">
                <a:solidFill>
                  <a:srgbClr val="6C6D70"/>
                </a:solidFill>
                <a:latin typeface="Arial"/>
                <a:cs typeface="Arial"/>
              </a:rPr>
              <a:t>to </a:t>
            </a:r>
            <a:r>
              <a:rPr dirty="0" sz="1800" spc="-5" b="1">
                <a:solidFill>
                  <a:srgbClr val="6C6D70"/>
                </a:solidFill>
                <a:latin typeface="Arial"/>
                <a:cs typeface="Arial"/>
              </a:rPr>
              <a:t>functions: Immutable Data </a:t>
            </a:r>
            <a:r>
              <a:rPr dirty="0" sz="1800" spc="-40" b="1">
                <a:solidFill>
                  <a:srgbClr val="6C6D70"/>
                </a:solidFill>
                <a:latin typeface="Arial"/>
                <a:cs typeface="Arial"/>
              </a:rPr>
              <a:t>Type </a:t>
            </a:r>
            <a:r>
              <a:rPr dirty="0" sz="1800" b="1">
                <a:solidFill>
                  <a:srgbClr val="6C6D70"/>
                </a:solidFill>
                <a:latin typeface="Arial"/>
                <a:cs typeface="Arial"/>
              </a:rPr>
              <a:t>-</a:t>
            </a:r>
            <a:r>
              <a:rPr dirty="0" sz="1800" spc="80" b="1">
                <a:solidFill>
                  <a:srgbClr val="6C6D70"/>
                </a:solidFill>
                <a:latin typeface="Arial"/>
                <a:cs typeface="Arial"/>
              </a:rPr>
              <a:t> </a:t>
            </a:r>
            <a:r>
              <a:rPr dirty="0" sz="1800" spc="-5" b="1">
                <a:solidFill>
                  <a:srgbClr val="6C6D70"/>
                </a:solidFill>
                <a:latin typeface="Arial"/>
                <a:cs typeface="Arial"/>
              </a:rPr>
              <a:t>Number</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2</a:t>
            </a:r>
            <a:endParaRPr sz="1000">
              <a:latin typeface="Arial"/>
              <a:cs typeface="Arial"/>
            </a:endParaRPr>
          </a:p>
        </p:txBody>
      </p:sp>
      <p:sp>
        <p:nvSpPr>
          <p:cNvPr id="6" name="object 6"/>
          <p:cNvSpPr/>
          <p:nvPr/>
        </p:nvSpPr>
        <p:spPr>
          <a:xfrm>
            <a:off x="2509906" y="1872996"/>
            <a:ext cx="6971030" cy="2801620"/>
          </a:xfrm>
          <a:custGeom>
            <a:avLst/>
            <a:gdLst/>
            <a:ahLst/>
            <a:cxnLst/>
            <a:rect l="l" t="t" r="r" b="b"/>
            <a:pathLst>
              <a:path w="6971030" h="2801620">
                <a:moveTo>
                  <a:pt x="0" y="0"/>
                </a:moveTo>
                <a:lnTo>
                  <a:pt x="0" y="2801112"/>
                </a:lnTo>
                <a:lnTo>
                  <a:pt x="6970776" y="2801112"/>
                </a:lnTo>
                <a:lnTo>
                  <a:pt x="6970776" y="0"/>
                </a:lnTo>
                <a:lnTo>
                  <a:pt x="0" y="0"/>
                </a:lnTo>
                <a:close/>
              </a:path>
            </a:pathLst>
          </a:custGeom>
          <a:solidFill>
            <a:srgbClr val="D1ECF8"/>
          </a:solidFill>
        </p:spPr>
        <p:txBody>
          <a:bodyPr wrap="square" lIns="0" tIns="0" rIns="0" bIns="0" rtlCol="0"/>
          <a:lstStyle/>
          <a:p/>
        </p:txBody>
      </p:sp>
      <p:sp>
        <p:nvSpPr>
          <p:cNvPr id="7" name="object 7"/>
          <p:cNvSpPr/>
          <p:nvPr/>
        </p:nvSpPr>
        <p:spPr>
          <a:xfrm>
            <a:off x="2496190" y="1859280"/>
            <a:ext cx="7000240" cy="2830195"/>
          </a:xfrm>
          <a:custGeom>
            <a:avLst/>
            <a:gdLst/>
            <a:ahLst/>
            <a:cxnLst/>
            <a:rect l="l" t="t" r="r" b="b"/>
            <a:pathLst>
              <a:path w="7000240" h="2830195">
                <a:moveTo>
                  <a:pt x="6999732" y="2822448"/>
                </a:moveTo>
                <a:lnTo>
                  <a:pt x="6999732" y="6096"/>
                </a:lnTo>
                <a:lnTo>
                  <a:pt x="6993636" y="0"/>
                </a:lnTo>
                <a:lnTo>
                  <a:pt x="6096" y="0"/>
                </a:lnTo>
                <a:lnTo>
                  <a:pt x="0" y="6096"/>
                </a:lnTo>
                <a:lnTo>
                  <a:pt x="0" y="2822448"/>
                </a:lnTo>
                <a:lnTo>
                  <a:pt x="6096" y="2830068"/>
                </a:lnTo>
                <a:lnTo>
                  <a:pt x="13716" y="2830068"/>
                </a:lnTo>
                <a:lnTo>
                  <a:pt x="13716" y="28956"/>
                </a:lnTo>
                <a:lnTo>
                  <a:pt x="28956" y="13716"/>
                </a:lnTo>
                <a:lnTo>
                  <a:pt x="28956" y="28956"/>
                </a:lnTo>
                <a:lnTo>
                  <a:pt x="6970776" y="28956"/>
                </a:lnTo>
                <a:lnTo>
                  <a:pt x="6970776" y="13716"/>
                </a:lnTo>
                <a:lnTo>
                  <a:pt x="6984492" y="28956"/>
                </a:lnTo>
                <a:lnTo>
                  <a:pt x="6984492" y="2830068"/>
                </a:lnTo>
                <a:lnTo>
                  <a:pt x="6993636" y="2830068"/>
                </a:lnTo>
                <a:lnTo>
                  <a:pt x="6999732" y="2822448"/>
                </a:lnTo>
                <a:close/>
              </a:path>
              <a:path w="7000240" h="2830195">
                <a:moveTo>
                  <a:pt x="28956" y="28956"/>
                </a:moveTo>
                <a:lnTo>
                  <a:pt x="28956" y="13716"/>
                </a:lnTo>
                <a:lnTo>
                  <a:pt x="13716" y="28956"/>
                </a:lnTo>
                <a:lnTo>
                  <a:pt x="28956" y="28956"/>
                </a:lnTo>
                <a:close/>
              </a:path>
              <a:path w="7000240" h="2830195">
                <a:moveTo>
                  <a:pt x="28956" y="2801112"/>
                </a:moveTo>
                <a:lnTo>
                  <a:pt x="28956" y="28956"/>
                </a:lnTo>
                <a:lnTo>
                  <a:pt x="13716" y="28956"/>
                </a:lnTo>
                <a:lnTo>
                  <a:pt x="13716" y="2801112"/>
                </a:lnTo>
                <a:lnTo>
                  <a:pt x="28956" y="2801112"/>
                </a:lnTo>
                <a:close/>
              </a:path>
              <a:path w="7000240" h="2830195">
                <a:moveTo>
                  <a:pt x="6984492" y="2801112"/>
                </a:moveTo>
                <a:lnTo>
                  <a:pt x="13716" y="2801112"/>
                </a:lnTo>
                <a:lnTo>
                  <a:pt x="28956" y="2814828"/>
                </a:lnTo>
                <a:lnTo>
                  <a:pt x="28956" y="2830068"/>
                </a:lnTo>
                <a:lnTo>
                  <a:pt x="6970776" y="2830068"/>
                </a:lnTo>
                <a:lnTo>
                  <a:pt x="6970776" y="2814828"/>
                </a:lnTo>
                <a:lnTo>
                  <a:pt x="6984492" y="2801112"/>
                </a:lnTo>
                <a:close/>
              </a:path>
              <a:path w="7000240" h="2830195">
                <a:moveTo>
                  <a:pt x="28956" y="2830068"/>
                </a:moveTo>
                <a:lnTo>
                  <a:pt x="28956" y="2814828"/>
                </a:lnTo>
                <a:lnTo>
                  <a:pt x="13716" y="2801112"/>
                </a:lnTo>
                <a:lnTo>
                  <a:pt x="13716" y="2830068"/>
                </a:lnTo>
                <a:lnTo>
                  <a:pt x="28956" y="2830068"/>
                </a:lnTo>
                <a:close/>
              </a:path>
              <a:path w="7000240" h="2830195">
                <a:moveTo>
                  <a:pt x="6984492" y="28956"/>
                </a:moveTo>
                <a:lnTo>
                  <a:pt x="6970776" y="13716"/>
                </a:lnTo>
                <a:lnTo>
                  <a:pt x="6970776" y="28956"/>
                </a:lnTo>
                <a:lnTo>
                  <a:pt x="6984492" y="28956"/>
                </a:lnTo>
                <a:close/>
              </a:path>
              <a:path w="7000240" h="2830195">
                <a:moveTo>
                  <a:pt x="6984492" y="2801112"/>
                </a:moveTo>
                <a:lnTo>
                  <a:pt x="6984492" y="28956"/>
                </a:lnTo>
                <a:lnTo>
                  <a:pt x="6970776" y="28956"/>
                </a:lnTo>
                <a:lnTo>
                  <a:pt x="6970776" y="2801112"/>
                </a:lnTo>
                <a:lnTo>
                  <a:pt x="6984492" y="2801112"/>
                </a:lnTo>
                <a:close/>
              </a:path>
              <a:path w="7000240" h="2830195">
                <a:moveTo>
                  <a:pt x="6984492" y="2830068"/>
                </a:moveTo>
                <a:lnTo>
                  <a:pt x="6984492" y="2801112"/>
                </a:lnTo>
                <a:lnTo>
                  <a:pt x="6970776" y="2814828"/>
                </a:lnTo>
                <a:lnTo>
                  <a:pt x="6970776" y="2830068"/>
                </a:lnTo>
                <a:lnTo>
                  <a:pt x="6984492" y="2830068"/>
                </a:lnTo>
                <a:close/>
              </a:path>
            </a:pathLst>
          </a:custGeom>
          <a:solidFill>
            <a:srgbClr val="F15928"/>
          </a:solidFill>
        </p:spPr>
        <p:txBody>
          <a:bodyPr wrap="square" lIns="0" tIns="0" rIns="0" bIns="0" rtlCol="0"/>
          <a:lstStyle/>
          <a:p/>
        </p:txBody>
      </p:sp>
      <p:sp>
        <p:nvSpPr>
          <p:cNvPr id="8" name="object 8"/>
          <p:cNvSpPr txBox="1"/>
          <p:nvPr/>
        </p:nvSpPr>
        <p:spPr>
          <a:xfrm>
            <a:off x="2509906" y="1901443"/>
            <a:ext cx="6971030" cy="2707640"/>
          </a:xfrm>
          <a:prstGeom prst="rect">
            <a:avLst/>
          </a:prstGeom>
        </p:spPr>
        <p:txBody>
          <a:bodyPr wrap="square" lIns="0" tIns="12065" rIns="0" bIns="0" rtlCol="0" vert="horz">
            <a:spAutoFit/>
          </a:bodyPr>
          <a:lstStyle/>
          <a:p>
            <a:pPr marL="91440">
              <a:lnSpc>
                <a:spcPct val="100000"/>
              </a:lnSpc>
              <a:spcBef>
                <a:spcPts val="95"/>
              </a:spcBef>
            </a:pPr>
            <a:r>
              <a:rPr dirty="0" sz="1600" spc="-5"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320040" marR="5030470" indent="-228600">
              <a:lnSpc>
                <a:spcPct val="100000"/>
              </a:lnSpc>
            </a:pPr>
            <a:r>
              <a:rPr dirty="0" sz="1600" spc="-5">
                <a:solidFill>
                  <a:srgbClr val="001F5F"/>
                </a:solidFill>
                <a:latin typeface="Arial"/>
                <a:cs typeface="Arial"/>
              </a:rPr>
              <a:t>def change(cust_id):  cust_id += 1</a:t>
            </a:r>
            <a:endParaRPr sz="1600">
              <a:latin typeface="Arial"/>
              <a:cs typeface="Arial"/>
            </a:endParaRPr>
          </a:p>
          <a:p>
            <a:pPr marL="320040" marR="2135505">
              <a:lnSpc>
                <a:spcPct val="100000"/>
              </a:lnSpc>
            </a:pPr>
            <a:r>
              <a:rPr dirty="0" sz="1600" spc="-5">
                <a:solidFill>
                  <a:srgbClr val="001F5F"/>
                </a:solidFill>
                <a:latin typeface="Arial"/>
                <a:cs typeface="Arial"/>
              </a:rPr>
              <a:t>print("Customer Id in function definition: ", cust_id)  return</a:t>
            </a:r>
            <a:endParaRPr sz="1600">
              <a:latin typeface="Arial"/>
              <a:cs typeface="Arial"/>
            </a:endParaRPr>
          </a:p>
          <a:p>
            <a:pPr>
              <a:lnSpc>
                <a:spcPct val="100000"/>
              </a:lnSpc>
              <a:spcBef>
                <a:spcPts val="20"/>
              </a:spcBef>
            </a:pPr>
            <a:endParaRPr sz="1650">
              <a:latin typeface="Times New Roman"/>
              <a:cs typeface="Times New Roman"/>
            </a:endParaRPr>
          </a:p>
          <a:p>
            <a:pPr marL="91440">
              <a:lnSpc>
                <a:spcPct val="100000"/>
              </a:lnSpc>
            </a:pPr>
            <a:r>
              <a:rPr dirty="0" sz="1600" spc="-5" b="1">
                <a:solidFill>
                  <a:srgbClr val="F15928"/>
                </a:solidFill>
                <a:latin typeface="Arial"/>
                <a:cs typeface="Arial"/>
              </a:rPr>
              <a:t># </a:t>
            </a:r>
            <a:r>
              <a:rPr dirty="0" sz="1600" spc="-10" b="1">
                <a:solidFill>
                  <a:srgbClr val="F15928"/>
                </a:solidFill>
                <a:latin typeface="Arial"/>
                <a:cs typeface="Arial"/>
              </a:rPr>
              <a:t>Function Invocation </a:t>
            </a:r>
            <a:r>
              <a:rPr dirty="0" sz="1600" spc="0" b="1">
                <a:solidFill>
                  <a:srgbClr val="F15928"/>
                </a:solidFill>
                <a:latin typeface="Arial"/>
                <a:cs typeface="Arial"/>
              </a:rPr>
              <a:t>with </a:t>
            </a:r>
            <a:r>
              <a:rPr dirty="0" sz="1600" spc="-10" b="1">
                <a:solidFill>
                  <a:srgbClr val="F15928"/>
                </a:solidFill>
                <a:latin typeface="Arial"/>
                <a:cs typeface="Arial"/>
              </a:rPr>
              <a:t>arguments </a:t>
            </a:r>
            <a:r>
              <a:rPr dirty="0" sz="1600" spc="-5" b="1">
                <a:solidFill>
                  <a:srgbClr val="F15928"/>
                </a:solidFill>
                <a:latin typeface="Arial"/>
                <a:cs typeface="Arial"/>
              </a:rPr>
              <a:t>of immutable data</a:t>
            </a:r>
            <a:r>
              <a:rPr dirty="0" sz="1600" spc="225" b="1">
                <a:solidFill>
                  <a:srgbClr val="F15928"/>
                </a:solidFill>
                <a:latin typeface="Arial"/>
                <a:cs typeface="Arial"/>
              </a:rPr>
              <a:t> </a:t>
            </a:r>
            <a:r>
              <a:rPr dirty="0" sz="1600" spc="-15" b="1">
                <a:solidFill>
                  <a:srgbClr val="F15928"/>
                </a:solidFill>
                <a:latin typeface="Arial"/>
                <a:cs typeface="Arial"/>
              </a:rPr>
              <a:t>type</a:t>
            </a:r>
            <a:endParaRPr sz="1600">
              <a:latin typeface="Arial"/>
              <a:cs typeface="Arial"/>
            </a:endParaRPr>
          </a:p>
          <a:p>
            <a:pPr marL="91440">
              <a:lnSpc>
                <a:spcPct val="100000"/>
              </a:lnSpc>
            </a:pPr>
            <a:r>
              <a:rPr dirty="0" sz="1600" spc="-5">
                <a:solidFill>
                  <a:srgbClr val="001F5F"/>
                </a:solidFill>
                <a:latin typeface="Arial"/>
                <a:cs typeface="Arial"/>
              </a:rPr>
              <a:t>cust_id =</a:t>
            </a:r>
            <a:r>
              <a:rPr dirty="0" sz="1600">
                <a:solidFill>
                  <a:srgbClr val="001F5F"/>
                </a:solidFill>
                <a:latin typeface="Arial"/>
                <a:cs typeface="Arial"/>
              </a:rPr>
              <a:t> </a:t>
            </a:r>
            <a:r>
              <a:rPr dirty="0" sz="1600" spc="-5">
                <a:solidFill>
                  <a:srgbClr val="001F5F"/>
                </a:solidFill>
                <a:latin typeface="Arial"/>
                <a:cs typeface="Arial"/>
              </a:rPr>
              <a:t>100</a:t>
            </a:r>
            <a:endParaRPr sz="1600">
              <a:latin typeface="Arial"/>
              <a:cs typeface="Arial"/>
            </a:endParaRPr>
          </a:p>
          <a:p>
            <a:pPr marL="91440" marR="1844675">
              <a:lnSpc>
                <a:spcPct val="100000"/>
              </a:lnSpc>
            </a:pPr>
            <a:r>
              <a:rPr dirty="0" sz="1600" spc="-5">
                <a:solidFill>
                  <a:srgbClr val="001F5F"/>
                </a:solidFill>
                <a:latin typeface="Arial"/>
                <a:cs typeface="Arial"/>
              </a:rPr>
              <a:t>print("Customer Id before function invocation: ", cust_id)  change(cust_id)</a:t>
            </a:r>
            <a:endParaRPr sz="1600">
              <a:latin typeface="Arial"/>
              <a:cs typeface="Arial"/>
            </a:endParaRPr>
          </a:p>
          <a:p>
            <a:pPr marL="91440">
              <a:lnSpc>
                <a:spcPct val="100000"/>
              </a:lnSpc>
            </a:pPr>
            <a:r>
              <a:rPr dirty="0" sz="1600" spc="-5">
                <a:solidFill>
                  <a:srgbClr val="001F5F"/>
                </a:solidFill>
                <a:latin typeface="Arial"/>
                <a:cs typeface="Arial"/>
              </a:rPr>
              <a:t>print("Customer Id after function invocation: ",</a:t>
            </a:r>
            <a:r>
              <a:rPr dirty="0" sz="1600" spc="75">
                <a:solidFill>
                  <a:srgbClr val="001F5F"/>
                </a:solidFill>
                <a:latin typeface="Arial"/>
                <a:cs typeface="Arial"/>
              </a:rPr>
              <a:t> </a:t>
            </a:r>
            <a:r>
              <a:rPr dirty="0" sz="1600" spc="-5">
                <a:solidFill>
                  <a:srgbClr val="001F5F"/>
                </a:solidFill>
                <a:latin typeface="Arial"/>
                <a:cs typeface="Arial"/>
              </a:rPr>
              <a:t>cust_id)</a:t>
            </a:r>
            <a:endParaRPr sz="1600">
              <a:latin typeface="Arial"/>
              <a:cs typeface="Arial"/>
            </a:endParaRPr>
          </a:p>
        </p:txBody>
      </p:sp>
      <p:sp>
        <p:nvSpPr>
          <p:cNvPr id="9" name="object 9"/>
          <p:cNvSpPr/>
          <p:nvPr/>
        </p:nvSpPr>
        <p:spPr>
          <a:xfrm>
            <a:off x="2583058" y="5666232"/>
            <a:ext cx="6964680" cy="830580"/>
          </a:xfrm>
          <a:custGeom>
            <a:avLst/>
            <a:gdLst/>
            <a:ahLst/>
            <a:cxnLst/>
            <a:rect l="l" t="t" r="r" b="b"/>
            <a:pathLst>
              <a:path w="6964680" h="830579">
                <a:moveTo>
                  <a:pt x="0" y="0"/>
                </a:moveTo>
                <a:lnTo>
                  <a:pt x="0" y="830580"/>
                </a:lnTo>
                <a:lnTo>
                  <a:pt x="6964680" y="830580"/>
                </a:lnTo>
                <a:lnTo>
                  <a:pt x="6964680" y="0"/>
                </a:lnTo>
                <a:lnTo>
                  <a:pt x="0" y="0"/>
                </a:lnTo>
                <a:close/>
              </a:path>
            </a:pathLst>
          </a:custGeom>
          <a:solidFill>
            <a:srgbClr val="F2F2F2"/>
          </a:solidFill>
        </p:spPr>
        <p:txBody>
          <a:bodyPr wrap="square" lIns="0" tIns="0" rIns="0" bIns="0" rtlCol="0"/>
          <a:lstStyle/>
          <a:p/>
        </p:txBody>
      </p:sp>
      <p:sp>
        <p:nvSpPr>
          <p:cNvPr id="10" name="object 10"/>
          <p:cNvSpPr/>
          <p:nvPr/>
        </p:nvSpPr>
        <p:spPr>
          <a:xfrm>
            <a:off x="2567818" y="5652516"/>
            <a:ext cx="6993890" cy="859790"/>
          </a:xfrm>
          <a:custGeom>
            <a:avLst/>
            <a:gdLst/>
            <a:ahLst/>
            <a:cxnLst/>
            <a:rect l="l" t="t" r="r" b="b"/>
            <a:pathLst>
              <a:path w="6993890" h="859790">
                <a:moveTo>
                  <a:pt x="6993636" y="851916"/>
                </a:moveTo>
                <a:lnTo>
                  <a:pt x="6993636" y="6096"/>
                </a:lnTo>
                <a:lnTo>
                  <a:pt x="6987540" y="0"/>
                </a:lnTo>
                <a:lnTo>
                  <a:pt x="7620" y="0"/>
                </a:lnTo>
                <a:lnTo>
                  <a:pt x="0" y="6096"/>
                </a:lnTo>
                <a:lnTo>
                  <a:pt x="0" y="851916"/>
                </a:lnTo>
                <a:lnTo>
                  <a:pt x="7620" y="859536"/>
                </a:lnTo>
                <a:lnTo>
                  <a:pt x="15240" y="859536"/>
                </a:lnTo>
                <a:lnTo>
                  <a:pt x="15240" y="27432"/>
                </a:lnTo>
                <a:lnTo>
                  <a:pt x="28956" y="13716"/>
                </a:lnTo>
                <a:lnTo>
                  <a:pt x="28956" y="27432"/>
                </a:lnTo>
                <a:lnTo>
                  <a:pt x="6964680" y="27432"/>
                </a:lnTo>
                <a:lnTo>
                  <a:pt x="6964680" y="13716"/>
                </a:lnTo>
                <a:lnTo>
                  <a:pt x="6979920" y="27432"/>
                </a:lnTo>
                <a:lnTo>
                  <a:pt x="6979920" y="859536"/>
                </a:lnTo>
                <a:lnTo>
                  <a:pt x="6987540" y="859536"/>
                </a:lnTo>
                <a:lnTo>
                  <a:pt x="6993636" y="851916"/>
                </a:lnTo>
                <a:close/>
              </a:path>
              <a:path w="6993890" h="859790">
                <a:moveTo>
                  <a:pt x="28956" y="27432"/>
                </a:moveTo>
                <a:lnTo>
                  <a:pt x="28956" y="13716"/>
                </a:lnTo>
                <a:lnTo>
                  <a:pt x="15240" y="27432"/>
                </a:lnTo>
                <a:lnTo>
                  <a:pt x="28956" y="27432"/>
                </a:lnTo>
                <a:close/>
              </a:path>
              <a:path w="6993890" h="859790">
                <a:moveTo>
                  <a:pt x="28956" y="830580"/>
                </a:moveTo>
                <a:lnTo>
                  <a:pt x="28956" y="27432"/>
                </a:lnTo>
                <a:lnTo>
                  <a:pt x="15240" y="27432"/>
                </a:lnTo>
                <a:lnTo>
                  <a:pt x="15240" y="830580"/>
                </a:lnTo>
                <a:lnTo>
                  <a:pt x="28956" y="830580"/>
                </a:lnTo>
                <a:close/>
              </a:path>
              <a:path w="6993890" h="859790">
                <a:moveTo>
                  <a:pt x="6979920" y="830580"/>
                </a:moveTo>
                <a:lnTo>
                  <a:pt x="15240" y="830580"/>
                </a:lnTo>
                <a:lnTo>
                  <a:pt x="28956" y="844296"/>
                </a:lnTo>
                <a:lnTo>
                  <a:pt x="28956" y="859536"/>
                </a:lnTo>
                <a:lnTo>
                  <a:pt x="6964680" y="859536"/>
                </a:lnTo>
                <a:lnTo>
                  <a:pt x="6964680" y="844296"/>
                </a:lnTo>
                <a:lnTo>
                  <a:pt x="6979920" y="830580"/>
                </a:lnTo>
                <a:close/>
              </a:path>
              <a:path w="6993890" h="859790">
                <a:moveTo>
                  <a:pt x="28956" y="859536"/>
                </a:moveTo>
                <a:lnTo>
                  <a:pt x="28956" y="844296"/>
                </a:lnTo>
                <a:lnTo>
                  <a:pt x="15240" y="830580"/>
                </a:lnTo>
                <a:lnTo>
                  <a:pt x="15240" y="859536"/>
                </a:lnTo>
                <a:lnTo>
                  <a:pt x="28956" y="859536"/>
                </a:lnTo>
                <a:close/>
              </a:path>
              <a:path w="6993890" h="859790">
                <a:moveTo>
                  <a:pt x="6979920" y="27432"/>
                </a:moveTo>
                <a:lnTo>
                  <a:pt x="6964680" y="13716"/>
                </a:lnTo>
                <a:lnTo>
                  <a:pt x="6964680" y="27432"/>
                </a:lnTo>
                <a:lnTo>
                  <a:pt x="6979920" y="27432"/>
                </a:lnTo>
                <a:close/>
              </a:path>
              <a:path w="6993890" h="859790">
                <a:moveTo>
                  <a:pt x="6979920" y="830580"/>
                </a:moveTo>
                <a:lnTo>
                  <a:pt x="6979920" y="27432"/>
                </a:lnTo>
                <a:lnTo>
                  <a:pt x="6964680" y="27432"/>
                </a:lnTo>
                <a:lnTo>
                  <a:pt x="6964680" y="830580"/>
                </a:lnTo>
                <a:lnTo>
                  <a:pt x="6979920" y="830580"/>
                </a:lnTo>
                <a:close/>
              </a:path>
              <a:path w="6993890" h="859790">
                <a:moveTo>
                  <a:pt x="6979920" y="859536"/>
                </a:moveTo>
                <a:lnTo>
                  <a:pt x="6979920" y="830580"/>
                </a:lnTo>
                <a:lnTo>
                  <a:pt x="6964680" y="844296"/>
                </a:lnTo>
                <a:lnTo>
                  <a:pt x="6964680" y="859536"/>
                </a:lnTo>
                <a:lnTo>
                  <a:pt x="6979920" y="859536"/>
                </a:lnTo>
                <a:close/>
              </a:path>
            </a:pathLst>
          </a:custGeom>
          <a:solidFill>
            <a:srgbClr val="F15928"/>
          </a:solidFill>
        </p:spPr>
        <p:txBody>
          <a:bodyPr wrap="square" lIns="0" tIns="0" rIns="0" bIns="0" rtlCol="0"/>
          <a:lstStyle/>
          <a:p/>
        </p:txBody>
      </p:sp>
      <p:sp>
        <p:nvSpPr>
          <p:cNvPr id="11" name="object 11"/>
          <p:cNvSpPr txBox="1"/>
          <p:nvPr/>
        </p:nvSpPr>
        <p:spPr>
          <a:xfrm>
            <a:off x="2660280" y="5693153"/>
            <a:ext cx="4015740" cy="756920"/>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1F5F"/>
                </a:solidFill>
                <a:latin typeface="Arial"/>
                <a:cs typeface="Arial"/>
              </a:rPr>
              <a:t>Customer Id before function invocation: 100  Customer Id in function definition: 101  Customer Id after function invocation:</a:t>
            </a:r>
            <a:r>
              <a:rPr dirty="0" sz="1600" spc="75">
                <a:solidFill>
                  <a:srgbClr val="001F5F"/>
                </a:solidFill>
                <a:latin typeface="Arial"/>
                <a:cs typeface="Arial"/>
              </a:rPr>
              <a:t> </a:t>
            </a:r>
            <a:r>
              <a:rPr dirty="0" sz="1600" spc="-5">
                <a:solidFill>
                  <a:srgbClr val="001F5F"/>
                </a:solidFill>
                <a:latin typeface="Arial"/>
                <a:cs typeface="Arial"/>
              </a:rPr>
              <a:t>100</a:t>
            </a:r>
            <a:endParaRPr sz="1600">
              <a:latin typeface="Arial"/>
              <a:cs typeface="Arial"/>
            </a:endParaRPr>
          </a:p>
        </p:txBody>
      </p:sp>
      <p:sp>
        <p:nvSpPr>
          <p:cNvPr id="12" name="object 12"/>
          <p:cNvSpPr txBox="1"/>
          <p:nvPr/>
        </p:nvSpPr>
        <p:spPr>
          <a:xfrm>
            <a:off x="1299349" y="1732279"/>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3" name="object 13"/>
          <p:cNvSpPr txBox="1"/>
          <p:nvPr/>
        </p:nvSpPr>
        <p:spPr>
          <a:xfrm>
            <a:off x="1296301" y="5523989"/>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4" name="object 14"/>
          <p:cNvSpPr/>
          <p:nvPr/>
        </p:nvSpPr>
        <p:spPr>
          <a:xfrm>
            <a:off x="6108165" y="4731669"/>
            <a:ext cx="3794760" cy="1581150"/>
          </a:xfrm>
          <a:custGeom>
            <a:avLst/>
            <a:gdLst/>
            <a:ahLst/>
            <a:cxnLst/>
            <a:rect l="l" t="t" r="r" b="b"/>
            <a:pathLst>
              <a:path w="3794759" h="1581150">
                <a:moveTo>
                  <a:pt x="3794569" y="471055"/>
                </a:moveTo>
                <a:lnTo>
                  <a:pt x="3789495" y="433163"/>
                </a:lnTo>
                <a:lnTo>
                  <a:pt x="3772021" y="395626"/>
                </a:lnTo>
                <a:lnTo>
                  <a:pt x="3742365" y="358629"/>
                </a:lnTo>
                <a:lnTo>
                  <a:pt x="3700744" y="322362"/>
                </a:lnTo>
                <a:lnTo>
                  <a:pt x="3647379" y="287011"/>
                </a:lnTo>
                <a:lnTo>
                  <a:pt x="3582488" y="252766"/>
                </a:lnTo>
                <a:lnTo>
                  <a:pt x="3545788" y="236117"/>
                </a:lnTo>
                <a:lnTo>
                  <a:pt x="3506289" y="219815"/>
                </a:lnTo>
                <a:lnTo>
                  <a:pt x="3464017" y="203882"/>
                </a:lnTo>
                <a:lnTo>
                  <a:pt x="3419001" y="188344"/>
                </a:lnTo>
                <a:lnTo>
                  <a:pt x="3371266" y="173223"/>
                </a:lnTo>
                <a:lnTo>
                  <a:pt x="3320842" y="158542"/>
                </a:lnTo>
                <a:lnTo>
                  <a:pt x="3267755" y="144326"/>
                </a:lnTo>
                <a:lnTo>
                  <a:pt x="3212032" y="130598"/>
                </a:lnTo>
                <a:lnTo>
                  <a:pt x="3153700" y="117380"/>
                </a:lnTo>
                <a:lnTo>
                  <a:pt x="3092788" y="104698"/>
                </a:lnTo>
                <a:lnTo>
                  <a:pt x="3029322" y="92574"/>
                </a:lnTo>
                <a:lnTo>
                  <a:pt x="2963330" y="81031"/>
                </a:lnTo>
                <a:lnTo>
                  <a:pt x="2894839" y="70094"/>
                </a:lnTo>
                <a:lnTo>
                  <a:pt x="2823876" y="59786"/>
                </a:lnTo>
                <a:lnTo>
                  <a:pt x="2770946" y="52718"/>
                </a:lnTo>
                <a:lnTo>
                  <a:pt x="2717513" y="46107"/>
                </a:lnTo>
                <a:lnTo>
                  <a:pt x="2663614" y="39951"/>
                </a:lnTo>
                <a:lnTo>
                  <a:pt x="2609288" y="34246"/>
                </a:lnTo>
                <a:lnTo>
                  <a:pt x="2554573" y="28991"/>
                </a:lnTo>
                <a:lnTo>
                  <a:pt x="2499506" y="24183"/>
                </a:lnTo>
                <a:lnTo>
                  <a:pt x="2444126" y="19818"/>
                </a:lnTo>
                <a:lnTo>
                  <a:pt x="2388470" y="15894"/>
                </a:lnTo>
                <a:lnTo>
                  <a:pt x="2332576" y="12410"/>
                </a:lnTo>
                <a:lnTo>
                  <a:pt x="2276483" y="9361"/>
                </a:lnTo>
                <a:lnTo>
                  <a:pt x="2220227" y="6745"/>
                </a:lnTo>
                <a:lnTo>
                  <a:pt x="2163848" y="4560"/>
                </a:lnTo>
                <a:lnTo>
                  <a:pt x="2107382" y="2803"/>
                </a:lnTo>
                <a:lnTo>
                  <a:pt x="2050868" y="1471"/>
                </a:lnTo>
                <a:lnTo>
                  <a:pt x="1994344" y="561"/>
                </a:lnTo>
                <a:lnTo>
                  <a:pt x="1937847" y="72"/>
                </a:lnTo>
                <a:lnTo>
                  <a:pt x="1881417" y="0"/>
                </a:lnTo>
                <a:lnTo>
                  <a:pt x="1825089" y="342"/>
                </a:lnTo>
                <a:lnTo>
                  <a:pt x="1768903" y="1096"/>
                </a:lnTo>
                <a:lnTo>
                  <a:pt x="1712896" y="2260"/>
                </a:lnTo>
                <a:lnTo>
                  <a:pt x="1657107" y="3830"/>
                </a:lnTo>
                <a:lnTo>
                  <a:pt x="1601572" y="5804"/>
                </a:lnTo>
                <a:lnTo>
                  <a:pt x="1546331" y="8179"/>
                </a:lnTo>
                <a:lnTo>
                  <a:pt x="1491420" y="10953"/>
                </a:lnTo>
                <a:lnTo>
                  <a:pt x="1436879" y="14122"/>
                </a:lnTo>
                <a:lnTo>
                  <a:pt x="1382744" y="17685"/>
                </a:lnTo>
                <a:lnTo>
                  <a:pt x="1329054" y="21639"/>
                </a:lnTo>
                <a:lnTo>
                  <a:pt x="1275846" y="25980"/>
                </a:lnTo>
                <a:lnTo>
                  <a:pt x="1223159" y="30707"/>
                </a:lnTo>
                <a:lnTo>
                  <a:pt x="1171030" y="35816"/>
                </a:lnTo>
                <a:lnTo>
                  <a:pt x="1119498" y="41306"/>
                </a:lnTo>
                <a:lnTo>
                  <a:pt x="1068600" y="47172"/>
                </a:lnTo>
                <a:lnTo>
                  <a:pt x="1018374" y="53413"/>
                </a:lnTo>
                <a:lnTo>
                  <a:pt x="968858" y="60026"/>
                </a:lnTo>
                <a:lnTo>
                  <a:pt x="920091" y="67008"/>
                </a:lnTo>
                <a:lnTo>
                  <a:pt x="872109" y="74357"/>
                </a:lnTo>
                <a:lnTo>
                  <a:pt x="824951" y="82070"/>
                </a:lnTo>
                <a:lnTo>
                  <a:pt x="778654" y="90144"/>
                </a:lnTo>
                <a:lnTo>
                  <a:pt x="733258" y="98576"/>
                </a:lnTo>
                <a:lnTo>
                  <a:pt x="688799" y="107365"/>
                </a:lnTo>
                <a:lnTo>
                  <a:pt x="645315" y="116507"/>
                </a:lnTo>
                <a:lnTo>
                  <a:pt x="602845" y="125999"/>
                </a:lnTo>
                <a:lnTo>
                  <a:pt x="561426" y="135839"/>
                </a:lnTo>
                <a:lnTo>
                  <a:pt x="521096" y="146025"/>
                </a:lnTo>
                <a:lnTo>
                  <a:pt x="481894" y="156553"/>
                </a:lnTo>
                <a:lnTo>
                  <a:pt x="443856" y="167421"/>
                </a:lnTo>
                <a:lnTo>
                  <a:pt x="407022" y="178626"/>
                </a:lnTo>
                <a:lnTo>
                  <a:pt x="337113" y="202038"/>
                </a:lnTo>
                <a:lnTo>
                  <a:pt x="272471" y="226766"/>
                </a:lnTo>
                <a:lnTo>
                  <a:pt x="203531" y="257427"/>
                </a:lnTo>
                <a:lnTo>
                  <a:pt x="168297" y="275465"/>
                </a:lnTo>
                <a:lnTo>
                  <a:pt x="108087" y="312134"/>
                </a:lnTo>
                <a:lnTo>
                  <a:pt x="61371" y="349432"/>
                </a:lnTo>
                <a:lnTo>
                  <a:pt x="27930" y="387167"/>
                </a:lnTo>
                <a:lnTo>
                  <a:pt x="7546" y="425148"/>
                </a:lnTo>
                <a:lnTo>
                  <a:pt x="0" y="463181"/>
                </a:lnTo>
                <a:lnTo>
                  <a:pt x="972" y="482158"/>
                </a:lnTo>
                <a:lnTo>
                  <a:pt x="12274" y="519912"/>
                </a:lnTo>
                <a:lnTo>
                  <a:pt x="35866" y="557239"/>
                </a:lnTo>
                <a:lnTo>
                  <a:pt x="71532" y="593948"/>
                </a:lnTo>
                <a:lnTo>
                  <a:pt x="119052" y="629846"/>
                </a:lnTo>
                <a:lnTo>
                  <a:pt x="178208" y="664742"/>
                </a:lnTo>
                <a:lnTo>
                  <a:pt x="248780" y="698443"/>
                </a:lnTo>
                <a:lnTo>
                  <a:pt x="288280" y="714785"/>
                </a:lnTo>
                <a:lnTo>
                  <a:pt x="330551" y="730757"/>
                </a:lnTo>
                <a:lnTo>
                  <a:pt x="375568" y="746335"/>
                </a:lnTo>
                <a:lnTo>
                  <a:pt x="423302" y="761493"/>
                </a:lnTo>
                <a:lnTo>
                  <a:pt x="473726" y="776210"/>
                </a:lnTo>
                <a:lnTo>
                  <a:pt x="526814" y="790459"/>
                </a:lnTo>
                <a:lnTo>
                  <a:pt x="582537" y="804218"/>
                </a:lnTo>
                <a:lnTo>
                  <a:pt x="640868" y="817463"/>
                </a:lnTo>
                <a:lnTo>
                  <a:pt x="701780" y="830168"/>
                </a:lnTo>
                <a:lnTo>
                  <a:pt x="765246" y="842312"/>
                </a:lnTo>
                <a:lnTo>
                  <a:pt x="831238" y="853868"/>
                </a:lnTo>
                <a:lnTo>
                  <a:pt x="899729" y="864814"/>
                </a:lnTo>
                <a:lnTo>
                  <a:pt x="970692" y="875126"/>
                </a:lnTo>
                <a:lnTo>
                  <a:pt x="970692" y="1287901"/>
                </a:lnTo>
                <a:lnTo>
                  <a:pt x="1658016" y="929990"/>
                </a:lnTo>
                <a:lnTo>
                  <a:pt x="1718611" y="931672"/>
                </a:lnTo>
                <a:lnTo>
                  <a:pt x="1779091" y="932871"/>
                </a:lnTo>
                <a:lnTo>
                  <a:pt x="1839417" y="933593"/>
                </a:lnTo>
                <a:lnTo>
                  <a:pt x="1899551" y="933841"/>
                </a:lnTo>
                <a:lnTo>
                  <a:pt x="1959453" y="933621"/>
                </a:lnTo>
                <a:lnTo>
                  <a:pt x="2019086" y="932938"/>
                </a:lnTo>
                <a:lnTo>
                  <a:pt x="2078409" y="931795"/>
                </a:lnTo>
                <a:lnTo>
                  <a:pt x="2137385" y="930200"/>
                </a:lnTo>
                <a:lnTo>
                  <a:pt x="2195974" y="928155"/>
                </a:lnTo>
                <a:lnTo>
                  <a:pt x="2254137" y="925666"/>
                </a:lnTo>
                <a:lnTo>
                  <a:pt x="2311836" y="922738"/>
                </a:lnTo>
                <a:lnTo>
                  <a:pt x="2369033" y="919375"/>
                </a:lnTo>
                <a:lnTo>
                  <a:pt x="2425687" y="915583"/>
                </a:lnTo>
                <a:lnTo>
                  <a:pt x="2481760" y="911366"/>
                </a:lnTo>
                <a:lnTo>
                  <a:pt x="2537214" y="906730"/>
                </a:lnTo>
                <a:lnTo>
                  <a:pt x="2592010" y="901678"/>
                </a:lnTo>
                <a:lnTo>
                  <a:pt x="2646108" y="896215"/>
                </a:lnTo>
                <a:lnTo>
                  <a:pt x="2699470" y="890348"/>
                </a:lnTo>
                <a:lnTo>
                  <a:pt x="2752058" y="884079"/>
                </a:lnTo>
                <a:lnTo>
                  <a:pt x="2803831" y="877415"/>
                </a:lnTo>
                <a:lnTo>
                  <a:pt x="2854753" y="870360"/>
                </a:lnTo>
                <a:lnTo>
                  <a:pt x="2904782" y="862919"/>
                </a:lnTo>
                <a:lnTo>
                  <a:pt x="2953882" y="855097"/>
                </a:lnTo>
                <a:lnTo>
                  <a:pt x="3002012" y="846898"/>
                </a:lnTo>
                <a:lnTo>
                  <a:pt x="3049135" y="838328"/>
                </a:lnTo>
                <a:lnTo>
                  <a:pt x="3095211" y="829390"/>
                </a:lnTo>
                <a:lnTo>
                  <a:pt x="3140201" y="820091"/>
                </a:lnTo>
                <a:lnTo>
                  <a:pt x="3184068" y="810435"/>
                </a:lnTo>
                <a:lnTo>
                  <a:pt x="3226771" y="800426"/>
                </a:lnTo>
                <a:lnTo>
                  <a:pt x="3268271" y="790070"/>
                </a:lnTo>
                <a:lnTo>
                  <a:pt x="3308532" y="779372"/>
                </a:lnTo>
                <a:lnTo>
                  <a:pt x="3347512" y="768335"/>
                </a:lnTo>
                <a:lnTo>
                  <a:pt x="3385174" y="756966"/>
                </a:lnTo>
                <a:lnTo>
                  <a:pt x="3421479" y="745268"/>
                </a:lnTo>
                <a:lnTo>
                  <a:pt x="3489861" y="720908"/>
                </a:lnTo>
                <a:lnTo>
                  <a:pt x="3552348" y="695294"/>
                </a:lnTo>
                <a:lnTo>
                  <a:pt x="3591038" y="677371"/>
                </a:lnTo>
                <a:lnTo>
                  <a:pt x="3626271" y="659231"/>
                </a:lnTo>
                <a:lnTo>
                  <a:pt x="3686482" y="622393"/>
                </a:lnTo>
                <a:lnTo>
                  <a:pt x="3733198" y="584968"/>
                </a:lnTo>
                <a:lnTo>
                  <a:pt x="3766639" y="547145"/>
                </a:lnTo>
                <a:lnTo>
                  <a:pt x="3787023" y="509111"/>
                </a:lnTo>
                <a:lnTo>
                  <a:pt x="3792387" y="490074"/>
                </a:lnTo>
                <a:lnTo>
                  <a:pt x="3794569" y="471055"/>
                </a:lnTo>
                <a:close/>
              </a:path>
              <a:path w="3794759" h="1581150">
                <a:moveTo>
                  <a:pt x="970692" y="1287901"/>
                </a:moveTo>
                <a:lnTo>
                  <a:pt x="970692" y="875126"/>
                </a:lnTo>
                <a:lnTo>
                  <a:pt x="408336" y="1580738"/>
                </a:lnTo>
                <a:lnTo>
                  <a:pt x="970692" y="1287901"/>
                </a:lnTo>
                <a:close/>
              </a:path>
            </a:pathLst>
          </a:custGeom>
          <a:solidFill>
            <a:srgbClr val="007BC3"/>
          </a:solidFill>
        </p:spPr>
        <p:txBody>
          <a:bodyPr wrap="square" lIns="0" tIns="0" rIns="0" bIns="0" rtlCol="0"/>
          <a:lstStyle/>
          <a:p/>
        </p:txBody>
      </p:sp>
      <p:sp>
        <p:nvSpPr>
          <p:cNvPr id="15" name="object 15"/>
          <p:cNvSpPr txBox="1"/>
          <p:nvPr/>
        </p:nvSpPr>
        <p:spPr>
          <a:xfrm>
            <a:off x="6765935" y="4815330"/>
            <a:ext cx="2478405" cy="756920"/>
          </a:xfrm>
          <a:prstGeom prst="rect">
            <a:avLst/>
          </a:prstGeom>
        </p:spPr>
        <p:txBody>
          <a:bodyPr wrap="square" lIns="0" tIns="12065" rIns="0" bIns="0" rtlCol="0" vert="horz">
            <a:spAutoFit/>
          </a:bodyPr>
          <a:lstStyle/>
          <a:p>
            <a:pPr algn="just" marL="22860" marR="5080" indent="-10795">
              <a:lnSpc>
                <a:spcPct val="100000"/>
              </a:lnSpc>
              <a:spcBef>
                <a:spcPts val="95"/>
              </a:spcBef>
            </a:pPr>
            <a:r>
              <a:rPr dirty="0" sz="1600" spc="-15" b="1">
                <a:solidFill>
                  <a:srgbClr val="FFFFFF"/>
                </a:solidFill>
                <a:latin typeface="Arial"/>
                <a:cs typeface="Arial"/>
              </a:rPr>
              <a:t>Observe </a:t>
            </a:r>
            <a:r>
              <a:rPr dirty="0" sz="1600" spc="-5" b="1">
                <a:solidFill>
                  <a:srgbClr val="FFFFFF"/>
                </a:solidFill>
                <a:latin typeface="Arial"/>
                <a:cs typeface="Arial"/>
              </a:rPr>
              <a:t>that customer id  remains </a:t>
            </a:r>
            <a:r>
              <a:rPr dirty="0" sz="1600" spc="-10" b="1">
                <a:solidFill>
                  <a:srgbClr val="FFFFFF"/>
                </a:solidFill>
                <a:latin typeface="Arial"/>
                <a:cs typeface="Arial"/>
              </a:rPr>
              <a:t>unchanged </a:t>
            </a:r>
            <a:r>
              <a:rPr dirty="0" sz="1600" spc="-15" b="1">
                <a:solidFill>
                  <a:srgbClr val="FFFFFF"/>
                </a:solidFill>
                <a:latin typeface="Arial"/>
                <a:cs typeface="Arial"/>
              </a:rPr>
              <a:t>even  </a:t>
            </a:r>
            <a:r>
              <a:rPr dirty="0" sz="1600" spc="-5" b="1">
                <a:solidFill>
                  <a:srgbClr val="FFFFFF"/>
                </a:solidFill>
                <a:latin typeface="Arial"/>
                <a:cs typeface="Arial"/>
              </a:rPr>
              <a:t>after </a:t>
            </a:r>
            <a:r>
              <a:rPr dirty="0" sz="1600" spc="-10" b="1">
                <a:solidFill>
                  <a:srgbClr val="FFFFFF"/>
                </a:solidFill>
                <a:latin typeface="Arial"/>
                <a:cs typeface="Arial"/>
              </a:rPr>
              <a:t>function</a:t>
            </a:r>
            <a:r>
              <a:rPr dirty="0" sz="1600" spc="40" b="1">
                <a:solidFill>
                  <a:srgbClr val="FFFFFF"/>
                </a:solidFill>
                <a:latin typeface="Arial"/>
                <a:cs typeface="Arial"/>
              </a:rPr>
              <a:t> </a:t>
            </a:r>
            <a:r>
              <a:rPr dirty="0" sz="1600" spc="-10" b="1">
                <a:solidFill>
                  <a:srgbClr val="FFFFFF"/>
                </a:solidFill>
                <a:latin typeface="Arial"/>
                <a:cs typeface="Arial"/>
              </a:rPr>
              <a:t>invocation</a:t>
            </a:r>
            <a:endParaRPr sz="1600">
              <a:latin typeface="Arial"/>
              <a:cs typeface="Arial"/>
            </a:endParaRPr>
          </a:p>
        </p:txBody>
      </p:sp>
      <p:sp>
        <p:nvSpPr>
          <p:cNvPr id="16" name="object 1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64648" y="561847"/>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3</a:t>
            </a:r>
            <a:endParaRPr sz="1000">
              <a:latin typeface="Arial"/>
              <a:cs typeface="Arial"/>
            </a:endParaRPr>
          </a:p>
        </p:txBody>
      </p:sp>
      <p:sp>
        <p:nvSpPr>
          <p:cNvPr id="5" name="object 5"/>
          <p:cNvSpPr/>
          <p:nvPr/>
        </p:nvSpPr>
        <p:spPr>
          <a:xfrm>
            <a:off x="2317882" y="1862327"/>
            <a:ext cx="7162800" cy="3046730"/>
          </a:xfrm>
          <a:custGeom>
            <a:avLst/>
            <a:gdLst/>
            <a:ahLst/>
            <a:cxnLst/>
            <a:rect l="l" t="t" r="r" b="b"/>
            <a:pathLst>
              <a:path w="7162800" h="3046729">
                <a:moveTo>
                  <a:pt x="0" y="0"/>
                </a:moveTo>
                <a:lnTo>
                  <a:pt x="0" y="3046476"/>
                </a:lnTo>
                <a:lnTo>
                  <a:pt x="7162800" y="3046476"/>
                </a:lnTo>
                <a:lnTo>
                  <a:pt x="7162800" y="0"/>
                </a:lnTo>
                <a:lnTo>
                  <a:pt x="0" y="0"/>
                </a:lnTo>
                <a:close/>
              </a:path>
            </a:pathLst>
          </a:custGeom>
          <a:solidFill>
            <a:srgbClr val="D1ECF8"/>
          </a:solidFill>
        </p:spPr>
        <p:txBody>
          <a:bodyPr wrap="square" lIns="0" tIns="0" rIns="0" bIns="0" rtlCol="0"/>
          <a:lstStyle/>
          <a:p/>
        </p:txBody>
      </p:sp>
      <p:sp>
        <p:nvSpPr>
          <p:cNvPr id="6" name="object 6"/>
          <p:cNvSpPr/>
          <p:nvPr/>
        </p:nvSpPr>
        <p:spPr>
          <a:xfrm>
            <a:off x="2304166" y="1848611"/>
            <a:ext cx="7190740" cy="3075940"/>
          </a:xfrm>
          <a:custGeom>
            <a:avLst/>
            <a:gdLst/>
            <a:ahLst/>
            <a:cxnLst/>
            <a:rect l="l" t="t" r="r" b="b"/>
            <a:pathLst>
              <a:path w="7190740" h="3075940">
                <a:moveTo>
                  <a:pt x="7190232" y="3067812"/>
                </a:moveTo>
                <a:lnTo>
                  <a:pt x="7190232" y="6096"/>
                </a:lnTo>
                <a:lnTo>
                  <a:pt x="7184136" y="0"/>
                </a:lnTo>
                <a:lnTo>
                  <a:pt x="6096" y="0"/>
                </a:lnTo>
                <a:lnTo>
                  <a:pt x="0" y="6096"/>
                </a:lnTo>
                <a:lnTo>
                  <a:pt x="0" y="3067812"/>
                </a:lnTo>
                <a:lnTo>
                  <a:pt x="6096" y="3075432"/>
                </a:lnTo>
                <a:lnTo>
                  <a:pt x="13716" y="3075432"/>
                </a:lnTo>
                <a:lnTo>
                  <a:pt x="13716" y="27432"/>
                </a:lnTo>
                <a:lnTo>
                  <a:pt x="27432" y="13716"/>
                </a:lnTo>
                <a:lnTo>
                  <a:pt x="27432" y="27432"/>
                </a:lnTo>
                <a:lnTo>
                  <a:pt x="7162800" y="27432"/>
                </a:lnTo>
                <a:lnTo>
                  <a:pt x="7162800" y="13716"/>
                </a:lnTo>
                <a:lnTo>
                  <a:pt x="7176516" y="27432"/>
                </a:lnTo>
                <a:lnTo>
                  <a:pt x="7176516" y="3075432"/>
                </a:lnTo>
                <a:lnTo>
                  <a:pt x="7184136" y="3075432"/>
                </a:lnTo>
                <a:lnTo>
                  <a:pt x="7190232" y="3067812"/>
                </a:lnTo>
                <a:close/>
              </a:path>
              <a:path w="7190740" h="3075940">
                <a:moveTo>
                  <a:pt x="27432" y="27432"/>
                </a:moveTo>
                <a:lnTo>
                  <a:pt x="27432" y="13716"/>
                </a:lnTo>
                <a:lnTo>
                  <a:pt x="13716" y="27432"/>
                </a:lnTo>
                <a:lnTo>
                  <a:pt x="27432" y="27432"/>
                </a:lnTo>
                <a:close/>
              </a:path>
              <a:path w="7190740" h="3075940">
                <a:moveTo>
                  <a:pt x="27432" y="3046476"/>
                </a:moveTo>
                <a:lnTo>
                  <a:pt x="27432" y="27432"/>
                </a:lnTo>
                <a:lnTo>
                  <a:pt x="13716" y="27432"/>
                </a:lnTo>
                <a:lnTo>
                  <a:pt x="13716" y="3046476"/>
                </a:lnTo>
                <a:lnTo>
                  <a:pt x="27432" y="3046476"/>
                </a:lnTo>
                <a:close/>
              </a:path>
              <a:path w="7190740" h="3075940">
                <a:moveTo>
                  <a:pt x="7176516" y="3046476"/>
                </a:moveTo>
                <a:lnTo>
                  <a:pt x="13716" y="3046476"/>
                </a:lnTo>
                <a:lnTo>
                  <a:pt x="27432" y="3060192"/>
                </a:lnTo>
                <a:lnTo>
                  <a:pt x="27432" y="3075432"/>
                </a:lnTo>
                <a:lnTo>
                  <a:pt x="7162800" y="3075432"/>
                </a:lnTo>
                <a:lnTo>
                  <a:pt x="7162800" y="3060192"/>
                </a:lnTo>
                <a:lnTo>
                  <a:pt x="7176516" y="3046476"/>
                </a:lnTo>
                <a:close/>
              </a:path>
              <a:path w="7190740" h="3075940">
                <a:moveTo>
                  <a:pt x="27432" y="3075432"/>
                </a:moveTo>
                <a:lnTo>
                  <a:pt x="27432" y="3060192"/>
                </a:lnTo>
                <a:lnTo>
                  <a:pt x="13716" y="3046476"/>
                </a:lnTo>
                <a:lnTo>
                  <a:pt x="13716" y="3075432"/>
                </a:lnTo>
                <a:lnTo>
                  <a:pt x="27432" y="3075432"/>
                </a:lnTo>
                <a:close/>
              </a:path>
              <a:path w="7190740" h="3075940">
                <a:moveTo>
                  <a:pt x="7176516" y="27432"/>
                </a:moveTo>
                <a:lnTo>
                  <a:pt x="7162800" y="13716"/>
                </a:lnTo>
                <a:lnTo>
                  <a:pt x="7162800" y="27432"/>
                </a:lnTo>
                <a:lnTo>
                  <a:pt x="7176516" y="27432"/>
                </a:lnTo>
                <a:close/>
              </a:path>
              <a:path w="7190740" h="3075940">
                <a:moveTo>
                  <a:pt x="7176516" y="3046476"/>
                </a:moveTo>
                <a:lnTo>
                  <a:pt x="7176516" y="27432"/>
                </a:lnTo>
                <a:lnTo>
                  <a:pt x="7162800" y="27432"/>
                </a:lnTo>
                <a:lnTo>
                  <a:pt x="7162800" y="3046476"/>
                </a:lnTo>
                <a:lnTo>
                  <a:pt x="7176516" y="3046476"/>
                </a:lnTo>
                <a:close/>
              </a:path>
              <a:path w="7190740" h="3075940">
                <a:moveTo>
                  <a:pt x="7176516" y="3075432"/>
                </a:moveTo>
                <a:lnTo>
                  <a:pt x="7176516" y="3046476"/>
                </a:lnTo>
                <a:lnTo>
                  <a:pt x="7162800" y="3060192"/>
                </a:lnTo>
                <a:lnTo>
                  <a:pt x="7162800" y="3075432"/>
                </a:lnTo>
                <a:lnTo>
                  <a:pt x="7176516" y="3075432"/>
                </a:lnTo>
                <a:close/>
              </a:path>
            </a:pathLst>
          </a:custGeom>
          <a:solidFill>
            <a:srgbClr val="F15928"/>
          </a:solidFill>
        </p:spPr>
        <p:txBody>
          <a:bodyPr wrap="square" lIns="0" tIns="0" rIns="0" bIns="0" rtlCol="0"/>
          <a:lstStyle/>
          <a:p/>
        </p:txBody>
      </p:sp>
      <p:sp>
        <p:nvSpPr>
          <p:cNvPr id="7" name="object 7"/>
          <p:cNvSpPr/>
          <p:nvPr/>
        </p:nvSpPr>
        <p:spPr>
          <a:xfrm>
            <a:off x="1328809" y="5620512"/>
            <a:ext cx="8153400" cy="830580"/>
          </a:xfrm>
          <a:custGeom>
            <a:avLst/>
            <a:gdLst/>
            <a:ahLst/>
            <a:cxnLst/>
            <a:rect l="l" t="t" r="r" b="b"/>
            <a:pathLst>
              <a:path w="8153400" h="830579">
                <a:moveTo>
                  <a:pt x="0" y="0"/>
                </a:moveTo>
                <a:lnTo>
                  <a:pt x="0" y="830580"/>
                </a:lnTo>
                <a:lnTo>
                  <a:pt x="8153400" y="830580"/>
                </a:lnTo>
                <a:lnTo>
                  <a:pt x="8153400" y="0"/>
                </a:lnTo>
                <a:lnTo>
                  <a:pt x="0" y="0"/>
                </a:lnTo>
                <a:close/>
              </a:path>
            </a:pathLst>
          </a:custGeom>
          <a:solidFill>
            <a:srgbClr val="F2F2F2"/>
          </a:solidFill>
        </p:spPr>
        <p:txBody>
          <a:bodyPr wrap="square" lIns="0" tIns="0" rIns="0" bIns="0" rtlCol="0"/>
          <a:lstStyle/>
          <a:p/>
        </p:txBody>
      </p:sp>
      <p:sp>
        <p:nvSpPr>
          <p:cNvPr id="8" name="object 8"/>
          <p:cNvSpPr/>
          <p:nvPr/>
        </p:nvSpPr>
        <p:spPr>
          <a:xfrm>
            <a:off x="1315093" y="5606796"/>
            <a:ext cx="8182609" cy="859790"/>
          </a:xfrm>
          <a:custGeom>
            <a:avLst/>
            <a:gdLst/>
            <a:ahLst/>
            <a:cxnLst/>
            <a:rect l="l" t="t" r="r" b="b"/>
            <a:pathLst>
              <a:path w="8182609" h="859789">
                <a:moveTo>
                  <a:pt x="8182353" y="853440"/>
                </a:moveTo>
                <a:lnTo>
                  <a:pt x="8182353" y="6096"/>
                </a:lnTo>
                <a:lnTo>
                  <a:pt x="8176257" y="0"/>
                </a:lnTo>
                <a:lnTo>
                  <a:pt x="6096" y="0"/>
                </a:lnTo>
                <a:lnTo>
                  <a:pt x="0" y="6096"/>
                </a:lnTo>
                <a:lnTo>
                  <a:pt x="0" y="853440"/>
                </a:lnTo>
                <a:lnTo>
                  <a:pt x="6096" y="859536"/>
                </a:lnTo>
                <a:lnTo>
                  <a:pt x="13716" y="859536"/>
                </a:lnTo>
                <a:lnTo>
                  <a:pt x="13716" y="27432"/>
                </a:lnTo>
                <a:lnTo>
                  <a:pt x="28956" y="13716"/>
                </a:lnTo>
                <a:lnTo>
                  <a:pt x="28956" y="27432"/>
                </a:lnTo>
                <a:lnTo>
                  <a:pt x="8153397" y="27432"/>
                </a:lnTo>
                <a:lnTo>
                  <a:pt x="8153397" y="13716"/>
                </a:lnTo>
                <a:lnTo>
                  <a:pt x="8167113" y="27432"/>
                </a:lnTo>
                <a:lnTo>
                  <a:pt x="8167113" y="859536"/>
                </a:lnTo>
                <a:lnTo>
                  <a:pt x="8176257" y="859536"/>
                </a:lnTo>
                <a:lnTo>
                  <a:pt x="8182353" y="853440"/>
                </a:lnTo>
                <a:close/>
              </a:path>
              <a:path w="8182609" h="859789">
                <a:moveTo>
                  <a:pt x="28956" y="27432"/>
                </a:moveTo>
                <a:lnTo>
                  <a:pt x="28956" y="13716"/>
                </a:lnTo>
                <a:lnTo>
                  <a:pt x="13716" y="27432"/>
                </a:lnTo>
                <a:lnTo>
                  <a:pt x="28956" y="27432"/>
                </a:lnTo>
                <a:close/>
              </a:path>
              <a:path w="8182609" h="859789">
                <a:moveTo>
                  <a:pt x="28956" y="830580"/>
                </a:moveTo>
                <a:lnTo>
                  <a:pt x="28956" y="27432"/>
                </a:lnTo>
                <a:lnTo>
                  <a:pt x="13716" y="27432"/>
                </a:lnTo>
                <a:lnTo>
                  <a:pt x="13716" y="830580"/>
                </a:lnTo>
                <a:lnTo>
                  <a:pt x="28956" y="830580"/>
                </a:lnTo>
                <a:close/>
              </a:path>
              <a:path w="8182609" h="859789">
                <a:moveTo>
                  <a:pt x="8167113" y="830580"/>
                </a:moveTo>
                <a:lnTo>
                  <a:pt x="13716" y="830580"/>
                </a:lnTo>
                <a:lnTo>
                  <a:pt x="28956" y="844296"/>
                </a:lnTo>
                <a:lnTo>
                  <a:pt x="28956" y="859536"/>
                </a:lnTo>
                <a:lnTo>
                  <a:pt x="8153397" y="859536"/>
                </a:lnTo>
                <a:lnTo>
                  <a:pt x="8153397" y="844296"/>
                </a:lnTo>
                <a:lnTo>
                  <a:pt x="8167113" y="830580"/>
                </a:lnTo>
                <a:close/>
              </a:path>
              <a:path w="8182609" h="859789">
                <a:moveTo>
                  <a:pt x="28956" y="859536"/>
                </a:moveTo>
                <a:lnTo>
                  <a:pt x="28956" y="844296"/>
                </a:lnTo>
                <a:lnTo>
                  <a:pt x="13716" y="830580"/>
                </a:lnTo>
                <a:lnTo>
                  <a:pt x="13716" y="859536"/>
                </a:lnTo>
                <a:lnTo>
                  <a:pt x="28956" y="859536"/>
                </a:lnTo>
                <a:close/>
              </a:path>
              <a:path w="8182609" h="859789">
                <a:moveTo>
                  <a:pt x="8167113" y="27432"/>
                </a:moveTo>
                <a:lnTo>
                  <a:pt x="8153397" y="13716"/>
                </a:lnTo>
                <a:lnTo>
                  <a:pt x="8153397" y="27432"/>
                </a:lnTo>
                <a:lnTo>
                  <a:pt x="8167113" y="27432"/>
                </a:lnTo>
                <a:close/>
              </a:path>
              <a:path w="8182609" h="859789">
                <a:moveTo>
                  <a:pt x="8167113" y="830580"/>
                </a:moveTo>
                <a:lnTo>
                  <a:pt x="8167113" y="27432"/>
                </a:lnTo>
                <a:lnTo>
                  <a:pt x="8153397" y="27432"/>
                </a:lnTo>
                <a:lnTo>
                  <a:pt x="8153397" y="830580"/>
                </a:lnTo>
                <a:lnTo>
                  <a:pt x="8167113" y="830580"/>
                </a:lnTo>
                <a:close/>
              </a:path>
              <a:path w="8182609" h="859789">
                <a:moveTo>
                  <a:pt x="8167113" y="859536"/>
                </a:moveTo>
                <a:lnTo>
                  <a:pt x="8167113" y="830580"/>
                </a:lnTo>
                <a:lnTo>
                  <a:pt x="8153397" y="844296"/>
                </a:lnTo>
                <a:lnTo>
                  <a:pt x="8153397" y="859536"/>
                </a:lnTo>
                <a:lnTo>
                  <a:pt x="8167113" y="859536"/>
                </a:lnTo>
                <a:close/>
              </a:path>
            </a:pathLst>
          </a:custGeom>
          <a:solidFill>
            <a:srgbClr val="F15928"/>
          </a:solidFill>
        </p:spPr>
        <p:txBody>
          <a:bodyPr wrap="square" lIns="0" tIns="0" rIns="0" bIns="0" rtlCol="0"/>
          <a:lstStyle/>
          <a:p/>
        </p:txBody>
      </p:sp>
      <p:sp>
        <p:nvSpPr>
          <p:cNvPr id="9" name="object 9"/>
          <p:cNvSpPr txBox="1"/>
          <p:nvPr/>
        </p:nvSpPr>
        <p:spPr>
          <a:xfrm>
            <a:off x="1053980" y="1096771"/>
            <a:ext cx="8428355" cy="530860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Pass arguments </a:t>
            </a:r>
            <a:r>
              <a:rPr dirty="0" sz="1800" b="1">
                <a:solidFill>
                  <a:srgbClr val="6C6D70"/>
                </a:solidFill>
                <a:latin typeface="Arial"/>
                <a:cs typeface="Arial"/>
              </a:rPr>
              <a:t>to </a:t>
            </a:r>
            <a:r>
              <a:rPr dirty="0" sz="1800" spc="-5" b="1">
                <a:solidFill>
                  <a:srgbClr val="6C6D70"/>
                </a:solidFill>
                <a:latin typeface="Arial"/>
                <a:cs typeface="Arial"/>
              </a:rPr>
              <a:t>functions: Mutable Data </a:t>
            </a:r>
            <a:r>
              <a:rPr dirty="0" sz="1800" spc="-40" b="1">
                <a:solidFill>
                  <a:srgbClr val="6C6D70"/>
                </a:solidFill>
                <a:latin typeface="Arial"/>
                <a:cs typeface="Arial"/>
              </a:rPr>
              <a:t>Type </a:t>
            </a:r>
            <a:r>
              <a:rPr dirty="0" sz="1800" b="1">
                <a:solidFill>
                  <a:srgbClr val="6C6D70"/>
                </a:solidFill>
                <a:latin typeface="Arial"/>
                <a:cs typeface="Arial"/>
              </a:rPr>
              <a:t>-</a:t>
            </a:r>
            <a:r>
              <a:rPr dirty="0" sz="1800" spc="50" b="1">
                <a:solidFill>
                  <a:srgbClr val="6C6D70"/>
                </a:solidFill>
                <a:latin typeface="Arial"/>
                <a:cs typeface="Arial"/>
              </a:rPr>
              <a:t> </a:t>
            </a:r>
            <a:r>
              <a:rPr dirty="0" sz="1800" spc="-5" b="1">
                <a:solidFill>
                  <a:srgbClr val="6C6D70"/>
                </a:solidFill>
                <a:latin typeface="Arial"/>
                <a:cs typeface="Arial"/>
              </a:rPr>
              <a:t>List</a:t>
            </a:r>
            <a:endParaRPr sz="1800">
              <a:latin typeface="Arial"/>
              <a:cs typeface="Arial"/>
            </a:endParaRPr>
          </a:p>
          <a:p>
            <a:pPr marL="139065">
              <a:lnSpc>
                <a:spcPct val="100000"/>
              </a:lnSpc>
              <a:spcBef>
                <a:spcPts val="1445"/>
              </a:spcBef>
            </a:pPr>
            <a:r>
              <a:rPr dirty="0" sz="1600" spc="-5" b="1" i="1">
                <a:solidFill>
                  <a:srgbClr val="6C6D70"/>
                </a:solidFill>
                <a:latin typeface="Arial"/>
                <a:cs typeface="Arial"/>
              </a:rPr>
              <a:t>Example:</a:t>
            </a:r>
            <a:endParaRPr sz="1600">
              <a:latin typeface="Arial"/>
              <a:cs typeface="Arial"/>
            </a:endParaRPr>
          </a:p>
          <a:p>
            <a:pPr marL="1355090">
              <a:lnSpc>
                <a:spcPct val="100000"/>
              </a:lnSpc>
              <a:spcBef>
                <a:spcPts val="705"/>
              </a:spcBef>
            </a:pPr>
            <a:r>
              <a:rPr dirty="0" sz="1600" spc="-5"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1355090">
              <a:lnSpc>
                <a:spcPct val="100000"/>
              </a:lnSpc>
            </a:pPr>
            <a:r>
              <a:rPr dirty="0" sz="1600" spc="-5">
                <a:solidFill>
                  <a:srgbClr val="001F5F"/>
                </a:solidFill>
                <a:latin typeface="Arial"/>
                <a:cs typeface="Arial"/>
              </a:rPr>
              <a:t>def</a:t>
            </a:r>
            <a:r>
              <a:rPr dirty="0" sz="1600" spc="5">
                <a:solidFill>
                  <a:srgbClr val="001F5F"/>
                </a:solidFill>
                <a:latin typeface="Arial"/>
                <a:cs typeface="Arial"/>
              </a:rPr>
              <a:t> </a:t>
            </a:r>
            <a:r>
              <a:rPr dirty="0" sz="1600" spc="-5">
                <a:solidFill>
                  <a:srgbClr val="001F5F"/>
                </a:solidFill>
                <a:latin typeface="Arial"/>
                <a:cs typeface="Arial"/>
              </a:rPr>
              <a:t>change(list_cust_id):</a:t>
            </a:r>
            <a:endParaRPr sz="1600">
              <a:latin typeface="Arial"/>
              <a:cs typeface="Arial"/>
            </a:endParaRPr>
          </a:p>
          <a:p>
            <a:pPr marL="1583690">
              <a:lnSpc>
                <a:spcPct val="100000"/>
              </a:lnSpc>
            </a:pPr>
            <a:r>
              <a:rPr dirty="0" sz="1600" spc="-15" b="1">
                <a:solidFill>
                  <a:srgbClr val="F15928"/>
                </a:solidFill>
                <a:latin typeface="Arial"/>
                <a:cs typeface="Arial"/>
              </a:rPr>
              <a:t>#Assign </a:t>
            </a:r>
            <a:r>
              <a:rPr dirty="0" sz="1600" spc="-5" b="1">
                <a:solidFill>
                  <a:srgbClr val="F15928"/>
                </a:solidFill>
                <a:latin typeface="Arial"/>
                <a:cs typeface="Arial"/>
              </a:rPr>
              <a:t>new </a:t>
            </a:r>
            <a:r>
              <a:rPr dirty="0" sz="1600" spc="-10" b="1">
                <a:solidFill>
                  <a:srgbClr val="F15928"/>
                </a:solidFill>
                <a:latin typeface="Arial"/>
                <a:cs typeface="Arial"/>
              </a:rPr>
              <a:t>values </a:t>
            </a:r>
            <a:r>
              <a:rPr dirty="0" sz="1600" spc="-5" b="1">
                <a:solidFill>
                  <a:srgbClr val="F15928"/>
                </a:solidFill>
                <a:latin typeface="Arial"/>
                <a:cs typeface="Arial"/>
              </a:rPr>
              <a:t>inside </a:t>
            </a:r>
            <a:r>
              <a:rPr dirty="0" sz="1600" spc="-10" b="1">
                <a:solidFill>
                  <a:srgbClr val="F15928"/>
                </a:solidFill>
                <a:latin typeface="Arial"/>
                <a:cs typeface="Arial"/>
              </a:rPr>
              <a:t>the</a:t>
            </a:r>
            <a:r>
              <a:rPr dirty="0" sz="1600" spc="180" b="1">
                <a:solidFill>
                  <a:srgbClr val="F15928"/>
                </a:solidFill>
                <a:latin typeface="Arial"/>
                <a:cs typeface="Arial"/>
              </a:rPr>
              <a:t> </a:t>
            </a:r>
            <a:r>
              <a:rPr dirty="0" sz="1600" spc="-10" b="1">
                <a:solidFill>
                  <a:srgbClr val="F15928"/>
                </a:solidFill>
                <a:latin typeface="Arial"/>
                <a:cs typeface="Arial"/>
              </a:rPr>
              <a:t>function</a:t>
            </a:r>
            <a:endParaRPr sz="1600">
              <a:latin typeface="Arial"/>
              <a:cs typeface="Arial"/>
            </a:endParaRPr>
          </a:p>
          <a:p>
            <a:pPr marL="1583690">
              <a:lnSpc>
                <a:spcPct val="100000"/>
              </a:lnSpc>
            </a:pPr>
            <a:r>
              <a:rPr dirty="0" sz="1600" spc="-5">
                <a:solidFill>
                  <a:srgbClr val="001F5F"/>
                </a:solidFill>
                <a:latin typeface="Arial"/>
                <a:cs typeface="Arial"/>
              </a:rPr>
              <a:t>list_cust_id.append([10, 20,</a:t>
            </a:r>
            <a:r>
              <a:rPr dirty="0" sz="1600" spc="5">
                <a:solidFill>
                  <a:srgbClr val="001F5F"/>
                </a:solidFill>
                <a:latin typeface="Arial"/>
                <a:cs typeface="Arial"/>
              </a:rPr>
              <a:t> </a:t>
            </a:r>
            <a:r>
              <a:rPr dirty="0" sz="1600" spc="-5">
                <a:solidFill>
                  <a:srgbClr val="001F5F"/>
                </a:solidFill>
                <a:latin typeface="Arial"/>
                <a:cs typeface="Arial"/>
              </a:rPr>
              <a:t>30])</a:t>
            </a:r>
            <a:endParaRPr sz="1600">
              <a:latin typeface="Arial"/>
              <a:cs typeface="Arial"/>
            </a:endParaRPr>
          </a:p>
          <a:p>
            <a:pPr marL="1583690" marR="1966595">
              <a:lnSpc>
                <a:spcPct val="100000"/>
              </a:lnSpc>
            </a:pPr>
            <a:r>
              <a:rPr dirty="0" sz="1600" spc="-5">
                <a:solidFill>
                  <a:srgbClr val="001F5F"/>
                </a:solidFill>
                <a:latin typeface="Arial"/>
                <a:cs typeface="Arial"/>
              </a:rPr>
              <a:t>print("Customer Id in function definition: ", list_cust_id)  return</a:t>
            </a:r>
            <a:endParaRPr sz="1600">
              <a:latin typeface="Arial"/>
              <a:cs typeface="Arial"/>
            </a:endParaRPr>
          </a:p>
          <a:p>
            <a:pPr>
              <a:lnSpc>
                <a:spcPct val="100000"/>
              </a:lnSpc>
              <a:spcBef>
                <a:spcPts val="20"/>
              </a:spcBef>
            </a:pPr>
            <a:endParaRPr sz="1650">
              <a:latin typeface="Times New Roman"/>
              <a:cs typeface="Times New Roman"/>
            </a:endParaRPr>
          </a:p>
          <a:p>
            <a:pPr marL="1355090">
              <a:lnSpc>
                <a:spcPct val="100000"/>
              </a:lnSpc>
            </a:pPr>
            <a:r>
              <a:rPr dirty="0" sz="1600" spc="-5" b="1">
                <a:solidFill>
                  <a:srgbClr val="F15928"/>
                </a:solidFill>
                <a:latin typeface="Arial"/>
                <a:cs typeface="Arial"/>
              </a:rPr>
              <a:t># </a:t>
            </a:r>
            <a:r>
              <a:rPr dirty="0" sz="1600" spc="-10" b="1">
                <a:solidFill>
                  <a:srgbClr val="F15928"/>
                </a:solidFill>
                <a:latin typeface="Arial"/>
                <a:cs typeface="Arial"/>
              </a:rPr>
              <a:t>Function Invocation </a:t>
            </a:r>
            <a:r>
              <a:rPr dirty="0" sz="1600" spc="0" b="1">
                <a:solidFill>
                  <a:srgbClr val="F15928"/>
                </a:solidFill>
                <a:latin typeface="Arial"/>
                <a:cs typeface="Arial"/>
              </a:rPr>
              <a:t>with </a:t>
            </a:r>
            <a:r>
              <a:rPr dirty="0" sz="1600" spc="-10" b="1">
                <a:solidFill>
                  <a:srgbClr val="F15928"/>
                </a:solidFill>
                <a:latin typeface="Arial"/>
                <a:cs typeface="Arial"/>
              </a:rPr>
              <a:t>arguments </a:t>
            </a:r>
            <a:r>
              <a:rPr dirty="0" sz="1600" spc="-5" b="1">
                <a:solidFill>
                  <a:srgbClr val="F15928"/>
                </a:solidFill>
                <a:latin typeface="Arial"/>
                <a:cs typeface="Arial"/>
              </a:rPr>
              <a:t>of immutable data</a:t>
            </a:r>
            <a:r>
              <a:rPr dirty="0" sz="1600" spc="215" b="1">
                <a:solidFill>
                  <a:srgbClr val="F15928"/>
                </a:solidFill>
                <a:latin typeface="Arial"/>
                <a:cs typeface="Arial"/>
              </a:rPr>
              <a:t> </a:t>
            </a:r>
            <a:r>
              <a:rPr dirty="0" sz="1600" spc="-15" b="1">
                <a:solidFill>
                  <a:srgbClr val="F15928"/>
                </a:solidFill>
                <a:latin typeface="Arial"/>
                <a:cs typeface="Arial"/>
              </a:rPr>
              <a:t>type</a:t>
            </a:r>
            <a:endParaRPr sz="1600">
              <a:latin typeface="Arial"/>
              <a:cs typeface="Arial"/>
            </a:endParaRPr>
          </a:p>
          <a:p>
            <a:pPr marL="1355090">
              <a:lnSpc>
                <a:spcPct val="100000"/>
              </a:lnSpc>
            </a:pPr>
            <a:r>
              <a:rPr dirty="0" sz="1600" spc="-5">
                <a:solidFill>
                  <a:srgbClr val="001F5F"/>
                </a:solidFill>
                <a:latin typeface="Arial"/>
                <a:cs typeface="Arial"/>
              </a:rPr>
              <a:t>list_cust_id = [100, 101,</a:t>
            </a:r>
            <a:r>
              <a:rPr dirty="0" sz="1600" spc="15">
                <a:solidFill>
                  <a:srgbClr val="001F5F"/>
                </a:solidFill>
                <a:latin typeface="Arial"/>
                <a:cs typeface="Arial"/>
              </a:rPr>
              <a:t> </a:t>
            </a:r>
            <a:r>
              <a:rPr dirty="0" sz="1600" spc="-5">
                <a:solidFill>
                  <a:srgbClr val="001F5F"/>
                </a:solidFill>
                <a:latin typeface="Arial"/>
                <a:cs typeface="Arial"/>
              </a:rPr>
              <a:t>102]</a:t>
            </a:r>
            <a:endParaRPr sz="1600">
              <a:latin typeface="Arial"/>
              <a:cs typeface="Arial"/>
            </a:endParaRPr>
          </a:p>
          <a:p>
            <a:pPr marL="1355090" marR="1075055">
              <a:lnSpc>
                <a:spcPct val="100000"/>
              </a:lnSpc>
            </a:pPr>
            <a:r>
              <a:rPr dirty="0" sz="1600" spc="-5">
                <a:solidFill>
                  <a:srgbClr val="001F5F"/>
                </a:solidFill>
                <a:latin typeface="Arial"/>
                <a:cs typeface="Arial"/>
              </a:rPr>
              <a:t>print("List of Customer Id before function invocation: ", list_cust_id)  change(list_cust_id)</a:t>
            </a:r>
            <a:endParaRPr sz="1600">
              <a:latin typeface="Arial"/>
              <a:cs typeface="Arial"/>
            </a:endParaRPr>
          </a:p>
          <a:p>
            <a:pPr marL="1355090">
              <a:lnSpc>
                <a:spcPct val="100000"/>
              </a:lnSpc>
            </a:pPr>
            <a:r>
              <a:rPr dirty="0" sz="1600" spc="-5">
                <a:solidFill>
                  <a:srgbClr val="001F5F"/>
                </a:solidFill>
                <a:latin typeface="Arial"/>
                <a:cs typeface="Arial"/>
              </a:rPr>
              <a:t>print("Customer Id after function invocation: ",</a:t>
            </a:r>
            <a:r>
              <a:rPr dirty="0" sz="1600" spc="80">
                <a:solidFill>
                  <a:srgbClr val="001F5F"/>
                </a:solidFill>
                <a:latin typeface="Arial"/>
                <a:cs typeface="Arial"/>
              </a:rPr>
              <a:t> </a:t>
            </a:r>
            <a:r>
              <a:rPr dirty="0" sz="1600" spc="-5">
                <a:solidFill>
                  <a:srgbClr val="001F5F"/>
                </a:solidFill>
                <a:latin typeface="Arial"/>
                <a:cs typeface="Arial"/>
              </a:rPr>
              <a:t>list_cust_id)</a:t>
            </a:r>
            <a:endParaRPr sz="1600">
              <a:latin typeface="Arial"/>
              <a:cs typeface="Arial"/>
            </a:endParaRPr>
          </a:p>
          <a:p>
            <a:pPr>
              <a:lnSpc>
                <a:spcPct val="100000"/>
              </a:lnSpc>
            </a:pPr>
            <a:endParaRPr sz="1800">
              <a:latin typeface="Times New Roman"/>
              <a:cs typeface="Times New Roman"/>
            </a:endParaRPr>
          </a:p>
          <a:p>
            <a:pPr marL="306705">
              <a:lnSpc>
                <a:spcPct val="100000"/>
              </a:lnSpc>
              <a:spcBef>
                <a:spcPts val="1460"/>
              </a:spcBef>
            </a:pPr>
            <a:r>
              <a:rPr dirty="0" sz="1600" spc="-10" b="1" i="1">
                <a:solidFill>
                  <a:srgbClr val="6C6D70"/>
                </a:solidFill>
                <a:latin typeface="Arial"/>
                <a:cs typeface="Arial"/>
              </a:rPr>
              <a:t>Output:</a:t>
            </a:r>
            <a:endParaRPr sz="1600">
              <a:latin typeface="Arial"/>
              <a:cs typeface="Arial"/>
            </a:endParaRPr>
          </a:p>
          <a:p>
            <a:pPr marL="365760">
              <a:lnSpc>
                <a:spcPct val="100000"/>
              </a:lnSpc>
              <a:spcBef>
                <a:spcPts val="1115"/>
              </a:spcBef>
            </a:pPr>
            <a:r>
              <a:rPr dirty="0" sz="1600" spc="-5">
                <a:solidFill>
                  <a:srgbClr val="001F5F"/>
                </a:solidFill>
                <a:latin typeface="Arial"/>
                <a:cs typeface="Arial"/>
              </a:rPr>
              <a:t>List of Customer Id before function invocation: [100, 101,</a:t>
            </a:r>
            <a:r>
              <a:rPr dirty="0" sz="1600" spc="105">
                <a:solidFill>
                  <a:srgbClr val="001F5F"/>
                </a:solidFill>
                <a:latin typeface="Arial"/>
                <a:cs typeface="Arial"/>
              </a:rPr>
              <a:t> </a:t>
            </a:r>
            <a:r>
              <a:rPr dirty="0" sz="1600" spc="-5">
                <a:solidFill>
                  <a:srgbClr val="001F5F"/>
                </a:solidFill>
                <a:latin typeface="Arial"/>
                <a:cs typeface="Arial"/>
              </a:rPr>
              <a:t>102]</a:t>
            </a:r>
            <a:endParaRPr sz="1600">
              <a:latin typeface="Arial"/>
              <a:cs typeface="Arial"/>
            </a:endParaRPr>
          </a:p>
          <a:p>
            <a:pPr marL="365760">
              <a:lnSpc>
                <a:spcPct val="100000"/>
              </a:lnSpc>
            </a:pPr>
            <a:r>
              <a:rPr dirty="0" sz="1600" spc="-5">
                <a:solidFill>
                  <a:srgbClr val="001F5F"/>
                </a:solidFill>
                <a:latin typeface="Arial"/>
                <a:cs typeface="Arial"/>
              </a:rPr>
              <a:t>List of Customer Id in function definition: [100, 101, 102, [10, 20,</a:t>
            </a:r>
            <a:r>
              <a:rPr dirty="0" sz="1600" spc="150">
                <a:solidFill>
                  <a:srgbClr val="001F5F"/>
                </a:solidFill>
                <a:latin typeface="Arial"/>
                <a:cs typeface="Arial"/>
              </a:rPr>
              <a:t> </a:t>
            </a:r>
            <a:r>
              <a:rPr dirty="0" sz="1600" spc="-5">
                <a:solidFill>
                  <a:srgbClr val="001F5F"/>
                </a:solidFill>
                <a:latin typeface="Arial"/>
                <a:cs typeface="Arial"/>
              </a:rPr>
              <a:t>30]]</a:t>
            </a:r>
            <a:endParaRPr sz="1600">
              <a:latin typeface="Arial"/>
              <a:cs typeface="Arial"/>
            </a:endParaRPr>
          </a:p>
          <a:p>
            <a:pPr marL="365760">
              <a:lnSpc>
                <a:spcPct val="100000"/>
              </a:lnSpc>
            </a:pPr>
            <a:r>
              <a:rPr dirty="0" sz="1600" spc="-5">
                <a:solidFill>
                  <a:srgbClr val="001F5F"/>
                </a:solidFill>
                <a:latin typeface="Arial"/>
                <a:cs typeface="Arial"/>
              </a:rPr>
              <a:t>List of Customer Id after function invocation: [100, 101, 102, [10, 20,</a:t>
            </a:r>
            <a:r>
              <a:rPr dirty="0" sz="1600" spc="185">
                <a:solidFill>
                  <a:srgbClr val="001F5F"/>
                </a:solidFill>
                <a:latin typeface="Arial"/>
                <a:cs typeface="Arial"/>
              </a:rPr>
              <a:t> </a:t>
            </a:r>
            <a:r>
              <a:rPr dirty="0" sz="1600" spc="-5">
                <a:solidFill>
                  <a:srgbClr val="001F5F"/>
                </a:solidFill>
                <a:latin typeface="Arial"/>
                <a:cs typeface="Arial"/>
              </a:rPr>
              <a:t>30]]</a:t>
            </a:r>
            <a:endParaRPr sz="16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1084460" y="1486915"/>
            <a:ext cx="3884295" cy="198501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Different types </a:t>
            </a:r>
            <a:r>
              <a:rPr dirty="0" sz="1800" spc="-5">
                <a:solidFill>
                  <a:srgbClr val="6C6D70"/>
                </a:solidFill>
                <a:latin typeface="Arial"/>
                <a:cs typeface="Arial"/>
              </a:rPr>
              <a:t>of formal</a:t>
            </a:r>
            <a:r>
              <a:rPr dirty="0" sz="1800" spc="60">
                <a:solidFill>
                  <a:srgbClr val="6C6D70"/>
                </a:solidFill>
                <a:latin typeface="Arial"/>
                <a:cs typeface="Arial"/>
              </a:rPr>
              <a:t> </a:t>
            </a:r>
            <a:r>
              <a:rPr dirty="0" sz="1800" spc="-5">
                <a:solidFill>
                  <a:srgbClr val="6C6D70"/>
                </a:solidFill>
                <a:latin typeface="Arial"/>
                <a:cs typeface="Arial"/>
              </a:rPr>
              <a:t>arguments: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Required</a:t>
            </a:r>
            <a:r>
              <a:rPr dirty="0" sz="1600" spc="-10">
                <a:solidFill>
                  <a:srgbClr val="6C6D70"/>
                </a:solidFill>
                <a:latin typeface="Arial"/>
                <a:cs typeface="Arial"/>
              </a:rPr>
              <a:t> </a:t>
            </a:r>
            <a:r>
              <a:rPr dirty="0" sz="1600" spc="-5">
                <a:solidFill>
                  <a:srgbClr val="6C6D70"/>
                </a:solidFill>
                <a:latin typeface="Arial"/>
                <a:cs typeface="Arial"/>
              </a:rPr>
              <a:t>arguments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10">
                <a:solidFill>
                  <a:srgbClr val="6C6D70"/>
                </a:solidFill>
                <a:latin typeface="Arial"/>
                <a:cs typeface="Arial"/>
              </a:rPr>
              <a:t>Keyword</a:t>
            </a:r>
            <a:r>
              <a:rPr dirty="0" sz="1600" spc="25">
                <a:solidFill>
                  <a:srgbClr val="6C6D70"/>
                </a:solidFill>
                <a:latin typeface="Arial"/>
                <a:cs typeface="Arial"/>
              </a:rPr>
              <a:t> </a:t>
            </a:r>
            <a:r>
              <a:rPr dirty="0" sz="1600" spc="-5">
                <a:solidFill>
                  <a:srgbClr val="6C6D70"/>
                </a:solidFill>
                <a:latin typeface="Arial"/>
                <a:cs typeface="Arial"/>
              </a:rPr>
              <a:t>arguments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Default</a:t>
            </a:r>
            <a:r>
              <a:rPr dirty="0" sz="1600" spc="-10">
                <a:solidFill>
                  <a:srgbClr val="6C6D70"/>
                </a:solidFill>
                <a:latin typeface="Arial"/>
                <a:cs typeface="Arial"/>
              </a:rPr>
              <a:t> </a:t>
            </a:r>
            <a:r>
              <a:rPr dirty="0" sz="1600" spc="-5">
                <a:solidFill>
                  <a:srgbClr val="6C6D70"/>
                </a:solidFill>
                <a:latin typeface="Arial"/>
                <a:cs typeface="Arial"/>
              </a:rPr>
              <a:t>arguments</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20">
                <a:solidFill>
                  <a:srgbClr val="6C6D70"/>
                </a:solidFill>
                <a:latin typeface="Arial"/>
                <a:cs typeface="Arial"/>
              </a:rPr>
              <a:t>Variable </a:t>
            </a:r>
            <a:r>
              <a:rPr dirty="0" sz="1600" spc="-5">
                <a:solidFill>
                  <a:srgbClr val="6C6D70"/>
                </a:solidFill>
                <a:latin typeface="Arial"/>
                <a:cs typeface="Arial"/>
              </a:rPr>
              <a:t>– length</a:t>
            </a:r>
            <a:r>
              <a:rPr dirty="0" sz="1600" spc="5">
                <a:solidFill>
                  <a:srgbClr val="6C6D70"/>
                </a:solidFill>
                <a:latin typeface="Arial"/>
                <a:cs typeface="Arial"/>
              </a:rPr>
              <a:t> </a:t>
            </a:r>
            <a:r>
              <a:rPr dirty="0" sz="1600" spc="-5">
                <a:solidFill>
                  <a:srgbClr val="6C6D70"/>
                </a:solidFill>
                <a:latin typeface="Arial"/>
                <a:cs typeface="Arial"/>
              </a:rPr>
              <a:t>arguments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4</a:t>
            </a:r>
            <a:endParaRPr sz="1000">
              <a:latin typeface="Arial"/>
              <a:cs typeface="Arial"/>
            </a:endParaRPr>
          </a:p>
        </p:txBody>
      </p:sp>
      <p:sp>
        <p:nvSpPr>
          <p:cNvPr id="6" name="object 6"/>
          <p:cNvSpPr/>
          <p:nvPr/>
        </p:nvSpPr>
        <p:spPr>
          <a:xfrm>
            <a:off x="2014606" y="4311396"/>
            <a:ext cx="6669405" cy="669290"/>
          </a:xfrm>
          <a:custGeom>
            <a:avLst/>
            <a:gdLst/>
            <a:ahLst/>
            <a:cxnLst/>
            <a:rect l="l" t="t" r="r" b="b"/>
            <a:pathLst>
              <a:path w="6669405" h="669289">
                <a:moveTo>
                  <a:pt x="0" y="0"/>
                </a:moveTo>
                <a:lnTo>
                  <a:pt x="0" y="669036"/>
                </a:lnTo>
                <a:lnTo>
                  <a:pt x="6669024" y="669036"/>
                </a:lnTo>
                <a:lnTo>
                  <a:pt x="6669024" y="0"/>
                </a:lnTo>
                <a:lnTo>
                  <a:pt x="0" y="0"/>
                </a:lnTo>
                <a:close/>
              </a:path>
            </a:pathLst>
          </a:custGeom>
          <a:solidFill>
            <a:srgbClr val="BFE8FF"/>
          </a:solidFill>
        </p:spPr>
        <p:txBody>
          <a:bodyPr wrap="square" lIns="0" tIns="0" rIns="0" bIns="0" rtlCol="0"/>
          <a:lstStyle/>
          <a:p/>
        </p:txBody>
      </p:sp>
      <p:sp>
        <p:nvSpPr>
          <p:cNvPr id="7" name="object 7"/>
          <p:cNvSpPr/>
          <p:nvPr/>
        </p:nvSpPr>
        <p:spPr>
          <a:xfrm>
            <a:off x="2010034" y="4306824"/>
            <a:ext cx="6678295" cy="678180"/>
          </a:xfrm>
          <a:custGeom>
            <a:avLst/>
            <a:gdLst/>
            <a:ahLst/>
            <a:cxnLst/>
            <a:rect l="l" t="t" r="r" b="b"/>
            <a:pathLst>
              <a:path w="6678295" h="678179">
                <a:moveTo>
                  <a:pt x="6678168" y="676656"/>
                </a:moveTo>
                <a:lnTo>
                  <a:pt x="6678168" y="3048"/>
                </a:lnTo>
                <a:lnTo>
                  <a:pt x="6676644" y="0"/>
                </a:lnTo>
                <a:lnTo>
                  <a:pt x="3048" y="0"/>
                </a:lnTo>
                <a:lnTo>
                  <a:pt x="0" y="3048"/>
                </a:lnTo>
                <a:lnTo>
                  <a:pt x="0" y="676656"/>
                </a:lnTo>
                <a:lnTo>
                  <a:pt x="3048" y="678180"/>
                </a:lnTo>
                <a:lnTo>
                  <a:pt x="4572" y="678180"/>
                </a:lnTo>
                <a:lnTo>
                  <a:pt x="4572" y="10668"/>
                </a:lnTo>
                <a:lnTo>
                  <a:pt x="10668" y="4572"/>
                </a:lnTo>
                <a:lnTo>
                  <a:pt x="10668" y="10668"/>
                </a:lnTo>
                <a:lnTo>
                  <a:pt x="6669024" y="10668"/>
                </a:lnTo>
                <a:lnTo>
                  <a:pt x="6669024" y="4572"/>
                </a:lnTo>
                <a:lnTo>
                  <a:pt x="6673596" y="10668"/>
                </a:lnTo>
                <a:lnTo>
                  <a:pt x="6673596" y="678180"/>
                </a:lnTo>
                <a:lnTo>
                  <a:pt x="6676644" y="678180"/>
                </a:lnTo>
                <a:lnTo>
                  <a:pt x="6678168" y="676656"/>
                </a:lnTo>
                <a:close/>
              </a:path>
              <a:path w="6678295" h="678179">
                <a:moveTo>
                  <a:pt x="10668" y="10668"/>
                </a:moveTo>
                <a:lnTo>
                  <a:pt x="10668" y="4572"/>
                </a:lnTo>
                <a:lnTo>
                  <a:pt x="4572" y="10668"/>
                </a:lnTo>
                <a:lnTo>
                  <a:pt x="10668" y="10668"/>
                </a:lnTo>
                <a:close/>
              </a:path>
              <a:path w="6678295" h="678179">
                <a:moveTo>
                  <a:pt x="10668" y="669036"/>
                </a:moveTo>
                <a:lnTo>
                  <a:pt x="10668" y="10668"/>
                </a:lnTo>
                <a:lnTo>
                  <a:pt x="4572" y="10668"/>
                </a:lnTo>
                <a:lnTo>
                  <a:pt x="4572" y="669036"/>
                </a:lnTo>
                <a:lnTo>
                  <a:pt x="10668" y="669036"/>
                </a:lnTo>
                <a:close/>
              </a:path>
              <a:path w="6678295" h="678179">
                <a:moveTo>
                  <a:pt x="6673596" y="669036"/>
                </a:moveTo>
                <a:lnTo>
                  <a:pt x="4572" y="669036"/>
                </a:lnTo>
                <a:lnTo>
                  <a:pt x="10668" y="673608"/>
                </a:lnTo>
                <a:lnTo>
                  <a:pt x="10668" y="678180"/>
                </a:lnTo>
                <a:lnTo>
                  <a:pt x="6669024" y="678180"/>
                </a:lnTo>
                <a:lnTo>
                  <a:pt x="6669024" y="673608"/>
                </a:lnTo>
                <a:lnTo>
                  <a:pt x="6673596" y="669036"/>
                </a:lnTo>
                <a:close/>
              </a:path>
              <a:path w="6678295" h="678179">
                <a:moveTo>
                  <a:pt x="10668" y="678180"/>
                </a:moveTo>
                <a:lnTo>
                  <a:pt x="10668" y="673608"/>
                </a:lnTo>
                <a:lnTo>
                  <a:pt x="4572" y="669036"/>
                </a:lnTo>
                <a:lnTo>
                  <a:pt x="4572" y="678180"/>
                </a:lnTo>
                <a:lnTo>
                  <a:pt x="10668" y="678180"/>
                </a:lnTo>
                <a:close/>
              </a:path>
              <a:path w="6678295" h="678179">
                <a:moveTo>
                  <a:pt x="6673596" y="10668"/>
                </a:moveTo>
                <a:lnTo>
                  <a:pt x="6669024" y="4572"/>
                </a:lnTo>
                <a:lnTo>
                  <a:pt x="6669024" y="10668"/>
                </a:lnTo>
                <a:lnTo>
                  <a:pt x="6673596" y="10668"/>
                </a:lnTo>
                <a:close/>
              </a:path>
              <a:path w="6678295" h="678179">
                <a:moveTo>
                  <a:pt x="6673596" y="669036"/>
                </a:moveTo>
                <a:lnTo>
                  <a:pt x="6673596" y="10668"/>
                </a:lnTo>
                <a:lnTo>
                  <a:pt x="6669024" y="10668"/>
                </a:lnTo>
                <a:lnTo>
                  <a:pt x="6669024" y="669036"/>
                </a:lnTo>
                <a:lnTo>
                  <a:pt x="6673596" y="669036"/>
                </a:lnTo>
                <a:close/>
              </a:path>
              <a:path w="6678295" h="678179">
                <a:moveTo>
                  <a:pt x="6673596" y="678180"/>
                </a:moveTo>
                <a:lnTo>
                  <a:pt x="6673596" y="669036"/>
                </a:lnTo>
                <a:lnTo>
                  <a:pt x="6669024" y="673608"/>
                </a:lnTo>
                <a:lnTo>
                  <a:pt x="6669024" y="678180"/>
                </a:lnTo>
                <a:lnTo>
                  <a:pt x="6673596" y="678180"/>
                </a:lnTo>
                <a:close/>
              </a:path>
            </a:pathLst>
          </a:custGeom>
          <a:solidFill>
            <a:srgbClr val="353638"/>
          </a:solidFill>
        </p:spPr>
        <p:txBody>
          <a:bodyPr wrap="square" lIns="0" tIns="0" rIns="0" bIns="0" rtlCol="0"/>
          <a:lstStyle/>
          <a:p/>
        </p:txBody>
      </p:sp>
      <p:sp>
        <p:nvSpPr>
          <p:cNvPr id="8" name="object 8"/>
          <p:cNvSpPr txBox="1"/>
          <p:nvPr/>
        </p:nvSpPr>
        <p:spPr>
          <a:xfrm>
            <a:off x="2014606" y="4480050"/>
            <a:ext cx="6669405" cy="299720"/>
          </a:xfrm>
          <a:prstGeom prst="rect">
            <a:avLst/>
          </a:prstGeom>
        </p:spPr>
        <p:txBody>
          <a:bodyPr wrap="square" lIns="0" tIns="12700" rIns="0" bIns="0" rtlCol="0" vert="horz">
            <a:spAutoFit/>
          </a:bodyPr>
          <a:lstStyle/>
          <a:p>
            <a:pPr marL="381000">
              <a:lnSpc>
                <a:spcPct val="100000"/>
              </a:lnSpc>
              <a:spcBef>
                <a:spcPts val="100"/>
              </a:spcBef>
            </a:pPr>
            <a:r>
              <a:rPr dirty="0" sz="1800" spc="-5" b="1">
                <a:solidFill>
                  <a:srgbClr val="6C6D70"/>
                </a:solidFill>
                <a:latin typeface="Arial"/>
                <a:cs typeface="Arial"/>
              </a:rPr>
              <a:t>Demo: </a:t>
            </a:r>
            <a:r>
              <a:rPr dirty="0" sz="1800" spc="-10" b="1">
                <a:solidFill>
                  <a:srgbClr val="6C6D70"/>
                </a:solidFill>
                <a:latin typeface="Arial"/>
                <a:cs typeface="Arial"/>
              </a:rPr>
              <a:t>Assignment </a:t>
            </a:r>
            <a:r>
              <a:rPr dirty="0" sz="1800" spc="-5" b="1">
                <a:solidFill>
                  <a:srgbClr val="6C6D70"/>
                </a:solidFill>
                <a:latin typeface="Arial"/>
                <a:cs typeface="Arial"/>
              </a:rPr>
              <a:t>38: Functions </a:t>
            </a:r>
            <a:r>
              <a:rPr dirty="0" sz="1800" b="1">
                <a:solidFill>
                  <a:srgbClr val="6C6D70"/>
                </a:solidFill>
                <a:latin typeface="Arial"/>
                <a:cs typeface="Arial"/>
              </a:rPr>
              <a:t>– </a:t>
            </a:r>
            <a:r>
              <a:rPr dirty="0" sz="1800" spc="-5" b="1">
                <a:solidFill>
                  <a:srgbClr val="6C6D70"/>
                </a:solidFill>
                <a:latin typeface="Arial"/>
                <a:cs typeface="Arial"/>
              </a:rPr>
              <a:t>Pass </a:t>
            </a:r>
            <a:r>
              <a:rPr dirty="0" sz="1800" b="1">
                <a:solidFill>
                  <a:srgbClr val="6C6D70"/>
                </a:solidFill>
                <a:latin typeface="Arial"/>
                <a:cs typeface="Arial"/>
              </a:rPr>
              <a:t>by</a:t>
            </a:r>
            <a:r>
              <a:rPr dirty="0" sz="1800" spc="-10" b="1">
                <a:solidFill>
                  <a:srgbClr val="6C6D70"/>
                </a:solidFill>
                <a:latin typeface="Arial"/>
                <a:cs typeface="Arial"/>
              </a:rPr>
              <a:t> </a:t>
            </a:r>
            <a:r>
              <a:rPr dirty="0" sz="1800" spc="-5" b="1">
                <a:solidFill>
                  <a:srgbClr val="6C6D70"/>
                </a:solidFill>
                <a:latin typeface="Arial"/>
                <a:cs typeface="Arial"/>
              </a:rPr>
              <a:t>Reference</a:t>
            </a:r>
            <a:endParaRPr sz="1800">
              <a:latin typeface="Arial"/>
              <a:cs typeface="Arial"/>
            </a:endParaRPr>
          </a:p>
        </p:txBody>
      </p:sp>
      <p:sp>
        <p:nvSpPr>
          <p:cNvPr id="9" name="object 9"/>
          <p:cNvSpPr/>
          <p:nvPr/>
        </p:nvSpPr>
        <p:spPr>
          <a:xfrm>
            <a:off x="1316617" y="5530596"/>
            <a:ext cx="8164195" cy="457200"/>
          </a:xfrm>
          <a:custGeom>
            <a:avLst/>
            <a:gdLst/>
            <a:ahLst/>
            <a:cxnLst/>
            <a:rect l="l" t="t" r="r" b="b"/>
            <a:pathLst>
              <a:path w="8164195" h="457200">
                <a:moveTo>
                  <a:pt x="0" y="0"/>
                </a:moveTo>
                <a:lnTo>
                  <a:pt x="0" y="457200"/>
                </a:lnTo>
                <a:lnTo>
                  <a:pt x="8164068" y="457200"/>
                </a:lnTo>
                <a:lnTo>
                  <a:pt x="8164068" y="0"/>
                </a:lnTo>
                <a:lnTo>
                  <a:pt x="0" y="0"/>
                </a:lnTo>
                <a:close/>
              </a:path>
            </a:pathLst>
          </a:custGeom>
          <a:solidFill>
            <a:srgbClr val="FCDED4"/>
          </a:solidFill>
        </p:spPr>
        <p:txBody>
          <a:bodyPr wrap="square" lIns="0" tIns="0" rIns="0" bIns="0" rtlCol="0"/>
          <a:lstStyle/>
          <a:p/>
        </p:txBody>
      </p:sp>
      <p:sp>
        <p:nvSpPr>
          <p:cNvPr id="10" name="object 10"/>
          <p:cNvSpPr/>
          <p:nvPr/>
        </p:nvSpPr>
        <p:spPr>
          <a:xfrm>
            <a:off x="1312045" y="5526024"/>
            <a:ext cx="8173720" cy="467995"/>
          </a:xfrm>
          <a:custGeom>
            <a:avLst/>
            <a:gdLst/>
            <a:ahLst/>
            <a:cxnLst/>
            <a:rect l="l" t="t" r="r" b="b"/>
            <a:pathLst>
              <a:path w="8173720" h="467995">
                <a:moveTo>
                  <a:pt x="8173209" y="464820"/>
                </a:moveTo>
                <a:lnTo>
                  <a:pt x="8173209" y="3048"/>
                </a:lnTo>
                <a:lnTo>
                  <a:pt x="8170161" y="0"/>
                </a:lnTo>
                <a:lnTo>
                  <a:pt x="1524" y="0"/>
                </a:lnTo>
                <a:lnTo>
                  <a:pt x="0" y="3048"/>
                </a:lnTo>
                <a:lnTo>
                  <a:pt x="0" y="464820"/>
                </a:lnTo>
                <a:lnTo>
                  <a:pt x="1524" y="467868"/>
                </a:lnTo>
                <a:lnTo>
                  <a:pt x="4572" y="467868"/>
                </a:lnTo>
                <a:lnTo>
                  <a:pt x="4572" y="10668"/>
                </a:lnTo>
                <a:lnTo>
                  <a:pt x="9144" y="4572"/>
                </a:lnTo>
                <a:lnTo>
                  <a:pt x="9144" y="10668"/>
                </a:lnTo>
                <a:lnTo>
                  <a:pt x="8162541" y="10668"/>
                </a:lnTo>
                <a:lnTo>
                  <a:pt x="8162541" y="4572"/>
                </a:lnTo>
                <a:lnTo>
                  <a:pt x="8168637" y="10668"/>
                </a:lnTo>
                <a:lnTo>
                  <a:pt x="8168637" y="467868"/>
                </a:lnTo>
                <a:lnTo>
                  <a:pt x="8170161" y="467868"/>
                </a:lnTo>
                <a:lnTo>
                  <a:pt x="8173209" y="464820"/>
                </a:lnTo>
                <a:close/>
              </a:path>
              <a:path w="8173720" h="467995">
                <a:moveTo>
                  <a:pt x="9144" y="10668"/>
                </a:moveTo>
                <a:lnTo>
                  <a:pt x="9144" y="4572"/>
                </a:lnTo>
                <a:lnTo>
                  <a:pt x="4572" y="10668"/>
                </a:lnTo>
                <a:lnTo>
                  <a:pt x="9144" y="10668"/>
                </a:lnTo>
                <a:close/>
              </a:path>
              <a:path w="8173720" h="467995">
                <a:moveTo>
                  <a:pt x="9144" y="457200"/>
                </a:moveTo>
                <a:lnTo>
                  <a:pt x="9144" y="10668"/>
                </a:lnTo>
                <a:lnTo>
                  <a:pt x="4572" y="10668"/>
                </a:lnTo>
                <a:lnTo>
                  <a:pt x="4572" y="457200"/>
                </a:lnTo>
                <a:lnTo>
                  <a:pt x="9144" y="457200"/>
                </a:lnTo>
                <a:close/>
              </a:path>
              <a:path w="8173720" h="467995">
                <a:moveTo>
                  <a:pt x="8168637" y="457200"/>
                </a:moveTo>
                <a:lnTo>
                  <a:pt x="4572" y="457200"/>
                </a:lnTo>
                <a:lnTo>
                  <a:pt x="9144" y="461772"/>
                </a:lnTo>
                <a:lnTo>
                  <a:pt x="9144" y="467868"/>
                </a:lnTo>
                <a:lnTo>
                  <a:pt x="8162541" y="467868"/>
                </a:lnTo>
                <a:lnTo>
                  <a:pt x="8162541" y="461772"/>
                </a:lnTo>
                <a:lnTo>
                  <a:pt x="8168637" y="457200"/>
                </a:lnTo>
                <a:close/>
              </a:path>
              <a:path w="8173720" h="467995">
                <a:moveTo>
                  <a:pt x="9144" y="467868"/>
                </a:moveTo>
                <a:lnTo>
                  <a:pt x="9144" y="461772"/>
                </a:lnTo>
                <a:lnTo>
                  <a:pt x="4572" y="457200"/>
                </a:lnTo>
                <a:lnTo>
                  <a:pt x="4572" y="467868"/>
                </a:lnTo>
                <a:lnTo>
                  <a:pt x="9144" y="467868"/>
                </a:lnTo>
                <a:close/>
              </a:path>
              <a:path w="8173720" h="467995">
                <a:moveTo>
                  <a:pt x="8168637" y="10668"/>
                </a:moveTo>
                <a:lnTo>
                  <a:pt x="8162541" y="4572"/>
                </a:lnTo>
                <a:lnTo>
                  <a:pt x="8162541" y="10668"/>
                </a:lnTo>
                <a:lnTo>
                  <a:pt x="8168637" y="10668"/>
                </a:lnTo>
                <a:close/>
              </a:path>
              <a:path w="8173720" h="467995">
                <a:moveTo>
                  <a:pt x="8168637" y="457200"/>
                </a:moveTo>
                <a:lnTo>
                  <a:pt x="8168637" y="10668"/>
                </a:lnTo>
                <a:lnTo>
                  <a:pt x="8162541" y="10668"/>
                </a:lnTo>
                <a:lnTo>
                  <a:pt x="8162541" y="457200"/>
                </a:lnTo>
                <a:lnTo>
                  <a:pt x="8168637" y="457200"/>
                </a:lnTo>
                <a:close/>
              </a:path>
              <a:path w="8173720" h="467995">
                <a:moveTo>
                  <a:pt x="8168637" y="467868"/>
                </a:moveTo>
                <a:lnTo>
                  <a:pt x="8168637" y="457200"/>
                </a:lnTo>
                <a:lnTo>
                  <a:pt x="8162541" y="461772"/>
                </a:lnTo>
                <a:lnTo>
                  <a:pt x="8162541" y="467868"/>
                </a:lnTo>
                <a:lnTo>
                  <a:pt x="8168637" y="467868"/>
                </a:lnTo>
                <a:close/>
              </a:path>
            </a:pathLst>
          </a:custGeom>
          <a:solidFill>
            <a:srgbClr val="353638"/>
          </a:solidFill>
        </p:spPr>
        <p:txBody>
          <a:bodyPr wrap="square" lIns="0" tIns="0" rIns="0" bIns="0" rtlCol="0"/>
          <a:lstStyle/>
          <a:p/>
        </p:txBody>
      </p:sp>
      <p:sp>
        <p:nvSpPr>
          <p:cNvPr id="11" name="object 11"/>
          <p:cNvSpPr txBox="1"/>
          <p:nvPr/>
        </p:nvSpPr>
        <p:spPr>
          <a:xfrm>
            <a:off x="1316617" y="5610857"/>
            <a:ext cx="8164195" cy="269240"/>
          </a:xfrm>
          <a:prstGeom prst="rect">
            <a:avLst/>
          </a:prstGeom>
        </p:spPr>
        <p:txBody>
          <a:bodyPr wrap="square" lIns="0" tIns="12065" rIns="0" bIns="0" rtlCol="0" vert="horz">
            <a:spAutoFit/>
          </a:bodyPr>
          <a:lstStyle/>
          <a:p>
            <a:pPr marL="99314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39: </a:t>
            </a:r>
            <a:r>
              <a:rPr dirty="0" sz="1600" spc="-10" b="1">
                <a:solidFill>
                  <a:srgbClr val="6C6D70"/>
                </a:solidFill>
                <a:latin typeface="Arial"/>
                <a:cs typeface="Arial"/>
              </a:rPr>
              <a:t>Functions </a:t>
            </a:r>
            <a:r>
              <a:rPr dirty="0" sz="1600" spc="-5" b="1">
                <a:solidFill>
                  <a:srgbClr val="6C6D70"/>
                </a:solidFill>
                <a:latin typeface="Arial"/>
                <a:cs typeface="Arial"/>
              </a:rPr>
              <a:t>– Pass by</a:t>
            </a:r>
            <a:r>
              <a:rPr dirty="0" sz="1600" spc="150" b="1">
                <a:solidFill>
                  <a:srgbClr val="6C6D70"/>
                </a:solidFill>
                <a:latin typeface="Arial"/>
                <a:cs typeface="Arial"/>
              </a:rPr>
              <a:t> </a:t>
            </a:r>
            <a:r>
              <a:rPr dirty="0" sz="1600" spc="-5" b="1">
                <a:solidFill>
                  <a:srgbClr val="6C6D70"/>
                </a:solidFill>
                <a:latin typeface="Arial"/>
                <a:cs typeface="Arial"/>
              </a:rPr>
              <a:t>Reference</a:t>
            </a:r>
            <a:endParaRPr sz="1600">
              <a:latin typeface="Arial"/>
              <a:cs typeface="Arial"/>
            </a:endParaRPr>
          </a:p>
        </p:txBody>
      </p:sp>
      <p:sp>
        <p:nvSpPr>
          <p:cNvPr id="12" name="object 12"/>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1204" y="551179"/>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1084460" y="1166875"/>
            <a:ext cx="8416925" cy="14122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Required</a:t>
            </a:r>
            <a:r>
              <a:rPr dirty="0" sz="1800" b="1">
                <a:solidFill>
                  <a:srgbClr val="6C6D70"/>
                </a:solidFill>
                <a:latin typeface="Arial"/>
                <a:cs typeface="Arial"/>
              </a:rPr>
              <a:t> </a:t>
            </a:r>
            <a:r>
              <a:rPr dirty="0" sz="1800" spc="-5" b="1">
                <a:solidFill>
                  <a:srgbClr val="6C6D70"/>
                </a:solidFill>
                <a:latin typeface="Arial"/>
                <a:cs typeface="Arial"/>
              </a:rPr>
              <a:t>arguments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Arguments follow positional</a:t>
            </a:r>
            <a:r>
              <a:rPr dirty="0" sz="1600" spc="-10">
                <a:solidFill>
                  <a:srgbClr val="6C6D70"/>
                </a:solidFill>
                <a:latin typeface="Arial"/>
                <a:cs typeface="Arial"/>
              </a:rPr>
              <a:t> </a:t>
            </a:r>
            <a:r>
              <a:rPr dirty="0" sz="1600" spc="-5">
                <a:solidFill>
                  <a:srgbClr val="6C6D70"/>
                </a:solidFill>
                <a:latin typeface="Arial"/>
                <a:cs typeface="Arial"/>
              </a:rPr>
              <a:t>order</a:t>
            </a:r>
            <a:endParaRPr sz="1600">
              <a:latin typeface="Arial"/>
              <a:cs typeface="Arial"/>
            </a:endParaRPr>
          </a:p>
          <a:p>
            <a:pPr lvl="1" marL="469900" marR="5080" indent="-226060">
              <a:lnSpc>
                <a:spcPct val="110000"/>
              </a:lnSpc>
              <a:spcBef>
                <a:spcPts val="1195"/>
              </a:spcBef>
              <a:buClr>
                <a:srgbClr val="007BC3"/>
              </a:buClr>
              <a:buChar char="–"/>
              <a:tabLst>
                <a:tab pos="470534" algn="l"/>
              </a:tabLst>
            </a:pPr>
            <a:r>
              <a:rPr dirty="0" sz="1600" spc="-5">
                <a:solidFill>
                  <a:srgbClr val="6C6D70"/>
                </a:solidFill>
                <a:latin typeface="Arial"/>
                <a:cs typeface="Arial"/>
              </a:rPr>
              <a:t>No. of arguments and the order of arguments in the function call should be exactly same  as that in function</a:t>
            </a:r>
            <a:r>
              <a:rPr dirty="0" sz="1600" spc="15">
                <a:solidFill>
                  <a:srgbClr val="6C6D70"/>
                </a:solidFill>
                <a:latin typeface="Arial"/>
                <a:cs typeface="Arial"/>
              </a:rPr>
              <a:t> </a:t>
            </a:r>
            <a:r>
              <a:rPr dirty="0" sz="1600" spc="-5">
                <a:solidFill>
                  <a:srgbClr val="6C6D70"/>
                </a:solidFill>
                <a:latin typeface="Arial"/>
                <a:cs typeface="Arial"/>
              </a:rPr>
              <a:t>definition</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5</a:t>
            </a:r>
            <a:endParaRPr sz="1000">
              <a:latin typeface="Arial"/>
              <a:cs typeface="Arial"/>
            </a:endParaRPr>
          </a:p>
        </p:txBody>
      </p:sp>
      <p:sp>
        <p:nvSpPr>
          <p:cNvPr id="6" name="object 6"/>
          <p:cNvSpPr/>
          <p:nvPr/>
        </p:nvSpPr>
        <p:spPr>
          <a:xfrm>
            <a:off x="2743078" y="2871216"/>
            <a:ext cx="6400800" cy="2063750"/>
          </a:xfrm>
          <a:custGeom>
            <a:avLst/>
            <a:gdLst/>
            <a:ahLst/>
            <a:cxnLst/>
            <a:rect l="l" t="t" r="r" b="b"/>
            <a:pathLst>
              <a:path w="6400800" h="2063750">
                <a:moveTo>
                  <a:pt x="0" y="0"/>
                </a:moveTo>
                <a:lnTo>
                  <a:pt x="0" y="2063496"/>
                </a:lnTo>
                <a:lnTo>
                  <a:pt x="6400800" y="2063496"/>
                </a:lnTo>
                <a:lnTo>
                  <a:pt x="6400800" y="0"/>
                </a:lnTo>
                <a:lnTo>
                  <a:pt x="0" y="0"/>
                </a:lnTo>
                <a:close/>
              </a:path>
            </a:pathLst>
          </a:custGeom>
          <a:solidFill>
            <a:srgbClr val="D1ECF8"/>
          </a:solidFill>
        </p:spPr>
        <p:txBody>
          <a:bodyPr wrap="square" lIns="0" tIns="0" rIns="0" bIns="0" rtlCol="0"/>
          <a:lstStyle/>
          <a:p/>
        </p:txBody>
      </p:sp>
      <p:sp>
        <p:nvSpPr>
          <p:cNvPr id="7" name="object 7"/>
          <p:cNvSpPr/>
          <p:nvPr/>
        </p:nvSpPr>
        <p:spPr>
          <a:xfrm>
            <a:off x="2729362" y="2857500"/>
            <a:ext cx="6430010" cy="2091055"/>
          </a:xfrm>
          <a:custGeom>
            <a:avLst/>
            <a:gdLst/>
            <a:ahLst/>
            <a:cxnLst/>
            <a:rect l="l" t="t" r="r" b="b"/>
            <a:pathLst>
              <a:path w="6430009" h="2091054">
                <a:moveTo>
                  <a:pt x="6429756" y="2084832"/>
                </a:moveTo>
                <a:lnTo>
                  <a:pt x="6429756" y="6096"/>
                </a:lnTo>
                <a:lnTo>
                  <a:pt x="6423660" y="0"/>
                </a:lnTo>
                <a:lnTo>
                  <a:pt x="6096" y="0"/>
                </a:lnTo>
                <a:lnTo>
                  <a:pt x="0" y="6096"/>
                </a:lnTo>
                <a:lnTo>
                  <a:pt x="0" y="2084832"/>
                </a:lnTo>
                <a:lnTo>
                  <a:pt x="6096" y="2090928"/>
                </a:lnTo>
                <a:lnTo>
                  <a:pt x="13716" y="2090928"/>
                </a:lnTo>
                <a:lnTo>
                  <a:pt x="13716" y="28956"/>
                </a:lnTo>
                <a:lnTo>
                  <a:pt x="28956" y="13716"/>
                </a:lnTo>
                <a:lnTo>
                  <a:pt x="28956" y="28956"/>
                </a:lnTo>
                <a:lnTo>
                  <a:pt x="6400800" y="28956"/>
                </a:lnTo>
                <a:lnTo>
                  <a:pt x="6400800" y="13716"/>
                </a:lnTo>
                <a:lnTo>
                  <a:pt x="6414516" y="28956"/>
                </a:lnTo>
                <a:lnTo>
                  <a:pt x="6414516" y="2090928"/>
                </a:lnTo>
                <a:lnTo>
                  <a:pt x="6423660" y="2090928"/>
                </a:lnTo>
                <a:lnTo>
                  <a:pt x="6429756" y="2084832"/>
                </a:lnTo>
                <a:close/>
              </a:path>
              <a:path w="6430009" h="2091054">
                <a:moveTo>
                  <a:pt x="28956" y="28956"/>
                </a:moveTo>
                <a:lnTo>
                  <a:pt x="28956" y="13716"/>
                </a:lnTo>
                <a:lnTo>
                  <a:pt x="13716" y="28956"/>
                </a:lnTo>
                <a:lnTo>
                  <a:pt x="28956" y="28956"/>
                </a:lnTo>
                <a:close/>
              </a:path>
              <a:path w="6430009" h="2091054">
                <a:moveTo>
                  <a:pt x="28956" y="2061972"/>
                </a:moveTo>
                <a:lnTo>
                  <a:pt x="28956" y="28956"/>
                </a:lnTo>
                <a:lnTo>
                  <a:pt x="13716" y="28956"/>
                </a:lnTo>
                <a:lnTo>
                  <a:pt x="13716" y="2061972"/>
                </a:lnTo>
                <a:lnTo>
                  <a:pt x="28956" y="2061972"/>
                </a:lnTo>
                <a:close/>
              </a:path>
              <a:path w="6430009" h="2091054">
                <a:moveTo>
                  <a:pt x="6414516" y="2061972"/>
                </a:moveTo>
                <a:lnTo>
                  <a:pt x="13716" y="2061972"/>
                </a:lnTo>
                <a:lnTo>
                  <a:pt x="28956" y="2077212"/>
                </a:lnTo>
                <a:lnTo>
                  <a:pt x="28956" y="2090928"/>
                </a:lnTo>
                <a:lnTo>
                  <a:pt x="6400800" y="2090928"/>
                </a:lnTo>
                <a:lnTo>
                  <a:pt x="6400800" y="2077212"/>
                </a:lnTo>
                <a:lnTo>
                  <a:pt x="6414516" y="2061972"/>
                </a:lnTo>
                <a:close/>
              </a:path>
              <a:path w="6430009" h="2091054">
                <a:moveTo>
                  <a:pt x="28956" y="2090928"/>
                </a:moveTo>
                <a:lnTo>
                  <a:pt x="28956" y="2077212"/>
                </a:lnTo>
                <a:lnTo>
                  <a:pt x="13716" y="2061972"/>
                </a:lnTo>
                <a:lnTo>
                  <a:pt x="13716" y="2090928"/>
                </a:lnTo>
                <a:lnTo>
                  <a:pt x="28956" y="2090928"/>
                </a:lnTo>
                <a:close/>
              </a:path>
              <a:path w="6430009" h="2091054">
                <a:moveTo>
                  <a:pt x="6414516" y="28956"/>
                </a:moveTo>
                <a:lnTo>
                  <a:pt x="6400800" y="13716"/>
                </a:lnTo>
                <a:lnTo>
                  <a:pt x="6400800" y="28956"/>
                </a:lnTo>
                <a:lnTo>
                  <a:pt x="6414516" y="28956"/>
                </a:lnTo>
                <a:close/>
              </a:path>
              <a:path w="6430009" h="2091054">
                <a:moveTo>
                  <a:pt x="6414516" y="2061972"/>
                </a:moveTo>
                <a:lnTo>
                  <a:pt x="6414516" y="28956"/>
                </a:lnTo>
                <a:lnTo>
                  <a:pt x="6400800" y="28956"/>
                </a:lnTo>
                <a:lnTo>
                  <a:pt x="6400800" y="2061972"/>
                </a:lnTo>
                <a:lnTo>
                  <a:pt x="6414516" y="2061972"/>
                </a:lnTo>
                <a:close/>
              </a:path>
              <a:path w="6430009" h="2091054">
                <a:moveTo>
                  <a:pt x="6414516" y="2090928"/>
                </a:moveTo>
                <a:lnTo>
                  <a:pt x="6414516" y="2061972"/>
                </a:lnTo>
                <a:lnTo>
                  <a:pt x="6400800" y="2077212"/>
                </a:lnTo>
                <a:lnTo>
                  <a:pt x="6400800" y="2090928"/>
                </a:lnTo>
                <a:lnTo>
                  <a:pt x="6414516" y="2090928"/>
                </a:lnTo>
                <a:close/>
              </a:path>
            </a:pathLst>
          </a:custGeom>
          <a:solidFill>
            <a:srgbClr val="F15928"/>
          </a:solidFill>
        </p:spPr>
        <p:txBody>
          <a:bodyPr wrap="square" lIns="0" tIns="0" rIns="0" bIns="0" rtlCol="0"/>
          <a:lstStyle/>
          <a:p/>
        </p:txBody>
      </p:sp>
      <p:sp>
        <p:nvSpPr>
          <p:cNvPr id="8" name="object 8"/>
          <p:cNvSpPr txBox="1"/>
          <p:nvPr/>
        </p:nvSpPr>
        <p:spPr>
          <a:xfrm>
            <a:off x="2743078" y="2899662"/>
            <a:ext cx="6400800" cy="1976120"/>
          </a:xfrm>
          <a:prstGeom prst="rect">
            <a:avLst/>
          </a:prstGeom>
        </p:spPr>
        <p:txBody>
          <a:bodyPr wrap="square" lIns="0" tIns="12065" rIns="0" bIns="0" rtlCol="0" vert="horz">
            <a:spAutoFit/>
          </a:bodyPr>
          <a:lstStyle/>
          <a:p>
            <a:pPr marL="91440">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91440">
              <a:lnSpc>
                <a:spcPct val="100000"/>
              </a:lnSpc>
            </a:pPr>
            <a:r>
              <a:rPr dirty="0" sz="1600" spc="-5">
                <a:solidFill>
                  <a:srgbClr val="001F5F"/>
                </a:solidFill>
                <a:latin typeface="Arial"/>
                <a:cs typeface="Arial"/>
              </a:rPr>
              <a:t>def</a:t>
            </a:r>
            <a:r>
              <a:rPr dirty="0" sz="1600" spc="0">
                <a:solidFill>
                  <a:srgbClr val="001F5F"/>
                </a:solidFill>
                <a:latin typeface="Arial"/>
                <a:cs typeface="Arial"/>
              </a:rPr>
              <a:t> </a:t>
            </a:r>
            <a:r>
              <a:rPr dirty="0" sz="1600" spc="-5">
                <a:solidFill>
                  <a:srgbClr val="001F5F"/>
                </a:solidFill>
                <a:latin typeface="Arial"/>
                <a:cs typeface="Arial"/>
              </a:rPr>
              <a:t>print_str(str1):</a:t>
            </a:r>
            <a:endParaRPr sz="1600">
              <a:latin typeface="Arial"/>
              <a:cs typeface="Arial"/>
            </a:endParaRPr>
          </a:p>
          <a:p>
            <a:pPr marL="320040" marR="621030">
              <a:lnSpc>
                <a:spcPct val="100000"/>
              </a:lnSpc>
            </a:pPr>
            <a:r>
              <a:rPr dirty="0" sz="1600" spc="-5">
                <a:solidFill>
                  <a:srgbClr val="001F5F"/>
                </a:solidFill>
                <a:latin typeface="Arial"/>
                <a:cs typeface="Arial"/>
              </a:rPr>
              <a:t>print("This function prints the string passed as an argument")  print(str1)</a:t>
            </a:r>
            <a:endParaRPr sz="1600">
              <a:latin typeface="Arial"/>
              <a:cs typeface="Arial"/>
            </a:endParaRPr>
          </a:p>
          <a:p>
            <a:pPr marL="320040">
              <a:lnSpc>
                <a:spcPct val="100000"/>
              </a:lnSpc>
            </a:pPr>
            <a:r>
              <a:rPr dirty="0" sz="1600" spc="-5">
                <a:solidFill>
                  <a:srgbClr val="001F5F"/>
                </a:solidFill>
                <a:latin typeface="Arial"/>
                <a:cs typeface="Arial"/>
              </a:rPr>
              <a:t>return</a:t>
            </a:r>
            <a:endParaRPr sz="1600">
              <a:latin typeface="Arial"/>
              <a:cs typeface="Arial"/>
            </a:endParaRPr>
          </a:p>
          <a:p>
            <a:pPr>
              <a:lnSpc>
                <a:spcPct val="100000"/>
              </a:lnSpc>
              <a:spcBef>
                <a:spcPts val="20"/>
              </a:spcBef>
            </a:pPr>
            <a:endParaRPr sz="1650">
              <a:latin typeface="Times New Roman"/>
              <a:cs typeface="Times New Roman"/>
            </a:endParaRPr>
          </a:p>
          <a:p>
            <a:pPr marL="91440">
              <a:lnSpc>
                <a:spcPct val="100000"/>
              </a:lnSpc>
            </a:pPr>
            <a:r>
              <a:rPr dirty="0" sz="1600" spc="-5" b="1">
                <a:solidFill>
                  <a:srgbClr val="F15928"/>
                </a:solidFill>
                <a:latin typeface="Arial"/>
                <a:cs typeface="Arial"/>
              </a:rPr>
              <a:t># </a:t>
            </a:r>
            <a:r>
              <a:rPr dirty="0" sz="1600" spc="-10" b="1">
                <a:solidFill>
                  <a:srgbClr val="F15928"/>
                </a:solidFill>
                <a:latin typeface="Arial"/>
                <a:cs typeface="Arial"/>
              </a:rPr>
              <a:t>Function Invocation </a:t>
            </a:r>
            <a:r>
              <a:rPr dirty="0" sz="1600" b="1">
                <a:solidFill>
                  <a:srgbClr val="F15928"/>
                </a:solidFill>
                <a:latin typeface="Arial"/>
                <a:cs typeface="Arial"/>
              </a:rPr>
              <a:t>without </a:t>
            </a:r>
            <a:r>
              <a:rPr dirty="0" sz="1600" spc="-5" b="1">
                <a:solidFill>
                  <a:srgbClr val="F15928"/>
                </a:solidFill>
                <a:latin typeface="Arial"/>
                <a:cs typeface="Arial"/>
              </a:rPr>
              <a:t>required</a:t>
            </a:r>
            <a:r>
              <a:rPr dirty="0" sz="1600" spc="130" b="1">
                <a:solidFill>
                  <a:srgbClr val="F15928"/>
                </a:solidFill>
                <a:latin typeface="Arial"/>
                <a:cs typeface="Arial"/>
              </a:rPr>
              <a:t> </a:t>
            </a:r>
            <a:r>
              <a:rPr dirty="0" sz="1600" spc="-10" b="1">
                <a:solidFill>
                  <a:srgbClr val="F15928"/>
                </a:solidFill>
                <a:latin typeface="Arial"/>
                <a:cs typeface="Arial"/>
              </a:rPr>
              <a:t>arguments</a:t>
            </a:r>
            <a:endParaRPr sz="1600">
              <a:latin typeface="Arial"/>
              <a:cs typeface="Arial"/>
            </a:endParaRPr>
          </a:p>
          <a:p>
            <a:pPr marL="91440">
              <a:lnSpc>
                <a:spcPct val="100000"/>
              </a:lnSpc>
            </a:pPr>
            <a:r>
              <a:rPr dirty="0" sz="1600" spc="-5">
                <a:solidFill>
                  <a:srgbClr val="001F5F"/>
                </a:solidFill>
                <a:latin typeface="Arial"/>
                <a:cs typeface="Arial"/>
              </a:rPr>
              <a:t>print_str()</a:t>
            </a:r>
            <a:endParaRPr sz="1600">
              <a:latin typeface="Arial"/>
              <a:cs typeface="Arial"/>
            </a:endParaRPr>
          </a:p>
        </p:txBody>
      </p:sp>
      <p:sp>
        <p:nvSpPr>
          <p:cNvPr id="9" name="object 9"/>
          <p:cNvSpPr/>
          <p:nvPr/>
        </p:nvSpPr>
        <p:spPr>
          <a:xfrm>
            <a:off x="1773814" y="5911596"/>
            <a:ext cx="7609840" cy="340360"/>
          </a:xfrm>
          <a:custGeom>
            <a:avLst/>
            <a:gdLst/>
            <a:ahLst/>
            <a:cxnLst/>
            <a:rect l="l" t="t" r="r" b="b"/>
            <a:pathLst>
              <a:path w="7609840" h="340360">
                <a:moveTo>
                  <a:pt x="0" y="0"/>
                </a:moveTo>
                <a:lnTo>
                  <a:pt x="0" y="339852"/>
                </a:lnTo>
                <a:lnTo>
                  <a:pt x="7609332" y="339852"/>
                </a:lnTo>
                <a:lnTo>
                  <a:pt x="7609332" y="0"/>
                </a:lnTo>
                <a:lnTo>
                  <a:pt x="0" y="0"/>
                </a:lnTo>
                <a:close/>
              </a:path>
            </a:pathLst>
          </a:custGeom>
          <a:solidFill>
            <a:srgbClr val="F2F2F2"/>
          </a:solidFill>
        </p:spPr>
        <p:txBody>
          <a:bodyPr wrap="square" lIns="0" tIns="0" rIns="0" bIns="0" rtlCol="0"/>
          <a:lstStyle/>
          <a:p/>
        </p:txBody>
      </p:sp>
      <p:sp>
        <p:nvSpPr>
          <p:cNvPr id="10" name="object 10"/>
          <p:cNvSpPr/>
          <p:nvPr/>
        </p:nvSpPr>
        <p:spPr>
          <a:xfrm>
            <a:off x="1760098" y="5897880"/>
            <a:ext cx="7637145" cy="367665"/>
          </a:xfrm>
          <a:custGeom>
            <a:avLst/>
            <a:gdLst/>
            <a:ahLst/>
            <a:cxnLst/>
            <a:rect l="l" t="t" r="r" b="b"/>
            <a:pathLst>
              <a:path w="7637145" h="367664">
                <a:moveTo>
                  <a:pt x="7636764" y="361188"/>
                </a:moveTo>
                <a:lnTo>
                  <a:pt x="7636764" y="6096"/>
                </a:lnTo>
                <a:lnTo>
                  <a:pt x="7630668" y="0"/>
                </a:lnTo>
                <a:lnTo>
                  <a:pt x="6096" y="0"/>
                </a:lnTo>
                <a:lnTo>
                  <a:pt x="0" y="6096"/>
                </a:lnTo>
                <a:lnTo>
                  <a:pt x="0" y="361188"/>
                </a:lnTo>
                <a:lnTo>
                  <a:pt x="6096" y="367284"/>
                </a:lnTo>
                <a:lnTo>
                  <a:pt x="13716" y="367284"/>
                </a:lnTo>
                <a:lnTo>
                  <a:pt x="13716" y="28956"/>
                </a:lnTo>
                <a:lnTo>
                  <a:pt x="28956" y="13716"/>
                </a:lnTo>
                <a:lnTo>
                  <a:pt x="28956" y="28956"/>
                </a:lnTo>
                <a:lnTo>
                  <a:pt x="7609332" y="28956"/>
                </a:lnTo>
                <a:lnTo>
                  <a:pt x="7609332" y="13716"/>
                </a:lnTo>
                <a:lnTo>
                  <a:pt x="7623048" y="28956"/>
                </a:lnTo>
                <a:lnTo>
                  <a:pt x="7623048" y="367284"/>
                </a:lnTo>
                <a:lnTo>
                  <a:pt x="7630668" y="367284"/>
                </a:lnTo>
                <a:lnTo>
                  <a:pt x="7636764" y="361188"/>
                </a:lnTo>
                <a:close/>
              </a:path>
              <a:path w="7637145" h="367664">
                <a:moveTo>
                  <a:pt x="28956" y="28956"/>
                </a:moveTo>
                <a:lnTo>
                  <a:pt x="28956" y="13716"/>
                </a:lnTo>
                <a:lnTo>
                  <a:pt x="13716" y="28956"/>
                </a:lnTo>
                <a:lnTo>
                  <a:pt x="28956" y="28956"/>
                </a:lnTo>
                <a:close/>
              </a:path>
              <a:path w="7637145" h="367664">
                <a:moveTo>
                  <a:pt x="28956" y="338328"/>
                </a:moveTo>
                <a:lnTo>
                  <a:pt x="28956" y="28956"/>
                </a:lnTo>
                <a:lnTo>
                  <a:pt x="13716" y="28956"/>
                </a:lnTo>
                <a:lnTo>
                  <a:pt x="13716" y="338328"/>
                </a:lnTo>
                <a:lnTo>
                  <a:pt x="28956" y="338328"/>
                </a:lnTo>
                <a:close/>
              </a:path>
              <a:path w="7637145" h="367664">
                <a:moveTo>
                  <a:pt x="7623048" y="338328"/>
                </a:moveTo>
                <a:lnTo>
                  <a:pt x="13716" y="338328"/>
                </a:lnTo>
                <a:lnTo>
                  <a:pt x="28956" y="353568"/>
                </a:lnTo>
                <a:lnTo>
                  <a:pt x="28956" y="367284"/>
                </a:lnTo>
                <a:lnTo>
                  <a:pt x="7609332" y="367284"/>
                </a:lnTo>
                <a:lnTo>
                  <a:pt x="7609332" y="353568"/>
                </a:lnTo>
                <a:lnTo>
                  <a:pt x="7623048" y="338328"/>
                </a:lnTo>
                <a:close/>
              </a:path>
              <a:path w="7637145" h="367664">
                <a:moveTo>
                  <a:pt x="28956" y="367284"/>
                </a:moveTo>
                <a:lnTo>
                  <a:pt x="28956" y="353568"/>
                </a:lnTo>
                <a:lnTo>
                  <a:pt x="13716" y="338328"/>
                </a:lnTo>
                <a:lnTo>
                  <a:pt x="13716" y="367284"/>
                </a:lnTo>
                <a:lnTo>
                  <a:pt x="28956" y="367284"/>
                </a:lnTo>
                <a:close/>
              </a:path>
              <a:path w="7637145" h="367664">
                <a:moveTo>
                  <a:pt x="7623048" y="28956"/>
                </a:moveTo>
                <a:lnTo>
                  <a:pt x="7609332" y="13716"/>
                </a:lnTo>
                <a:lnTo>
                  <a:pt x="7609332" y="28956"/>
                </a:lnTo>
                <a:lnTo>
                  <a:pt x="7623048" y="28956"/>
                </a:lnTo>
                <a:close/>
              </a:path>
              <a:path w="7637145" h="367664">
                <a:moveTo>
                  <a:pt x="7623048" y="338328"/>
                </a:moveTo>
                <a:lnTo>
                  <a:pt x="7623048" y="28956"/>
                </a:lnTo>
                <a:lnTo>
                  <a:pt x="7609332" y="28956"/>
                </a:lnTo>
                <a:lnTo>
                  <a:pt x="7609332" y="338328"/>
                </a:lnTo>
                <a:lnTo>
                  <a:pt x="7623048" y="338328"/>
                </a:lnTo>
                <a:close/>
              </a:path>
              <a:path w="7637145" h="367664">
                <a:moveTo>
                  <a:pt x="7623048" y="367284"/>
                </a:moveTo>
                <a:lnTo>
                  <a:pt x="7623048" y="338328"/>
                </a:lnTo>
                <a:lnTo>
                  <a:pt x="7609332" y="353568"/>
                </a:lnTo>
                <a:lnTo>
                  <a:pt x="7609332" y="367284"/>
                </a:lnTo>
                <a:lnTo>
                  <a:pt x="7623048" y="367284"/>
                </a:lnTo>
                <a:close/>
              </a:path>
            </a:pathLst>
          </a:custGeom>
          <a:solidFill>
            <a:srgbClr val="F15928"/>
          </a:solidFill>
        </p:spPr>
        <p:txBody>
          <a:bodyPr wrap="square" lIns="0" tIns="0" rIns="0" bIns="0" rtlCol="0"/>
          <a:lstStyle/>
          <a:p/>
        </p:txBody>
      </p:sp>
      <p:sp>
        <p:nvSpPr>
          <p:cNvPr id="11" name="object 11"/>
          <p:cNvSpPr txBox="1"/>
          <p:nvPr/>
        </p:nvSpPr>
        <p:spPr>
          <a:xfrm>
            <a:off x="1177424" y="2738118"/>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3" name="object 13"/>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2" name="object 12"/>
          <p:cNvSpPr txBox="1"/>
          <p:nvPr/>
        </p:nvSpPr>
        <p:spPr>
          <a:xfrm>
            <a:off x="1262768" y="5511797"/>
            <a:ext cx="8120380" cy="697230"/>
          </a:xfrm>
          <a:prstGeom prst="rect">
            <a:avLst/>
          </a:prstGeom>
        </p:spPr>
        <p:txBody>
          <a:bodyPr wrap="square" lIns="0" tIns="12065" rIns="0" bIns="0" rtlCol="0" vert="horz">
            <a:spAutoFit/>
          </a:bodyPr>
          <a:lstStyle/>
          <a:p>
            <a:pPr marL="12700">
              <a:lnSpc>
                <a:spcPct val="100000"/>
              </a:lnSpc>
              <a:spcBef>
                <a:spcPts val="95"/>
              </a:spcBef>
            </a:pPr>
            <a:r>
              <a:rPr dirty="0" sz="1600" spc="-10" b="1" i="1">
                <a:solidFill>
                  <a:srgbClr val="6C6D70"/>
                </a:solidFill>
                <a:latin typeface="Arial"/>
                <a:cs typeface="Arial"/>
              </a:rPr>
              <a:t>Output:</a:t>
            </a:r>
            <a:endParaRPr sz="1600">
              <a:latin typeface="Arial"/>
              <a:cs typeface="Arial"/>
            </a:endParaRPr>
          </a:p>
          <a:p>
            <a:pPr marL="601980">
              <a:lnSpc>
                <a:spcPct val="100000"/>
              </a:lnSpc>
              <a:spcBef>
                <a:spcPts val="1450"/>
              </a:spcBef>
            </a:pPr>
            <a:r>
              <a:rPr dirty="0" sz="1600" spc="-15">
                <a:solidFill>
                  <a:srgbClr val="001F5F"/>
                </a:solidFill>
                <a:latin typeface="Arial"/>
                <a:cs typeface="Arial"/>
              </a:rPr>
              <a:t>TypeError: </a:t>
            </a:r>
            <a:r>
              <a:rPr dirty="0" sz="1600" spc="-5">
                <a:solidFill>
                  <a:srgbClr val="001F5F"/>
                </a:solidFill>
                <a:latin typeface="Arial"/>
                <a:cs typeface="Arial"/>
              </a:rPr>
              <a:t>print_str() missing 1 required positional argument:</a:t>
            </a:r>
            <a:r>
              <a:rPr dirty="0" sz="1600" spc="130">
                <a:solidFill>
                  <a:srgbClr val="001F5F"/>
                </a:solidFill>
                <a:latin typeface="Arial"/>
                <a:cs typeface="Arial"/>
              </a:rPr>
              <a:t> </a:t>
            </a:r>
            <a:r>
              <a:rPr dirty="0" sz="1600" spc="-5">
                <a:solidFill>
                  <a:srgbClr val="001F5F"/>
                </a:solidFill>
                <a:latin typeface="Arial"/>
                <a:cs typeface="Arial"/>
              </a:rPr>
              <a:t>'str1'</a:t>
            </a:r>
            <a:endParaRPr sz="16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70160" y="542035"/>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941204" y="1130299"/>
            <a:ext cx="7967980" cy="183261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b="1">
                <a:solidFill>
                  <a:srgbClr val="6C6D70"/>
                </a:solidFill>
                <a:latin typeface="Arial"/>
                <a:cs typeface="Arial"/>
              </a:rPr>
              <a:t>Keyword</a:t>
            </a:r>
            <a:r>
              <a:rPr dirty="0" sz="1800" spc="-35" b="1">
                <a:solidFill>
                  <a:srgbClr val="6C6D70"/>
                </a:solidFill>
                <a:latin typeface="Arial"/>
                <a:cs typeface="Arial"/>
              </a:rPr>
              <a:t> </a:t>
            </a:r>
            <a:r>
              <a:rPr dirty="0" sz="1800" spc="-5" b="1">
                <a:solidFill>
                  <a:srgbClr val="6C6D70"/>
                </a:solidFill>
                <a:latin typeface="Arial"/>
                <a:cs typeface="Arial"/>
              </a:rPr>
              <a:t>arguments</a:t>
            </a:r>
            <a:endParaRPr sz="1800">
              <a:latin typeface="Arial"/>
              <a:cs typeface="Arial"/>
            </a:endParaRPr>
          </a:p>
          <a:p>
            <a:pPr lvl="1" marL="469900" marR="5080" indent="-226060">
              <a:lnSpc>
                <a:spcPct val="110000"/>
              </a:lnSpc>
              <a:spcBef>
                <a:spcPts val="1220"/>
              </a:spcBef>
              <a:buClr>
                <a:srgbClr val="007BC3"/>
              </a:buClr>
              <a:buChar char="–"/>
              <a:tabLst>
                <a:tab pos="470534" algn="l"/>
              </a:tabLst>
            </a:pPr>
            <a:r>
              <a:rPr dirty="0" sz="1600" spc="-10">
                <a:solidFill>
                  <a:srgbClr val="6C6D70"/>
                </a:solidFill>
                <a:latin typeface="Arial"/>
                <a:cs typeface="Arial"/>
              </a:rPr>
              <a:t>when </a:t>
            </a:r>
            <a:r>
              <a:rPr dirty="0" sz="1600" spc="-5">
                <a:solidFill>
                  <a:srgbClr val="6C6D70"/>
                </a:solidFill>
                <a:latin typeface="Arial"/>
                <a:cs typeface="Arial"/>
              </a:rPr>
              <a:t>used in function call, the calling function identifies the argument by parameter  name</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Allows </a:t>
            </a:r>
            <a:r>
              <a:rPr dirty="0" sz="1600" spc="-10">
                <a:solidFill>
                  <a:srgbClr val="6C6D70"/>
                </a:solidFill>
                <a:latin typeface="Arial"/>
                <a:cs typeface="Arial"/>
              </a:rPr>
              <a:t>you </a:t>
            </a:r>
            <a:r>
              <a:rPr dirty="0" sz="1600" spc="-5">
                <a:solidFill>
                  <a:srgbClr val="6C6D70"/>
                </a:solidFill>
                <a:latin typeface="Arial"/>
                <a:cs typeface="Arial"/>
              </a:rPr>
              <a:t>to skip arguments or place them out of</a:t>
            </a:r>
            <a:r>
              <a:rPr dirty="0" sz="1600" spc="100">
                <a:solidFill>
                  <a:srgbClr val="6C6D70"/>
                </a:solidFill>
                <a:latin typeface="Arial"/>
                <a:cs typeface="Arial"/>
              </a:rPr>
              <a:t> </a:t>
            </a:r>
            <a:r>
              <a:rPr dirty="0" sz="1600" spc="-5">
                <a:solidFill>
                  <a:srgbClr val="6C6D70"/>
                </a:solidFill>
                <a:latin typeface="Arial"/>
                <a:cs typeface="Arial"/>
              </a:rPr>
              <a:t>order</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10">
                <a:solidFill>
                  <a:srgbClr val="6C6D70"/>
                </a:solidFill>
                <a:latin typeface="Arial"/>
                <a:cs typeface="Arial"/>
              </a:rPr>
              <a:t>Python </a:t>
            </a:r>
            <a:r>
              <a:rPr dirty="0" sz="1600" spc="-5">
                <a:solidFill>
                  <a:srgbClr val="6C6D70"/>
                </a:solidFill>
                <a:latin typeface="Arial"/>
                <a:cs typeface="Arial"/>
              </a:rPr>
              <a:t>Interpreter uses the </a:t>
            </a:r>
            <a:r>
              <a:rPr dirty="0" sz="1600" spc="-10">
                <a:solidFill>
                  <a:srgbClr val="6C6D70"/>
                </a:solidFill>
                <a:latin typeface="Arial"/>
                <a:cs typeface="Arial"/>
              </a:rPr>
              <a:t>keyword </a:t>
            </a:r>
            <a:r>
              <a:rPr dirty="0" sz="1600" spc="-5">
                <a:solidFill>
                  <a:srgbClr val="6C6D70"/>
                </a:solidFill>
                <a:latin typeface="Arial"/>
                <a:cs typeface="Arial"/>
              </a:rPr>
              <a:t>provided to match the values </a:t>
            </a:r>
            <a:r>
              <a:rPr dirty="0" sz="1600" spc="-10">
                <a:solidFill>
                  <a:srgbClr val="6C6D70"/>
                </a:solidFill>
                <a:latin typeface="Arial"/>
                <a:cs typeface="Arial"/>
              </a:rPr>
              <a:t>with</a:t>
            </a:r>
            <a:r>
              <a:rPr dirty="0" sz="1600" spc="305">
                <a:solidFill>
                  <a:srgbClr val="6C6D70"/>
                </a:solidFill>
                <a:latin typeface="Arial"/>
                <a:cs typeface="Arial"/>
              </a:rPr>
              <a:t> </a:t>
            </a:r>
            <a:r>
              <a:rPr dirty="0" sz="1600" spc="-5">
                <a:solidFill>
                  <a:srgbClr val="6C6D70"/>
                </a:solidFill>
                <a:latin typeface="Arial"/>
                <a:cs typeface="Arial"/>
              </a:rPr>
              <a:t>parameters</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6</a:t>
            </a:r>
            <a:endParaRPr sz="1000">
              <a:latin typeface="Arial"/>
              <a:cs typeface="Arial"/>
            </a:endParaRPr>
          </a:p>
        </p:txBody>
      </p:sp>
      <p:sp>
        <p:nvSpPr>
          <p:cNvPr id="6" name="object 6"/>
          <p:cNvSpPr/>
          <p:nvPr/>
        </p:nvSpPr>
        <p:spPr>
          <a:xfrm>
            <a:off x="2450470" y="3206496"/>
            <a:ext cx="5715000" cy="2307590"/>
          </a:xfrm>
          <a:custGeom>
            <a:avLst/>
            <a:gdLst/>
            <a:ahLst/>
            <a:cxnLst/>
            <a:rect l="l" t="t" r="r" b="b"/>
            <a:pathLst>
              <a:path w="5715000" h="2307590">
                <a:moveTo>
                  <a:pt x="0" y="0"/>
                </a:moveTo>
                <a:lnTo>
                  <a:pt x="0" y="2307336"/>
                </a:lnTo>
                <a:lnTo>
                  <a:pt x="5715000" y="2307336"/>
                </a:lnTo>
                <a:lnTo>
                  <a:pt x="5715000" y="0"/>
                </a:lnTo>
                <a:lnTo>
                  <a:pt x="0" y="0"/>
                </a:lnTo>
                <a:close/>
              </a:path>
            </a:pathLst>
          </a:custGeom>
          <a:solidFill>
            <a:srgbClr val="D1ECF8"/>
          </a:solidFill>
        </p:spPr>
        <p:txBody>
          <a:bodyPr wrap="square" lIns="0" tIns="0" rIns="0" bIns="0" rtlCol="0"/>
          <a:lstStyle/>
          <a:p/>
        </p:txBody>
      </p:sp>
      <p:sp>
        <p:nvSpPr>
          <p:cNvPr id="7" name="object 7"/>
          <p:cNvSpPr/>
          <p:nvPr/>
        </p:nvSpPr>
        <p:spPr>
          <a:xfrm>
            <a:off x="2436754" y="3191256"/>
            <a:ext cx="5744210" cy="2338070"/>
          </a:xfrm>
          <a:custGeom>
            <a:avLst/>
            <a:gdLst/>
            <a:ahLst/>
            <a:cxnLst/>
            <a:rect l="l" t="t" r="r" b="b"/>
            <a:pathLst>
              <a:path w="5744209" h="2338070">
                <a:moveTo>
                  <a:pt x="5743956" y="2331720"/>
                </a:moveTo>
                <a:lnTo>
                  <a:pt x="5743956" y="7620"/>
                </a:lnTo>
                <a:lnTo>
                  <a:pt x="5737860" y="0"/>
                </a:lnTo>
                <a:lnTo>
                  <a:pt x="6096" y="0"/>
                </a:lnTo>
                <a:lnTo>
                  <a:pt x="0" y="7620"/>
                </a:lnTo>
                <a:lnTo>
                  <a:pt x="0" y="2331720"/>
                </a:lnTo>
                <a:lnTo>
                  <a:pt x="6096" y="2337816"/>
                </a:lnTo>
                <a:lnTo>
                  <a:pt x="13716" y="2337816"/>
                </a:lnTo>
                <a:lnTo>
                  <a:pt x="13716" y="28956"/>
                </a:lnTo>
                <a:lnTo>
                  <a:pt x="28956" y="15240"/>
                </a:lnTo>
                <a:lnTo>
                  <a:pt x="28956" y="28956"/>
                </a:lnTo>
                <a:lnTo>
                  <a:pt x="5715000" y="28956"/>
                </a:lnTo>
                <a:lnTo>
                  <a:pt x="5715000" y="15240"/>
                </a:lnTo>
                <a:lnTo>
                  <a:pt x="5728716" y="28956"/>
                </a:lnTo>
                <a:lnTo>
                  <a:pt x="5728716" y="2337816"/>
                </a:lnTo>
                <a:lnTo>
                  <a:pt x="5737860" y="2337816"/>
                </a:lnTo>
                <a:lnTo>
                  <a:pt x="5743956" y="2331720"/>
                </a:lnTo>
                <a:close/>
              </a:path>
              <a:path w="5744209" h="2338070">
                <a:moveTo>
                  <a:pt x="28956" y="28956"/>
                </a:moveTo>
                <a:lnTo>
                  <a:pt x="28956" y="15240"/>
                </a:lnTo>
                <a:lnTo>
                  <a:pt x="13716" y="28956"/>
                </a:lnTo>
                <a:lnTo>
                  <a:pt x="28956" y="28956"/>
                </a:lnTo>
                <a:close/>
              </a:path>
              <a:path w="5744209" h="2338070">
                <a:moveTo>
                  <a:pt x="28956" y="2308860"/>
                </a:moveTo>
                <a:lnTo>
                  <a:pt x="28956" y="28956"/>
                </a:lnTo>
                <a:lnTo>
                  <a:pt x="13716" y="28956"/>
                </a:lnTo>
                <a:lnTo>
                  <a:pt x="13716" y="2308860"/>
                </a:lnTo>
                <a:lnTo>
                  <a:pt x="28956" y="2308860"/>
                </a:lnTo>
                <a:close/>
              </a:path>
              <a:path w="5744209" h="2338070">
                <a:moveTo>
                  <a:pt x="5728716" y="2308860"/>
                </a:moveTo>
                <a:lnTo>
                  <a:pt x="13716" y="2308860"/>
                </a:lnTo>
                <a:lnTo>
                  <a:pt x="28956" y="2322576"/>
                </a:lnTo>
                <a:lnTo>
                  <a:pt x="28956" y="2337816"/>
                </a:lnTo>
                <a:lnTo>
                  <a:pt x="5715000" y="2337816"/>
                </a:lnTo>
                <a:lnTo>
                  <a:pt x="5715000" y="2322576"/>
                </a:lnTo>
                <a:lnTo>
                  <a:pt x="5728716" y="2308860"/>
                </a:lnTo>
                <a:close/>
              </a:path>
              <a:path w="5744209" h="2338070">
                <a:moveTo>
                  <a:pt x="28956" y="2337816"/>
                </a:moveTo>
                <a:lnTo>
                  <a:pt x="28956" y="2322576"/>
                </a:lnTo>
                <a:lnTo>
                  <a:pt x="13716" y="2308860"/>
                </a:lnTo>
                <a:lnTo>
                  <a:pt x="13716" y="2337816"/>
                </a:lnTo>
                <a:lnTo>
                  <a:pt x="28956" y="2337816"/>
                </a:lnTo>
                <a:close/>
              </a:path>
              <a:path w="5744209" h="2338070">
                <a:moveTo>
                  <a:pt x="5728716" y="28956"/>
                </a:moveTo>
                <a:lnTo>
                  <a:pt x="5715000" y="15240"/>
                </a:lnTo>
                <a:lnTo>
                  <a:pt x="5715000" y="28956"/>
                </a:lnTo>
                <a:lnTo>
                  <a:pt x="5728716" y="28956"/>
                </a:lnTo>
                <a:close/>
              </a:path>
              <a:path w="5744209" h="2338070">
                <a:moveTo>
                  <a:pt x="5728716" y="2308860"/>
                </a:moveTo>
                <a:lnTo>
                  <a:pt x="5728716" y="28956"/>
                </a:lnTo>
                <a:lnTo>
                  <a:pt x="5715000" y="28956"/>
                </a:lnTo>
                <a:lnTo>
                  <a:pt x="5715000" y="2308860"/>
                </a:lnTo>
                <a:lnTo>
                  <a:pt x="5728716" y="2308860"/>
                </a:lnTo>
                <a:close/>
              </a:path>
              <a:path w="5744209" h="2338070">
                <a:moveTo>
                  <a:pt x="5728716" y="2337816"/>
                </a:moveTo>
                <a:lnTo>
                  <a:pt x="5728716" y="2308860"/>
                </a:lnTo>
                <a:lnTo>
                  <a:pt x="5715000" y="2322576"/>
                </a:lnTo>
                <a:lnTo>
                  <a:pt x="5715000" y="2337816"/>
                </a:lnTo>
                <a:lnTo>
                  <a:pt x="5728716" y="2337816"/>
                </a:lnTo>
                <a:close/>
              </a:path>
            </a:pathLst>
          </a:custGeom>
          <a:solidFill>
            <a:srgbClr val="F15928"/>
          </a:solidFill>
        </p:spPr>
        <p:txBody>
          <a:bodyPr wrap="square" lIns="0" tIns="0" rIns="0" bIns="0" rtlCol="0"/>
          <a:lstStyle/>
          <a:p/>
        </p:txBody>
      </p:sp>
      <p:sp>
        <p:nvSpPr>
          <p:cNvPr id="8" name="object 8"/>
          <p:cNvSpPr txBox="1"/>
          <p:nvPr/>
        </p:nvSpPr>
        <p:spPr>
          <a:xfrm>
            <a:off x="2529216" y="3233418"/>
            <a:ext cx="4217670" cy="14884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240665" marR="5080" indent="-228600">
              <a:lnSpc>
                <a:spcPct val="100000"/>
              </a:lnSpc>
            </a:pPr>
            <a:r>
              <a:rPr dirty="0" sz="1600" spc="-5">
                <a:solidFill>
                  <a:srgbClr val="001F5F"/>
                </a:solidFill>
                <a:latin typeface="Arial"/>
                <a:cs typeface="Arial"/>
              </a:rPr>
              <a:t>def customer_details (cust_id, cust_name):  print("This function prints Customer details")  print("Customer Id: ",cust_id)  print("Customer Name:</a:t>
            </a:r>
            <a:r>
              <a:rPr dirty="0" sz="1600" spc="35">
                <a:solidFill>
                  <a:srgbClr val="001F5F"/>
                </a:solidFill>
                <a:latin typeface="Arial"/>
                <a:cs typeface="Arial"/>
              </a:rPr>
              <a:t> </a:t>
            </a:r>
            <a:r>
              <a:rPr dirty="0" sz="1600" spc="-5">
                <a:solidFill>
                  <a:srgbClr val="001F5F"/>
                </a:solidFill>
                <a:latin typeface="Arial"/>
                <a:cs typeface="Arial"/>
              </a:rPr>
              <a:t>",cust_name)</a:t>
            </a:r>
            <a:endParaRPr sz="1600">
              <a:latin typeface="Arial"/>
              <a:cs typeface="Arial"/>
            </a:endParaRPr>
          </a:p>
          <a:p>
            <a:pPr marL="240665">
              <a:lnSpc>
                <a:spcPct val="100000"/>
              </a:lnSpc>
            </a:pPr>
            <a:r>
              <a:rPr dirty="0" sz="1600" spc="-5">
                <a:solidFill>
                  <a:srgbClr val="001F5F"/>
                </a:solidFill>
                <a:latin typeface="Arial"/>
                <a:cs typeface="Arial"/>
              </a:rPr>
              <a:t>return</a:t>
            </a:r>
            <a:endParaRPr sz="1600">
              <a:latin typeface="Arial"/>
              <a:cs typeface="Arial"/>
            </a:endParaRPr>
          </a:p>
        </p:txBody>
      </p:sp>
      <p:sp>
        <p:nvSpPr>
          <p:cNvPr id="9" name="object 9"/>
          <p:cNvSpPr/>
          <p:nvPr/>
        </p:nvSpPr>
        <p:spPr>
          <a:xfrm>
            <a:off x="2415418" y="5777484"/>
            <a:ext cx="5730240" cy="832485"/>
          </a:xfrm>
          <a:custGeom>
            <a:avLst/>
            <a:gdLst/>
            <a:ahLst/>
            <a:cxnLst/>
            <a:rect l="l" t="t" r="r" b="b"/>
            <a:pathLst>
              <a:path w="5730240" h="832484">
                <a:moveTo>
                  <a:pt x="0" y="0"/>
                </a:moveTo>
                <a:lnTo>
                  <a:pt x="0" y="832104"/>
                </a:lnTo>
                <a:lnTo>
                  <a:pt x="5730240" y="832104"/>
                </a:lnTo>
                <a:lnTo>
                  <a:pt x="5730240" y="0"/>
                </a:lnTo>
                <a:lnTo>
                  <a:pt x="0" y="0"/>
                </a:lnTo>
                <a:close/>
              </a:path>
            </a:pathLst>
          </a:custGeom>
          <a:solidFill>
            <a:srgbClr val="F2F2F2"/>
          </a:solidFill>
        </p:spPr>
        <p:txBody>
          <a:bodyPr wrap="square" lIns="0" tIns="0" rIns="0" bIns="0" rtlCol="0"/>
          <a:lstStyle/>
          <a:p/>
        </p:txBody>
      </p:sp>
      <p:sp>
        <p:nvSpPr>
          <p:cNvPr id="10" name="object 10"/>
          <p:cNvSpPr/>
          <p:nvPr/>
        </p:nvSpPr>
        <p:spPr>
          <a:xfrm>
            <a:off x="2401702" y="5763768"/>
            <a:ext cx="5758180" cy="859790"/>
          </a:xfrm>
          <a:custGeom>
            <a:avLst/>
            <a:gdLst/>
            <a:ahLst/>
            <a:cxnLst/>
            <a:rect l="l" t="t" r="r" b="b"/>
            <a:pathLst>
              <a:path w="5758180" h="859790">
                <a:moveTo>
                  <a:pt x="5757672" y="853440"/>
                </a:moveTo>
                <a:lnTo>
                  <a:pt x="5757672" y="6096"/>
                </a:lnTo>
                <a:lnTo>
                  <a:pt x="5751576" y="0"/>
                </a:lnTo>
                <a:lnTo>
                  <a:pt x="6096" y="0"/>
                </a:lnTo>
                <a:lnTo>
                  <a:pt x="0" y="6096"/>
                </a:lnTo>
                <a:lnTo>
                  <a:pt x="0" y="853440"/>
                </a:lnTo>
                <a:lnTo>
                  <a:pt x="6096" y="859536"/>
                </a:lnTo>
                <a:lnTo>
                  <a:pt x="13716" y="859536"/>
                </a:lnTo>
                <a:lnTo>
                  <a:pt x="13716" y="28956"/>
                </a:lnTo>
                <a:lnTo>
                  <a:pt x="28956" y="13716"/>
                </a:lnTo>
                <a:lnTo>
                  <a:pt x="28956" y="28956"/>
                </a:lnTo>
                <a:lnTo>
                  <a:pt x="5728716" y="28956"/>
                </a:lnTo>
                <a:lnTo>
                  <a:pt x="5728716" y="13716"/>
                </a:lnTo>
                <a:lnTo>
                  <a:pt x="5743956" y="28956"/>
                </a:lnTo>
                <a:lnTo>
                  <a:pt x="5743956" y="859536"/>
                </a:lnTo>
                <a:lnTo>
                  <a:pt x="5751576" y="859536"/>
                </a:lnTo>
                <a:lnTo>
                  <a:pt x="5757672" y="853440"/>
                </a:lnTo>
                <a:close/>
              </a:path>
              <a:path w="5758180" h="859790">
                <a:moveTo>
                  <a:pt x="28956" y="28956"/>
                </a:moveTo>
                <a:lnTo>
                  <a:pt x="28956" y="13716"/>
                </a:lnTo>
                <a:lnTo>
                  <a:pt x="13716" y="28956"/>
                </a:lnTo>
                <a:lnTo>
                  <a:pt x="28956" y="28956"/>
                </a:lnTo>
                <a:close/>
              </a:path>
              <a:path w="5758180" h="859790">
                <a:moveTo>
                  <a:pt x="28956" y="830580"/>
                </a:moveTo>
                <a:lnTo>
                  <a:pt x="28956" y="28956"/>
                </a:lnTo>
                <a:lnTo>
                  <a:pt x="13716" y="28956"/>
                </a:lnTo>
                <a:lnTo>
                  <a:pt x="13716" y="830580"/>
                </a:lnTo>
                <a:lnTo>
                  <a:pt x="28956" y="830580"/>
                </a:lnTo>
                <a:close/>
              </a:path>
              <a:path w="5758180" h="859790">
                <a:moveTo>
                  <a:pt x="5743956" y="830580"/>
                </a:moveTo>
                <a:lnTo>
                  <a:pt x="13716" y="830580"/>
                </a:lnTo>
                <a:lnTo>
                  <a:pt x="28956" y="845820"/>
                </a:lnTo>
                <a:lnTo>
                  <a:pt x="28956" y="859536"/>
                </a:lnTo>
                <a:lnTo>
                  <a:pt x="5728716" y="859536"/>
                </a:lnTo>
                <a:lnTo>
                  <a:pt x="5728716" y="845820"/>
                </a:lnTo>
                <a:lnTo>
                  <a:pt x="5743956" y="830580"/>
                </a:lnTo>
                <a:close/>
              </a:path>
              <a:path w="5758180" h="859790">
                <a:moveTo>
                  <a:pt x="28956" y="859536"/>
                </a:moveTo>
                <a:lnTo>
                  <a:pt x="28956" y="845820"/>
                </a:lnTo>
                <a:lnTo>
                  <a:pt x="13716" y="830580"/>
                </a:lnTo>
                <a:lnTo>
                  <a:pt x="13716" y="859536"/>
                </a:lnTo>
                <a:lnTo>
                  <a:pt x="28956" y="859536"/>
                </a:lnTo>
                <a:close/>
              </a:path>
              <a:path w="5758180" h="859790">
                <a:moveTo>
                  <a:pt x="5743956" y="28956"/>
                </a:moveTo>
                <a:lnTo>
                  <a:pt x="5728716" y="13716"/>
                </a:lnTo>
                <a:lnTo>
                  <a:pt x="5728716" y="28956"/>
                </a:lnTo>
                <a:lnTo>
                  <a:pt x="5743956" y="28956"/>
                </a:lnTo>
                <a:close/>
              </a:path>
              <a:path w="5758180" h="859790">
                <a:moveTo>
                  <a:pt x="5743956" y="830580"/>
                </a:moveTo>
                <a:lnTo>
                  <a:pt x="5743956" y="28956"/>
                </a:lnTo>
                <a:lnTo>
                  <a:pt x="5728716" y="28956"/>
                </a:lnTo>
                <a:lnTo>
                  <a:pt x="5728716" y="830580"/>
                </a:lnTo>
                <a:lnTo>
                  <a:pt x="5743956" y="830580"/>
                </a:lnTo>
                <a:close/>
              </a:path>
              <a:path w="5758180" h="859790">
                <a:moveTo>
                  <a:pt x="5743956" y="859536"/>
                </a:moveTo>
                <a:lnTo>
                  <a:pt x="5743956" y="830580"/>
                </a:lnTo>
                <a:lnTo>
                  <a:pt x="5728716" y="845820"/>
                </a:lnTo>
                <a:lnTo>
                  <a:pt x="5728716" y="859536"/>
                </a:lnTo>
                <a:lnTo>
                  <a:pt x="5743956" y="859536"/>
                </a:lnTo>
                <a:close/>
              </a:path>
            </a:pathLst>
          </a:custGeom>
          <a:solidFill>
            <a:srgbClr val="F15928"/>
          </a:solidFill>
        </p:spPr>
        <p:txBody>
          <a:bodyPr wrap="square" lIns="0" tIns="0" rIns="0" bIns="0" rtlCol="0"/>
          <a:lstStyle/>
          <a:p/>
        </p:txBody>
      </p:sp>
      <p:sp>
        <p:nvSpPr>
          <p:cNvPr id="11" name="object 11"/>
          <p:cNvSpPr txBox="1"/>
          <p:nvPr/>
        </p:nvSpPr>
        <p:spPr>
          <a:xfrm>
            <a:off x="2494164" y="5805929"/>
            <a:ext cx="3314065" cy="756920"/>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1F5F"/>
                </a:solidFill>
                <a:latin typeface="Arial"/>
                <a:cs typeface="Arial"/>
              </a:rPr>
              <a:t>This function prints Customer details  Customer Id:</a:t>
            </a:r>
            <a:r>
              <a:rPr dirty="0" sz="1600" spc="30">
                <a:solidFill>
                  <a:srgbClr val="001F5F"/>
                </a:solidFill>
                <a:latin typeface="Arial"/>
                <a:cs typeface="Arial"/>
              </a:rPr>
              <a:t> </a:t>
            </a:r>
            <a:r>
              <a:rPr dirty="0" sz="1600" spc="-5">
                <a:solidFill>
                  <a:srgbClr val="001F5F"/>
                </a:solidFill>
                <a:latin typeface="Arial"/>
                <a:cs typeface="Arial"/>
              </a:rPr>
              <a:t>101</a:t>
            </a:r>
            <a:endParaRPr sz="1600">
              <a:latin typeface="Arial"/>
              <a:cs typeface="Arial"/>
            </a:endParaRPr>
          </a:p>
          <a:p>
            <a:pPr marL="12700">
              <a:lnSpc>
                <a:spcPct val="100000"/>
              </a:lnSpc>
            </a:pPr>
            <a:r>
              <a:rPr dirty="0" sz="1600" spc="-5">
                <a:solidFill>
                  <a:srgbClr val="001F5F"/>
                </a:solidFill>
                <a:latin typeface="Arial"/>
                <a:cs typeface="Arial"/>
              </a:rPr>
              <a:t>Customer Name:</a:t>
            </a:r>
            <a:r>
              <a:rPr dirty="0" sz="1600" spc="25">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p:txBody>
      </p:sp>
      <p:sp>
        <p:nvSpPr>
          <p:cNvPr id="12" name="object 12"/>
          <p:cNvSpPr txBox="1"/>
          <p:nvPr/>
        </p:nvSpPr>
        <p:spPr>
          <a:xfrm>
            <a:off x="1186568" y="3108450"/>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3" name="object 13"/>
          <p:cNvSpPr txBox="1"/>
          <p:nvPr/>
        </p:nvSpPr>
        <p:spPr>
          <a:xfrm>
            <a:off x="1337444" y="4940298"/>
            <a:ext cx="6028055" cy="871219"/>
          </a:xfrm>
          <a:prstGeom prst="rect">
            <a:avLst/>
          </a:prstGeom>
        </p:spPr>
        <p:txBody>
          <a:bodyPr wrap="square" lIns="0" tIns="12065" rIns="0" bIns="0" rtlCol="0" vert="horz">
            <a:spAutoFit/>
          </a:bodyPr>
          <a:lstStyle/>
          <a:p>
            <a:pPr marL="1203960">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 Invocation </a:t>
            </a:r>
            <a:r>
              <a:rPr dirty="0" sz="1600" spc="0" b="1">
                <a:solidFill>
                  <a:srgbClr val="F15928"/>
                </a:solidFill>
                <a:latin typeface="Arial"/>
                <a:cs typeface="Arial"/>
              </a:rPr>
              <a:t>with </a:t>
            </a:r>
            <a:r>
              <a:rPr dirty="0" sz="1600" spc="-5" b="1">
                <a:solidFill>
                  <a:srgbClr val="F15928"/>
                </a:solidFill>
                <a:latin typeface="Arial"/>
                <a:cs typeface="Arial"/>
              </a:rPr>
              <a:t>Keyword</a:t>
            </a:r>
            <a:r>
              <a:rPr dirty="0" sz="1600" spc="105" b="1">
                <a:solidFill>
                  <a:srgbClr val="F15928"/>
                </a:solidFill>
                <a:latin typeface="Arial"/>
                <a:cs typeface="Arial"/>
              </a:rPr>
              <a:t> </a:t>
            </a:r>
            <a:r>
              <a:rPr dirty="0" sz="1600" spc="-10" b="1">
                <a:solidFill>
                  <a:srgbClr val="F15928"/>
                </a:solidFill>
                <a:latin typeface="Arial"/>
                <a:cs typeface="Arial"/>
              </a:rPr>
              <a:t>arguments</a:t>
            </a:r>
            <a:endParaRPr sz="1600">
              <a:latin typeface="Arial"/>
              <a:cs typeface="Arial"/>
            </a:endParaRPr>
          </a:p>
          <a:p>
            <a:pPr marL="1203960">
              <a:lnSpc>
                <a:spcPct val="100000"/>
              </a:lnSpc>
            </a:pPr>
            <a:r>
              <a:rPr dirty="0" sz="1600" spc="-5">
                <a:solidFill>
                  <a:srgbClr val="001F5F"/>
                </a:solidFill>
                <a:latin typeface="Arial"/>
                <a:cs typeface="Arial"/>
              </a:rPr>
              <a:t>customer_details(cust_name = "John", cust_id =</a:t>
            </a:r>
            <a:r>
              <a:rPr dirty="0" sz="1600" spc="105">
                <a:solidFill>
                  <a:srgbClr val="001F5F"/>
                </a:solidFill>
                <a:latin typeface="Arial"/>
                <a:cs typeface="Arial"/>
              </a:rPr>
              <a:t> </a:t>
            </a:r>
            <a:r>
              <a:rPr dirty="0" sz="1600" spc="-5">
                <a:solidFill>
                  <a:srgbClr val="001F5F"/>
                </a:solidFill>
                <a:latin typeface="Arial"/>
                <a:cs typeface="Arial"/>
              </a:rPr>
              <a:t>101)</a:t>
            </a:r>
            <a:endParaRPr sz="1600">
              <a:latin typeface="Arial"/>
              <a:cs typeface="Arial"/>
            </a:endParaRPr>
          </a:p>
          <a:p>
            <a:pPr marL="12700">
              <a:lnSpc>
                <a:spcPct val="100000"/>
              </a:lnSpc>
              <a:spcBef>
                <a:spcPts val="900"/>
              </a:spcBef>
            </a:pPr>
            <a:r>
              <a:rPr dirty="0" sz="1600" spc="-10" b="1" i="1">
                <a:solidFill>
                  <a:srgbClr val="6C6D70"/>
                </a:solidFill>
                <a:latin typeface="Arial"/>
                <a:cs typeface="Arial"/>
              </a:rPr>
              <a:t>Output:</a:t>
            </a:r>
            <a:endParaRPr sz="1600">
              <a:latin typeface="Arial"/>
              <a:cs typeface="Arial"/>
            </a:endParaRPr>
          </a:p>
        </p:txBody>
      </p:sp>
      <p:sp>
        <p:nvSpPr>
          <p:cNvPr id="14" name="object 14"/>
          <p:cNvSpPr/>
          <p:nvPr/>
        </p:nvSpPr>
        <p:spPr>
          <a:xfrm>
            <a:off x="5193670" y="5425440"/>
            <a:ext cx="4693285" cy="1183640"/>
          </a:xfrm>
          <a:custGeom>
            <a:avLst/>
            <a:gdLst/>
            <a:ahLst/>
            <a:cxnLst/>
            <a:rect l="l" t="t" r="r" b="b"/>
            <a:pathLst>
              <a:path w="4693284" h="1183640">
                <a:moveTo>
                  <a:pt x="4692960" y="717239"/>
                </a:moveTo>
                <a:lnTo>
                  <a:pt x="4679110" y="661640"/>
                </a:lnTo>
                <a:lnTo>
                  <a:pt x="4653801" y="624682"/>
                </a:lnTo>
                <a:lnTo>
                  <a:pt x="4615396" y="588018"/>
                </a:lnTo>
                <a:lnTo>
                  <a:pt x="4563695" y="551828"/>
                </a:lnTo>
                <a:lnTo>
                  <a:pt x="4498496" y="516290"/>
                </a:lnTo>
                <a:lnTo>
                  <a:pt x="4460773" y="498822"/>
                </a:lnTo>
                <a:lnTo>
                  <a:pt x="4419600" y="481584"/>
                </a:lnTo>
                <a:lnTo>
                  <a:pt x="4356302" y="457739"/>
                </a:lnTo>
                <a:lnTo>
                  <a:pt x="4287956" y="435096"/>
                </a:lnTo>
                <a:lnTo>
                  <a:pt x="4214833" y="413669"/>
                </a:lnTo>
                <a:lnTo>
                  <a:pt x="4176565" y="403416"/>
                </a:lnTo>
                <a:lnTo>
                  <a:pt x="4137205" y="393474"/>
                </a:lnTo>
                <a:lnTo>
                  <a:pt x="4096787" y="383844"/>
                </a:lnTo>
                <a:lnTo>
                  <a:pt x="4055344" y="374528"/>
                </a:lnTo>
                <a:lnTo>
                  <a:pt x="4012911" y="365528"/>
                </a:lnTo>
                <a:lnTo>
                  <a:pt x="3969522" y="356846"/>
                </a:lnTo>
                <a:lnTo>
                  <a:pt x="3925210" y="348484"/>
                </a:lnTo>
                <a:lnTo>
                  <a:pt x="3880009" y="340444"/>
                </a:lnTo>
                <a:lnTo>
                  <a:pt x="3833954" y="332727"/>
                </a:lnTo>
                <a:lnTo>
                  <a:pt x="3787079" y="325337"/>
                </a:lnTo>
                <a:lnTo>
                  <a:pt x="3739417" y="318275"/>
                </a:lnTo>
                <a:lnTo>
                  <a:pt x="3691002" y="311542"/>
                </a:lnTo>
                <a:lnTo>
                  <a:pt x="3641869" y="305141"/>
                </a:lnTo>
                <a:lnTo>
                  <a:pt x="3592050" y="299074"/>
                </a:lnTo>
                <a:lnTo>
                  <a:pt x="3541582" y="293343"/>
                </a:lnTo>
                <a:lnTo>
                  <a:pt x="3490496" y="287950"/>
                </a:lnTo>
                <a:lnTo>
                  <a:pt x="3438828" y="282897"/>
                </a:lnTo>
                <a:lnTo>
                  <a:pt x="3386610" y="278185"/>
                </a:lnTo>
                <a:lnTo>
                  <a:pt x="3333878" y="273817"/>
                </a:lnTo>
                <a:lnTo>
                  <a:pt x="3280665" y="269795"/>
                </a:lnTo>
                <a:lnTo>
                  <a:pt x="3227006" y="266120"/>
                </a:lnTo>
                <a:lnTo>
                  <a:pt x="3172933" y="262795"/>
                </a:lnTo>
                <a:lnTo>
                  <a:pt x="3118481" y="259821"/>
                </a:lnTo>
                <a:lnTo>
                  <a:pt x="3063684" y="257202"/>
                </a:lnTo>
                <a:lnTo>
                  <a:pt x="3008576" y="254938"/>
                </a:lnTo>
                <a:lnTo>
                  <a:pt x="2953191" y="253031"/>
                </a:lnTo>
                <a:lnTo>
                  <a:pt x="2897563" y="251484"/>
                </a:lnTo>
                <a:lnTo>
                  <a:pt x="2841725" y="250298"/>
                </a:lnTo>
                <a:lnTo>
                  <a:pt x="2785712" y="249476"/>
                </a:lnTo>
                <a:lnTo>
                  <a:pt x="2729559" y="249020"/>
                </a:lnTo>
                <a:lnTo>
                  <a:pt x="2650098" y="249046"/>
                </a:lnTo>
                <a:lnTo>
                  <a:pt x="2560589" y="249863"/>
                </a:lnTo>
                <a:lnTo>
                  <a:pt x="2504210" y="250888"/>
                </a:lnTo>
                <a:lnTo>
                  <a:pt x="2447859" y="252289"/>
                </a:lnTo>
                <a:lnTo>
                  <a:pt x="2391571" y="254067"/>
                </a:lnTo>
                <a:lnTo>
                  <a:pt x="2335379" y="256224"/>
                </a:lnTo>
                <a:lnTo>
                  <a:pt x="2279318" y="258763"/>
                </a:lnTo>
                <a:lnTo>
                  <a:pt x="2223422" y="261684"/>
                </a:lnTo>
                <a:lnTo>
                  <a:pt x="2167723" y="264992"/>
                </a:lnTo>
                <a:lnTo>
                  <a:pt x="2112258" y="268686"/>
                </a:lnTo>
                <a:lnTo>
                  <a:pt x="2057058" y="272770"/>
                </a:lnTo>
                <a:lnTo>
                  <a:pt x="2002159" y="277244"/>
                </a:lnTo>
                <a:lnTo>
                  <a:pt x="1947594" y="282112"/>
                </a:lnTo>
                <a:lnTo>
                  <a:pt x="1893397" y="287376"/>
                </a:lnTo>
                <a:lnTo>
                  <a:pt x="1839602" y="293036"/>
                </a:lnTo>
                <a:lnTo>
                  <a:pt x="1786244" y="299095"/>
                </a:lnTo>
                <a:lnTo>
                  <a:pt x="1733356" y="305556"/>
                </a:lnTo>
                <a:lnTo>
                  <a:pt x="1680972" y="312420"/>
                </a:lnTo>
                <a:lnTo>
                  <a:pt x="0" y="0"/>
                </a:lnTo>
                <a:lnTo>
                  <a:pt x="1106424" y="429768"/>
                </a:lnTo>
                <a:lnTo>
                  <a:pt x="1106424" y="1002248"/>
                </a:lnTo>
                <a:lnTo>
                  <a:pt x="1126600" y="1008330"/>
                </a:lnTo>
                <a:lnTo>
                  <a:pt x="1163808" y="1018890"/>
                </a:lnTo>
                <a:lnTo>
                  <a:pt x="1202141" y="1029143"/>
                </a:lnTo>
                <a:lnTo>
                  <a:pt x="1241563" y="1039085"/>
                </a:lnTo>
                <a:lnTo>
                  <a:pt x="1282041" y="1048715"/>
                </a:lnTo>
                <a:lnTo>
                  <a:pt x="1323540" y="1058031"/>
                </a:lnTo>
                <a:lnTo>
                  <a:pt x="1366028" y="1067031"/>
                </a:lnTo>
                <a:lnTo>
                  <a:pt x="1409469" y="1075713"/>
                </a:lnTo>
                <a:lnTo>
                  <a:pt x="1453831" y="1084075"/>
                </a:lnTo>
                <a:lnTo>
                  <a:pt x="1499079" y="1092116"/>
                </a:lnTo>
                <a:lnTo>
                  <a:pt x="1545179" y="1099832"/>
                </a:lnTo>
                <a:lnTo>
                  <a:pt x="1592097" y="1107222"/>
                </a:lnTo>
                <a:lnTo>
                  <a:pt x="1639800" y="1114284"/>
                </a:lnTo>
                <a:lnTo>
                  <a:pt x="1688253" y="1121017"/>
                </a:lnTo>
                <a:lnTo>
                  <a:pt x="1737423" y="1127418"/>
                </a:lnTo>
                <a:lnTo>
                  <a:pt x="1787276" y="1133485"/>
                </a:lnTo>
                <a:lnTo>
                  <a:pt x="1837778" y="1139216"/>
                </a:lnTo>
                <a:lnTo>
                  <a:pt x="1888894" y="1144609"/>
                </a:lnTo>
                <a:lnTo>
                  <a:pt x="1940591" y="1149662"/>
                </a:lnTo>
                <a:lnTo>
                  <a:pt x="1992836" y="1154374"/>
                </a:lnTo>
                <a:lnTo>
                  <a:pt x="2045593" y="1158742"/>
                </a:lnTo>
                <a:lnTo>
                  <a:pt x="2098830" y="1162765"/>
                </a:lnTo>
                <a:lnTo>
                  <a:pt x="2152513" y="1166439"/>
                </a:lnTo>
                <a:lnTo>
                  <a:pt x="2206606" y="1169764"/>
                </a:lnTo>
                <a:lnTo>
                  <a:pt x="2261077" y="1172738"/>
                </a:lnTo>
                <a:lnTo>
                  <a:pt x="2315892" y="1175357"/>
                </a:lnTo>
                <a:lnTo>
                  <a:pt x="2371017" y="1177622"/>
                </a:lnTo>
                <a:lnTo>
                  <a:pt x="2426417" y="1179528"/>
                </a:lnTo>
                <a:lnTo>
                  <a:pt x="2482059" y="1181075"/>
                </a:lnTo>
                <a:lnTo>
                  <a:pt x="2537909" y="1182261"/>
                </a:lnTo>
                <a:lnTo>
                  <a:pt x="2593933" y="1183083"/>
                </a:lnTo>
                <a:lnTo>
                  <a:pt x="2650098" y="1183539"/>
                </a:lnTo>
                <a:lnTo>
                  <a:pt x="2729559" y="1183513"/>
                </a:lnTo>
                <a:lnTo>
                  <a:pt x="2819093" y="1182696"/>
                </a:lnTo>
                <a:lnTo>
                  <a:pt x="2875478" y="1181671"/>
                </a:lnTo>
                <a:lnTo>
                  <a:pt x="2931835" y="1180270"/>
                </a:lnTo>
                <a:lnTo>
                  <a:pt x="2988128" y="1178492"/>
                </a:lnTo>
                <a:lnTo>
                  <a:pt x="3044324" y="1176335"/>
                </a:lnTo>
                <a:lnTo>
                  <a:pt x="3100389" y="1173797"/>
                </a:lnTo>
                <a:lnTo>
                  <a:pt x="3156288" y="1170875"/>
                </a:lnTo>
                <a:lnTo>
                  <a:pt x="3211989" y="1167568"/>
                </a:lnTo>
                <a:lnTo>
                  <a:pt x="3267457" y="1163873"/>
                </a:lnTo>
                <a:lnTo>
                  <a:pt x="3322658" y="1159789"/>
                </a:lnTo>
                <a:lnTo>
                  <a:pt x="3377558" y="1155315"/>
                </a:lnTo>
                <a:lnTo>
                  <a:pt x="3432124" y="1150447"/>
                </a:lnTo>
                <a:lnTo>
                  <a:pt x="3486322" y="1145183"/>
                </a:lnTo>
                <a:lnTo>
                  <a:pt x="3540117" y="1139523"/>
                </a:lnTo>
                <a:lnTo>
                  <a:pt x="3593475" y="1133464"/>
                </a:lnTo>
                <a:lnTo>
                  <a:pt x="3646363" y="1127003"/>
                </a:lnTo>
                <a:lnTo>
                  <a:pt x="3698748" y="1120140"/>
                </a:lnTo>
                <a:lnTo>
                  <a:pt x="3771000" y="1109869"/>
                </a:lnTo>
                <a:lnTo>
                  <a:pt x="3840732" y="1099002"/>
                </a:lnTo>
                <a:lnTo>
                  <a:pt x="3907919" y="1087560"/>
                </a:lnTo>
                <a:lnTo>
                  <a:pt x="3972535" y="1075566"/>
                </a:lnTo>
                <a:lnTo>
                  <a:pt x="4034556" y="1063042"/>
                </a:lnTo>
                <a:lnTo>
                  <a:pt x="4093957" y="1050011"/>
                </a:lnTo>
                <a:lnTo>
                  <a:pt x="4150712" y="1036494"/>
                </a:lnTo>
                <a:lnTo>
                  <a:pt x="4204796" y="1022515"/>
                </a:lnTo>
                <a:lnTo>
                  <a:pt x="4256184" y="1008095"/>
                </a:lnTo>
                <a:lnTo>
                  <a:pt x="4304851" y="993258"/>
                </a:lnTo>
                <a:lnTo>
                  <a:pt x="4350772" y="978024"/>
                </a:lnTo>
                <a:lnTo>
                  <a:pt x="4393922" y="962418"/>
                </a:lnTo>
                <a:lnTo>
                  <a:pt x="4434275" y="946460"/>
                </a:lnTo>
                <a:lnTo>
                  <a:pt x="4471807" y="930174"/>
                </a:lnTo>
                <a:lnTo>
                  <a:pt x="4506492" y="913581"/>
                </a:lnTo>
                <a:lnTo>
                  <a:pt x="4567221" y="879566"/>
                </a:lnTo>
                <a:lnTo>
                  <a:pt x="4616263" y="844595"/>
                </a:lnTo>
                <a:lnTo>
                  <a:pt x="4653415" y="808845"/>
                </a:lnTo>
                <a:lnTo>
                  <a:pt x="4678476" y="772495"/>
                </a:lnTo>
                <a:lnTo>
                  <a:pt x="4691247" y="735726"/>
                </a:lnTo>
                <a:lnTo>
                  <a:pt x="4692960" y="717239"/>
                </a:lnTo>
                <a:close/>
              </a:path>
              <a:path w="4693284" h="1183640">
                <a:moveTo>
                  <a:pt x="1106424" y="1002248"/>
                </a:moveTo>
                <a:lnTo>
                  <a:pt x="1106424" y="429768"/>
                </a:lnTo>
                <a:lnTo>
                  <a:pt x="1043723" y="449750"/>
                </a:lnTo>
                <a:lnTo>
                  <a:pt x="986033" y="470308"/>
                </a:lnTo>
                <a:lnTo>
                  <a:pt x="933369" y="491393"/>
                </a:lnTo>
                <a:lnTo>
                  <a:pt x="885745" y="512959"/>
                </a:lnTo>
                <a:lnTo>
                  <a:pt x="843177" y="534957"/>
                </a:lnTo>
                <a:lnTo>
                  <a:pt x="805679" y="557341"/>
                </a:lnTo>
                <a:lnTo>
                  <a:pt x="773268" y="580063"/>
                </a:lnTo>
                <a:lnTo>
                  <a:pt x="723761" y="626332"/>
                </a:lnTo>
                <a:lnTo>
                  <a:pt x="694778" y="673386"/>
                </a:lnTo>
                <a:lnTo>
                  <a:pt x="686437" y="720846"/>
                </a:lnTo>
                <a:lnTo>
                  <a:pt x="690046" y="744610"/>
                </a:lnTo>
                <a:lnTo>
                  <a:pt x="712897" y="791968"/>
                </a:lnTo>
                <a:lnTo>
                  <a:pt x="756691" y="838785"/>
                </a:lnTo>
                <a:lnTo>
                  <a:pt x="821549" y="884683"/>
                </a:lnTo>
                <a:lnTo>
                  <a:pt x="861915" y="907168"/>
                </a:lnTo>
                <a:lnTo>
                  <a:pt x="907592" y="929282"/>
                </a:lnTo>
                <a:lnTo>
                  <a:pt x="958596" y="950976"/>
                </a:lnTo>
                <a:lnTo>
                  <a:pt x="1022054" y="974820"/>
                </a:lnTo>
                <a:lnTo>
                  <a:pt x="1090548" y="997463"/>
                </a:lnTo>
                <a:lnTo>
                  <a:pt x="1106424" y="1002248"/>
                </a:lnTo>
                <a:close/>
              </a:path>
            </a:pathLst>
          </a:custGeom>
          <a:solidFill>
            <a:srgbClr val="007BC3"/>
          </a:solidFill>
        </p:spPr>
        <p:txBody>
          <a:bodyPr wrap="square" lIns="0" tIns="0" rIns="0" bIns="0" rtlCol="0"/>
          <a:lstStyle/>
          <a:p/>
        </p:txBody>
      </p:sp>
      <p:sp>
        <p:nvSpPr>
          <p:cNvPr id="15" name="object 15"/>
          <p:cNvSpPr txBox="1"/>
          <p:nvPr/>
        </p:nvSpPr>
        <p:spPr>
          <a:xfrm>
            <a:off x="6781175" y="5758685"/>
            <a:ext cx="2204085" cy="269240"/>
          </a:xfrm>
          <a:prstGeom prst="rect">
            <a:avLst/>
          </a:prstGeom>
        </p:spPr>
        <p:txBody>
          <a:bodyPr wrap="square" lIns="0" tIns="12065" rIns="0" bIns="0" rtlCol="0" vert="horz">
            <a:spAutoFit/>
          </a:bodyPr>
          <a:lstStyle/>
          <a:p>
            <a:pPr marL="12700">
              <a:lnSpc>
                <a:spcPct val="100000"/>
              </a:lnSpc>
              <a:spcBef>
                <a:spcPts val="95"/>
              </a:spcBef>
            </a:pPr>
            <a:r>
              <a:rPr dirty="0" sz="1600" spc="-15" b="1">
                <a:solidFill>
                  <a:srgbClr val="FFFFFF"/>
                </a:solidFill>
                <a:latin typeface="Arial"/>
                <a:cs typeface="Arial"/>
              </a:rPr>
              <a:t>Observe </a:t>
            </a:r>
            <a:r>
              <a:rPr dirty="0" sz="1600" spc="-10" b="1">
                <a:solidFill>
                  <a:srgbClr val="FFFFFF"/>
                </a:solidFill>
                <a:latin typeface="Arial"/>
                <a:cs typeface="Arial"/>
              </a:rPr>
              <a:t>the </a:t>
            </a:r>
            <a:r>
              <a:rPr dirty="0" sz="1600" spc="-5" b="1">
                <a:solidFill>
                  <a:srgbClr val="FFFFFF"/>
                </a:solidFill>
                <a:latin typeface="Arial"/>
                <a:cs typeface="Arial"/>
              </a:rPr>
              <a:t>change</a:t>
            </a:r>
            <a:r>
              <a:rPr dirty="0" sz="1600" spc="50" b="1">
                <a:solidFill>
                  <a:srgbClr val="FFFFFF"/>
                </a:solidFill>
                <a:latin typeface="Arial"/>
                <a:cs typeface="Arial"/>
              </a:rPr>
              <a:t> </a:t>
            </a:r>
            <a:r>
              <a:rPr dirty="0" sz="1600" spc="-5" b="1">
                <a:solidFill>
                  <a:srgbClr val="FFFFFF"/>
                </a:solidFill>
                <a:latin typeface="Arial"/>
                <a:cs typeface="Arial"/>
              </a:rPr>
              <a:t>in</a:t>
            </a:r>
            <a:endParaRPr sz="16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6" name="object 16"/>
          <p:cNvSpPr txBox="1"/>
          <p:nvPr/>
        </p:nvSpPr>
        <p:spPr>
          <a:xfrm>
            <a:off x="6977770" y="6002525"/>
            <a:ext cx="1810385"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FFFFF"/>
                </a:solidFill>
                <a:latin typeface="Arial"/>
                <a:cs typeface="Arial"/>
              </a:rPr>
              <a:t>positional order</a:t>
            </a:r>
            <a:r>
              <a:rPr dirty="0" sz="1600" spc="-20" b="1">
                <a:solidFill>
                  <a:srgbClr val="FFFFFF"/>
                </a:solidFill>
                <a:latin typeface="Arial"/>
                <a:cs typeface="Arial"/>
              </a:rPr>
              <a:t> </a:t>
            </a:r>
            <a:r>
              <a:rPr dirty="0" sz="1600" spc="-5" b="1">
                <a:solidFill>
                  <a:srgbClr val="FFFFFF"/>
                </a:solidFill>
                <a:latin typeface="Arial"/>
                <a:cs typeface="Arial"/>
              </a:rPr>
              <a:t>of</a:t>
            </a:r>
            <a:endParaRPr sz="1600">
              <a:latin typeface="Arial"/>
              <a:cs typeface="Arial"/>
            </a:endParaRPr>
          </a:p>
        </p:txBody>
      </p:sp>
      <p:sp>
        <p:nvSpPr>
          <p:cNvPr id="17" name="object 17"/>
          <p:cNvSpPr txBox="1"/>
          <p:nvPr/>
        </p:nvSpPr>
        <p:spPr>
          <a:xfrm>
            <a:off x="7352674" y="6246365"/>
            <a:ext cx="1060450" cy="269240"/>
          </a:xfrm>
          <a:prstGeom prst="rect">
            <a:avLst/>
          </a:prstGeom>
        </p:spPr>
        <p:txBody>
          <a:bodyPr wrap="square" lIns="0" tIns="12065" rIns="0" bIns="0" rtlCol="0" vert="horz">
            <a:spAutoFit/>
          </a:bodyPr>
          <a:lstStyle/>
          <a:p>
            <a:pPr marL="12700">
              <a:lnSpc>
                <a:spcPct val="100000"/>
              </a:lnSpc>
              <a:spcBef>
                <a:spcPts val="95"/>
              </a:spcBef>
            </a:pPr>
            <a:r>
              <a:rPr dirty="0" sz="1600" spc="-10" b="1">
                <a:solidFill>
                  <a:srgbClr val="FFFFFF"/>
                </a:solidFill>
                <a:latin typeface="Arial"/>
                <a:cs typeface="Arial"/>
              </a:rPr>
              <a:t>arguments</a:t>
            </a:r>
            <a:endParaRPr sz="16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37216" y="563371"/>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1020452" y="1089151"/>
            <a:ext cx="8430260" cy="72326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Default</a:t>
            </a:r>
            <a:r>
              <a:rPr dirty="0" sz="1800" spc="-75" b="1">
                <a:solidFill>
                  <a:srgbClr val="6C6D70"/>
                </a:solidFill>
                <a:latin typeface="Arial"/>
                <a:cs typeface="Arial"/>
              </a:rPr>
              <a:t> </a:t>
            </a:r>
            <a:r>
              <a:rPr dirty="0" sz="1800" spc="-10" b="1">
                <a:solidFill>
                  <a:srgbClr val="6C6D70"/>
                </a:solidFill>
                <a:latin typeface="Arial"/>
                <a:cs typeface="Arial"/>
              </a:rPr>
              <a:t>Arguments:</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a:solidFill>
                  <a:srgbClr val="6C6D70"/>
                </a:solidFill>
                <a:latin typeface="Arial"/>
                <a:cs typeface="Arial"/>
              </a:rPr>
              <a:t>Assumes a default value if the value is not specified for that argument in the function</a:t>
            </a:r>
            <a:r>
              <a:rPr dirty="0" sz="1600" spc="305">
                <a:solidFill>
                  <a:srgbClr val="6C6D70"/>
                </a:solidFill>
                <a:latin typeface="Arial"/>
                <a:cs typeface="Arial"/>
              </a:rPr>
              <a:t> </a:t>
            </a:r>
            <a:r>
              <a:rPr dirty="0" sz="1600" spc="-5">
                <a:solidFill>
                  <a:srgbClr val="6C6D70"/>
                </a:solidFill>
                <a:latin typeface="Arial"/>
                <a:cs typeface="Arial"/>
              </a:rPr>
              <a:t>call</a:t>
            </a:r>
            <a:endParaRPr sz="16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7</a:t>
            </a:r>
            <a:endParaRPr sz="1000">
              <a:latin typeface="Arial"/>
              <a:cs typeface="Arial"/>
            </a:endParaRPr>
          </a:p>
        </p:txBody>
      </p:sp>
      <p:sp>
        <p:nvSpPr>
          <p:cNvPr id="6" name="object 6"/>
          <p:cNvSpPr/>
          <p:nvPr/>
        </p:nvSpPr>
        <p:spPr>
          <a:xfrm>
            <a:off x="2679070" y="1949196"/>
            <a:ext cx="5715000" cy="2555875"/>
          </a:xfrm>
          <a:custGeom>
            <a:avLst/>
            <a:gdLst/>
            <a:ahLst/>
            <a:cxnLst/>
            <a:rect l="l" t="t" r="r" b="b"/>
            <a:pathLst>
              <a:path w="5715000" h="2555875">
                <a:moveTo>
                  <a:pt x="0" y="0"/>
                </a:moveTo>
                <a:lnTo>
                  <a:pt x="0" y="2555748"/>
                </a:lnTo>
                <a:lnTo>
                  <a:pt x="5715000" y="2555748"/>
                </a:lnTo>
                <a:lnTo>
                  <a:pt x="5715000" y="0"/>
                </a:lnTo>
                <a:lnTo>
                  <a:pt x="0" y="0"/>
                </a:lnTo>
                <a:close/>
              </a:path>
            </a:pathLst>
          </a:custGeom>
          <a:solidFill>
            <a:srgbClr val="D1ECF8"/>
          </a:solidFill>
        </p:spPr>
        <p:txBody>
          <a:bodyPr wrap="square" lIns="0" tIns="0" rIns="0" bIns="0" rtlCol="0"/>
          <a:lstStyle/>
          <a:p/>
        </p:txBody>
      </p:sp>
      <p:sp>
        <p:nvSpPr>
          <p:cNvPr id="7" name="object 7"/>
          <p:cNvSpPr/>
          <p:nvPr/>
        </p:nvSpPr>
        <p:spPr>
          <a:xfrm>
            <a:off x="2665354" y="1935480"/>
            <a:ext cx="5744210" cy="2583180"/>
          </a:xfrm>
          <a:custGeom>
            <a:avLst/>
            <a:gdLst/>
            <a:ahLst/>
            <a:cxnLst/>
            <a:rect l="l" t="t" r="r" b="b"/>
            <a:pathLst>
              <a:path w="5744209" h="2583179">
                <a:moveTo>
                  <a:pt x="5743956" y="2577084"/>
                </a:moveTo>
                <a:lnTo>
                  <a:pt x="5743956" y="6096"/>
                </a:lnTo>
                <a:lnTo>
                  <a:pt x="5737860" y="0"/>
                </a:lnTo>
                <a:lnTo>
                  <a:pt x="6096" y="0"/>
                </a:lnTo>
                <a:lnTo>
                  <a:pt x="0" y="6096"/>
                </a:lnTo>
                <a:lnTo>
                  <a:pt x="0" y="2577084"/>
                </a:lnTo>
                <a:lnTo>
                  <a:pt x="6096" y="2583180"/>
                </a:lnTo>
                <a:lnTo>
                  <a:pt x="13716" y="2583180"/>
                </a:lnTo>
                <a:lnTo>
                  <a:pt x="13716" y="28956"/>
                </a:lnTo>
                <a:lnTo>
                  <a:pt x="28956" y="13716"/>
                </a:lnTo>
                <a:lnTo>
                  <a:pt x="28956" y="28956"/>
                </a:lnTo>
                <a:lnTo>
                  <a:pt x="5715000" y="28956"/>
                </a:lnTo>
                <a:lnTo>
                  <a:pt x="5715000" y="13716"/>
                </a:lnTo>
                <a:lnTo>
                  <a:pt x="5728716" y="28956"/>
                </a:lnTo>
                <a:lnTo>
                  <a:pt x="5728716" y="2583180"/>
                </a:lnTo>
                <a:lnTo>
                  <a:pt x="5737860" y="2583180"/>
                </a:lnTo>
                <a:lnTo>
                  <a:pt x="5743956" y="2577084"/>
                </a:lnTo>
                <a:close/>
              </a:path>
              <a:path w="5744209" h="2583179">
                <a:moveTo>
                  <a:pt x="28956" y="28956"/>
                </a:moveTo>
                <a:lnTo>
                  <a:pt x="28956" y="13716"/>
                </a:lnTo>
                <a:lnTo>
                  <a:pt x="13716" y="28956"/>
                </a:lnTo>
                <a:lnTo>
                  <a:pt x="28956" y="28956"/>
                </a:lnTo>
                <a:close/>
              </a:path>
              <a:path w="5744209" h="2583179">
                <a:moveTo>
                  <a:pt x="28956" y="2554224"/>
                </a:moveTo>
                <a:lnTo>
                  <a:pt x="28956" y="28956"/>
                </a:lnTo>
                <a:lnTo>
                  <a:pt x="13716" y="28956"/>
                </a:lnTo>
                <a:lnTo>
                  <a:pt x="13716" y="2554224"/>
                </a:lnTo>
                <a:lnTo>
                  <a:pt x="28956" y="2554224"/>
                </a:lnTo>
                <a:close/>
              </a:path>
              <a:path w="5744209" h="2583179">
                <a:moveTo>
                  <a:pt x="5728716" y="2554224"/>
                </a:moveTo>
                <a:lnTo>
                  <a:pt x="13716" y="2554224"/>
                </a:lnTo>
                <a:lnTo>
                  <a:pt x="28956" y="2569464"/>
                </a:lnTo>
                <a:lnTo>
                  <a:pt x="28956" y="2583180"/>
                </a:lnTo>
                <a:lnTo>
                  <a:pt x="5715000" y="2583180"/>
                </a:lnTo>
                <a:lnTo>
                  <a:pt x="5715000" y="2569464"/>
                </a:lnTo>
                <a:lnTo>
                  <a:pt x="5728716" y="2554224"/>
                </a:lnTo>
                <a:close/>
              </a:path>
              <a:path w="5744209" h="2583179">
                <a:moveTo>
                  <a:pt x="28956" y="2583180"/>
                </a:moveTo>
                <a:lnTo>
                  <a:pt x="28956" y="2569464"/>
                </a:lnTo>
                <a:lnTo>
                  <a:pt x="13716" y="2554224"/>
                </a:lnTo>
                <a:lnTo>
                  <a:pt x="13716" y="2583180"/>
                </a:lnTo>
                <a:lnTo>
                  <a:pt x="28956" y="2583180"/>
                </a:lnTo>
                <a:close/>
              </a:path>
              <a:path w="5744209" h="2583179">
                <a:moveTo>
                  <a:pt x="5728716" y="28956"/>
                </a:moveTo>
                <a:lnTo>
                  <a:pt x="5715000" y="13716"/>
                </a:lnTo>
                <a:lnTo>
                  <a:pt x="5715000" y="28956"/>
                </a:lnTo>
                <a:lnTo>
                  <a:pt x="5728716" y="28956"/>
                </a:lnTo>
                <a:close/>
              </a:path>
              <a:path w="5744209" h="2583179">
                <a:moveTo>
                  <a:pt x="5728716" y="2554224"/>
                </a:moveTo>
                <a:lnTo>
                  <a:pt x="5728716" y="28956"/>
                </a:lnTo>
                <a:lnTo>
                  <a:pt x="5715000" y="28956"/>
                </a:lnTo>
                <a:lnTo>
                  <a:pt x="5715000" y="2554224"/>
                </a:lnTo>
                <a:lnTo>
                  <a:pt x="5728716" y="2554224"/>
                </a:lnTo>
                <a:close/>
              </a:path>
              <a:path w="5744209" h="2583179">
                <a:moveTo>
                  <a:pt x="5728716" y="2583180"/>
                </a:moveTo>
                <a:lnTo>
                  <a:pt x="5728716" y="2554224"/>
                </a:lnTo>
                <a:lnTo>
                  <a:pt x="5715000" y="2569464"/>
                </a:lnTo>
                <a:lnTo>
                  <a:pt x="5715000" y="2583180"/>
                </a:lnTo>
                <a:lnTo>
                  <a:pt x="5728716" y="2583180"/>
                </a:lnTo>
                <a:close/>
              </a:path>
            </a:pathLst>
          </a:custGeom>
          <a:solidFill>
            <a:srgbClr val="F15928"/>
          </a:solidFill>
        </p:spPr>
        <p:txBody>
          <a:bodyPr wrap="square" lIns="0" tIns="0" rIns="0" bIns="0" rtlCol="0"/>
          <a:lstStyle/>
          <a:p/>
        </p:txBody>
      </p:sp>
      <p:sp>
        <p:nvSpPr>
          <p:cNvPr id="8" name="object 8"/>
          <p:cNvSpPr txBox="1"/>
          <p:nvPr/>
        </p:nvSpPr>
        <p:spPr>
          <a:xfrm>
            <a:off x="2679070" y="1977643"/>
            <a:ext cx="5715000" cy="2463800"/>
          </a:xfrm>
          <a:prstGeom prst="rect">
            <a:avLst/>
          </a:prstGeom>
        </p:spPr>
        <p:txBody>
          <a:bodyPr wrap="square" lIns="0" tIns="12065" rIns="0" bIns="0" rtlCol="0" vert="horz">
            <a:spAutoFit/>
          </a:bodyPr>
          <a:lstStyle/>
          <a:p>
            <a:pPr marL="91440">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320040" marR="1101090" indent="-228600">
              <a:lnSpc>
                <a:spcPct val="100000"/>
              </a:lnSpc>
            </a:pPr>
            <a:r>
              <a:rPr dirty="0" sz="1600" spc="-5">
                <a:solidFill>
                  <a:srgbClr val="001F5F"/>
                </a:solidFill>
                <a:latin typeface="Arial"/>
                <a:cs typeface="Arial"/>
              </a:rPr>
              <a:t>def customer_details (cust_name, cust_age = 30):  print("This function prints Customer details")  print("Customer Name: ",cust_name)  print("Customer Age:</a:t>
            </a:r>
            <a:r>
              <a:rPr dirty="0" sz="1600" spc="-55">
                <a:solidFill>
                  <a:srgbClr val="001F5F"/>
                </a:solidFill>
                <a:latin typeface="Arial"/>
                <a:cs typeface="Arial"/>
              </a:rPr>
              <a:t> </a:t>
            </a:r>
            <a:r>
              <a:rPr dirty="0" sz="1600" spc="-5">
                <a:solidFill>
                  <a:srgbClr val="001F5F"/>
                </a:solidFill>
                <a:latin typeface="Arial"/>
                <a:cs typeface="Arial"/>
              </a:rPr>
              <a:t>",cust_age)</a:t>
            </a:r>
            <a:endParaRPr sz="1600">
              <a:latin typeface="Arial"/>
              <a:cs typeface="Arial"/>
            </a:endParaRPr>
          </a:p>
          <a:p>
            <a:pPr marL="320040">
              <a:lnSpc>
                <a:spcPct val="100000"/>
              </a:lnSpc>
            </a:pPr>
            <a:r>
              <a:rPr dirty="0" sz="1600" spc="-5">
                <a:solidFill>
                  <a:srgbClr val="001F5F"/>
                </a:solidFill>
                <a:latin typeface="Arial"/>
                <a:cs typeface="Arial"/>
              </a:rPr>
              <a:t>return</a:t>
            </a:r>
            <a:endParaRPr sz="1600">
              <a:latin typeface="Arial"/>
              <a:cs typeface="Arial"/>
            </a:endParaRPr>
          </a:p>
          <a:p>
            <a:pPr>
              <a:lnSpc>
                <a:spcPct val="100000"/>
              </a:lnSpc>
              <a:spcBef>
                <a:spcPts val="20"/>
              </a:spcBef>
            </a:pPr>
            <a:endParaRPr sz="1650">
              <a:latin typeface="Times New Roman"/>
              <a:cs typeface="Times New Roman"/>
            </a:endParaRPr>
          </a:p>
          <a:p>
            <a:pPr marL="91440" marR="736600">
              <a:lnSpc>
                <a:spcPct val="100000"/>
              </a:lnSpc>
            </a:pPr>
            <a:r>
              <a:rPr dirty="0" sz="1600" spc="-5" b="1">
                <a:solidFill>
                  <a:srgbClr val="F15928"/>
                </a:solidFill>
                <a:latin typeface="Arial"/>
                <a:cs typeface="Arial"/>
              </a:rPr>
              <a:t># </a:t>
            </a:r>
            <a:r>
              <a:rPr dirty="0" sz="1600" spc="-10" b="1">
                <a:solidFill>
                  <a:srgbClr val="F15928"/>
                </a:solidFill>
                <a:latin typeface="Arial"/>
                <a:cs typeface="Arial"/>
              </a:rPr>
              <a:t>Function Invocation </a:t>
            </a:r>
            <a:r>
              <a:rPr dirty="0" sz="1600" spc="0" b="1">
                <a:solidFill>
                  <a:srgbClr val="F15928"/>
                </a:solidFill>
                <a:latin typeface="Arial"/>
                <a:cs typeface="Arial"/>
              </a:rPr>
              <a:t>with </a:t>
            </a:r>
            <a:r>
              <a:rPr dirty="0" sz="1600" spc="-5" b="1">
                <a:solidFill>
                  <a:srgbClr val="F15928"/>
                </a:solidFill>
                <a:latin typeface="Arial"/>
                <a:cs typeface="Arial"/>
              </a:rPr>
              <a:t>Default </a:t>
            </a:r>
            <a:r>
              <a:rPr dirty="0" sz="1600" spc="-10" b="1">
                <a:solidFill>
                  <a:srgbClr val="F15928"/>
                </a:solidFill>
                <a:latin typeface="Arial"/>
                <a:cs typeface="Arial"/>
              </a:rPr>
              <a:t>arguments  </a:t>
            </a:r>
            <a:r>
              <a:rPr dirty="0" sz="1600" spc="-5">
                <a:solidFill>
                  <a:srgbClr val="001F5F"/>
                </a:solidFill>
                <a:latin typeface="Arial"/>
                <a:cs typeface="Arial"/>
              </a:rPr>
              <a:t>customer_details(cust_age = 25, cust_name = "John")  customer_details(cust_name =</a:t>
            </a:r>
            <a:r>
              <a:rPr dirty="0" sz="1600" spc="10">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p:txBody>
      </p:sp>
      <p:sp>
        <p:nvSpPr>
          <p:cNvPr id="9" name="object 9"/>
          <p:cNvSpPr/>
          <p:nvPr/>
        </p:nvSpPr>
        <p:spPr>
          <a:xfrm>
            <a:off x="2679070" y="4753355"/>
            <a:ext cx="5730240" cy="1569720"/>
          </a:xfrm>
          <a:custGeom>
            <a:avLst/>
            <a:gdLst/>
            <a:ahLst/>
            <a:cxnLst/>
            <a:rect l="l" t="t" r="r" b="b"/>
            <a:pathLst>
              <a:path w="5730240" h="1569720">
                <a:moveTo>
                  <a:pt x="0" y="0"/>
                </a:moveTo>
                <a:lnTo>
                  <a:pt x="0" y="1569720"/>
                </a:lnTo>
                <a:lnTo>
                  <a:pt x="5730240" y="1569720"/>
                </a:lnTo>
                <a:lnTo>
                  <a:pt x="5730240" y="0"/>
                </a:lnTo>
                <a:lnTo>
                  <a:pt x="0" y="0"/>
                </a:lnTo>
                <a:close/>
              </a:path>
            </a:pathLst>
          </a:custGeom>
          <a:solidFill>
            <a:srgbClr val="F2F2F2"/>
          </a:solidFill>
        </p:spPr>
        <p:txBody>
          <a:bodyPr wrap="square" lIns="0" tIns="0" rIns="0" bIns="0" rtlCol="0"/>
          <a:lstStyle/>
          <a:p/>
        </p:txBody>
      </p:sp>
      <p:sp>
        <p:nvSpPr>
          <p:cNvPr id="10" name="object 10"/>
          <p:cNvSpPr/>
          <p:nvPr/>
        </p:nvSpPr>
        <p:spPr>
          <a:xfrm>
            <a:off x="2665354" y="4738116"/>
            <a:ext cx="5758180" cy="1598930"/>
          </a:xfrm>
          <a:custGeom>
            <a:avLst/>
            <a:gdLst/>
            <a:ahLst/>
            <a:cxnLst/>
            <a:rect l="l" t="t" r="r" b="b"/>
            <a:pathLst>
              <a:path w="5758180" h="1598929">
                <a:moveTo>
                  <a:pt x="5757672" y="1592580"/>
                </a:moveTo>
                <a:lnTo>
                  <a:pt x="5757672" y="6096"/>
                </a:lnTo>
                <a:lnTo>
                  <a:pt x="5751576" y="0"/>
                </a:lnTo>
                <a:lnTo>
                  <a:pt x="6096" y="0"/>
                </a:lnTo>
                <a:lnTo>
                  <a:pt x="0" y="6096"/>
                </a:lnTo>
                <a:lnTo>
                  <a:pt x="0" y="1592580"/>
                </a:lnTo>
                <a:lnTo>
                  <a:pt x="6096" y="1598676"/>
                </a:lnTo>
                <a:lnTo>
                  <a:pt x="13716" y="1598676"/>
                </a:lnTo>
                <a:lnTo>
                  <a:pt x="13716" y="28956"/>
                </a:lnTo>
                <a:lnTo>
                  <a:pt x="28956" y="15240"/>
                </a:lnTo>
                <a:lnTo>
                  <a:pt x="28956" y="28956"/>
                </a:lnTo>
                <a:lnTo>
                  <a:pt x="5728716" y="28956"/>
                </a:lnTo>
                <a:lnTo>
                  <a:pt x="5728716" y="15240"/>
                </a:lnTo>
                <a:lnTo>
                  <a:pt x="5743956" y="28956"/>
                </a:lnTo>
                <a:lnTo>
                  <a:pt x="5743956" y="1598676"/>
                </a:lnTo>
                <a:lnTo>
                  <a:pt x="5751576" y="1598676"/>
                </a:lnTo>
                <a:lnTo>
                  <a:pt x="5757672" y="1592580"/>
                </a:lnTo>
                <a:close/>
              </a:path>
              <a:path w="5758180" h="1598929">
                <a:moveTo>
                  <a:pt x="28956" y="28956"/>
                </a:moveTo>
                <a:lnTo>
                  <a:pt x="28956" y="15240"/>
                </a:lnTo>
                <a:lnTo>
                  <a:pt x="13716" y="28956"/>
                </a:lnTo>
                <a:lnTo>
                  <a:pt x="28956" y="28956"/>
                </a:lnTo>
                <a:close/>
              </a:path>
              <a:path w="5758180" h="1598929">
                <a:moveTo>
                  <a:pt x="28956" y="1569720"/>
                </a:moveTo>
                <a:lnTo>
                  <a:pt x="28956" y="28956"/>
                </a:lnTo>
                <a:lnTo>
                  <a:pt x="13716" y="28956"/>
                </a:lnTo>
                <a:lnTo>
                  <a:pt x="13716" y="1569720"/>
                </a:lnTo>
                <a:lnTo>
                  <a:pt x="28956" y="1569720"/>
                </a:lnTo>
                <a:close/>
              </a:path>
              <a:path w="5758180" h="1598929">
                <a:moveTo>
                  <a:pt x="5743956" y="1569720"/>
                </a:moveTo>
                <a:lnTo>
                  <a:pt x="13716" y="1569720"/>
                </a:lnTo>
                <a:lnTo>
                  <a:pt x="28956" y="1584960"/>
                </a:lnTo>
                <a:lnTo>
                  <a:pt x="28956" y="1598676"/>
                </a:lnTo>
                <a:lnTo>
                  <a:pt x="5728716" y="1598676"/>
                </a:lnTo>
                <a:lnTo>
                  <a:pt x="5728716" y="1584960"/>
                </a:lnTo>
                <a:lnTo>
                  <a:pt x="5743956" y="1569720"/>
                </a:lnTo>
                <a:close/>
              </a:path>
              <a:path w="5758180" h="1598929">
                <a:moveTo>
                  <a:pt x="28956" y="1598676"/>
                </a:moveTo>
                <a:lnTo>
                  <a:pt x="28956" y="1584960"/>
                </a:lnTo>
                <a:lnTo>
                  <a:pt x="13716" y="1569720"/>
                </a:lnTo>
                <a:lnTo>
                  <a:pt x="13716" y="1598676"/>
                </a:lnTo>
                <a:lnTo>
                  <a:pt x="28956" y="1598676"/>
                </a:lnTo>
                <a:close/>
              </a:path>
              <a:path w="5758180" h="1598929">
                <a:moveTo>
                  <a:pt x="5743956" y="28956"/>
                </a:moveTo>
                <a:lnTo>
                  <a:pt x="5728716" y="15240"/>
                </a:lnTo>
                <a:lnTo>
                  <a:pt x="5728716" y="28956"/>
                </a:lnTo>
                <a:lnTo>
                  <a:pt x="5743956" y="28956"/>
                </a:lnTo>
                <a:close/>
              </a:path>
              <a:path w="5758180" h="1598929">
                <a:moveTo>
                  <a:pt x="5743956" y="1569720"/>
                </a:moveTo>
                <a:lnTo>
                  <a:pt x="5743956" y="28956"/>
                </a:lnTo>
                <a:lnTo>
                  <a:pt x="5728716" y="28956"/>
                </a:lnTo>
                <a:lnTo>
                  <a:pt x="5728716" y="1569720"/>
                </a:lnTo>
                <a:lnTo>
                  <a:pt x="5743956" y="1569720"/>
                </a:lnTo>
                <a:close/>
              </a:path>
              <a:path w="5758180" h="1598929">
                <a:moveTo>
                  <a:pt x="5743956" y="1598676"/>
                </a:moveTo>
                <a:lnTo>
                  <a:pt x="5743956" y="1569720"/>
                </a:lnTo>
                <a:lnTo>
                  <a:pt x="5728716" y="1584960"/>
                </a:lnTo>
                <a:lnTo>
                  <a:pt x="5728716" y="1598676"/>
                </a:lnTo>
                <a:lnTo>
                  <a:pt x="5743956" y="1598676"/>
                </a:lnTo>
                <a:close/>
              </a:path>
            </a:pathLst>
          </a:custGeom>
          <a:solidFill>
            <a:srgbClr val="F15928"/>
          </a:solidFill>
        </p:spPr>
        <p:txBody>
          <a:bodyPr wrap="square" lIns="0" tIns="0" rIns="0" bIns="0" rtlCol="0"/>
          <a:lstStyle/>
          <a:p/>
        </p:txBody>
      </p:sp>
      <p:sp>
        <p:nvSpPr>
          <p:cNvPr id="11" name="object 11"/>
          <p:cNvSpPr txBox="1"/>
          <p:nvPr/>
        </p:nvSpPr>
        <p:spPr>
          <a:xfrm>
            <a:off x="2757816" y="4780277"/>
            <a:ext cx="3314065" cy="1488440"/>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1F5F"/>
                </a:solidFill>
                <a:latin typeface="Arial"/>
                <a:cs typeface="Arial"/>
              </a:rPr>
              <a:t>This function prints Customer details  Customer Name:</a:t>
            </a:r>
            <a:r>
              <a:rPr dirty="0" sz="1600" spc="25">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a:p>
            <a:pPr marL="12700">
              <a:lnSpc>
                <a:spcPct val="100000"/>
              </a:lnSpc>
            </a:pPr>
            <a:r>
              <a:rPr dirty="0" sz="1600" spc="-5">
                <a:solidFill>
                  <a:srgbClr val="001F5F"/>
                </a:solidFill>
                <a:latin typeface="Arial"/>
                <a:cs typeface="Arial"/>
              </a:rPr>
              <a:t>Customer Age:</a:t>
            </a:r>
            <a:r>
              <a:rPr dirty="0" sz="1600" spc="365">
                <a:solidFill>
                  <a:srgbClr val="001F5F"/>
                </a:solidFill>
                <a:latin typeface="Arial"/>
                <a:cs typeface="Arial"/>
              </a:rPr>
              <a:t> </a:t>
            </a:r>
            <a:r>
              <a:rPr dirty="0" sz="1600" spc="-5">
                <a:solidFill>
                  <a:srgbClr val="001F5F"/>
                </a:solidFill>
                <a:latin typeface="Arial"/>
                <a:cs typeface="Arial"/>
              </a:rPr>
              <a:t>25</a:t>
            </a:r>
            <a:endParaRPr sz="1600">
              <a:latin typeface="Arial"/>
              <a:cs typeface="Arial"/>
            </a:endParaRPr>
          </a:p>
          <a:p>
            <a:pPr marL="12700" marR="5080">
              <a:lnSpc>
                <a:spcPct val="100000"/>
              </a:lnSpc>
            </a:pPr>
            <a:r>
              <a:rPr dirty="0" sz="1600" spc="-5">
                <a:solidFill>
                  <a:srgbClr val="001F5F"/>
                </a:solidFill>
                <a:latin typeface="Arial"/>
                <a:cs typeface="Arial"/>
              </a:rPr>
              <a:t>This function prints Customer details  Customer Name:</a:t>
            </a:r>
            <a:r>
              <a:rPr dirty="0" sz="1600" spc="25">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a:p>
            <a:pPr marL="12700">
              <a:lnSpc>
                <a:spcPct val="100000"/>
              </a:lnSpc>
            </a:pPr>
            <a:r>
              <a:rPr dirty="0" sz="1600" spc="-5">
                <a:solidFill>
                  <a:srgbClr val="001F5F"/>
                </a:solidFill>
                <a:latin typeface="Arial"/>
                <a:cs typeface="Arial"/>
              </a:rPr>
              <a:t>Customer Age:</a:t>
            </a:r>
            <a:r>
              <a:rPr dirty="0" sz="1600" spc="365">
                <a:solidFill>
                  <a:srgbClr val="001F5F"/>
                </a:solidFill>
                <a:latin typeface="Arial"/>
                <a:cs typeface="Arial"/>
              </a:rPr>
              <a:t> </a:t>
            </a:r>
            <a:r>
              <a:rPr dirty="0" sz="1600" spc="-5">
                <a:solidFill>
                  <a:srgbClr val="001F5F"/>
                </a:solidFill>
                <a:latin typeface="Arial"/>
                <a:cs typeface="Arial"/>
              </a:rPr>
              <a:t>30</a:t>
            </a:r>
            <a:endParaRPr sz="1600">
              <a:latin typeface="Arial"/>
              <a:cs typeface="Arial"/>
            </a:endParaRPr>
          </a:p>
        </p:txBody>
      </p:sp>
      <p:sp>
        <p:nvSpPr>
          <p:cNvPr id="12" name="object 12"/>
          <p:cNvSpPr txBox="1"/>
          <p:nvPr/>
        </p:nvSpPr>
        <p:spPr>
          <a:xfrm>
            <a:off x="1617865" y="1977643"/>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3" name="object 13"/>
          <p:cNvSpPr txBox="1"/>
          <p:nvPr/>
        </p:nvSpPr>
        <p:spPr>
          <a:xfrm>
            <a:off x="1602625" y="4780277"/>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4" name="object 14"/>
          <p:cNvSpPr/>
          <p:nvPr/>
        </p:nvSpPr>
        <p:spPr>
          <a:xfrm>
            <a:off x="4460626" y="5580489"/>
            <a:ext cx="5457825" cy="934085"/>
          </a:xfrm>
          <a:custGeom>
            <a:avLst/>
            <a:gdLst/>
            <a:ahLst/>
            <a:cxnLst/>
            <a:rect l="l" t="t" r="r" b="b"/>
            <a:pathLst>
              <a:path w="5457825" h="934084">
                <a:moveTo>
                  <a:pt x="5457623" y="469348"/>
                </a:moveTo>
                <a:lnTo>
                  <a:pt x="5446941" y="418593"/>
                </a:lnTo>
                <a:lnTo>
                  <a:pt x="5427100" y="385585"/>
                </a:lnTo>
                <a:lnTo>
                  <a:pt x="5397491" y="353341"/>
                </a:lnTo>
                <a:lnTo>
                  <a:pt x="5358467" y="321946"/>
                </a:lnTo>
                <a:lnTo>
                  <a:pt x="5310378" y="291486"/>
                </a:lnTo>
                <a:lnTo>
                  <a:pt x="5253574" y="262048"/>
                </a:lnTo>
                <a:lnTo>
                  <a:pt x="5188407" y="233716"/>
                </a:lnTo>
                <a:lnTo>
                  <a:pt x="5152796" y="219992"/>
                </a:lnTo>
                <a:lnTo>
                  <a:pt x="5114958" y="206488"/>
                </a:lnTo>
                <a:lnTo>
                  <a:pt x="5075741" y="193482"/>
                </a:lnTo>
                <a:lnTo>
                  <a:pt x="5034384" y="180718"/>
                </a:lnTo>
                <a:lnTo>
                  <a:pt x="4991199" y="168294"/>
                </a:lnTo>
                <a:lnTo>
                  <a:pt x="4946231" y="156223"/>
                </a:lnTo>
                <a:lnTo>
                  <a:pt x="4899522" y="144514"/>
                </a:lnTo>
                <a:lnTo>
                  <a:pt x="4851117" y="133178"/>
                </a:lnTo>
                <a:lnTo>
                  <a:pt x="4801060" y="122227"/>
                </a:lnTo>
                <a:lnTo>
                  <a:pt x="4749394" y="111670"/>
                </a:lnTo>
                <a:lnTo>
                  <a:pt x="4696163" y="101519"/>
                </a:lnTo>
                <a:lnTo>
                  <a:pt x="4641411" y="91784"/>
                </a:lnTo>
                <a:lnTo>
                  <a:pt x="4585183" y="82477"/>
                </a:lnTo>
                <a:lnTo>
                  <a:pt x="4527521" y="73607"/>
                </a:lnTo>
                <a:lnTo>
                  <a:pt x="4468471" y="65186"/>
                </a:lnTo>
                <a:lnTo>
                  <a:pt x="4408074" y="57224"/>
                </a:lnTo>
                <a:lnTo>
                  <a:pt x="4346376" y="49732"/>
                </a:lnTo>
                <a:lnTo>
                  <a:pt x="4283421" y="42721"/>
                </a:lnTo>
                <a:lnTo>
                  <a:pt x="4219251" y="36201"/>
                </a:lnTo>
                <a:lnTo>
                  <a:pt x="4153912" y="30184"/>
                </a:lnTo>
                <a:lnTo>
                  <a:pt x="4087446" y="24679"/>
                </a:lnTo>
                <a:lnTo>
                  <a:pt x="4019898" y="19698"/>
                </a:lnTo>
                <a:lnTo>
                  <a:pt x="3951311" y="15252"/>
                </a:lnTo>
                <a:lnTo>
                  <a:pt x="3881730" y="11351"/>
                </a:lnTo>
                <a:lnTo>
                  <a:pt x="3811198" y="8006"/>
                </a:lnTo>
                <a:lnTo>
                  <a:pt x="3739759" y="5227"/>
                </a:lnTo>
                <a:lnTo>
                  <a:pt x="3667457" y="3026"/>
                </a:lnTo>
                <a:lnTo>
                  <a:pt x="3594336" y="1413"/>
                </a:lnTo>
                <a:lnTo>
                  <a:pt x="3520440" y="399"/>
                </a:lnTo>
                <a:lnTo>
                  <a:pt x="3448038" y="0"/>
                </a:lnTo>
                <a:lnTo>
                  <a:pt x="3376174" y="187"/>
                </a:lnTo>
                <a:lnTo>
                  <a:pt x="3304892" y="953"/>
                </a:lnTo>
                <a:lnTo>
                  <a:pt x="3234235" y="2287"/>
                </a:lnTo>
                <a:lnTo>
                  <a:pt x="3164250" y="4181"/>
                </a:lnTo>
                <a:lnTo>
                  <a:pt x="3094527" y="6643"/>
                </a:lnTo>
                <a:lnTo>
                  <a:pt x="3026469" y="9607"/>
                </a:lnTo>
                <a:lnTo>
                  <a:pt x="2958763" y="13122"/>
                </a:lnTo>
                <a:lnTo>
                  <a:pt x="2891906" y="17159"/>
                </a:lnTo>
                <a:lnTo>
                  <a:pt x="2825942" y="21709"/>
                </a:lnTo>
                <a:lnTo>
                  <a:pt x="2760917" y="26761"/>
                </a:lnTo>
                <a:lnTo>
                  <a:pt x="2696873" y="32308"/>
                </a:lnTo>
                <a:lnTo>
                  <a:pt x="2633857" y="38340"/>
                </a:lnTo>
                <a:lnTo>
                  <a:pt x="2571912" y="44847"/>
                </a:lnTo>
                <a:lnTo>
                  <a:pt x="2511083" y="51820"/>
                </a:lnTo>
                <a:lnTo>
                  <a:pt x="2451415" y="59250"/>
                </a:lnTo>
                <a:lnTo>
                  <a:pt x="2392951" y="67128"/>
                </a:lnTo>
                <a:lnTo>
                  <a:pt x="2335738" y="75444"/>
                </a:lnTo>
                <a:lnTo>
                  <a:pt x="2279818" y="84189"/>
                </a:lnTo>
                <a:lnTo>
                  <a:pt x="2225237" y="93353"/>
                </a:lnTo>
                <a:lnTo>
                  <a:pt x="2172040" y="102928"/>
                </a:lnTo>
                <a:lnTo>
                  <a:pt x="2120270" y="112904"/>
                </a:lnTo>
                <a:lnTo>
                  <a:pt x="2069973" y="123271"/>
                </a:lnTo>
                <a:lnTo>
                  <a:pt x="2021192" y="134021"/>
                </a:lnTo>
                <a:lnTo>
                  <a:pt x="1973972" y="145144"/>
                </a:lnTo>
                <a:lnTo>
                  <a:pt x="1928359" y="156631"/>
                </a:lnTo>
                <a:lnTo>
                  <a:pt x="1884396" y="168473"/>
                </a:lnTo>
                <a:lnTo>
                  <a:pt x="1842127" y="180660"/>
                </a:lnTo>
                <a:lnTo>
                  <a:pt x="1801599" y="193182"/>
                </a:lnTo>
                <a:lnTo>
                  <a:pt x="1762854" y="206032"/>
                </a:lnTo>
                <a:lnTo>
                  <a:pt x="1725937" y="219198"/>
                </a:lnTo>
                <a:lnTo>
                  <a:pt x="1657768" y="246446"/>
                </a:lnTo>
                <a:lnTo>
                  <a:pt x="1597448" y="274852"/>
                </a:lnTo>
                <a:lnTo>
                  <a:pt x="1545331" y="304342"/>
                </a:lnTo>
                <a:lnTo>
                  <a:pt x="1501776" y="334840"/>
                </a:lnTo>
                <a:lnTo>
                  <a:pt x="1467138" y="366272"/>
                </a:lnTo>
                <a:lnTo>
                  <a:pt x="1441773" y="398565"/>
                </a:lnTo>
                <a:lnTo>
                  <a:pt x="1421892" y="448455"/>
                </a:lnTo>
                <a:lnTo>
                  <a:pt x="0" y="588663"/>
                </a:lnTo>
                <a:lnTo>
                  <a:pt x="1537716" y="623715"/>
                </a:lnTo>
                <a:lnTo>
                  <a:pt x="1561167" y="638168"/>
                </a:lnTo>
                <a:lnTo>
                  <a:pt x="1586515" y="652360"/>
                </a:lnTo>
                <a:lnTo>
                  <a:pt x="1642741" y="679937"/>
                </a:lnTo>
                <a:lnTo>
                  <a:pt x="1706075" y="706391"/>
                </a:lnTo>
                <a:lnTo>
                  <a:pt x="1776194" y="731670"/>
                </a:lnTo>
                <a:lnTo>
                  <a:pt x="1813699" y="743852"/>
                </a:lnTo>
                <a:lnTo>
                  <a:pt x="1852779" y="755720"/>
                </a:lnTo>
                <a:lnTo>
                  <a:pt x="1893396" y="767268"/>
                </a:lnTo>
                <a:lnTo>
                  <a:pt x="1935510" y="778488"/>
                </a:lnTo>
                <a:lnTo>
                  <a:pt x="1979079" y="789374"/>
                </a:lnTo>
                <a:lnTo>
                  <a:pt x="2024064" y="799920"/>
                </a:lnTo>
                <a:lnTo>
                  <a:pt x="2070425" y="810118"/>
                </a:lnTo>
                <a:lnTo>
                  <a:pt x="2118122" y="819962"/>
                </a:lnTo>
                <a:lnTo>
                  <a:pt x="2167115" y="829446"/>
                </a:lnTo>
                <a:lnTo>
                  <a:pt x="2217364" y="838562"/>
                </a:lnTo>
                <a:lnTo>
                  <a:pt x="2268828" y="847304"/>
                </a:lnTo>
                <a:lnTo>
                  <a:pt x="2321468" y="855665"/>
                </a:lnTo>
                <a:lnTo>
                  <a:pt x="2375243" y="863639"/>
                </a:lnTo>
                <a:lnTo>
                  <a:pt x="2430114" y="871219"/>
                </a:lnTo>
                <a:lnTo>
                  <a:pt x="2486040" y="878399"/>
                </a:lnTo>
                <a:lnTo>
                  <a:pt x="2542981" y="885170"/>
                </a:lnTo>
                <a:lnTo>
                  <a:pt x="2600898" y="891528"/>
                </a:lnTo>
                <a:lnTo>
                  <a:pt x="2659749" y="897465"/>
                </a:lnTo>
                <a:lnTo>
                  <a:pt x="2719496" y="902974"/>
                </a:lnTo>
                <a:lnTo>
                  <a:pt x="2780097" y="908049"/>
                </a:lnTo>
                <a:lnTo>
                  <a:pt x="2841514" y="912684"/>
                </a:lnTo>
                <a:lnTo>
                  <a:pt x="2903705" y="916870"/>
                </a:lnTo>
                <a:lnTo>
                  <a:pt x="2966631" y="920603"/>
                </a:lnTo>
                <a:lnTo>
                  <a:pt x="3030252" y="923875"/>
                </a:lnTo>
                <a:lnTo>
                  <a:pt x="3094980" y="926695"/>
                </a:lnTo>
                <a:lnTo>
                  <a:pt x="3159416" y="929009"/>
                </a:lnTo>
                <a:lnTo>
                  <a:pt x="3224880" y="930858"/>
                </a:lnTo>
                <a:lnTo>
                  <a:pt x="3290879" y="932219"/>
                </a:lnTo>
                <a:lnTo>
                  <a:pt x="3357372" y="933087"/>
                </a:lnTo>
                <a:lnTo>
                  <a:pt x="3429773" y="933486"/>
                </a:lnTo>
                <a:lnTo>
                  <a:pt x="3501637" y="933298"/>
                </a:lnTo>
                <a:lnTo>
                  <a:pt x="3572920" y="932533"/>
                </a:lnTo>
                <a:lnTo>
                  <a:pt x="3643576" y="931199"/>
                </a:lnTo>
                <a:lnTo>
                  <a:pt x="3713561" y="929307"/>
                </a:lnTo>
                <a:lnTo>
                  <a:pt x="3782831" y="926865"/>
                </a:lnTo>
                <a:lnTo>
                  <a:pt x="3851342" y="923883"/>
                </a:lnTo>
                <a:lnTo>
                  <a:pt x="3919048" y="920371"/>
                </a:lnTo>
                <a:lnTo>
                  <a:pt x="3985905" y="916338"/>
                </a:lnTo>
                <a:lnTo>
                  <a:pt x="4051869" y="911792"/>
                </a:lnTo>
                <a:lnTo>
                  <a:pt x="4116895" y="906745"/>
                </a:lnTo>
                <a:lnTo>
                  <a:pt x="4180938" y="901204"/>
                </a:lnTo>
                <a:lnTo>
                  <a:pt x="4243955" y="895180"/>
                </a:lnTo>
                <a:lnTo>
                  <a:pt x="4305899" y="888681"/>
                </a:lnTo>
                <a:lnTo>
                  <a:pt x="4366728" y="881718"/>
                </a:lnTo>
                <a:lnTo>
                  <a:pt x="4426397" y="874299"/>
                </a:lnTo>
                <a:lnTo>
                  <a:pt x="4484860" y="866434"/>
                </a:lnTo>
                <a:lnTo>
                  <a:pt x="4542074" y="858133"/>
                </a:lnTo>
                <a:lnTo>
                  <a:pt x="4597993" y="849404"/>
                </a:lnTo>
                <a:lnTo>
                  <a:pt x="4652574" y="840258"/>
                </a:lnTo>
                <a:lnTo>
                  <a:pt x="4705771" y="830703"/>
                </a:lnTo>
                <a:lnTo>
                  <a:pt x="4757541" y="820748"/>
                </a:lnTo>
                <a:lnTo>
                  <a:pt x="4807839" y="810405"/>
                </a:lnTo>
                <a:lnTo>
                  <a:pt x="4856619" y="799681"/>
                </a:lnTo>
                <a:lnTo>
                  <a:pt x="4903839" y="788586"/>
                </a:lnTo>
                <a:lnTo>
                  <a:pt x="4949452" y="777129"/>
                </a:lnTo>
                <a:lnTo>
                  <a:pt x="4993416" y="765321"/>
                </a:lnTo>
                <a:lnTo>
                  <a:pt x="5035684" y="753169"/>
                </a:lnTo>
                <a:lnTo>
                  <a:pt x="5076213" y="740685"/>
                </a:lnTo>
                <a:lnTo>
                  <a:pt x="5115226" y="727781"/>
                </a:lnTo>
                <a:lnTo>
                  <a:pt x="5151874" y="714754"/>
                </a:lnTo>
                <a:lnTo>
                  <a:pt x="5220043" y="687602"/>
                </a:lnTo>
                <a:lnTo>
                  <a:pt x="5280364" y="659304"/>
                </a:lnTo>
                <a:lnTo>
                  <a:pt x="5332480" y="629937"/>
                </a:lnTo>
                <a:lnTo>
                  <a:pt x="5376035" y="599574"/>
                </a:lnTo>
                <a:lnTo>
                  <a:pt x="5410674" y="568292"/>
                </a:lnTo>
                <a:lnTo>
                  <a:pt x="5436039" y="536165"/>
                </a:lnTo>
                <a:lnTo>
                  <a:pt x="5455920" y="486555"/>
                </a:lnTo>
                <a:lnTo>
                  <a:pt x="5457623" y="469348"/>
                </a:lnTo>
                <a:close/>
              </a:path>
            </a:pathLst>
          </a:custGeom>
          <a:solidFill>
            <a:srgbClr val="007BC3"/>
          </a:solidFill>
        </p:spPr>
        <p:txBody>
          <a:bodyPr wrap="square" lIns="0" tIns="0" rIns="0" bIns="0" rtlCol="0"/>
          <a:lstStyle/>
          <a:p/>
        </p:txBody>
      </p:sp>
      <p:sp>
        <p:nvSpPr>
          <p:cNvPr id="15" name="object 15"/>
          <p:cNvSpPr txBox="1"/>
          <p:nvPr/>
        </p:nvSpPr>
        <p:spPr>
          <a:xfrm>
            <a:off x="6852802" y="5664197"/>
            <a:ext cx="2091055" cy="269240"/>
          </a:xfrm>
          <a:prstGeom prst="rect">
            <a:avLst/>
          </a:prstGeom>
        </p:spPr>
        <p:txBody>
          <a:bodyPr wrap="square" lIns="0" tIns="12065" rIns="0" bIns="0" rtlCol="0" vert="horz">
            <a:spAutoFit/>
          </a:bodyPr>
          <a:lstStyle/>
          <a:p>
            <a:pPr marL="12700">
              <a:lnSpc>
                <a:spcPct val="100000"/>
              </a:lnSpc>
              <a:spcBef>
                <a:spcPts val="95"/>
              </a:spcBef>
            </a:pPr>
            <a:r>
              <a:rPr dirty="0" sz="1600" spc="-15" b="1">
                <a:solidFill>
                  <a:srgbClr val="FFFFFF"/>
                </a:solidFill>
                <a:latin typeface="Arial"/>
                <a:cs typeface="Arial"/>
              </a:rPr>
              <a:t>Observe </a:t>
            </a:r>
            <a:r>
              <a:rPr dirty="0" sz="1600" spc="-10" b="1">
                <a:solidFill>
                  <a:srgbClr val="FFFFFF"/>
                </a:solidFill>
                <a:latin typeface="Arial"/>
                <a:cs typeface="Arial"/>
              </a:rPr>
              <a:t>the </a:t>
            </a:r>
            <a:r>
              <a:rPr dirty="0" sz="1600" spc="-5" b="1">
                <a:solidFill>
                  <a:srgbClr val="FFFFFF"/>
                </a:solidFill>
                <a:latin typeface="Arial"/>
                <a:cs typeface="Arial"/>
              </a:rPr>
              <a:t>usage</a:t>
            </a:r>
            <a:r>
              <a:rPr dirty="0" sz="1600" spc="50" b="1">
                <a:solidFill>
                  <a:srgbClr val="FFFFFF"/>
                </a:solidFill>
                <a:latin typeface="Arial"/>
                <a:cs typeface="Arial"/>
              </a:rPr>
              <a:t> </a:t>
            </a:r>
            <a:r>
              <a:rPr dirty="0" sz="1600" spc="-5" b="1">
                <a:solidFill>
                  <a:srgbClr val="FFFFFF"/>
                </a:solidFill>
                <a:latin typeface="Arial"/>
                <a:cs typeface="Arial"/>
              </a:rPr>
              <a:t>of</a:t>
            </a:r>
            <a:endParaRPr sz="16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6" name="object 16"/>
          <p:cNvSpPr txBox="1"/>
          <p:nvPr/>
        </p:nvSpPr>
        <p:spPr>
          <a:xfrm>
            <a:off x="6631823" y="5908037"/>
            <a:ext cx="2532380"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FFFFF"/>
                </a:solidFill>
                <a:latin typeface="Arial"/>
                <a:cs typeface="Arial"/>
              </a:rPr>
              <a:t>default </a:t>
            </a:r>
            <a:r>
              <a:rPr dirty="0" sz="1600" spc="-15" b="1">
                <a:solidFill>
                  <a:srgbClr val="FFFFFF"/>
                </a:solidFill>
                <a:latin typeface="Arial"/>
                <a:cs typeface="Arial"/>
              </a:rPr>
              <a:t>value </a:t>
            </a:r>
            <a:r>
              <a:rPr dirty="0" sz="1600" spc="-10" b="1">
                <a:solidFill>
                  <a:srgbClr val="FFFFFF"/>
                </a:solidFill>
                <a:latin typeface="Arial"/>
                <a:cs typeface="Arial"/>
              </a:rPr>
              <a:t>for</a:t>
            </a:r>
            <a:r>
              <a:rPr dirty="0" sz="1600" spc="65" b="1">
                <a:solidFill>
                  <a:srgbClr val="FFFFFF"/>
                </a:solidFill>
                <a:latin typeface="Arial"/>
                <a:cs typeface="Arial"/>
              </a:rPr>
              <a:t> </a:t>
            </a:r>
            <a:r>
              <a:rPr dirty="0" sz="1600" spc="-5" b="1">
                <a:solidFill>
                  <a:srgbClr val="FFFFFF"/>
                </a:solidFill>
                <a:latin typeface="Arial"/>
                <a:cs typeface="Arial"/>
              </a:rPr>
              <a:t>cust_age</a:t>
            </a:r>
            <a:endParaRPr sz="1600">
              <a:latin typeface="Arial"/>
              <a:cs typeface="Arial"/>
            </a:endParaRPr>
          </a:p>
        </p:txBody>
      </p:sp>
      <p:sp>
        <p:nvSpPr>
          <p:cNvPr id="17" name="object 17"/>
          <p:cNvSpPr txBox="1"/>
          <p:nvPr/>
        </p:nvSpPr>
        <p:spPr>
          <a:xfrm>
            <a:off x="7424302" y="6151877"/>
            <a:ext cx="948055" cy="26924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FFFFF"/>
                </a:solidFill>
                <a:latin typeface="Arial"/>
                <a:cs typeface="Arial"/>
              </a:rPr>
              <a:t>ar</a:t>
            </a:r>
            <a:r>
              <a:rPr dirty="0" sz="1600" spc="-10" b="1">
                <a:solidFill>
                  <a:srgbClr val="FFFFFF"/>
                </a:solidFill>
                <a:latin typeface="Arial"/>
                <a:cs typeface="Arial"/>
              </a:rPr>
              <a:t>gum</a:t>
            </a:r>
            <a:r>
              <a:rPr dirty="0" sz="1600" spc="-5" b="1">
                <a:solidFill>
                  <a:srgbClr val="FFFFFF"/>
                </a:solidFill>
                <a:latin typeface="Arial"/>
                <a:cs typeface="Arial"/>
              </a:rPr>
              <a:t>e</a:t>
            </a:r>
            <a:r>
              <a:rPr dirty="0" sz="1600" spc="-10" b="1">
                <a:solidFill>
                  <a:srgbClr val="FFFFFF"/>
                </a:solidFill>
                <a:latin typeface="Arial"/>
                <a:cs typeface="Arial"/>
              </a:rPr>
              <a:t>n</a:t>
            </a:r>
            <a:r>
              <a:rPr dirty="0" sz="1600" spc="-5" b="1">
                <a:solidFill>
                  <a:srgbClr val="FFFFFF"/>
                </a:solidFill>
                <a:latin typeface="Arial"/>
                <a:cs typeface="Arial"/>
              </a:rPr>
              <a:t>t</a:t>
            </a:r>
            <a:endParaRPr sz="16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70744" y="563371"/>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8</a:t>
            </a:r>
            <a:endParaRPr sz="1000">
              <a:latin typeface="Arial"/>
              <a:cs typeface="Arial"/>
            </a:endParaRPr>
          </a:p>
        </p:txBody>
      </p:sp>
      <p:sp>
        <p:nvSpPr>
          <p:cNvPr id="5" name="object 5"/>
          <p:cNvSpPr/>
          <p:nvPr/>
        </p:nvSpPr>
        <p:spPr>
          <a:xfrm>
            <a:off x="1950598" y="3087624"/>
            <a:ext cx="6144895" cy="1205865"/>
          </a:xfrm>
          <a:custGeom>
            <a:avLst/>
            <a:gdLst/>
            <a:ahLst/>
            <a:cxnLst/>
            <a:rect l="l" t="t" r="r" b="b"/>
            <a:pathLst>
              <a:path w="6144895" h="1205864">
                <a:moveTo>
                  <a:pt x="6144768" y="4572"/>
                </a:moveTo>
                <a:lnTo>
                  <a:pt x="6144768" y="3048"/>
                </a:lnTo>
                <a:lnTo>
                  <a:pt x="6141720" y="0"/>
                </a:lnTo>
                <a:lnTo>
                  <a:pt x="3048" y="0"/>
                </a:lnTo>
                <a:lnTo>
                  <a:pt x="0" y="3048"/>
                </a:lnTo>
                <a:lnTo>
                  <a:pt x="0" y="4572"/>
                </a:lnTo>
                <a:lnTo>
                  <a:pt x="4571" y="5465"/>
                </a:lnTo>
                <a:lnTo>
                  <a:pt x="4571" y="4572"/>
                </a:lnTo>
                <a:lnTo>
                  <a:pt x="6144768" y="4572"/>
                </a:lnTo>
                <a:close/>
              </a:path>
              <a:path w="6144895" h="1205864">
                <a:moveTo>
                  <a:pt x="6138671" y="1205484"/>
                </a:moveTo>
                <a:lnTo>
                  <a:pt x="6138671" y="1204292"/>
                </a:lnTo>
                <a:lnTo>
                  <a:pt x="4571" y="5465"/>
                </a:lnTo>
                <a:lnTo>
                  <a:pt x="4571" y="1205484"/>
                </a:lnTo>
                <a:lnTo>
                  <a:pt x="6138671" y="1205484"/>
                </a:lnTo>
                <a:close/>
              </a:path>
              <a:path w="6144895" h="1205864">
                <a:moveTo>
                  <a:pt x="6144768" y="1205484"/>
                </a:moveTo>
                <a:lnTo>
                  <a:pt x="6144768" y="4572"/>
                </a:lnTo>
                <a:lnTo>
                  <a:pt x="6138671" y="4572"/>
                </a:lnTo>
                <a:lnTo>
                  <a:pt x="6138671" y="10668"/>
                </a:lnTo>
                <a:lnTo>
                  <a:pt x="6138672" y="1204292"/>
                </a:lnTo>
                <a:lnTo>
                  <a:pt x="6144768" y="1205484"/>
                </a:lnTo>
                <a:close/>
              </a:path>
            </a:pathLst>
          </a:custGeom>
          <a:solidFill>
            <a:srgbClr val="696B6E"/>
          </a:solidFill>
        </p:spPr>
        <p:txBody>
          <a:bodyPr wrap="square" lIns="0" tIns="0" rIns="0" bIns="0" rtlCol="0"/>
          <a:lstStyle/>
          <a:p/>
        </p:txBody>
      </p:sp>
      <p:sp>
        <p:nvSpPr>
          <p:cNvPr id="6" name="object 6"/>
          <p:cNvSpPr/>
          <p:nvPr/>
        </p:nvSpPr>
        <p:spPr>
          <a:xfrm>
            <a:off x="1955170" y="3092196"/>
            <a:ext cx="6134100" cy="1201420"/>
          </a:xfrm>
          <a:custGeom>
            <a:avLst/>
            <a:gdLst/>
            <a:ahLst/>
            <a:cxnLst/>
            <a:rect l="l" t="t" r="r" b="b"/>
            <a:pathLst>
              <a:path w="6134100" h="1201420">
                <a:moveTo>
                  <a:pt x="0" y="0"/>
                </a:moveTo>
                <a:lnTo>
                  <a:pt x="0" y="1200912"/>
                </a:lnTo>
                <a:lnTo>
                  <a:pt x="6134100" y="1200912"/>
                </a:lnTo>
                <a:lnTo>
                  <a:pt x="6134100" y="0"/>
                </a:lnTo>
                <a:lnTo>
                  <a:pt x="0" y="0"/>
                </a:lnTo>
                <a:close/>
              </a:path>
            </a:pathLst>
          </a:custGeom>
          <a:solidFill>
            <a:srgbClr val="F2F2F2"/>
          </a:solidFill>
        </p:spPr>
        <p:txBody>
          <a:bodyPr wrap="square" lIns="0" tIns="0" rIns="0" bIns="0" rtlCol="0"/>
          <a:lstStyle/>
          <a:p/>
        </p:txBody>
      </p:sp>
      <p:sp>
        <p:nvSpPr>
          <p:cNvPr id="7" name="object 7"/>
          <p:cNvSpPr/>
          <p:nvPr/>
        </p:nvSpPr>
        <p:spPr>
          <a:xfrm>
            <a:off x="1950598" y="3087624"/>
            <a:ext cx="6144895" cy="1210310"/>
          </a:xfrm>
          <a:custGeom>
            <a:avLst/>
            <a:gdLst/>
            <a:ahLst/>
            <a:cxnLst/>
            <a:rect l="l" t="t" r="r" b="b"/>
            <a:pathLst>
              <a:path w="6144895" h="1210310">
                <a:moveTo>
                  <a:pt x="6144768" y="1208532"/>
                </a:moveTo>
                <a:lnTo>
                  <a:pt x="6144768" y="3048"/>
                </a:lnTo>
                <a:lnTo>
                  <a:pt x="6141720" y="0"/>
                </a:lnTo>
                <a:lnTo>
                  <a:pt x="3048" y="0"/>
                </a:lnTo>
                <a:lnTo>
                  <a:pt x="0" y="3048"/>
                </a:lnTo>
                <a:lnTo>
                  <a:pt x="0" y="1208532"/>
                </a:lnTo>
                <a:lnTo>
                  <a:pt x="3048" y="1210056"/>
                </a:lnTo>
                <a:lnTo>
                  <a:pt x="4572" y="1210056"/>
                </a:lnTo>
                <a:lnTo>
                  <a:pt x="4572" y="10668"/>
                </a:lnTo>
                <a:lnTo>
                  <a:pt x="10668" y="4572"/>
                </a:lnTo>
                <a:lnTo>
                  <a:pt x="10668" y="10668"/>
                </a:lnTo>
                <a:lnTo>
                  <a:pt x="6134100" y="10668"/>
                </a:lnTo>
                <a:lnTo>
                  <a:pt x="6134100" y="4572"/>
                </a:lnTo>
                <a:lnTo>
                  <a:pt x="6138672" y="10668"/>
                </a:lnTo>
                <a:lnTo>
                  <a:pt x="6138672" y="1210056"/>
                </a:lnTo>
                <a:lnTo>
                  <a:pt x="6141720" y="1210056"/>
                </a:lnTo>
                <a:lnTo>
                  <a:pt x="6144768" y="1208532"/>
                </a:lnTo>
                <a:close/>
              </a:path>
              <a:path w="6144895" h="1210310">
                <a:moveTo>
                  <a:pt x="10668" y="10668"/>
                </a:moveTo>
                <a:lnTo>
                  <a:pt x="10668" y="4572"/>
                </a:lnTo>
                <a:lnTo>
                  <a:pt x="4572" y="10668"/>
                </a:lnTo>
                <a:lnTo>
                  <a:pt x="10668" y="10668"/>
                </a:lnTo>
                <a:close/>
              </a:path>
              <a:path w="6144895" h="1210310">
                <a:moveTo>
                  <a:pt x="10668" y="1200912"/>
                </a:moveTo>
                <a:lnTo>
                  <a:pt x="10668" y="10668"/>
                </a:lnTo>
                <a:lnTo>
                  <a:pt x="4572" y="10668"/>
                </a:lnTo>
                <a:lnTo>
                  <a:pt x="4572" y="1200912"/>
                </a:lnTo>
                <a:lnTo>
                  <a:pt x="10668" y="1200912"/>
                </a:lnTo>
                <a:close/>
              </a:path>
              <a:path w="6144895" h="1210310">
                <a:moveTo>
                  <a:pt x="6138672" y="1200912"/>
                </a:moveTo>
                <a:lnTo>
                  <a:pt x="4572" y="1200912"/>
                </a:lnTo>
                <a:lnTo>
                  <a:pt x="10668" y="1205484"/>
                </a:lnTo>
                <a:lnTo>
                  <a:pt x="10668" y="1210056"/>
                </a:lnTo>
                <a:lnTo>
                  <a:pt x="6134100" y="1210056"/>
                </a:lnTo>
                <a:lnTo>
                  <a:pt x="6134100" y="1205484"/>
                </a:lnTo>
                <a:lnTo>
                  <a:pt x="6138672" y="1200912"/>
                </a:lnTo>
                <a:close/>
              </a:path>
              <a:path w="6144895" h="1210310">
                <a:moveTo>
                  <a:pt x="10668" y="1210056"/>
                </a:moveTo>
                <a:lnTo>
                  <a:pt x="10668" y="1205484"/>
                </a:lnTo>
                <a:lnTo>
                  <a:pt x="4572" y="1200912"/>
                </a:lnTo>
                <a:lnTo>
                  <a:pt x="4572" y="1210056"/>
                </a:lnTo>
                <a:lnTo>
                  <a:pt x="10668" y="1210056"/>
                </a:lnTo>
                <a:close/>
              </a:path>
              <a:path w="6144895" h="1210310">
                <a:moveTo>
                  <a:pt x="6138672" y="10668"/>
                </a:moveTo>
                <a:lnTo>
                  <a:pt x="6134100" y="4572"/>
                </a:lnTo>
                <a:lnTo>
                  <a:pt x="6134100" y="10668"/>
                </a:lnTo>
                <a:lnTo>
                  <a:pt x="6138672" y="10668"/>
                </a:lnTo>
                <a:close/>
              </a:path>
              <a:path w="6144895" h="1210310">
                <a:moveTo>
                  <a:pt x="6138672" y="1200912"/>
                </a:moveTo>
                <a:lnTo>
                  <a:pt x="6138672" y="10668"/>
                </a:lnTo>
                <a:lnTo>
                  <a:pt x="6134100" y="10668"/>
                </a:lnTo>
                <a:lnTo>
                  <a:pt x="6134100" y="1200912"/>
                </a:lnTo>
                <a:lnTo>
                  <a:pt x="6138672" y="1200912"/>
                </a:lnTo>
                <a:close/>
              </a:path>
              <a:path w="6144895" h="1210310">
                <a:moveTo>
                  <a:pt x="6138672" y="1210056"/>
                </a:moveTo>
                <a:lnTo>
                  <a:pt x="6138672" y="1200912"/>
                </a:lnTo>
                <a:lnTo>
                  <a:pt x="6134100" y="1205484"/>
                </a:lnTo>
                <a:lnTo>
                  <a:pt x="6134100" y="1210056"/>
                </a:lnTo>
                <a:lnTo>
                  <a:pt x="6138672" y="1210056"/>
                </a:lnTo>
                <a:close/>
              </a:path>
            </a:pathLst>
          </a:custGeom>
          <a:solidFill>
            <a:srgbClr val="696B6E"/>
          </a:solidFill>
        </p:spPr>
        <p:txBody>
          <a:bodyPr wrap="square" lIns="0" tIns="0" rIns="0" bIns="0" rtlCol="0"/>
          <a:lstStyle/>
          <a:p/>
        </p:txBody>
      </p:sp>
      <p:sp>
        <p:nvSpPr>
          <p:cNvPr id="8" name="object 8"/>
          <p:cNvSpPr txBox="1"/>
          <p:nvPr/>
        </p:nvSpPr>
        <p:spPr>
          <a:xfrm>
            <a:off x="1090556" y="1180591"/>
            <a:ext cx="8455025" cy="400304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0" b="1">
                <a:solidFill>
                  <a:srgbClr val="6C6D70"/>
                </a:solidFill>
                <a:latin typeface="Arial"/>
                <a:cs typeface="Arial"/>
              </a:rPr>
              <a:t>Variable-length </a:t>
            </a:r>
            <a:r>
              <a:rPr dirty="0" sz="1800" spc="-5" b="1">
                <a:solidFill>
                  <a:srgbClr val="6C6D70"/>
                </a:solidFill>
                <a:latin typeface="Arial"/>
                <a:cs typeface="Arial"/>
              </a:rPr>
              <a:t>arguments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Used to execute functions </a:t>
            </a:r>
            <a:r>
              <a:rPr dirty="0" sz="1600" spc="-10">
                <a:solidFill>
                  <a:srgbClr val="6C6D70"/>
                </a:solidFill>
                <a:latin typeface="Arial"/>
                <a:cs typeface="Arial"/>
              </a:rPr>
              <a:t>with </a:t>
            </a:r>
            <a:r>
              <a:rPr dirty="0" sz="1600" spc="-5">
                <a:solidFill>
                  <a:srgbClr val="6C6D70"/>
                </a:solidFill>
                <a:latin typeface="Arial"/>
                <a:cs typeface="Arial"/>
              </a:rPr>
              <a:t>more arguments than specified during function</a:t>
            </a:r>
            <a:r>
              <a:rPr dirty="0" sz="1600" spc="250">
                <a:solidFill>
                  <a:srgbClr val="6C6D70"/>
                </a:solidFill>
                <a:latin typeface="Arial"/>
                <a:cs typeface="Arial"/>
              </a:rPr>
              <a:t> </a:t>
            </a:r>
            <a:r>
              <a:rPr dirty="0" sz="1600" spc="-5">
                <a:solidFill>
                  <a:srgbClr val="6C6D70"/>
                </a:solidFill>
                <a:latin typeface="Arial"/>
                <a:cs typeface="Arial"/>
              </a:rPr>
              <a:t>definition</a:t>
            </a:r>
            <a:endParaRPr sz="1600">
              <a:latin typeface="Arial"/>
              <a:cs typeface="Arial"/>
            </a:endParaRPr>
          </a:p>
          <a:p>
            <a:pPr lvl="1" marL="469900" marR="69850" indent="-226060">
              <a:lnSpc>
                <a:spcPct val="110000"/>
              </a:lnSpc>
              <a:spcBef>
                <a:spcPts val="1195"/>
              </a:spcBef>
              <a:buClr>
                <a:srgbClr val="007BC3"/>
              </a:buClr>
              <a:buChar char="–"/>
              <a:tabLst>
                <a:tab pos="470534" algn="l"/>
              </a:tabLst>
            </a:pPr>
            <a:r>
              <a:rPr dirty="0" sz="1600" spc="-5">
                <a:solidFill>
                  <a:srgbClr val="6C6D70"/>
                </a:solidFill>
                <a:latin typeface="Arial"/>
                <a:cs typeface="Arial"/>
              </a:rPr>
              <a:t>unlike required and default arguments, variable arguments are not named while defining  a</a:t>
            </a:r>
            <a:r>
              <a:rPr dirty="0" sz="1600" spc="-10">
                <a:solidFill>
                  <a:srgbClr val="6C6D70"/>
                </a:solidFill>
                <a:latin typeface="Arial"/>
                <a:cs typeface="Arial"/>
              </a:rPr>
              <a:t> </a:t>
            </a:r>
            <a:r>
              <a:rPr dirty="0" sz="1600" spc="-5">
                <a:solidFill>
                  <a:srgbClr val="6C6D70"/>
                </a:solidFill>
                <a:latin typeface="Arial"/>
                <a:cs typeface="Arial"/>
              </a:rPr>
              <a:t>function</a:t>
            </a:r>
            <a:endParaRPr sz="1600">
              <a:latin typeface="Arial"/>
              <a:cs typeface="Arial"/>
            </a:endParaRPr>
          </a:p>
          <a:p>
            <a:pPr marL="384175">
              <a:lnSpc>
                <a:spcPct val="100000"/>
              </a:lnSpc>
              <a:spcBef>
                <a:spcPts val="1530"/>
              </a:spcBef>
            </a:pPr>
            <a:r>
              <a:rPr dirty="0" sz="1600" spc="-5" b="1" i="1">
                <a:solidFill>
                  <a:srgbClr val="007BC3"/>
                </a:solidFill>
                <a:latin typeface="Arial"/>
                <a:cs typeface="Arial"/>
              </a:rPr>
              <a:t>Syntax:</a:t>
            </a:r>
            <a:endParaRPr sz="1600">
              <a:latin typeface="Arial"/>
              <a:cs typeface="Arial"/>
            </a:endParaRPr>
          </a:p>
          <a:p>
            <a:pPr marL="1210310" marR="1546860" indent="-254635">
              <a:lnSpc>
                <a:spcPct val="100000"/>
              </a:lnSpc>
              <a:spcBef>
                <a:spcPts val="885"/>
              </a:spcBef>
            </a:pPr>
            <a:r>
              <a:rPr dirty="0" sz="1800" spc="-5" b="1">
                <a:solidFill>
                  <a:srgbClr val="007BC3"/>
                </a:solidFill>
                <a:latin typeface="Arial"/>
                <a:cs typeface="Arial"/>
              </a:rPr>
              <a:t>def functionname([formal_args,] </a:t>
            </a:r>
            <a:r>
              <a:rPr dirty="0" sz="1800" spc="-10" b="1">
                <a:solidFill>
                  <a:srgbClr val="007BC3"/>
                </a:solidFill>
                <a:latin typeface="Arial"/>
                <a:cs typeface="Arial"/>
              </a:rPr>
              <a:t>*var_args_tuple </a:t>
            </a:r>
            <a:r>
              <a:rPr dirty="0" sz="1800" b="1">
                <a:solidFill>
                  <a:srgbClr val="007BC3"/>
                </a:solidFill>
                <a:latin typeface="Arial"/>
                <a:cs typeface="Arial"/>
              </a:rPr>
              <a:t>):  </a:t>
            </a:r>
            <a:r>
              <a:rPr dirty="0" sz="1800" spc="-5" b="1">
                <a:solidFill>
                  <a:srgbClr val="007BC3"/>
                </a:solidFill>
                <a:latin typeface="Arial"/>
                <a:cs typeface="Arial"/>
              </a:rPr>
              <a:t>“—optional: </a:t>
            </a:r>
            <a:r>
              <a:rPr dirty="0" sz="1800" spc="-20" b="1">
                <a:solidFill>
                  <a:srgbClr val="007BC3"/>
                </a:solidFill>
                <a:latin typeface="Arial"/>
                <a:cs typeface="Arial"/>
              </a:rPr>
              <a:t>Any </a:t>
            </a:r>
            <a:r>
              <a:rPr dirty="0" sz="1800" spc="-5" b="1">
                <a:solidFill>
                  <a:srgbClr val="007BC3"/>
                </a:solidFill>
                <a:latin typeface="Arial"/>
                <a:cs typeface="Arial"/>
              </a:rPr>
              <a:t>print statement </a:t>
            </a:r>
            <a:r>
              <a:rPr dirty="0" sz="1800" b="1">
                <a:solidFill>
                  <a:srgbClr val="007BC3"/>
                </a:solidFill>
                <a:latin typeface="Arial"/>
                <a:cs typeface="Arial"/>
              </a:rPr>
              <a:t>for </a:t>
            </a:r>
            <a:r>
              <a:rPr dirty="0" sz="1800" spc="-5" b="1">
                <a:solidFill>
                  <a:srgbClr val="007BC3"/>
                </a:solidFill>
                <a:latin typeface="Arial"/>
                <a:cs typeface="Arial"/>
              </a:rPr>
              <a:t>documentation"  function_suite</a:t>
            </a:r>
            <a:endParaRPr sz="1800">
              <a:latin typeface="Arial"/>
              <a:cs typeface="Arial"/>
            </a:endParaRPr>
          </a:p>
          <a:p>
            <a:pPr marL="1210310">
              <a:lnSpc>
                <a:spcPct val="100000"/>
              </a:lnSpc>
            </a:pPr>
            <a:r>
              <a:rPr dirty="0" sz="1800" spc="-5" b="1">
                <a:solidFill>
                  <a:srgbClr val="007BC3"/>
                </a:solidFill>
                <a:latin typeface="Arial"/>
                <a:cs typeface="Arial"/>
              </a:rPr>
              <a:t>return</a:t>
            </a:r>
            <a:r>
              <a:rPr dirty="0" sz="1800" b="1">
                <a:solidFill>
                  <a:srgbClr val="007BC3"/>
                </a:solidFill>
                <a:latin typeface="Arial"/>
                <a:cs typeface="Arial"/>
              </a:rPr>
              <a:t> </a:t>
            </a:r>
            <a:r>
              <a:rPr dirty="0" sz="1800" spc="-5" b="1">
                <a:solidFill>
                  <a:srgbClr val="007BC3"/>
                </a:solidFill>
                <a:latin typeface="Arial"/>
                <a:cs typeface="Arial"/>
              </a:rPr>
              <a:t>[expression]</a:t>
            </a:r>
            <a:endParaRPr sz="1800">
              <a:latin typeface="Arial"/>
              <a:cs typeface="Arial"/>
            </a:endParaRPr>
          </a:p>
          <a:p>
            <a:pPr>
              <a:lnSpc>
                <a:spcPct val="100000"/>
              </a:lnSpc>
              <a:spcBef>
                <a:spcPts val="55"/>
              </a:spcBef>
            </a:pPr>
            <a:endParaRPr sz="1850">
              <a:latin typeface="Times New Roman"/>
              <a:cs typeface="Times New Roman"/>
            </a:endParaRPr>
          </a:p>
          <a:p>
            <a:pPr lvl="1" marL="469900" indent="-226060">
              <a:lnSpc>
                <a:spcPct val="100000"/>
              </a:lnSpc>
              <a:buClr>
                <a:srgbClr val="007BC3"/>
              </a:buClr>
              <a:buChar char="–"/>
              <a:tabLst>
                <a:tab pos="470534" algn="l"/>
              </a:tabLst>
            </a:pPr>
            <a:r>
              <a:rPr dirty="0" sz="1600" spc="-5">
                <a:solidFill>
                  <a:srgbClr val="6C6D70"/>
                </a:solidFill>
                <a:latin typeface="Arial"/>
                <a:cs typeface="Arial"/>
              </a:rPr>
              <a:t>An asterisk ‘*’ is placed before variable name to hold all </a:t>
            </a:r>
            <a:r>
              <a:rPr dirty="0" sz="1600" spc="-10">
                <a:solidFill>
                  <a:srgbClr val="6C6D70"/>
                </a:solidFill>
                <a:latin typeface="Arial"/>
                <a:cs typeface="Arial"/>
              </a:rPr>
              <a:t>non-keyword </a:t>
            </a:r>
            <a:r>
              <a:rPr dirty="0" sz="1600" spc="-5">
                <a:solidFill>
                  <a:srgbClr val="6C6D70"/>
                </a:solidFill>
                <a:latin typeface="Arial"/>
                <a:cs typeface="Arial"/>
              </a:rPr>
              <a:t>variable</a:t>
            </a:r>
            <a:r>
              <a:rPr dirty="0" sz="1600" spc="185">
                <a:solidFill>
                  <a:srgbClr val="6C6D70"/>
                </a:solidFill>
                <a:latin typeface="Arial"/>
                <a:cs typeface="Arial"/>
              </a:rPr>
              <a:t> </a:t>
            </a:r>
            <a:r>
              <a:rPr dirty="0" sz="1600" spc="-5">
                <a:solidFill>
                  <a:srgbClr val="6C6D70"/>
                </a:solidFill>
                <a:latin typeface="Arial"/>
                <a:cs typeface="Arial"/>
              </a:rPr>
              <a:t>arguments</a:t>
            </a:r>
            <a:endParaRPr sz="1600">
              <a:latin typeface="Arial"/>
              <a:cs typeface="Arial"/>
            </a:endParaRPr>
          </a:p>
          <a:p>
            <a:pPr lvl="1" marL="469900" indent="-226060">
              <a:lnSpc>
                <a:spcPct val="100000"/>
              </a:lnSpc>
              <a:spcBef>
                <a:spcPts val="1390"/>
              </a:spcBef>
              <a:buClr>
                <a:srgbClr val="007BC3"/>
              </a:buClr>
              <a:buFont typeface="Arial"/>
              <a:buChar char="–"/>
              <a:tabLst>
                <a:tab pos="470534" algn="l"/>
              </a:tabLst>
            </a:pPr>
            <a:r>
              <a:rPr dirty="0" sz="1600" spc="-10" b="1">
                <a:solidFill>
                  <a:srgbClr val="6C6D70"/>
                </a:solidFill>
                <a:latin typeface="Arial"/>
                <a:cs typeface="Arial"/>
              </a:rPr>
              <a:t>*var_args_tuple </a:t>
            </a:r>
            <a:r>
              <a:rPr dirty="0" sz="1600" spc="-5">
                <a:solidFill>
                  <a:srgbClr val="6C6D70"/>
                </a:solidFill>
                <a:latin typeface="Arial"/>
                <a:cs typeface="Arial"/>
              </a:rPr>
              <a:t>is empty if no additional arguments are specified during function</a:t>
            </a:r>
            <a:r>
              <a:rPr dirty="0" sz="1600" spc="250">
                <a:solidFill>
                  <a:srgbClr val="6C6D70"/>
                </a:solidFill>
                <a:latin typeface="Arial"/>
                <a:cs typeface="Arial"/>
              </a:rPr>
              <a:t> </a:t>
            </a:r>
            <a:r>
              <a:rPr dirty="0" sz="1600" spc="-5">
                <a:solidFill>
                  <a:srgbClr val="6C6D70"/>
                </a:solidFill>
                <a:latin typeface="Arial"/>
                <a:cs typeface="Arial"/>
              </a:rPr>
              <a:t>call</a:t>
            </a:r>
            <a:endParaRPr sz="1600">
              <a:latin typeface="Arial"/>
              <a:cs typeface="Arial"/>
            </a:endParaRPr>
          </a:p>
        </p:txBody>
      </p:sp>
      <p:sp>
        <p:nvSpPr>
          <p:cNvPr id="9" name="object 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554227"/>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4" name="object 4"/>
          <p:cNvSpPr txBox="1"/>
          <p:nvPr/>
        </p:nvSpPr>
        <p:spPr>
          <a:xfrm>
            <a:off x="1052456" y="1136395"/>
            <a:ext cx="3127375"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10" b="1">
                <a:solidFill>
                  <a:srgbClr val="6C6D70"/>
                </a:solidFill>
                <a:latin typeface="Arial"/>
                <a:cs typeface="Arial"/>
              </a:rPr>
              <a:t>Variable-length</a:t>
            </a:r>
            <a:r>
              <a:rPr dirty="0" sz="1800" spc="-45" b="1">
                <a:solidFill>
                  <a:srgbClr val="6C6D70"/>
                </a:solidFill>
                <a:latin typeface="Arial"/>
                <a:cs typeface="Arial"/>
              </a:rPr>
              <a:t> </a:t>
            </a:r>
            <a:r>
              <a:rPr dirty="0" sz="1800" spc="-5" b="1">
                <a:solidFill>
                  <a:srgbClr val="6C6D70"/>
                </a:solidFill>
                <a:latin typeface="Arial"/>
                <a:cs typeface="Arial"/>
              </a:rPr>
              <a:t>arguments</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7</a:t>
            </a:r>
            <a:r>
              <a:rPr dirty="0" sz="1000" spc="-5" b="1">
                <a:solidFill>
                  <a:srgbClr val="6C6D70"/>
                </a:solidFill>
                <a:latin typeface="Arial"/>
                <a:cs typeface="Arial"/>
              </a:rPr>
              <a:t>9</a:t>
            </a:r>
            <a:endParaRPr sz="1000">
              <a:latin typeface="Arial"/>
              <a:cs typeface="Arial"/>
            </a:endParaRPr>
          </a:p>
        </p:txBody>
      </p:sp>
      <p:sp>
        <p:nvSpPr>
          <p:cNvPr id="6" name="object 6"/>
          <p:cNvSpPr/>
          <p:nvPr/>
        </p:nvSpPr>
        <p:spPr>
          <a:xfrm>
            <a:off x="2558674" y="1674876"/>
            <a:ext cx="6096000" cy="2801620"/>
          </a:xfrm>
          <a:custGeom>
            <a:avLst/>
            <a:gdLst/>
            <a:ahLst/>
            <a:cxnLst/>
            <a:rect l="l" t="t" r="r" b="b"/>
            <a:pathLst>
              <a:path w="6096000" h="2801620">
                <a:moveTo>
                  <a:pt x="0" y="0"/>
                </a:moveTo>
                <a:lnTo>
                  <a:pt x="0" y="2801112"/>
                </a:lnTo>
                <a:lnTo>
                  <a:pt x="6096000" y="2801112"/>
                </a:lnTo>
                <a:lnTo>
                  <a:pt x="6096000" y="0"/>
                </a:lnTo>
                <a:lnTo>
                  <a:pt x="0" y="0"/>
                </a:lnTo>
                <a:close/>
              </a:path>
            </a:pathLst>
          </a:custGeom>
          <a:solidFill>
            <a:srgbClr val="D1ECF8"/>
          </a:solidFill>
        </p:spPr>
        <p:txBody>
          <a:bodyPr wrap="square" lIns="0" tIns="0" rIns="0" bIns="0" rtlCol="0"/>
          <a:lstStyle/>
          <a:p/>
        </p:txBody>
      </p:sp>
      <p:sp>
        <p:nvSpPr>
          <p:cNvPr id="7" name="object 7"/>
          <p:cNvSpPr/>
          <p:nvPr/>
        </p:nvSpPr>
        <p:spPr>
          <a:xfrm>
            <a:off x="2544958" y="1661160"/>
            <a:ext cx="6125210" cy="2830195"/>
          </a:xfrm>
          <a:custGeom>
            <a:avLst/>
            <a:gdLst/>
            <a:ahLst/>
            <a:cxnLst/>
            <a:rect l="l" t="t" r="r" b="b"/>
            <a:pathLst>
              <a:path w="6125209" h="2830195">
                <a:moveTo>
                  <a:pt x="6124956" y="2822448"/>
                </a:moveTo>
                <a:lnTo>
                  <a:pt x="6124956" y="6096"/>
                </a:lnTo>
                <a:lnTo>
                  <a:pt x="6118860" y="0"/>
                </a:lnTo>
                <a:lnTo>
                  <a:pt x="6096" y="0"/>
                </a:lnTo>
                <a:lnTo>
                  <a:pt x="0" y="6096"/>
                </a:lnTo>
                <a:lnTo>
                  <a:pt x="0" y="2822448"/>
                </a:lnTo>
                <a:lnTo>
                  <a:pt x="6096" y="2830068"/>
                </a:lnTo>
                <a:lnTo>
                  <a:pt x="13716" y="2830068"/>
                </a:lnTo>
                <a:lnTo>
                  <a:pt x="13716" y="28956"/>
                </a:lnTo>
                <a:lnTo>
                  <a:pt x="28956" y="13716"/>
                </a:lnTo>
                <a:lnTo>
                  <a:pt x="28956" y="28956"/>
                </a:lnTo>
                <a:lnTo>
                  <a:pt x="6096000" y="28956"/>
                </a:lnTo>
                <a:lnTo>
                  <a:pt x="6096000" y="13716"/>
                </a:lnTo>
                <a:lnTo>
                  <a:pt x="6109716" y="28956"/>
                </a:lnTo>
                <a:lnTo>
                  <a:pt x="6109716" y="2830068"/>
                </a:lnTo>
                <a:lnTo>
                  <a:pt x="6118860" y="2830068"/>
                </a:lnTo>
                <a:lnTo>
                  <a:pt x="6124956" y="2822448"/>
                </a:lnTo>
                <a:close/>
              </a:path>
              <a:path w="6125209" h="2830195">
                <a:moveTo>
                  <a:pt x="28956" y="28956"/>
                </a:moveTo>
                <a:lnTo>
                  <a:pt x="28956" y="13716"/>
                </a:lnTo>
                <a:lnTo>
                  <a:pt x="13716" y="28956"/>
                </a:lnTo>
                <a:lnTo>
                  <a:pt x="28956" y="28956"/>
                </a:lnTo>
                <a:close/>
              </a:path>
              <a:path w="6125209" h="2830195">
                <a:moveTo>
                  <a:pt x="28956" y="2801112"/>
                </a:moveTo>
                <a:lnTo>
                  <a:pt x="28956" y="28956"/>
                </a:lnTo>
                <a:lnTo>
                  <a:pt x="13716" y="28956"/>
                </a:lnTo>
                <a:lnTo>
                  <a:pt x="13716" y="2801112"/>
                </a:lnTo>
                <a:lnTo>
                  <a:pt x="28956" y="2801112"/>
                </a:lnTo>
                <a:close/>
              </a:path>
              <a:path w="6125209" h="2830195">
                <a:moveTo>
                  <a:pt x="6109716" y="2801112"/>
                </a:moveTo>
                <a:lnTo>
                  <a:pt x="13716" y="2801112"/>
                </a:lnTo>
                <a:lnTo>
                  <a:pt x="28956" y="2814828"/>
                </a:lnTo>
                <a:lnTo>
                  <a:pt x="28956" y="2830068"/>
                </a:lnTo>
                <a:lnTo>
                  <a:pt x="6096000" y="2830068"/>
                </a:lnTo>
                <a:lnTo>
                  <a:pt x="6096000" y="2814828"/>
                </a:lnTo>
                <a:lnTo>
                  <a:pt x="6109716" y="2801112"/>
                </a:lnTo>
                <a:close/>
              </a:path>
              <a:path w="6125209" h="2830195">
                <a:moveTo>
                  <a:pt x="28956" y="2830068"/>
                </a:moveTo>
                <a:lnTo>
                  <a:pt x="28956" y="2814828"/>
                </a:lnTo>
                <a:lnTo>
                  <a:pt x="13716" y="2801112"/>
                </a:lnTo>
                <a:lnTo>
                  <a:pt x="13716" y="2830068"/>
                </a:lnTo>
                <a:lnTo>
                  <a:pt x="28956" y="2830068"/>
                </a:lnTo>
                <a:close/>
              </a:path>
              <a:path w="6125209" h="2830195">
                <a:moveTo>
                  <a:pt x="6109716" y="28956"/>
                </a:moveTo>
                <a:lnTo>
                  <a:pt x="6096000" y="13716"/>
                </a:lnTo>
                <a:lnTo>
                  <a:pt x="6096000" y="28956"/>
                </a:lnTo>
                <a:lnTo>
                  <a:pt x="6109716" y="28956"/>
                </a:lnTo>
                <a:close/>
              </a:path>
              <a:path w="6125209" h="2830195">
                <a:moveTo>
                  <a:pt x="6109716" y="2801112"/>
                </a:moveTo>
                <a:lnTo>
                  <a:pt x="6109716" y="28956"/>
                </a:lnTo>
                <a:lnTo>
                  <a:pt x="6096000" y="28956"/>
                </a:lnTo>
                <a:lnTo>
                  <a:pt x="6096000" y="2801112"/>
                </a:lnTo>
                <a:lnTo>
                  <a:pt x="6109716" y="2801112"/>
                </a:lnTo>
                <a:close/>
              </a:path>
              <a:path w="6125209" h="2830195">
                <a:moveTo>
                  <a:pt x="6109716" y="2830068"/>
                </a:moveTo>
                <a:lnTo>
                  <a:pt x="6109716" y="2801112"/>
                </a:lnTo>
                <a:lnTo>
                  <a:pt x="6096000" y="2814828"/>
                </a:lnTo>
                <a:lnTo>
                  <a:pt x="6096000" y="2830068"/>
                </a:lnTo>
                <a:lnTo>
                  <a:pt x="6109716" y="2830068"/>
                </a:lnTo>
                <a:close/>
              </a:path>
            </a:pathLst>
          </a:custGeom>
          <a:solidFill>
            <a:srgbClr val="F15928"/>
          </a:solidFill>
        </p:spPr>
        <p:txBody>
          <a:bodyPr wrap="square" lIns="0" tIns="0" rIns="0" bIns="0" rtlCol="0"/>
          <a:lstStyle/>
          <a:p/>
        </p:txBody>
      </p:sp>
      <p:sp>
        <p:nvSpPr>
          <p:cNvPr id="8" name="object 8"/>
          <p:cNvSpPr txBox="1"/>
          <p:nvPr/>
        </p:nvSpPr>
        <p:spPr>
          <a:xfrm>
            <a:off x="2637420" y="1703323"/>
            <a:ext cx="4272280" cy="173228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240665" marR="5080" indent="-228600">
              <a:lnSpc>
                <a:spcPct val="100000"/>
              </a:lnSpc>
            </a:pPr>
            <a:r>
              <a:rPr dirty="0" sz="1600" spc="-5">
                <a:solidFill>
                  <a:srgbClr val="001F5F"/>
                </a:solidFill>
                <a:latin typeface="Arial"/>
                <a:cs typeface="Arial"/>
              </a:rPr>
              <a:t>def customer_details (cust_name, *var_tuple):  print("This function prints Customer Names")  print("Customer Name:</a:t>
            </a:r>
            <a:r>
              <a:rPr dirty="0" sz="1600" spc="35">
                <a:solidFill>
                  <a:srgbClr val="001F5F"/>
                </a:solidFill>
                <a:latin typeface="Arial"/>
                <a:cs typeface="Arial"/>
              </a:rPr>
              <a:t> </a:t>
            </a:r>
            <a:r>
              <a:rPr dirty="0" sz="1600" spc="-5">
                <a:solidFill>
                  <a:srgbClr val="001F5F"/>
                </a:solidFill>
                <a:latin typeface="Arial"/>
                <a:cs typeface="Arial"/>
              </a:rPr>
              <a:t>",cust_name)</a:t>
            </a:r>
            <a:endParaRPr sz="1600">
              <a:latin typeface="Arial"/>
              <a:cs typeface="Arial"/>
            </a:endParaRPr>
          </a:p>
          <a:p>
            <a:pPr marL="469265" marR="2282190" indent="-228600">
              <a:lnSpc>
                <a:spcPct val="100000"/>
              </a:lnSpc>
            </a:pPr>
            <a:r>
              <a:rPr dirty="0" sz="1600" spc="-5">
                <a:solidFill>
                  <a:srgbClr val="001F5F"/>
                </a:solidFill>
                <a:latin typeface="Arial"/>
                <a:cs typeface="Arial"/>
              </a:rPr>
              <a:t>for var in var_tuple:  print(var)</a:t>
            </a:r>
            <a:endParaRPr sz="1600">
              <a:latin typeface="Arial"/>
              <a:cs typeface="Arial"/>
            </a:endParaRPr>
          </a:p>
          <a:p>
            <a:pPr marL="240665">
              <a:lnSpc>
                <a:spcPct val="100000"/>
              </a:lnSpc>
            </a:pPr>
            <a:r>
              <a:rPr dirty="0" sz="1600" spc="-5">
                <a:solidFill>
                  <a:srgbClr val="001F5F"/>
                </a:solidFill>
                <a:latin typeface="Arial"/>
                <a:cs typeface="Arial"/>
              </a:rPr>
              <a:t>return</a:t>
            </a:r>
            <a:endParaRPr sz="1600">
              <a:latin typeface="Arial"/>
              <a:cs typeface="Arial"/>
            </a:endParaRPr>
          </a:p>
        </p:txBody>
      </p:sp>
      <p:sp>
        <p:nvSpPr>
          <p:cNvPr id="9" name="object 9"/>
          <p:cNvSpPr/>
          <p:nvPr/>
        </p:nvSpPr>
        <p:spPr>
          <a:xfrm>
            <a:off x="2566294" y="4652772"/>
            <a:ext cx="5728970" cy="1816735"/>
          </a:xfrm>
          <a:custGeom>
            <a:avLst/>
            <a:gdLst/>
            <a:ahLst/>
            <a:cxnLst/>
            <a:rect l="l" t="t" r="r" b="b"/>
            <a:pathLst>
              <a:path w="5728970" h="1816735">
                <a:moveTo>
                  <a:pt x="0" y="0"/>
                </a:moveTo>
                <a:lnTo>
                  <a:pt x="0" y="1816608"/>
                </a:lnTo>
                <a:lnTo>
                  <a:pt x="5728716" y="1816608"/>
                </a:lnTo>
                <a:lnTo>
                  <a:pt x="5728716" y="0"/>
                </a:lnTo>
                <a:lnTo>
                  <a:pt x="0" y="0"/>
                </a:lnTo>
                <a:close/>
              </a:path>
            </a:pathLst>
          </a:custGeom>
          <a:solidFill>
            <a:srgbClr val="F2F2F2"/>
          </a:solidFill>
        </p:spPr>
        <p:txBody>
          <a:bodyPr wrap="square" lIns="0" tIns="0" rIns="0" bIns="0" rtlCol="0"/>
          <a:lstStyle/>
          <a:p/>
        </p:txBody>
      </p:sp>
      <p:sp>
        <p:nvSpPr>
          <p:cNvPr id="10" name="object 10"/>
          <p:cNvSpPr/>
          <p:nvPr/>
        </p:nvSpPr>
        <p:spPr>
          <a:xfrm>
            <a:off x="2551054" y="4639055"/>
            <a:ext cx="5758180" cy="1844039"/>
          </a:xfrm>
          <a:custGeom>
            <a:avLst/>
            <a:gdLst/>
            <a:ahLst/>
            <a:cxnLst/>
            <a:rect l="l" t="t" r="r" b="b"/>
            <a:pathLst>
              <a:path w="5758180" h="1844039">
                <a:moveTo>
                  <a:pt x="5757672" y="1837944"/>
                </a:moveTo>
                <a:lnTo>
                  <a:pt x="5757672" y="6096"/>
                </a:lnTo>
                <a:lnTo>
                  <a:pt x="5751576" y="0"/>
                </a:lnTo>
                <a:lnTo>
                  <a:pt x="6096" y="0"/>
                </a:lnTo>
                <a:lnTo>
                  <a:pt x="0" y="6096"/>
                </a:lnTo>
                <a:lnTo>
                  <a:pt x="0" y="1837944"/>
                </a:lnTo>
                <a:lnTo>
                  <a:pt x="6096" y="1844040"/>
                </a:lnTo>
                <a:lnTo>
                  <a:pt x="15240" y="1844040"/>
                </a:lnTo>
                <a:lnTo>
                  <a:pt x="15240" y="28956"/>
                </a:lnTo>
                <a:lnTo>
                  <a:pt x="28956" y="13716"/>
                </a:lnTo>
                <a:lnTo>
                  <a:pt x="28956" y="28956"/>
                </a:lnTo>
                <a:lnTo>
                  <a:pt x="5728716" y="28956"/>
                </a:lnTo>
                <a:lnTo>
                  <a:pt x="5728716" y="13716"/>
                </a:lnTo>
                <a:lnTo>
                  <a:pt x="5743956" y="28956"/>
                </a:lnTo>
                <a:lnTo>
                  <a:pt x="5743956" y="1844040"/>
                </a:lnTo>
                <a:lnTo>
                  <a:pt x="5751576" y="1844040"/>
                </a:lnTo>
                <a:lnTo>
                  <a:pt x="5757672" y="1837944"/>
                </a:lnTo>
                <a:close/>
              </a:path>
              <a:path w="5758180" h="1844039">
                <a:moveTo>
                  <a:pt x="28956" y="28956"/>
                </a:moveTo>
                <a:lnTo>
                  <a:pt x="28956" y="13716"/>
                </a:lnTo>
                <a:lnTo>
                  <a:pt x="15240" y="28956"/>
                </a:lnTo>
                <a:lnTo>
                  <a:pt x="28956" y="28956"/>
                </a:lnTo>
                <a:close/>
              </a:path>
              <a:path w="5758180" h="1844039">
                <a:moveTo>
                  <a:pt x="28956" y="1815084"/>
                </a:moveTo>
                <a:lnTo>
                  <a:pt x="28956" y="28956"/>
                </a:lnTo>
                <a:lnTo>
                  <a:pt x="15240" y="28956"/>
                </a:lnTo>
                <a:lnTo>
                  <a:pt x="15240" y="1815084"/>
                </a:lnTo>
                <a:lnTo>
                  <a:pt x="28956" y="1815084"/>
                </a:lnTo>
                <a:close/>
              </a:path>
              <a:path w="5758180" h="1844039">
                <a:moveTo>
                  <a:pt x="5743956" y="1815084"/>
                </a:moveTo>
                <a:lnTo>
                  <a:pt x="15240" y="1815084"/>
                </a:lnTo>
                <a:lnTo>
                  <a:pt x="28956" y="1830324"/>
                </a:lnTo>
                <a:lnTo>
                  <a:pt x="28956" y="1844040"/>
                </a:lnTo>
                <a:lnTo>
                  <a:pt x="5728716" y="1844040"/>
                </a:lnTo>
                <a:lnTo>
                  <a:pt x="5728716" y="1830324"/>
                </a:lnTo>
                <a:lnTo>
                  <a:pt x="5743956" y="1815084"/>
                </a:lnTo>
                <a:close/>
              </a:path>
              <a:path w="5758180" h="1844039">
                <a:moveTo>
                  <a:pt x="28956" y="1844040"/>
                </a:moveTo>
                <a:lnTo>
                  <a:pt x="28956" y="1830324"/>
                </a:lnTo>
                <a:lnTo>
                  <a:pt x="15240" y="1815084"/>
                </a:lnTo>
                <a:lnTo>
                  <a:pt x="15240" y="1844040"/>
                </a:lnTo>
                <a:lnTo>
                  <a:pt x="28956" y="1844040"/>
                </a:lnTo>
                <a:close/>
              </a:path>
              <a:path w="5758180" h="1844039">
                <a:moveTo>
                  <a:pt x="5743956" y="28956"/>
                </a:moveTo>
                <a:lnTo>
                  <a:pt x="5728716" y="13716"/>
                </a:lnTo>
                <a:lnTo>
                  <a:pt x="5728716" y="28956"/>
                </a:lnTo>
                <a:lnTo>
                  <a:pt x="5743956" y="28956"/>
                </a:lnTo>
                <a:close/>
              </a:path>
              <a:path w="5758180" h="1844039">
                <a:moveTo>
                  <a:pt x="5743956" y="1815084"/>
                </a:moveTo>
                <a:lnTo>
                  <a:pt x="5743956" y="28956"/>
                </a:lnTo>
                <a:lnTo>
                  <a:pt x="5728716" y="28956"/>
                </a:lnTo>
                <a:lnTo>
                  <a:pt x="5728716" y="1815084"/>
                </a:lnTo>
                <a:lnTo>
                  <a:pt x="5743956" y="1815084"/>
                </a:lnTo>
                <a:close/>
              </a:path>
              <a:path w="5758180" h="1844039">
                <a:moveTo>
                  <a:pt x="5743956" y="1844040"/>
                </a:moveTo>
                <a:lnTo>
                  <a:pt x="5743956" y="1815084"/>
                </a:lnTo>
                <a:lnTo>
                  <a:pt x="5728716" y="1830324"/>
                </a:lnTo>
                <a:lnTo>
                  <a:pt x="5728716" y="1844040"/>
                </a:lnTo>
                <a:lnTo>
                  <a:pt x="5743956" y="1844040"/>
                </a:lnTo>
                <a:close/>
              </a:path>
            </a:pathLst>
          </a:custGeom>
          <a:solidFill>
            <a:srgbClr val="F15928"/>
          </a:solidFill>
        </p:spPr>
        <p:txBody>
          <a:bodyPr wrap="square" lIns="0" tIns="0" rIns="0" bIns="0" rtlCol="0"/>
          <a:lstStyle/>
          <a:p/>
        </p:txBody>
      </p:sp>
      <p:sp>
        <p:nvSpPr>
          <p:cNvPr id="11" name="object 11"/>
          <p:cNvSpPr txBox="1"/>
          <p:nvPr/>
        </p:nvSpPr>
        <p:spPr>
          <a:xfrm>
            <a:off x="2643516" y="4681218"/>
            <a:ext cx="3368675" cy="1732280"/>
          </a:xfrm>
          <a:prstGeom prst="rect">
            <a:avLst/>
          </a:prstGeom>
        </p:spPr>
        <p:txBody>
          <a:bodyPr wrap="square" lIns="0" tIns="12065" rIns="0" bIns="0" rtlCol="0" vert="horz">
            <a:spAutoFit/>
          </a:bodyPr>
          <a:lstStyle/>
          <a:p>
            <a:pPr marL="12700" marR="5080">
              <a:lnSpc>
                <a:spcPct val="100000"/>
              </a:lnSpc>
              <a:spcBef>
                <a:spcPts val="95"/>
              </a:spcBef>
            </a:pPr>
            <a:r>
              <a:rPr dirty="0" sz="1600" spc="-5">
                <a:solidFill>
                  <a:srgbClr val="001F5F"/>
                </a:solidFill>
                <a:latin typeface="Arial"/>
                <a:cs typeface="Arial"/>
              </a:rPr>
              <a:t>This function prints Customer Names  Customer Name:</a:t>
            </a:r>
            <a:r>
              <a:rPr dirty="0" sz="1600" spc="25">
                <a:solidFill>
                  <a:srgbClr val="001F5F"/>
                </a:solidFill>
                <a:latin typeface="Arial"/>
                <a:cs typeface="Arial"/>
              </a:rPr>
              <a:t> </a:t>
            </a:r>
            <a:r>
              <a:rPr dirty="0" sz="1600" spc="-5">
                <a:solidFill>
                  <a:srgbClr val="001F5F"/>
                </a:solidFill>
                <a:latin typeface="Arial"/>
                <a:cs typeface="Arial"/>
              </a:rPr>
              <a:t>John</a:t>
            </a:r>
            <a:endParaRPr sz="1600">
              <a:latin typeface="Arial"/>
              <a:cs typeface="Arial"/>
            </a:endParaRPr>
          </a:p>
          <a:p>
            <a:pPr marL="12700" marR="2853055">
              <a:lnSpc>
                <a:spcPct val="100000"/>
              </a:lnSpc>
            </a:pPr>
            <a:r>
              <a:rPr dirty="0" sz="1600" spc="-5">
                <a:solidFill>
                  <a:srgbClr val="001F5F"/>
                </a:solidFill>
                <a:latin typeface="Arial"/>
                <a:cs typeface="Arial"/>
              </a:rPr>
              <a:t>Joy  Jim  </a:t>
            </a:r>
            <a:r>
              <a:rPr dirty="0" sz="1600" spc="-10">
                <a:solidFill>
                  <a:srgbClr val="001F5F"/>
                </a:solidFill>
                <a:latin typeface="Arial"/>
                <a:cs typeface="Arial"/>
              </a:rPr>
              <a:t>H</a:t>
            </a:r>
            <a:r>
              <a:rPr dirty="0" sz="1600" spc="-5">
                <a:solidFill>
                  <a:srgbClr val="001F5F"/>
                </a:solidFill>
                <a:latin typeface="Arial"/>
                <a:cs typeface="Arial"/>
              </a:rPr>
              <a:t>a</a:t>
            </a:r>
            <a:r>
              <a:rPr dirty="0" sz="1600" spc="-10">
                <a:solidFill>
                  <a:srgbClr val="001F5F"/>
                </a:solidFill>
                <a:latin typeface="Arial"/>
                <a:cs typeface="Arial"/>
              </a:rPr>
              <a:t>rr</a:t>
            </a:r>
            <a:r>
              <a:rPr dirty="0" sz="1600" spc="-5">
                <a:solidFill>
                  <a:srgbClr val="001F5F"/>
                </a:solidFill>
                <a:latin typeface="Arial"/>
                <a:cs typeface="Arial"/>
              </a:rPr>
              <a:t>y</a:t>
            </a:r>
            <a:endParaRPr sz="1600">
              <a:latin typeface="Arial"/>
              <a:cs typeface="Arial"/>
            </a:endParaRPr>
          </a:p>
          <a:p>
            <a:pPr marL="12700" marR="5080">
              <a:lnSpc>
                <a:spcPct val="100000"/>
              </a:lnSpc>
            </a:pPr>
            <a:r>
              <a:rPr dirty="0" sz="1600" spc="-5">
                <a:solidFill>
                  <a:srgbClr val="001F5F"/>
                </a:solidFill>
                <a:latin typeface="Arial"/>
                <a:cs typeface="Arial"/>
              </a:rPr>
              <a:t>This function prints Customer Names  Customer Name:</a:t>
            </a:r>
            <a:r>
              <a:rPr dirty="0" sz="1600" spc="25">
                <a:solidFill>
                  <a:srgbClr val="001F5F"/>
                </a:solidFill>
                <a:latin typeface="Arial"/>
                <a:cs typeface="Arial"/>
              </a:rPr>
              <a:t> </a:t>
            </a:r>
            <a:r>
              <a:rPr dirty="0" sz="1600" spc="-5">
                <a:solidFill>
                  <a:srgbClr val="001F5F"/>
                </a:solidFill>
                <a:latin typeface="Arial"/>
                <a:cs typeface="Arial"/>
              </a:rPr>
              <a:t>Mary</a:t>
            </a:r>
            <a:endParaRPr sz="1600">
              <a:latin typeface="Arial"/>
              <a:cs typeface="Arial"/>
            </a:endParaRPr>
          </a:p>
        </p:txBody>
      </p:sp>
      <p:sp>
        <p:nvSpPr>
          <p:cNvPr id="12" name="object 12"/>
          <p:cNvSpPr txBox="1"/>
          <p:nvPr/>
        </p:nvSpPr>
        <p:spPr>
          <a:xfrm>
            <a:off x="1471561" y="1596643"/>
            <a:ext cx="927100"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6C6D70"/>
                </a:solidFill>
                <a:latin typeface="Arial"/>
                <a:cs typeface="Arial"/>
              </a:rPr>
              <a:t>Exa</a:t>
            </a:r>
            <a:r>
              <a:rPr dirty="0" sz="1600" spc="-10" b="1" i="1">
                <a:solidFill>
                  <a:srgbClr val="6C6D70"/>
                </a:solidFill>
                <a:latin typeface="Arial"/>
                <a:cs typeface="Arial"/>
              </a:rPr>
              <a:t>mp</a:t>
            </a:r>
            <a:r>
              <a:rPr dirty="0" sz="1600" spc="-5" b="1" i="1">
                <a:solidFill>
                  <a:srgbClr val="6C6D70"/>
                </a:solidFill>
                <a:latin typeface="Arial"/>
                <a:cs typeface="Arial"/>
              </a:rPr>
              <a:t>le:</a:t>
            </a:r>
            <a:endParaRPr sz="1600">
              <a:latin typeface="Arial"/>
              <a:cs typeface="Arial"/>
            </a:endParaRPr>
          </a:p>
        </p:txBody>
      </p:sp>
      <p:sp>
        <p:nvSpPr>
          <p:cNvPr id="13" name="object 13"/>
          <p:cNvSpPr txBox="1"/>
          <p:nvPr/>
        </p:nvSpPr>
        <p:spPr>
          <a:xfrm>
            <a:off x="1482229" y="4681218"/>
            <a:ext cx="754380" cy="269240"/>
          </a:xfrm>
          <a:prstGeom prst="rect">
            <a:avLst/>
          </a:prstGeom>
        </p:spPr>
        <p:txBody>
          <a:bodyPr wrap="square" lIns="0" tIns="12065" rIns="0" bIns="0" rtlCol="0" vert="horz">
            <a:spAutoFit/>
          </a:bodyPr>
          <a:lstStyle/>
          <a:p>
            <a:pPr marL="12700">
              <a:lnSpc>
                <a:spcPct val="100000"/>
              </a:lnSpc>
              <a:spcBef>
                <a:spcPts val="95"/>
              </a:spcBef>
            </a:pPr>
            <a:r>
              <a:rPr dirty="0" sz="1600" spc="-15" b="1" i="1">
                <a:solidFill>
                  <a:srgbClr val="6C6D70"/>
                </a:solidFill>
                <a:latin typeface="Arial"/>
                <a:cs typeface="Arial"/>
              </a:rPr>
              <a:t>O</a:t>
            </a:r>
            <a:r>
              <a:rPr dirty="0" sz="1600" spc="-10" b="1" i="1">
                <a:solidFill>
                  <a:srgbClr val="6C6D70"/>
                </a:solidFill>
                <a:latin typeface="Arial"/>
                <a:cs typeface="Arial"/>
              </a:rPr>
              <a:t>utput</a:t>
            </a:r>
            <a:r>
              <a:rPr dirty="0" sz="1600" spc="-5" b="1" i="1">
                <a:solidFill>
                  <a:srgbClr val="6C6D70"/>
                </a:solidFill>
                <a:latin typeface="Arial"/>
                <a:cs typeface="Arial"/>
              </a:rPr>
              <a:t>:</a:t>
            </a:r>
            <a:endParaRPr sz="1600">
              <a:latin typeface="Arial"/>
              <a:cs typeface="Arial"/>
            </a:endParaRPr>
          </a:p>
        </p:txBody>
      </p:sp>
      <p:sp>
        <p:nvSpPr>
          <p:cNvPr id="14" name="object 14"/>
          <p:cNvSpPr/>
          <p:nvPr/>
        </p:nvSpPr>
        <p:spPr>
          <a:xfrm>
            <a:off x="6034918" y="4187952"/>
            <a:ext cx="3656965" cy="1724025"/>
          </a:xfrm>
          <a:custGeom>
            <a:avLst/>
            <a:gdLst/>
            <a:ahLst/>
            <a:cxnLst/>
            <a:rect l="l" t="t" r="r" b="b"/>
            <a:pathLst>
              <a:path w="3656965" h="1724025">
                <a:moveTo>
                  <a:pt x="3656457" y="897255"/>
                </a:moveTo>
                <a:lnTo>
                  <a:pt x="3652871" y="825782"/>
                </a:lnTo>
                <a:lnTo>
                  <a:pt x="3638805" y="754648"/>
                </a:lnTo>
                <a:lnTo>
                  <a:pt x="3614250" y="684276"/>
                </a:lnTo>
                <a:lnTo>
                  <a:pt x="3598036" y="649508"/>
                </a:lnTo>
                <a:lnTo>
                  <a:pt x="3579197" y="615089"/>
                </a:lnTo>
                <a:lnTo>
                  <a:pt x="3557730" y="581072"/>
                </a:lnTo>
                <a:lnTo>
                  <a:pt x="3533635" y="547511"/>
                </a:lnTo>
                <a:lnTo>
                  <a:pt x="3506911" y="514457"/>
                </a:lnTo>
                <a:lnTo>
                  <a:pt x="3477556" y="481965"/>
                </a:lnTo>
                <a:lnTo>
                  <a:pt x="3445569" y="450086"/>
                </a:lnTo>
                <a:lnTo>
                  <a:pt x="3410950" y="418874"/>
                </a:lnTo>
                <a:lnTo>
                  <a:pt x="3373696" y="388381"/>
                </a:lnTo>
                <a:lnTo>
                  <a:pt x="3333808" y="358662"/>
                </a:lnTo>
                <a:lnTo>
                  <a:pt x="3291282" y="329767"/>
                </a:lnTo>
                <a:lnTo>
                  <a:pt x="3246120" y="301752"/>
                </a:lnTo>
                <a:lnTo>
                  <a:pt x="3207540" y="279605"/>
                </a:lnTo>
                <a:lnTo>
                  <a:pt x="3167895" y="258469"/>
                </a:lnTo>
                <a:lnTo>
                  <a:pt x="3127235" y="238344"/>
                </a:lnTo>
                <a:lnTo>
                  <a:pt x="3085608" y="219230"/>
                </a:lnTo>
                <a:lnTo>
                  <a:pt x="3043066" y="201127"/>
                </a:lnTo>
                <a:lnTo>
                  <a:pt x="2999657" y="184036"/>
                </a:lnTo>
                <a:lnTo>
                  <a:pt x="2955430" y="167956"/>
                </a:lnTo>
                <a:lnTo>
                  <a:pt x="2910437" y="152887"/>
                </a:lnTo>
                <a:lnTo>
                  <a:pt x="2864725" y="138830"/>
                </a:lnTo>
                <a:lnTo>
                  <a:pt x="2818345" y="125785"/>
                </a:lnTo>
                <a:lnTo>
                  <a:pt x="2771346" y="113752"/>
                </a:lnTo>
                <a:lnTo>
                  <a:pt x="2723778" y="102730"/>
                </a:lnTo>
                <a:lnTo>
                  <a:pt x="2675691" y="92721"/>
                </a:lnTo>
                <a:lnTo>
                  <a:pt x="2627133" y="83724"/>
                </a:lnTo>
                <a:lnTo>
                  <a:pt x="2578155" y="75739"/>
                </a:lnTo>
                <a:lnTo>
                  <a:pt x="2528807" y="68766"/>
                </a:lnTo>
                <a:lnTo>
                  <a:pt x="2479137" y="62806"/>
                </a:lnTo>
                <a:lnTo>
                  <a:pt x="2429196" y="57858"/>
                </a:lnTo>
                <a:lnTo>
                  <a:pt x="2379032" y="53924"/>
                </a:lnTo>
                <a:lnTo>
                  <a:pt x="2328697" y="51001"/>
                </a:lnTo>
                <a:lnTo>
                  <a:pt x="2278238" y="49092"/>
                </a:lnTo>
                <a:lnTo>
                  <a:pt x="2239400" y="48403"/>
                </a:lnTo>
                <a:lnTo>
                  <a:pt x="2177151" y="48313"/>
                </a:lnTo>
                <a:lnTo>
                  <a:pt x="2126622" y="49443"/>
                </a:lnTo>
                <a:lnTo>
                  <a:pt x="2076168" y="51587"/>
                </a:lnTo>
                <a:lnTo>
                  <a:pt x="2025840" y="54743"/>
                </a:lnTo>
                <a:lnTo>
                  <a:pt x="1975686" y="58914"/>
                </a:lnTo>
                <a:lnTo>
                  <a:pt x="1925756" y="64098"/>
                </a:lnTo>
                <a:lnTo>
                  <a:pt x="1876101" y="70296"/>
                </a:lnTo>
                <a:lnTo>
                  <a:pt x="1826769" y="77508"/>
                </a:lnTo>
                <a:lnTo>
                  <a:pt x="1777810" y="85733"/>
                </a:lnTo>
                <a:lnTo>
                  <a:pt x="1729274" y="94973"/>
                </a:lnTo>
                <a:lnTo>
                  <a:pt x="1681210" y="105227"/>
                </a:lnTo>
                <a:lnTo>
                  <a:pt x="1633668" y="116495"/>
                </a:lnTo>
                <a:lnTo>
                  <a:pt x="1586697" y="128778"/>
                </a:lnTo>
                <a:lnTo>
                  <a:pt x="1540348" y="142075"/>
                </a:lnTo>
                <a:lnTo>
                  <a:pt x="1494669" y="156387"/>
                </a:lnTo>
                <a:lnTo>
                  <a:pt x="1449711" y="171713"/>
                </a:lnTo>
                <a:lnTo>
                  <a:pt x="1405522" y="188055"/>
                </a:lnTo>
                <a:lnTo>
                  <a:pt x="1362153" y="205411"/>
                </a:lnTo>
                <a:lnTo>
                  <a:pt x="1319653" y="223782"/>
                </a:lnTo>
                <a:lnTo>
                  <a:pt x="1278072" y="243169"/>
                </a:lnTo>
                <a:lnTo>
                  <a:pt x="1237459" y="263570"/>
                </a:lnTo>
                <a:lnTo>
                  <a:pt x="1197864" y="284988"/>
                </a:lnTo>
                <a:lnTo>
                  <a:pt x="0" y="0"/>
                </a:lnTo>
                <a:lnTo>
                  <a:pt x="882396" y="548640"/>
                </a:lnTo>
                <a:lnTo>
                  <a:pt x="882396" y="1223198"/>
                </a:lnTo>
                <a:lnTo>
                  <a:pt x="895889" y="1241006"/>
                </a:lnTo>
                <a:lnTo>
                  <a:pt x="926277" y="1276450"/>
                </a:lnTo>
                <a:lnTo>
                  <a:pt x="959644" y="1311127"/>
                </a:lnTo>
                <a:lnTo>
                  <a:pt x="995969" y="1344971"/>
                </a:lnTo>
                <a:lnTo>
                  <a:pt x="1035232" y="1377913"/>
                </a:lnTo>
                <a:lnTo>
                  <a:pt x="1077410" y="1409887"/>
                </a:lnTo>
                <a:lnTo>
                  <a:pt x="1122484" y="1440825"/>
                </a:lnTo>
                <a:lnTo>
                  <a:pt x="1170432" y="1470660"/>
                </a:lnTo>
                <a:lnTo>
                  <a:pt x="1209011" y="1492806"/>
                </a:lnTo>
                <a:lnTo>
                  <a:pt x="1248656" y="1513942"/>
                </a:lnTo>
                <a:lnTo>
                  <a:pt x="1289317" y="1534067"/>
                </a:lnTo>
                <a:lnTo>
                  <a:pt x="1330943" y="1553180"/>
                </a:lnTo>
                <a:lnTo>
                  <a:pt x="1373485" y="1571282"/>
                </a:lnTo>
                <a:lnTo>
                  <a:pt x="1416894" y="1588371"/>
                </a:lnTo>
                <a:lnTo>
                  <a:pt x="1461121" y="1604449"/>
                </a:lnTo>
                <a:lnTo>
                  <a:pt x="1506115" y="1619515"/>
                </a:lnTo>
                <a:lnTo>
                  <a:pt x="1551826" y="1633568"/>
                </a:lnTo>
                <a:lnTo>
                  <a:pt x="1598206" y="1646608"/>
                </a:lnTo>
                <a:lnTo>
                  <a:pt x="1645205" y="1658635"/>
                </a:lnTo>
                <a:lnTo>
                  <a:pt x="1692773" y="1669650"/>
                </a:lnTo>
                <a:lnTo>
                  <a:pt x="1740861" y="1679651"/>
                </a:lnTo>
                <a:lnTo>
                  <a:pt x="1789418" y="1688638"/>
                </a:lnTo>
                <a:lnTo>
                  <a:pt x="1838396" y="1696612"/>
                </a:lnTo>
                <a:lnTo>
                  <a:pt x="1887744" y="1703572"/>
                </a:lnTo>
                <a:lnTo>
                  <a:pt x="1937414" y="1709517"/>
                </a:lnTo>
                <a:lnTo>
                  <a:pt x="1987355" y="1714448"/>
                </a:lnTo>
                <a:lnTo>
                  <a:pt x="2037519" y="1718365"/>
                </a:lnTo>
                <a:lnTo>
                  <a:pt x="2087854" y="1721267"/>
                </a:lnTo>
                <a:lnTo>
                  <a:pt x="2138313" y="1723153"/>
                </a:lnTo>
                <a:lnTo>
                  <a:pt x="2188845" y="1724025"/>
                </a:lnTo>
                <a:lnTo>
                  <a:pt x="2239400" y="1723880"/>
                </a:lnTo>
                <a:lnTo>
                  <a:pt x="2289929" y="1722721"/>
                </a:lnTo>
                <a:lnTo>
                  <a:pt x="2340383" y="1720545"/>
                </a:lnTo>
                <a:lnTo>
                  <a:pt x="2390712" y="1717353"/>
                </a:lnTo>
                <a:lnTo>
                  <a:pt x="2440865" y="1713145"/>
                </a:lnTo>
                <a:lnTo>
                  <a:pt x="2490795" y="1707920"/>
                </a:lnTo>
                <a:lnTo>
                  <a:pt x="2540451" y="1701679"/>
                </a:lnTo>
                <a:lnTo>
                  <a:pt x="2589783" y="1694420"/>
                </a:lnTo>
                <a:lnTo>
                  <a:pt x="2638741" y="1686145"/>
                </a:lnTo>
                <a:lnTo>
                  <a:pt x="2687278" y="1676852"/>
                </a:lnTo>
                <a:lnTo>
                  <a:pt x="2735341" y="1666541"/>
                </a:lnTo>
                <a:lnTo>
                  <a:pt x="2782883" y="1655213"/>
                </a:lnTo>
                <a:lnTo>
                  <a:pt x="2829854" y="1642866"/>
                </a:lnTo>
                <a:lnTo>
                  <a:pt x="2876203" y="1629501"/>
                </a:lnTo>
                <a:lnTo>
                  <a:pt x="2921882" y="1615118"/>
                </a:lnTo>
                <a:lnTo>
                  <a:pt x="2966840" y="1599716"/>
                </a:lnTo>
                <a:lnTo>
                  <a:pt x="3011029" y="1583295"/>
                </a:lnTo>
                <a:lnTo>
                  <a:pt x="3054398" y="1565855"/>
                </a:lnTo>
                <a:lnTo>
                  <a:pt x="3096898" y="1547396"/>
                </a:lnTo>
                <a:lnTo>
                  <a:pt x="3138479" y="1527917"/>
                </a:lnTo>
                <a:lnTo>
                  <a:pt x="3179092" y="1507418"/>
                </a:lnTo>
                <a:lnTo>
                  <a:pt x="3218688" y="1485900"/>
                </a:lnTo>
                <a:lnTo>
                  <a:pt x="3265141" y="1458625"/>
                </a:lnTo>
                <a:lnTo>
                  <a:pt x="3308997" y="1430429"/>
                </a:lnTo>
                <a:lnTo>
                  <a:pt x="3350254" y="1401365"/>
                </a:lnTo>
                <a:lnTo>
                  <a:pt x="3388912" y="1371487"/>
                </a:lnTo>
                <a:lnTo>
                  <a:pt x="3424968" y="1340846"/>
                </a:lnTo>
                <a:lnTo>
                  <a:pt x="3458421" y="1309497"/>
                </a:lnTo>
                <a:lnTo>
                  <a:pt x="3489271" y="1277491"/>
                </a:lnTo>
                <a:lnTo>
                  <a:pt x="3517517" y="1244882"/>
                </a:lnTo>
                <a:lnTo>
                  <a:pt x="3543157" y="1211722"/>
                </a:lnTo>
                <a:lnTo>
                  <a:pt x="3566189" y="1178066"/>
                </a:lnTo>
                <a:lnTo>
                  <a:pt x="3586614" y="1143964"/>
                </a:lnTo>
                <a:lnTo>
                  <a:pt x="3604429" y="1109472"/>
                </a:lnTo>
                <a:lnTo>
                  <a:pt x="3632226" y="1039523"/>
                </a:lnTo>
                <a:lnTo>
                  <a:pt x="3649572" y="968643"/>
                </a:lnTo>
                <a:lnTo>
                  <a:pt x="3654323" y="932986"/>
                </a:lnTo>
                <a:lnTo>
                  <a:pt x="3656457" y="897255"/>
                </a:lnTo>
                <a:close/>
              </a:path>
              <a:path w="3656965" h="1724025">
                <a:moveTo>
                  <a:pt x="882396" y="1223198"/>
                </a:moveTo>
                <a:lnTo>
                  <a:pt x="882396" y="548640"/>
                </a:lnTo>
                <a:lnTo>
                  <a:pt x="855553" y="586375"/>
                </a:lnTo>
                <a:lnTo>
                  <a:pt x="832068" y="624555"/>
                </a:lnTo>
                <a:lnTo>
                  <a:pt x="811921" y="663112"/>
                </a:lnTo>
                <a:lnTo>
                  <a:pt x="795091" y="701980"/>
                </a:lnTo>
                <a:lnTo>
                  <a:pt x="781555" y="741090"/>
                </a:lnTo>
                <a:lnTo>
                  <a:pt x="771295" y="780376"/>
                </a:lnTo>
                <a:lnTo>
                  <a:pt x="764287" y="819771"/>
                </a:lnTo>
                <a:lnTo>
                  <a:pt x="760511" y="859206"/>
                </a:lnTo>
                <a:lnTo>
                  <a:pt x="759947" y="898615"/>
                </a:lnTo>
                <a:lnTo>
                  <a:pt x="762573" y="937930"/>
                </a:lnTo>
                <a:lnTo>
                  <a:pt x="768367" y="977084"/>
                </a:lnTo>
                <a:lnTo>
                  <a:pt x="777309" y="1016011"/>
                </a:lnTo>
                <a:lnTo>
                  <a:pt x="789379" y="1054641"/>
                </a:lnTo>
                <a:lnTo>
                  <a:pt x="804554" y="1092909"/>
                </a:lnTo>
                <a:lnTo>
                  <a:pt x="822813" y="1130747"/>
                </a:lnTo>
                <a:lnTo>
                  <a:pt x="844136" y="1168087"/>
                </a:lnTo>
                <a:lnTo>
                  <a:pt x="868502" y="1204862"/>
                </a:lnTo>
                <a:lnTo>
                  <a:pt x="882396" y="1223198"/>
                </a:lnTo>
                <a:close/>
              </a:path>
            </a:pathLst>
          </a:custGeom>
          <a:solidFill>
            <a:srgbClr val="007BC3"/>
          </a:solidFill>
        </p:spPr>
        <p:txBody>
          <a:bodyPr wrap="square" lIns="0" tIns="0" rIns="0" bIns="0" rtlCol="0"/>
          <a:lstStyle/>
          <a:p/>
        </p:txBody>
      </p:sp>
      <p:sp>
        <p:nvSpPr>
          <p:cNvPr id="15" name="object 15"/>
          <p:cNvSpPr txBox="1"/>
          <p:nvPr/>
        </p:nvSpPr>
        <p:spPr>
          <a:xfrm>
            <a:off x="2637420" y="3654042"/>
            <a:ext cx="6317615" cy="1014730"/>
          </a:xfrm>
          <a:prstGeom prst="rect">
            <a:avLst/>
          </a:prstGeom>
        </p:spPr>
        <p:txBody>
          <a:bodyPr wrap="square" lIns="0" tIns="12065" rIns="0" bIns="0" rtlCol="0" vert="horz">
            <a:spAutoFit/>
          </a:bodyPr>
          <a:lstStyle/>
          <a:p>
            <a:pPr marL="12700" marR="1136015">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 Invocation </a:t>
            </a:r>
            <a:r>
              <a:rPr dirty="0" sz="1600" spc="0" b="1">
                <a:solidFill>
                  <a:srgbClr val="F15928"/>
                </a:solidFill>
                <a:latin typeface="Arial"/>
                <a:cs typeface="Arial"/>
              </a:rPr>
              <a:t>with </a:t>
            </a:r>
            <a:r>
              <a:rPr dirty="0" sz="1600" spc="-15" b="1">
                <a:solidFill>
                  <a:srgbClr val="F15928"/>
                </a:solidFill>
                <a:latin typeface="Arial"/>
                <a:cs typeface="Arial"/>
              </a:rPr>
              <a:t>Variable </a:t>
            </a:r>
            <a:r>
              <a:rPr dirty="0" sz="1600" spc="-5" b="1">
                <a:solidFill>
                  <a:srgbClr val="F15928"/>
                </a:solidFill>
                <a:latin typeface="Arial"/>
                <a:cs typeface="Arial"/>
              </a:rPr>
              <a:t>length arguments  </a:t>
            </a:r>
            <a:r>
              <a:rPr dirty="0" sz="1600" spc="-5">
                <a:solidFill>
                  <a:srgbClr val="001F5F"/>
                </a:solidFill>
                <a:latin typeface="Arial"/>
                <a:cs typeface="Arial"/>
              </a:rPr>
              <a:t>customer_details("John", </a:t>
            </a:r>
            <a:r>
              <a:rPr dirty="0" sz="1600" spc="-10">
                <a:solidFill>
                  <a:srgbClr val="001F5F"/>
                </a:solidFill>
                <a:latin typeface="Arial"/>
                <a:cs typeface="Arial"/>
              </a:rPr>
              <a:t>"Joy", </a:t>
            </a:r>
            <a:r>
              <a:rPr dirty="0" sz="1600" spc="-5">
                <a:solidFill>
                  <a:srgbClr val="001F5F"/>
                </a:solidFill>
                <a:latin typeface="Arial"/>
                <a:cs typeface="Arial"/>
              </a:rPr>
              <a:t>"Jim", </a:t>
            </a:r>
            <a:r>
              <a:rPr dirty="0" sz="1600" spc="-10">
                <a:solidFill>
                  <a:srgbClr val="001F5F"/>
                </a:solidFill>
                <a:latin typeface="Arial"/>
                <a:cs typeface="Arial"/>
              </a:rPr>
              <a:t>"Harry")  </a:t>
            </a:r>
            <a:r>
              <a:rPr dirty="0" sz="1600" spc="-5">
                <a:solidFill>
                  <a:srgbClr val="001F5F"/>
                </a:solidFill>
                <a:latin typeface="Arial"/>
                <a:cs typeface="Arial"/>
              </a:rPr>
              <a:t>customer_details("Mary")</a:t>
            </a:r>
            <a:endParaRPr sz="1600">
              <a:latin typeface="Arial"/>
              <a:cs typeface="Arial"/>
            </a:endParaRPr>
          </a:p>
          <a:p>
            <a:pPr algn="r" marR="5080">
              <a:lnSpc>
                <a:spcPts val="2030"/>
              </a:lnSpc>
            </a:pPr>
            <a:r>
              <a:rPr dirty="0" sz="1800" spc="-10" b="1">
                <a:solidFill>
                  <a:srgbClr val="FFFFFF"/>
                </a:solidFill>
                <a:latin typeface="Arial"/>
                <a:cs typeface="Arial"/>
              </a:rPr>
              <a:t>Invocate</a:t>
            </a:r>
            <a:r>
              <a:rPr dirty="0" sz="1800" spc="-45" b="1">
                <a:solidFill>
                  <a:srgbClr val="FFFFFF"/>
                </a:solidFill>
                <a:latin typeface="Arial"/>
                <a:cs typeface="Arial"/>
              </a:rPr>
              <a:t> </a:t>
            </a:r>
            <a:r>
              <a:rPr dirty="0" sz="1800" b="1">
                <a:solidFill>
                  <a:srgbClr val="FFFFFF"/>
                </a:solidFill>
                <a:latin typeface="Arial"/>
                <a:cs typeface="Arial"/>
              </a:rPr>
              <a:t>this</a:t>
            </a:r>
            <a:endParaRPr sz="1800">
              <a:latin typeface="Arial"/>
              <a:cs typeface="Arial"/>
            </a:endParaRPr>
          </a:p>
        </p:txBody>
      </p:sp>
      <p:sp>
        <p:nvSpPr>
          <p:cNvPr id="20" name="object 2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6" name="object 16"/>
          <p:cNvSpPr txBox="1"/>
          <p:nvPr/>
        </p:nvSpPr>
        <p:spPr>
          <a:xfrm>
            <a:off x="7338959" y="4643118"/>
            <a:ext cx="1808480"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FFFFFF"/>
                </a:solidFill>
                <a:latin typeface="Arial"/>
                <a:cs typeface="Arial"/>
              </a:rPr>
              <a:t>function</a:t>
            </a:r>
            <a:r>
              <a:rPr dirty="0" sz="1800" spc="-55" b="1">
                <a:solidFill>
                  <a:srgbClr val="FFFFFF"/>
                </a:solidFill>
                <a:latin typeface="Arial"/>
                <a:cs typeface="Arial"/>
              </a:rPr>
              <a:t> </a:t>
            </a:r>
            <a:r>
              <a:rPr dirty="0" sz="1800" b="1">
                <a:solidFill>
                  <a:srgbClr val="FFFFFF"/>
                </a:solidFill>
                <a:latin typeface="Arial"/>
                <a:cs typeface="Arial"/>
              </a:rPr>
              <a:t>without</a:t>
            </a:r>
            <a:endParaRPr sz="1800">
              <a:latin typeface="Arial"/>
              <a:cs typeface="Arial"/>
            </a:endParaRPr>
          </a:p>
        </p:txBody>
      </p:sp>
      <p:sp>
        <p:nvSpPr>
          <p:cNvPr id="17" name="object 17"/>
          <p:cNvSpPr txBox="1"/>
          <p:nvPr/>
        </p:nvSpPr>
        <p:spPr>
          <a:xfrm>
            <a:off x="7410586" y="4917438"/>
            <a:ext cx="1663700"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FFFFFF"/>
                </a:solidFill>
                <a:latin typeface="Arial"/>
                <a:cs typeface="Arial"/>
              </a:rPr>
              <a:t>arguments</a:t>
            </a:r>
            <a:r>
              <a:rPr dirty="0" sz="1800" spc="-60" b="1">
                <a:solidFill>
                  <a:srgbClr val="FFFFFF"/>
                </a:solidFill>
                <a:latin typeface="Arial"/>
                <a:cs typeface="Arial"/>
              </a:rPr>
              <a:t> </a:t>
            </a:r>
            <a:r>
              <a:rPr dirty="0" sz="1800" spc="-5" b="1">
                <a:solidFill>
                  <a:srgbClr val="FFFFFF"/>
                </a:solidFill>
                <a:latin typeface="Arial"/>
                <a:cs typeface="Arial"/>
              </a:rPr>
              <a:t>and</a:t>
            </a:r>
            <a:endParaRPr sz="1800">
              <a:latin typeface="Arial"/>
              <a:cs typeface="Arial"/>
            </a:endParaRPr>
          </a:p>
        </p:txBody>
      </p:sp>
      <p:sp>
        <p:nvSpPr>
          <p:cNvPr id="18" name="object 18"/>
          <p:cNvSpPr txBox="1"/>
          <p:nvPr/>
        </p:nvSpPr>
        <p:spPr>
          <a:xfrm>
            <a:off x="7588894" y="5191757"/>
            <a:ext cx="1309370" cy="299720"/>
          </a:xfrm>
          <a:prstGeom prst="rect">
            <a:avLst/>
          </a:prstGeom>
        </p:spPr>
        <p:txBody>
          <a:bodyPr wrap="square" lIns="0" tIns="12700" rIns="0" bIns="0" rtlCol="0" vert="horz">
            <a:spAutoFit/>
          </a:bodyPr>
          <a:lstStyle/>
          <a:p>
            <a:pPr marL="12700">
              <a:lnSpc>
                <a:spcPct val="100000"/>
              </a:lnSpc>
              <a:spcBef>
                <a:spcPts val="100"/>
              </a:spcBef>
            </a:pPr>
            <a:r>
              <a:rPr dirty="0" sz="1800" spc="-10" b="1">
                <a:solidFill>
                  <a:srgbClr val="FFFFFF"/>
                </a:solidFill>
                <a:latin typeface="Arial"/>
                <a:cs typeface="Arial"/>
              </a:rPr>
              <a:t>observe</a:t>
            </a:r>
            <a:r>
              <a:rPr dirty="0" sz="1800" spc="-30" b="1">
                <a:solidFill>
                  <a:srgbClr val="FFFFFF"/>
                </a:solidFill>
                <a:latin typeface="Arial"/>
                <a:cs typeface="Arial"/>
              </a:rPr>
              <a:t> </a:t>
            </a:r>
            <a:r>
              <a:rPr dirty="0" sz="1800" b="1">
                <a:solidFill>
                  <a:srgbClr val="FFFFFF"/>
                </a:solidFill>
                <a:latin typeface="Arial"/>
                <a:cs typeface="Arial"/>
              </a:rPr>
              <a:t>the</a:t>
            </a:r>
            <a:endParaRPr sz="1800">
              <a:latin typeface="Arial"/>
              <a:cs typeface="Arial"/>
            </a:endParaRPr>
          </a:p>
        </p:txBody>
      </p:sp>
      <p:sp>
        <p:nvSpPr>
          <p:cNvPr id="19" name="object 19"/>
          <p:cNvSpPr txBox="1"/>
          <p:nvPr/>
        </p:nvSpPr>
        <p:spPr>
          <a:xfrm>
            <a:off x="7873882" y="5466077"/>
            <a:ext cx="738505"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FFFFFF"/>
                </a:solidFill>
                <a:latin typeface="Arial"/>
                <a:cs typeface="Arial"/>
              </a:rPr>
              <a:t>output</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090556" y="1486915"/>
            <a:ext cx="3408679" cy="4121785"/>
          </a:xfrm>
          <a:prstGeom prst="rect">
            <a:avLst/>
          </a:prstGeom>
        </p:spPr>
        <p:txBody>
          <a:bodyPr wrap="square" lIns="0" tIns="12700" rIns="0" bIns="0" rtlCol="0" vert="horz">
            <a:spAutoFit/>
          </a:bodyPr>
          <a:lstStyle/>
          <a:p>
            <a:pPr marL="299085" indent="-286385">
              <a:lnSpc>
                <a:spcPct val="100000"/>
              </a:lnSpc>
              <a:spcBef>
                <a:spcPts val="100"/>
              </a:spcBef>
              <a:buClr>
                <a:srgbClr val="007BC3"/>
              </a:buClr>
              <a:buChar char="•"/>
              <a:tabLst>
                <a:tab pos="299085" algn="l"/>
                <a:tab pos="299720" algn="l"/>
              </a:tabLst>
            </a:pPr>
            <a:r>
              <a:rPr dirty="0" sz="1800" spc="-5">
                <a:solidFill>
                  <a:srgbClr val="6C6D70"/>
                </a:solidFill>
                <a:latin typeface="Arial"/>
                <a:cs typeface="Arial"/>
              </a:rPr>
              <a:t>File</a:t>
            </a:r>
            <a:r>
              <a:rPr dirty="0" sz="1800" spc="-10">
                <a:solidFill>
                  <a:srgbClr val="6C6D70"/>
                </a:solidFill>
                <a:latin typeface="Arial"/>
                <a:cs typeface="Arial"/>
              </a:rPr>
              <a:t> </a:t>
            </a:r>
            <a:r>
              <a:rPr dirty="0" sz="1800" spc="-5">
                <a:solidFill>
                  <a:srgbClr val="6C6D70"/>
                </a:solidFill>
                <a:latin typeface="Arial"/>
                <a:cs typeface="Arial"/>
              </a:rPr>
              <a:t>Operations</a:t>
            </a:r>
            <a:endParaRPr sz="1800">
              <a:latin typeface="Arial"/>
              <a:cs typeface="Arial"/>
            </a:endParaRPr>
          </a:p>
          <a:p>
            <a:pPr lvl="1" marL="524510" indent="-286385">
              <a:lnSpc>
                <a:spcPct val="100000"/>
              </a:lnSpc>
              <a:spcBef>
                <a:spcPts val="1410"/>
              </a:spcBef>
              <a:buClr>
                <a:srgbClr val="007BC3"/>
              </a:buClr>
              <a:buChar char="–"/>
              <a:tabLst>
                <a:tab pos="524510" algn="l"/>
                <a:tab pos="525145" algn="l"/>
              </a:tabLst>
            </a:pPr>
            <a:r>
              <a:rPr dirty="0" sz="1600" spc="-5">
                <a:solidFill>
                  <a:srgbClr val="6C6D70"/>
                </a:solidFill>
                <a:latin typeface="Arial"/>
                <a:cs typeface="Arial"/>
              </a:rPr>
              <a:t>Open</a:t>
            </a:r>
            <a:endParaRPr sz="1600">
              <a:latin typeface="Arial"/>
              <a:cs typeface="Arial"/>
            </a:endParaRPr>
          </a:p>
          <a:p>
            <a:pPr lvl="1" marL="524510" indent="-286385">
              <a:lnSpc>
                <a:spcPct val="100000"/>
              </a:lnSpc>
              <a:spcBef>
                <a:spcPts val="1390"/>
              </a:spcBef>
              <a:buClr>
                <a:srgbClr val="007BC3"/>
              </a:buClr>
              <a:buChar char="–"/>
              <a:tabLst>
                <a:tab pos="524510" algn="l"/>
                <a:tab pos="525145" algn="l"/>
              </a:tabLst>
            </a:pPr>
            <a:r>
              <a:rPr dirty="0" sz="1600" spc="-5">
                <a:solidFill>
                  <a:srgbClr val="6C6D70"/>
                </a:solidFill>
                <a:latin typeface="Arial"/>
                <a:cs typeface="Arial"/>
              </a:rPr>
              <a:t>Close</a:t>
            </a:r>
            <a:endParaRPr sz="1600">
              <a:latin typeface="Arial"/>
              <a:cs typeface="Arial"/>
            </a:endParaRPr>
          </a:p>
          <a:p>
            <a:pPr lvl="1" marL="524510" indent="-286385">
              <a:lnSpc>
                <a:spcPct val="100000"/>
              </a:lnSpc>
              <a:spcBef>
                <a:spcPts val="1390"/>
              </a:spcBef>
              <a:buClr>
                <a:srgbClr val="007BC3"/>
              </a:buClr>
              <a:buChar char="–"/>
              <a:tabLst>
                <a:tab pos="524510" algn="l"/>
                <a:tab pos="525145" algn="l"/>
              </a:tabLst>
            </a:pPr>
            <a:r>
              <a:rPr dirty="0" sz="1600" spc="-10">
                <a:solidFill>
                  <a:srgbClr val="6C6D70"/>
                </a:solidFill>
                <a:latin typeface="Arial"/>
                <a:cs typeface="Arial"/>
              </a:rPr>
              <a:t>Write</a:t>
            </a:r>
            <a:endParaRPr sz="1600">
              <a:latin typeface="Arial"/>
              <a:cs typeface="Arial"/>
            </a:endParaRPr>
          </a:p>
          <a:p>
            <a:pPr lvl="1" marL="524510" indent="-286385">
              <a:lnSpc>
                <a:spcPct val="100000"/>
              </a:lnSpc>
              <a:spcBef>
                <a:spcPts val="1390"/>
              </a:spcBef>
              <a:buClr>
                <a:srgbClr val="007BC3"/>
              </a:buClr>
              <a:buChar char="–"/>
              <a:tabLst>
                <a:tab pos="524510" algn="l"/>
                <a:tab pos="525145" algn="l"/>
              </a:tabLst>
            </a:pPr>
            <a:r>
              <a:rPr dirty="0" sz="1600" spc="-5">
                <a:solidFill>
                  <a:srgbClr val="6C6D70"/>
                </a:solidFill>
                <a:latin typeface="Arial"/>
                <a:cs typeface="Arial"/>
              </a:rPr>
              <a:t>Read</a:t>
            </a:r>
            <a:endParaRPr sz="1600">
              <a:latin typeface="Arial"/>
              <a:cs typeface="Arial"/>
            </a:endParaRPr>
          </a:p>
          <a:p>
            <a:pPr marL="299085" indent="-286385">
              <a:lnSpc>
                <a:spcPct val="100000"/>
              </a:lnSpc>
              <a:spcBef>
                <a:spcPts val="1395"/>
              </a:spcBef>
              <a:buClr>
                <a:srgbClr val="007BC3"/>
              </a:buClr>
              <a:buChar char="•"/>
              <a:tabLst>
                <a:tab pos="299085" algn="l"/>
                <a:tab pos="299720" algn="l"/>
              </a:tabLst>
            </a:pPr>
            <a:r>
              <a:rPr dirty="0" sz="1800" spc="-5">
                <a:solidFill>
                  <a:srgbClr val="6C6D70"/>
                </a:solidFill>
                <a:latin typeface="Arial"/>
                <a:cs typeface="Arial"/>
              </a:rPr>
              <a:t>Errors and Exception</a:t>
            </a:r>
            <a:r>
              <a:rPr dirty="0" sz="1800" spc="-20">
                <a:solidFill>
                  <a:srgbClr val="6C6D70"/>
                </a:solidFill>
                <a:latin typeface="Arial"/>
                <a:cs typeface="Arial"/>
              </a:rPr>
              <a:t> </a:t>
            </a:r>
            <a:r>
              <a:rPr dirty="0" sz="1800" spc="-5">
                <a:solidFill>
                  <a:srgbClr val="6C6D70"/>
                </a:solidFill>
                <a:latin typeface="Arial"/>
                <a:cs typeface="Arial"/>
              </a:rPr>
              <a:t>Handling</a:t>
            </a:r>
            <a:endParaRPr sz="1800">
              <a:latin typeface="Arial"/>
              <a:cs typeface="Arial"/>
            </a:endParaRPr>
          </a:p>
          <a:p>
            <a:pPr lvl="1" marL="524510" indent="-286385">
              <a:lnSpc>
                <a:spcPct val="100000"/>
              </a:lnSpc>
              <a:spcBef>
                <a:spcPts val="1410"/>
              </a:spcBef>
              <a:buClr>
                <a:srgbClr val="007BC3"/>
              </a:buClr>
              <a:buChar char="–"/>
              <a:tabLst>
                <a:tab pos="524510" algn="l"/>
                <a:tab pos="525145" algn="l"/>
              </a:tabLst>
            </a:pPr>
            <a:r>
              <a:rPr dirty="0" sz="1600" spc="-5">
                <a:solidFill>
                  <a:srgbClr val="6C6D70"/>
                </a:solidFill>
                <a:latin typeface="Arial"/>
                <a:cs typeface="Arial"/>
              </a:rPr>
              <a:t>Errors</a:t>
            </a:r>
            <a:endParaRPr sz="1600">
              <a:latin typeface="Arial"/>
              <a:cs typeface="Arial"/>
            </a:endParaRPr>
          </a:p>
          <a:p>
            <a:pPr lvl="1" marL="524510" indent="-286385">
              <a:lnSpc>
                <a:spcPct val="100000"/>
              </a:lnSpc>
              <a:spcBef>
                <a:spcPts val="1390"/>
              </a:spcBef>
              <a:buClr>
                <a:srgbClr val="007BC3"/>
              </a:buClr>
              <a:buChar char="–"/>
              <a:tabLst>
                <a:tab pos="524510" algn="l"/>
                <a:tab pos="525145" algn="l"/>
              </a:tabLst>
            </a:pPr>
            <a:r>
              <a:rPr dirty="0" sz="1600" spc="-10">
                <a:solidFill>
                  <a:srgbClr val="6C6D70"/>
                </a:solidFill>
                <a:latin typeface="Arial"/>
                <a:cs typeface="Arial"/>
              </a:rPr>
              <a:t>Try….except….else</a:t>
            </a:r>
            <a:endParaRPr sz="1600">
              <a:latin typeface="Arial"/>
              <a:cs typeface="Arial"/>
            </a:endParaRPr>
          </a:p>
          <a:p>
            <a:pPr lvl="1" marL="524510" indent="-286385">
              <a:lnSpc>
                <a:spcPct val="100000"/>
              </a:lnSpc>
              <a:spcBef>
                <a:spcPts val="1390"/>
              </a:spcBef>
              <a:buClr>
                <a:srgbClr val="007BC3"/>
              </a:buClr>
              <a:buChar char="–"/>
              <a:tabLst>
                <a:tab pos="524510" algn="l"/>
                <a:tab pos="525145" algn="l"/>
              </a:tabLst>
            </a:pPr>
            <a:r>
              <a:rPr dirty="0" sz="1600" spc="-15">
                <a:solidFill>
                  <a:srgbClr val="6C6D70"/>
                </a:solidFill>
                <a:latin typeface="Arial"/>
                <a:cs typeface="Arial"/>
              </a:rPr>
              <a:t>Try….except</a:t>
            </a:r>
            <a:endParaRPr sz="1600">
              <a:latin typeface="Arial"/>
              <a:cs typeface="Arial"/>
            </a:endParaRPr>
          </a:p>
          <a:p>
            <a:pPr lvl="1" marL="524510" indent="-286385">
              <a:lnSpc>
                <a:spcPct val="100000"/>
              </a:lnSpc>
              <a:spcBef>
                <a:spcPts val="1390"/>
              </a:spcBef>
              <a:buClr>
                <a:srgbClr val="007BC3"/>
              </a:buClr>
              <a:buChar char="–"/>
              <a:tabLst>
                <a:tab pos="524510" algn="l"/>
                <a:tab pos="525145" algn="l"/>
              </a:tabLst>
            </a:pPr>
            <a:r>
              <a:rPr dirty="0" sz="1600" spc="-10">
                <a:solidFill>
                  <a:srgbClr val="6C6D70"/>
                </a:solidFill>
                <a:latin typeface="Arial"/>
                <a:cs typeface="Arial"/>
              </a:rPr>
              <a:t>Try….finally</a:t>
            </a:r>
            <a:endParaRPr sz="1600">
              <a:latin typeface="Arial"/>
              <a:cs typeface="Arial"/>
            </a:endParaRP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9400930" y="430783"/>
            <a:ext cx="95885" cy="177800"/>
          </a:xfrm>
          <a:prstGeom prst="rect">
            <a:avLst/>
          </a:prstGeom>
        </p:spPr>
        <p:txBody>
          <a:bodyPr wrap="square" lIns="0" tIns="12065" rIns="0" bIns="0" rtlCol="0" vert="horz">
            <a:spAutoFit/>
          </a:bodyPr>
          <a:lstStyle/>
          <a:p>
            <a:pPr marL="12700">
              <a:lnSpc>
                <a:spcPct val="100000"/>
              </a:lnSpc>
              <a:spcBef>
                <a:spcPts val="95"/>
              </a:spcBef>
            </a:pPr>
            <a:r>
              <a:rPr dirty="0" sz="1000" spc="-5" b="1">
                <a:solidFill>
                  <a:srgbClr val="6C6D70"/>
                </a:solidFill>
                <a:latin typeface="Arial"/>
                <a:cs typeface="Arial"/>
              </a:rPr>
              <a:t>8</a:t>
            </a:r>
            <a:endParaRPr sz="1000">
              <a:latin typeface="Arial"/>
              <a:cs typeface="Arial"/>
            </a:endParaRPr>
          </a:p>
        </p:txBody>
      </p:sp>
      <p:sp>
        <p:nvSpPr>
          <p:cNvPr id="5" name="object 5"/>
          <p:cNvSpPr txBox="1">
            <a:spLocks noGrp="1"/>
          </p:cNvSpPr>
          <p:nvPr>
            <p:ph type="title"/>
          </p:nvPr>
        </p:nvSpPr>
        <p:spPr>
          <a:xfrm>
            <a:off x="957968" y="737107"/>
            <a:ext cx="8773795" cy="452120"/>
          </a:xfrm>
          <a:prstGeom prst="rect"/>
        </p:spPr>
        <p:txBody>
          <a:bodyPr wrap="square" lIns="0" tIns="12065" rIns="0" bIns="0" rtlCol="0" vert="horz">
            <a:spAutoFit/>
          </a:bodyPr>
          <a:lstStyle/>
          <a:p>
            <a:pPr marL="12700">
              <a:lnSpc>
                <a:spcPct val="100000"/>
              </a:lnSpc>
              <a:spcBef>
                <a:spcPts val="95"/>
              </a:spcBef>
            </a:pPr>
            <a:r>
              <a:rPr dirty="0" spc="-40"/>
              <a:t>Topics </a:t>
            </a:r>
            <a:r>
              <a:rPr dirty="0" spc="-5"/>
              <a:t>covered in “Programming in </a:t>
            </a:r>
            <a:r>
              <a:rPr dirty="0" spc="-15"/>
              <a:t>Python”</a:t>
            </a:r>
            <a:r>
              <a:rPr dirty="0" spc="175"/>
              <a:t> </a:t>
            </a:r>
            <a:r>
              <a:rPr dirty="0" spc="-5"/>
              <a:t>course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460" y="758443"/>
            <a:ext cx="3225165" cy="452120"/>
          </a:xfrm>
          <a:prstGeom prst="rect"/>
        </p:spPr>
        <p:txBody>
          <a:bodyPr wrap="square" lIns="0" tIns="12065" rIns="0" bIns="0" rtlCol="0" vert="horz">
            <a:spAutoFit/>
          </a:bodyPr>
          <a:lstStyle/>
          <a:p>
            <a:pPr marL="12700">
              <a:lnSpc>
                <a:spcPct val="100000"/>
              </a:lnSpc>
              <a:spcBef>
                <a:spcPts val="95"/>
              </a:spcBef>
            </a:pPr>
            <a:r>
              <a:rPr dirty="0" spc="-5"/>
              <a:t>Functions</a:t>
            </a:r>
            <a:r>
              <a:rPr dirty="0" spc="-40"/>
              <a:t> </a:t>
            </a:r>
            <a:r>
              <a:rPr dirty="0" spc="-5"/>
              <a:t>(Cont…)</a:t>
            </a:r>
          </a:p>
        </p:txBody>
      </p:sp>
      <p:sp>
        <p:nvSpPr>
          <p:cNvPr id="3" name="object 3"/>
          <p:cNvSpPr txBox="1"/>
          <p:nvPr/>
        </p:nvSpPr>
        <p:spPr>
          <a:xfrm>
            <a:off x="852812" y="1486915"/>
            <a:ext cx="4049395" cy="99123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a:solidFill>
                  <a:srgbClr val="6C6D70"/>
                </a:solidFill>
                <a:latin typeface="Arial"/>
                <a:cs typeface="Arial"/>
              </a:rPr>
              <a:t>Scope </a:t>
            </a:r>
            <a:r>
              <a:rPr dirty="0" sz="1800" b="1">
                <a:solidFill>
                  <a:srgbClr val="6C6D70"/>
                </a:solidFill>
                <a:latin typeface="Arial"/>
                <a:cs typeface="Arial"/>
              </a:rPr>
              <a:t>of</a:t>
            </a:r>
            <a:r>
              <a:rPr dirty="0" sz="1800" spc="-15" b="1">
                <a:solidFill>
                  <a:srgbClr val="6C6D70"/>
                </a:solidFill>
                <a:latin typeface="Arial"/>
                <a:cs typeface="Arial"/>
              </a:rPr>
              <a:t> </a:t>
            </a:r>
            <a:r>
              <a:rPr dirty="0" sz="1800" spc="-10" b="1">
                <a:solidFill>
                  <a:srgbClr val="6C6D70"/>
                </a:solidFill>
                <a:latin typeface="Arial"/>
                <a:cs typeface="Arial"/>
              </a:rPr>
              <a:t>variables</a:t>
            </a:r>
            <a:endParaRPr sz="1800">
              <a:latin typeface="Arial"/>
              <a:cs typeface="Arial"/>
            </a:endParaRPr>
          </a:p>
          <a:p>
            <a:pPr marL="469900" marR="5080" indent="-226060">
              <a:lnSpc>
                <a:spcPct val="110000"/>
              </a:lnSpc>
              <a:spcBef>
                <a:spcPts val="1220"/>
              </a:spcBef>
            </a:pPr>
            <a:r>
              <a:rPr dirty="0" sz="1600" spc="-5">
                <a:solidFill>
                  <a:srgbClr val="007BC3"/>
                </a:solidFill>
                <a:latin typeface="Arial"/>
                <a:cs typeface="Arial"/>
              </a:rPr>
              <a:t>– </a:t>
            </a:r>
            <a:r>
              <a:rPr dirty="0" sz="1600" spc="-5">
                <a:solidFill>
                  <a:srgbClr val="6C6D70"/>
                </a:solidFill>
                <a:latin typeface="Arial"/>
                <a:cs typeface="Arial"/>
              </a:rPr>
              <a:t>Determines accessibility of a variable at  various portions of the</a:t>
            </a:r>
            <a:r>
              <a:rPr dirty="0" sz="1600" spc="30">
                <a:solidFill>
                  <a:srgbClr val="6C6D70"/>
                </a:solidFill>
                <a:latin typeface="Arial"/>
                <a:cs typeface="Arial"/>
              </a:rPr>
              <a:t> </a:t>
            </a:r>
            <a:r>
              <a:rPr dirty="0" sz="1600" spc="-5">
                <a:solidFill>
                  <a:srgbClr val="6C6D70"/>
                </a:solidFill>
                <a:latin typeface="Arial"/>
                <a:cs typeface="Arial"/>
              </a:rPr>
              <a:t>program</a:t>
            </a:r>
            <a:endParaRPr sz="1600">
              <a:latin typeface="Arial"/>
              <a:cs typeface="Arial"/>
            </a:endParaRPr>
          </a:p>
        </p:txBody>
      </p:sp>
      <p:sp>
        <p:nvSpPr>
          <p:cNvPr id="4" name="object 4"/>
          <p:cNvSpPr txBox="1"/>
          <p:nvPr/>
        </p:nvSpPr>
        <p:spPr>
          <a:xfrm>
            <a:off x="858908" y="2629914"/>
            <a:ext cx="3009900" cy="723265"/>
          </a:xfrm>
          <a:prstGeom prst="rect">
            <a:avLst/>
          </a:prstGeom>
        </p:spPr>
        <p:txBody>
          <a:bodyPr wrap="square" lIns="0" tIns="12700" rIns="0" bIns="0" rtlCol="0" vert="horz">
            <a:spAutoFit/>
          </a:bodyPr>
          <a:lstStyle/>
          <a:p>
            <a:pPr marL="299085" indent="-286385">
              <a:lnSpc>
                <a:spcPct val="100000"/>
              </a:lnSpc>
              <a:spcBef>
                <a:spcPts val="100"/>
              </a:spcBef>
              <a:buClr>
                <a:srgbClr val="007BC3"/>
              </a:buClr>
              <a:buChar char="•"/>
              <a:tabLst>
                <a:tab pos="299085" algn="l"/>
                <a:tab pos="299720" algn="l"/>
              </a:tabLst>
            </a:pPr>
            <a:r>
              <a:rPr dirty="0" sz="1800" spc="-10">
                <a:solidFill>
                  <a:srgbClr val="6C6D70"/>
                </a:solidFill>
                <a:latin typeface="Arial"/>
                <a:cs typeface="Arial"/>
              </a:rPr>
              <a:t>Different types </a:t>
            </a:r>
            <a:r>
              <a:rPr dirty="0" sz="1800" spc="-5">
                <a:solidFill>
                  <a:srgbClr val="6C6D70"/>
                </a:solidFill>
                <a:latin typeface="Arial"/>
                <a:cs typeface="Arial"/>
              </a:rPr>
              <a:t>of</a:t>
            </a:r>
            <a:r>
              <a:rPr dirty="0" sz="1800" spc="15">
                <a:solidFill>
                  <a:srgbClr val="6C6D70"/>
                </a:solidFill>
                <a:latin typeface="Arial"/>
                <a:cs typeface="Arial"/>
              </a:rPr>
              <a:t> </a:t>
            </a:r>
            <a:r>
              <a:rPr dirty="0" sz="1800" spc="-5">
                <a:solidFill>
                  <a:srgbClr val="6C6D70"/>
                </a:solidFill>
                <a:latin typeface="Arial"/>
                <a:cs typeface="Arial"/>
              </a:rPr>
              <a:t>variables</a:t>
            </a:r>
            <a:endParaRPr sz="1800">
              <a:latin typeface="Arial"/>
              <a:cs typeface="Arial"/>
            </a:endParaRPr>
          </a:p>
          <a:p>
            <a:pPr marL="238125">
              <a:lnSpc>
                <a:spcPct val="100000"/>
              </a:lnSpc>
              <a:spcBef>
                <a:spcPts val="1410"/>
              </a:spcBef>
            </a:pPr>
            <a:r>
              <a:rPr dirty="0" sz="1600" spc="-5">
                <a:solidFill>
                  <a:srgbClr val="007BC3"/>
                </a:solidFill>
                <a:latin typeface="Arial"/>
                <a:cs typeface="Arial"/>
              </a:rPr>
              <a:t>– </a:t>
            </a:r>
            <a:r>
              <a:rPr dirty="0" sz="1600" spc="-5" b="1">
                <a:solidFill>
                  <a:srgbClr val="6C6D70"/>
                </a:solidFill>
                <a:latin typeface="Arial"/>
                <a:cs typeface="Arial"/>
              </a:rPr>
              <a:t>Local</a:t>
            </a:r>
            <a:r>
              <a:rPr dirty="0" sz="1600" spc="0" b="1">
                <a:solidFill>
                  <a:srgbClr val="6C6D70"/>
                </a:solidFill>
                <a:latin typeface="Arial"/>
                <a:cs typeface="Arial"/>
              </a:rPr>
              <a:t> </a:t>
            </a:r>
            <a:r>
              <a:rPr dirty="0" sz="1600" spc="-10" b="1">
                <a:solidFill>
                  <a:srgbClr val="6C6D70"/>
                </a:solidFill>
                <a:latin typeface="Arial"/>
                <a:cs typeface="Arial"/>
              </a:rPr>
              <a:t>variables</a:t>
            </a:r>
            <a:endParaRPr sz="1600">
              <a:latin typeface="Arial"/>
              <a:cs typeface="Arial"/>
            </a:endParaRPr>
          </a:p>
        </p:txBody>
      </p:sp>
      <p:sp>
        <p:nvSpPr>
          <p:cNvPr id="5" name="object 5"/>
          <p:cNvSpPr txBox="1"/>
          <p:nvPr/>
        </p:nvSpPr>
        <p:spPr>
          <a:xfrm>
            <a:off x="1310017" y="3483964"/>
            <a:ext cx="3525520" cy="49530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400" spc="-15">
                <a:solidFill>
                  <a:srgbClr val="6C6D70"/>
                </a:solidFill>
                <a:latin typeface="Arial"/>
                <a:cs typeface="Arial"/>
              </a:rPr>
              <a:t>Variables </a:t>
            </a:r>
            <a:r>
              <a:rPr dirty="0" sz="1400" spc="-5">
                <a:solidFill>
                  <a:srgbClr val="6C6D70"/>
                </a:solidFill>
                <a:latin typeface="Arial"/>
                <a:cs typeface="Arial"/>
              </a:rPr>
              <a:t>defined </a:t>
            </a:r>
            <a:r>
              <a:rPr dirty="0" sz="1400">
                <a:solidFill>
                  <a:srgbClr val="6C6D70"/>
                </a:solidFill>
                <a:latin typeface="Arial"/>
                <a:cs typeface="Arial"/>
              </a:rPr>
              <a:t>inside the </a:t>
            </a:r>
            <a:r>
              <a:rPr dirty="0" sz="1400" spc="-5">
                <a:solidFill>
                  <a:srgbClr val="6C6D70"/>
                </a:solidFill>
                <a:latin typeface="Arial"/>
                <a:cs typeface="Arial"/>
              </a:rPr>
              <a:t>function</a:t>
            </a:r>
            <a:r>
              <a:rPr dirty="0" sz="1400" spc="-105">
                <a:solidFill>
                  <a:srgbClr val="6C6D70"/>
                </a:solidFill>
                <a:latin typeface="Arial"/>
                <a:cs typeface="Arial"/>
              </a:rPr>
              <a:t> </a:t>
            </a:r>
            <a:r>
              <a:rPr dirty="0" sz="1400" spc="-10">
                <a:solidFill>
                  <a:srgbClr val="6C6D70"/>
                </a:solidFill>
                <a:latin typeface="Arial"/>
                <a:cs typeface="Arial"/>
              </a:rPr>
              <a:t>have  </a:t>
            </a:r>
            <a:r>
              <a:rPr dirty="0" sz="1400" spc="-5">
                <a:solidFill>
                  <a:srgbClr val="6C6D70"/>
                </a:solidFill>
                <a:latin typeface="Arial"/>
                <a:cs typeface="Arial"/>
              </a:rPr>
              <a:t>local</a:t>
            </a:r>
            <a:r>
              <a:rPr dirty="0" sz="1400" spc="-25">
                <a:solidFill>
                  <a:srgbClr val="6C6D70"/>
                </a:solidFill>
                <a:latin typeface="Arial"/>
                <a:cs typeface="Arial"/>
              </a:rPr>
              <a:t> </a:t>
            </a:r>
            <a:r>
              <a:rPr dirty="0" sz="1400">
                <a:solidFill>
                  <a:srgbClr val="6C6D70"/>
                </a:solidFill>
                <a:latin typeface="Arial"/>
                <a:cs typeface="Arial"/>
              </a:rPr>
              <a:t>scope</a:t>
            </a:r>
            <a:endParaRPr sz="1400">
              <a:latin typeface="Arial"/>
              <a:cs typeface="Arial"/>
            </a:endParaRPr>
          </a:p>
        </p:txBody>
      </p:sp>
      <p:sp>
        <p:nvSpPr>
          <p:cNvPr id="6" name="object 6"/>
          <p:cNvSpPr txBox="1"/>
          <p:nvPr/>
        </p:nvSpPr>
        <p:spPr>
          <a:xfrm>
            <a:off x="1310017" y="4105755"/>
            <a:ext cx="3668395" cy="49530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400" spc="-5">
                <a:solidFill>
                  <a:srgbClr val="6C6D70"/>
                </a:solidFill>
                <a:latin typeface="Arial"/>
                <a:cs typeface="Arial"/>
              </a:rPr>
              <a:t>Can be accessed only </a:t>
            </a:r>
            <a:r>
              <a:rPr dirty="0" sz="1400">
                <a:solidFill>
                  <a:srgbClr val="6C6D70"/>
                </a:solidFill>
                <a:latin typeface="Arial"/>
                <a:cs typeface="Arial"/>
              </a:rPr>
              <a:t>inside the </a:t>
            </a:r>
            <a:r>
              <a:rPr dirty="0" sz="1400" spc="-5">
                <a:solidFill>
                  <a:srgbClr val="6C6D70"/>
                </a:solidFill>
                <a:latin typeface="Arial"/>
                <a:cs typeface="Arial"/>
              </a:rPr>
              <a:t>function</a:t>
            </a:r>
            <a:r>
              <a:rPr dirty="0" sz="1400" spc="-114">
                <a:solidFill>
                  <a:srgbClr val="6C6D70"/>
                </a:solidFill>
                <a:latin typeface="Arial"/>
                <a:cs typeface="Arial"/>
              </a:rPr>
              <a:t> </a:t>
            </a:r>
            <a:r>
              <a:rPr dirty="0" sz="1400">
                <a:solidFill>
                  <a:srgbClr val="6C6D70"/>
                </a:solidFill>
                <a:latin typeface="Arial"/>
                <a:cs typeface="Arial"/>
              </a:rPr>
              <a:t>in  </a:t>
            </a:r>
            <a:r>
              <a:rPr dirty="0" sz="1400" spc="-5">
                <a:solidFill>
                  <a:srgbClr val="6C6D70"/>
                </a:solidFill>
                <a:latin typeface="Arial"/>
                <a:cs typeface="Arial"/>
              </a:rPr>
              <a:t>which </a:t>
            </a:r>
            <a:r>
              <a:rPr dirty="0" sz="1400">
                <a:solidFill>
                  <a:srgbClr val="6C6D70"/>
                </a:solidFill>
                <a:latin typeface="Arial"/>
                <a:cs typeface="Arial"/>
              </a:rPr>
              <a:t>it is</a:t>
            </a:r>
            <a:r>
              <a:rPr dirty="0" sz="1400" spc="-25">
                <a:solidFill>
                  <a:srgbClr val="6C6D70"/>
                </a:solidFill>
                <a:latin typeface="Arial"/>
                <a:cs typeface="Arial"/>
              </a:rPr>
              <a:t> </a:t>
            </a:r>
            <a:r>
              <a:rPr dirty="0" sz="1400" spc="-5">
                <a:solidFill>
                  <a:srgbClr val="6C6D70"/>
                </a:solidFill>
                <a:latin typeface="Arial"/>
                <a:cs typeface="Arial"/>
              </a:rPr>
              <a:t>defined</a:t>
            </a:r>
            <a:endParaRPr sz="1400">
              <a:latin typeface="Arial"/>
              <a:cs typeface="Arial"/>
            </a:endParaRPr>
          </a:p>
        </p:txBody>
      </p:sp>
      <p:sp>
        <p:nvSpPr>
          <p:cNvPr id="7" name="object 7"/>
          <p:cNvSpPr txBox="1"/>
          <p:nvPr/>
        </p:nvSpPr>
        <p:spPr>
          <a:xfrm>
            <a:off x="1084460" y="4748274"/>
            <a:ext cx="1816100" cy="269240"/>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007BC3"/>
                </a:solidFill>
                <a:latin typeface="Arial"/>
                <a:cs typeface="Arial"/>
              </a:rPr>
              <a:t>– </a:t>
            </a:r>
            <a:r>
              <a:rPr dirty="0" sz="1600" spc="-10" b="1">
                <a:solidFill>
                  <a:srgbClr val="6C6D70"/>
                </a:solidFill>
                <a:latin typeface="Arial"/>
                <a:cs typeface="Arial"/>
              </a:rPr>
              <a:t>Global</a:t>
            </a:r>
            <a:r>
              <a:rPr dirty="0" sz="1600" b="1">
                <a:solidFill>
                  <a:srgbClr val="6C6D70"/>
                </a:solidFill>
                <a:latin typeface="Arial"/>
                <a:cs typeface="Arial"/>
              </a:rPr>
              <a:t> </a:t>
            </a:r>
            <a:r>
              <a:rPr dirty="0" sz="1600" spc="-10" b="1">
                <a:solidFill>
                  <a:srgbClr val="6C6D70"/>
                </a:solidFill>
                <a:latin typeface="Arial"/>
                <a:cs typeface="Arial"/>
              </a:rPr>
              <a:t>variables</a:t>
            </a:r>
            <a:endParaRPr sz="1600">
              <a:latin typeface="Arial"/>
              <a:cs typeface="Arial"/>
            </a:endParaRPr>
          </a:p>
        </p:txBody>
      </p:sp>
      <p:sp>
        <p:nvSpPr>
          <p:cNvPr id="8" name="object 8"/>
          <p:cNvSpPr txBox="1"/>
          <p:nvPr/>
        </p:nvSpPr>
        <p:spPr>
          <a:xfrm>
            <a:off x="1310017" y="5148171"/>
            <a:ext cx="3633470" cy="49530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400" spc="-15">
                <a:solidFill>
                  <a:srgbClr val="6C6D70"/>
                </a:solidFill>
                <a:latin typeface="Arial"/>
                <a:cs typeface="Arial"/>
              </a:rPr>
              <a:t>Variables </a:t>
            </a:r>
            <a:r>
              <a:rPr dirty="0" sz="1400" spc="-5">
                <a:solidFill>
                  <a:srgbClr val="6C6D70"/>
                </a:solidFill>
                <a:latin typeface="Arial"/>
                <a:cs typeface="Arial"/>
              </a:rPr>
              <a:t>defined outside </a:t>
            </a:r>
            <a:r>
              <a:rPr dirty="0" sz="1400">
                <a:solidFill>
                  <a:srgbClr val="6C6D70"/>
                </a:solidFill>
                <a:latin typeface="Arial"/>
                <a:cs typeface="Arial"/>
              </a:rPr>
              <a:t>the </a:t>
            </a:r>
            <a:r>
              <a:rPr dirty="0" sz="1400" spc="-5">
                <a:solidFill>
                  <a:srgbClr val="6C6D70"/>
                </a:solidFill>
                <a:latin typeface="Arial"/>
                <a:cs typeface="Arial"/>
              </a:rPr>
              <a:t>function </a:t>
            </a:r>
            <a:r>
              <a:rPr dirty="0" sz="1400" spc="-10">
                <a:solidFill>
                  <a:srgbClr val="6C6D70"/>
                </a:solidFill>
                <a:latin typeface="Arial"/>
                <a:cs typeface="Arial"/>
              </a:rPr>
              <a:t>have  </a:t>
            </a:r>
            <a:r>
              <a:rPr dirty="0" sz="1400" spc="-5">
                <a:solidFill>
                  <a:srgbClr val="6C6D70"/>
                </a:solidFill>
                <a:latin typeface="Arial"/>
                <a:cs typeface="Arial"/>
              </a:rPr>
              <a:t>global</a:t>
            </a:r>
            <a:r>
              <a:rPr dirty="0" sz="1400" spc="-25">
                <a:solidFill>
                  <a:srgbClr val="6C6D70"/>
                </a:solidFill>
                <a:latin typeface="Arial"/>
                <a:cs typeface="Arial"/>
              </a:rPr>
              <a:t> </a:t>
            </a:r>
            <a:r>
              <a:rPr dirty="0" sz="1400">
                <a:solidFill>
                  <a:srgbClr val="6C6D70"/>
                </a:solidFill>
                <a:latin typeface="Arial"/>
                <a:cs typeface="Arial"/>
              </a:rPr>
              <a:t>scope</a:t>
            </a:r>
            <a:endParaRPr sz="1400">
              <a:latin typeface="Arial"/>
              <a:cs typeface="Arial"/>
            </a:endParaRPr>
          </a:p>
        </p:txBody>
      </p:sp>
      <p:sp>
        <p:nvSpPr>
          <p:cNvPr id="9" name="object 9"/>
          <p:cNvSpPr txBox="1"/>
          <p:nvPr/>
        </p:nvSpPr>
        <p:spPr>
          <a:xfrm>
            <a:off x="1310017" y="5769963"/>
            <a:ext cx="3557270" cy="49530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400" spc="-15">
                <a:solidFill>
                  <a:srgbClr val="6C6D70"/>
                </a:solidFill>
                <a:latin typeface="Arial"/>
                <a:cs typeface="Arial"/>
              </a:rPr>
              <a:t>Variables </a:t>
            </a:r>
            <a:r>
              <a:rPr dirty="0" sz="1400">
                <a:solidFill>
                  <a:srgbClr val="6C6D70"/>
                </a:solidFill>
                <a:latin typeface="Arial"/>
                <a:cs typeface="Arial"/>
              </a:rPr>
              <a:t>can </a:t>
            </a:r>
            <a:r>
              <a:rPr dirty="0" sz="1400" spc="-5">
                <a:solidFill>
                  <a:srgbClr val="6C6D70"/>
                </a:solidFill>
                <a:latin typeface="Arial"/>
                <a:cs typeface="Arial"/>
              </a:rPr>
              <a:t>be accessed throughout </a:t>
            </a:r>
            <a:r>
              <a:rPr dirty="0" sz="1400">
                <a:solidFill>
                  <a:srgbClr val="6C6D70"/>
                </a:solidFill>
                <a:latin typeface="Arial"/>
                <a:cs typeface="Arial"/>
              </a:rPr>
              <a:t>the  </a:t>
            </a:r>
            <a:r>
              <a:rPr dirty="0" sz="1400" spc="-5">
                <a:solidFill>
                  <a:srgbClr val="6C6D70"/>
                </a:solidFill>
                <a:latin typeface="Arial"/>
                <a:cs typeface="Arial"/>
              </a:rPr>
              <a:t>program by all other functions as</a:t>
            </a:r>
            <a:r>
              <a:rPr dirty="0" sz="1400" spc="-105">
                <a:solidFill>
                  <a:srgbClr val="6C6D70"/>
                </a:solidFill>
                <a:latin typeface="Arial"/>
                <a:cs typeface="Arial"/>
              </a:rPr>
              <a:t> </a:t>
            </a:r>
            <a:r>
              <a:rPr dirty="0" sz="1400" spc="-5">
                <a:solidFill>
                  <a:srgbClr val="6C6D70"/>
                </a:solidFill>
                <a:latin typeface="Arial"/>
                <a:cs typeface="Arial"/>
              </a:rPr>
              <a:t>well</a:t>
            </a:r>
            <a:endParaRPr sz="1400">
              <a:latin typeface="Arial"/>
              <a:cs typeface="Arial"/>
            </a:endParaRPr>
          </a:p>
        </p:txBody>
      </p:sp>
      <p:sp>
        <p:nvSpPr>
          <p:cNvPr id="10" name="object 10"/>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0</a:t>
            </a:r>
            <a:endParaRPr sz="1000">
              <a:latin typeface="Arial"/>
              <a:cs typeface="Arial"/>
            </a:endParaRPr>
          </a:p>
        </p:txBody>
      </p:sp>
      <p:sp>
        <p:nvSpPr>
          <p:cNvPr id="11" name="object 11"/>
          <p:cNvSpPr/>
          <p:nvPr/>
        </p:nvSpPr>
        <p:spPr>
          <a:xfrm>
            <a:off x="5307970" y="1830324"/>
            <a:ext cx="4533900" cy="3046730"/>
          </a:xfrm>
          <a:custGeom>
            <a:avLst/>
            <a:gdLst/>
            <a:ahLst/>
            <a:cxnLst/>
            <a:rect l="l" t="t" r="r" b="b"/>
            <a:pathLst>
              <a:path w="4533900" h="3046729">
                <a:moveTo>
                  <a:pt x="0" y="0"/>
                </a:moveTo>
                <a:lnTo>
                  <a:pt x="0" y="3046476"/>
                </a:lnTo>
                <a:lnTo>
                  <a:pt x="4533900" y="3046476"/>
                </a:lnTo>
                <a:lnTo>
                  <a:pt x="4533900" y="0"/>
                </a:lnTo>
                <a:lnTo>
                  <a:pt x="0" y="0"/>
                </a:lnTo>
                <a:close/>
              </a:path>
            </a:pathLst>
          </a:custGeom>
          <a:solidFill>
            <a:srgbClr val="D1ECF8"/>
          </a:solidFill>
        </p:spPr>
        <p:txBody>
          <a:bodyPr wrap="square" lIns="0" tIns="0" rIns="0" bIns="0" rtlCol="0"/>
          <a:lstStyle/>
          <a:p/>
        </p:txBody>
      </p:sp>
      <p:sp>
        <p:nvSpPr>
          <p:cNvPr id="12" name="object 12"/>
          <p:cNvSpPr/>
          <p:nvPr/>
        </p:nvSpPr>
        <p:spPr>
          <a:xfrm>
            <a:off x="5292730" y="1815083"/>
            <a:ext cx="4564380" cy="3075940"/>
          </a:xfrm>
          <a:custGeom>
            <a:avLst/>
            <a:gdLst/>
            <a:ahLst/>
            <a:cxnLst/>
            <a:rect l="l" t="t" r="r" b="b"/>
            <a:pathLst>
              <a:path w="4564380" h="3075940">
                <a:moveTo>
                  <a:pt x="4564380" y="3069336"/>
                </a:moveTo>
                <a:lnTo>
                  <a:pt x="4564380" y="6096"/>
                </a:lnTo>
                <a:lnTo>
                  <a:pt x="4558284" y="0"/>
                </a:lnTo>
                <a:lnTo>
                  <a:pt x="7620" y="0"/>
                </a:lnTo>
                <a:lnTo>
                  <a:pt x="0" y="6096"/>
                </a:lnTo>
                <a:lnTo>
                  <a:pt x="0" y="3069336"/>
                </a:lnTo>
                <a:lnTo>
                  <a:pt x="7620" y="3075432"/>
                </a:lnTo>
                <a:lnTo>
                  <a:pt x="15240" y="3075432"/>
                </a:lnTo>
                <a:lnTo>
                  <a:pt x="15240" y="28956"/>
                </a:lnTo>
                <a:lnTo>
                  <a:pt x="28956" y="15240"/>
                </a:lnTo>
                <a:lnTo>
                  <a:pt x="28956" y="28956"/>
                </a:lnTo>
                <a:lnTo>
                  <a:pt x="4535424" y="28956"/>
                </a:lnTo>
                <a:lnTo>
                  <a:pt x="4535424" y="15240"/>
                </a:lnTo>
                <a:lnTo>
                  <a:pt x="4549140" y="28956"/>
                </a:lnTo>
                <a:lnTo>
                  <a:pt x="4549140" y="3075432"/>
                </a:lnTo>
                <a:lnTo>
                  <a:pt x="4558284" y="3075432"/>
                </a:lnTo>
                <a:lnTo>
                  <a:pt x="4564380" y="3069336"/>
                </a:lnTo>
                <a:close/>
              </a:path>
              <a:path w="4564380" h="3075940">
                <a:moveTo>
                  <a:pt x="28956" y="28956"/>
                </a:moveTo>
                <a:lnTo>
                  <a:pt x="28956" y="15240"/>
                </a:lnTo>
                <a:lnTo>
                  <a:pt x="15240" y="28956"/>
                </a:lnTo>
                <a:lnTo>
                  <a:pt x="28956" y="28956"/>
                </a:lnTo>
                <a:close/>
              </a:path>
              <a:path w="4564380" h="3075940">
                <a:moveTo>
                  <a:pt x="28956" y="3048000"/>
                </a:moveTo>
                <a:lnTo>
                  <a:pt x="28956" y="28956"/>
                </a:lnTo>
                <a:lnTo>
                  <a:pt x="15240" y="28956"/>
                </a:lnTo>
                <a:lnTo>
                  <a:pt x="15240" y="3048000"/>
                </a:lnTo>
                <a:lnTo>
                  <a:pt x="28956" y="3048000"/>
                </a:lnTo>
                <a:close/>
              </a:path>
              <a:path w="4564380" h="3075940">
                <a:moveTo>
                  <a:pt x="4549140" y="3048000"/>
                </a:moveTo>
                <a:lnTo>
                  <a:pt x="15240" y="3048000"/>
                </a:lnTo>
                <a:lnTo>
                  <a:pt x="28956" y="3061716"/>
                </a:lnTo>
                <a:lnTo>
                  <a:pt x="28956" y="3075432"/>
                </a:lnTo>
                <a:lnTo>
                  <a:pt x="4535424" y="3075432"/>
                </a:lnTo>
                <a:lnTo>
                  <a:pt x="4535424" y="3061716"/>
                </a:lnTo>
                <a:lnTo>
                  <a:pt x="4549140" y="3048000"/>
                </a:lnTo>
                <a:close/>
              </a:path>
              <a:path w="4564380" h="3075940">
                <a:moveTo>
                  <a:pt x="28956" y="3075432"/>
                </a:moveTo>
                <a:lnTo>
                  <a:pt x="28956" y="3061716"/>
                </a:lnTo>
                <a:lnTo>
                  <a:pt x="15240" y="3048000"/>
                </a:lnTo>
                <a:lnTo>
                  <a:pt x="15240" y="3075432"/>
                </a:lnTo>
                <a:lnTo>
                  <a:pt x="28956" y="3075432"/>
                </a:lnTo>
                <a:close/>
              </a:path>
              <a:path w="4564380" h="3075940">
                <a:moveTo>
                  <a:pt x="4549140" y="28956"/>
                </a:moveTo>
                <a:lnTo>
                  <a:pt x="4535424" y="15240"/>
                </a:lnTo>
                <a:lnTo>
                  <a:pt x="4535424" y="28956"/>
                </a:lnTo>
                <a:lnTo>
                  <a:pt x="4549140" y="28956"/>
                </a:lnTo>
                <a:close/>
              </a:path>
              <a:path w="4564380" h="3075940">
                <a:moveTo>
                  <a:pt x="4549140" y="3048000"/>
                </a:moveTo>
                <a:lnTo>
                  <a:pt x="4549140" y="28956"/>
                </a:lnTo>
                <a:lnTo>
                  <a:pt x="4535424" y="28956"/>
                </a:lnTo>
                <a:lnTo>
                  <a:pt x="4535424" y="3048000"/>
                </a:lnTo>
                <a:lnTo>
                  <a:pt x="4549140" y="3048000"/>
                </a:lnTo>
                <a:close/>
              </a:path>
              <a:path w="4564380" h="3075940">
                <a:moveTo>
                  <a:pt x="4549140" y="3075432"/>
                </a:moveTo>
                <a:lnTo>
                  <a:pt x="4549140" y="3048000"/>
                </a:lnTo>
                <a:lnTo>
                  <a:pt x="4535424" y="3061716"/>
                </a:lnTo>
                <a:lnTo>
                  <a:pt x="4535424" y="3075432"/>
                </a:lnTo>
                <a:lnTo>
                  <a:pt x="4549140" y="3075432"/>
                </a:lnTo>
                <a:close/>
              </a:path>
            </a:pathLst>
          </a:custGeom>
          <a:solidFill>
            <a:srgbClr val="F15928"/>
          </a:solidFill>
        </p:spPr>
        <p:txBody>
          <a:bodyPr wrap="square" lIns="0" tIns="0" rIns="0" bIns="0" rtlCol="0"/>
          <a:lstStyle/>
          <a:p/>
        </p:txBody>
      </p:sp>
      <p:sp>
        <p:nvSpPr>
          <p:cNvPr id="13" name="object 13"/>
          <p:cNvSpPr txBox="1"/>
          <p:nvPr/>
        </p:nvSpPr>
        <p:spPr>
          <a:xfrm>
            <a:off x="5307970" y="1857247"/>
            <a:ext cx="4533900" cy="2951480"/>
          </a:xfrm>
          <a:prstGeom prst="rect">
            <a:avLst/>
          </a:prstGeom>
        </p:spPr>
        <p:txBody>
          <a:bodyPr wrap="square" lIns="0" tIns="12065" rIns="0" bIns="0" rtlCol="0" vert="horz">
            <a:spAutoFit/>
          </a:bodyPr>
          <a:lstStyle/>
          <a:p>
            <a:pPr marL="89535">
              <a:lnSpc>
                <a:spcPct val="100000"/>
              </a:lnSpc>
              <a:spcBef>
                <a:spcPts val="95"/>
              </a:spcBef>
            </a:pPr>
            <a:r>
              <a:rPr dirty="0" sz="1600" spc="-5">
                <a:solidFill>
                  <a:srgbClr val="001F5F"/>
                </a:solidFill>
                <a:latin typeface="Arial"/>
                <a:cs typeface="Arial"/>
              </a:rPr>
              <a:t>total =</a:t>
            </a:r>
            <a:r>
              <a:rPr dirty="0" sz="1600" spc="10">
                <a:solidFill>
                  <a:srgbClr val="001F5F"/>
                </a:solidFill>
                <a:latin typeface="Arial"/>
                <a:cs typeface="Arial"/>
              </a:rPr>
              <a:t> </a:t>
            </a:r>
            <a:r>
              <a:rPr dirty="0" sz="1600" spc="-5">
                <a:solidFill>
                  <a:srgbClr val="001F5F"/>
                </a:solidFill>
                <a:latin typeface="Arial"/>
                <a:cs typeface="Arial"/>
              </a:rPr>
              <a:t>0</a:t>
            </a:r>
            <a:endParaRPr sz="1600">
              <a:latin typeface="Arial"/>
              <a:cs typeface="Arial"/>
            </a:endParaRPr>
          </a:p>
          <a:p>
            <a:pPr>
              <a:lnSpc>
                <a:spcPct val="100000"/>
              </a:lnSpc>
              <a:spcBef>
                <a:spcPts val="20"/>
              </a:spcBef>
            </a:pPr>
            <a:endParaRPr sz="1650">
              <a:latin typeface="Times New Roman"/>
              <a:cs typeface="Times New Roman"/>
            </a:endParaRPr>
          </a:p>
          <a:p>
            <a:pPr marL="89535">
              <a:lnSpc>
                <a:spcPct val="100000"/>
              </a:lnSpc>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89535">
              <a:lnSpc>
                <a:spcPct val="100000"/>
              </a:lnSpc>
            </a:pPr>
            <a:r>
              <a:rPr dirty="0" sz="1600" spc="-5">
                <a:solidFill>
                  <a:srgbClr val="001F5F"/>
                </a:solidFill>
                <a:latin typeface="Arial"/>
                <a:cs typeface="Arial"/>
              </a:rPr>
              <a:t>def add( arg1, arg2</a:t>
            </a:r>
            <a:r>
              <a:rPr dirty="0" sz="1600" spc="50">
                <a:solidFill>
                  <a:srgbClr val="001F5F"/>
                </a:solidFill>
                <a:latin typeface="Arial"/>
                <a:cs typeface="Arial"/>
              </a:rPr>
              <a:t> </a:t>
            </a:r>
            <a:r>
              <a:rPr dirty="0" sz="1600" spc="-5">
                <a:solidFill>
                  <a:srgbClr val="001F5F"/>
                </a:solidFill>
                <a:latin typeface="Arial"/>
                <a:cs typeface="Arial"/>
              </a:rPr>
              <a:t>):</a:t>
            </a:r>
            <a:endParaRPr sz="1600">
              <a:latin typeface="Arial"/>
              <a:cs typeface="Arial"/>
            </a:endParaRPr>
          </a:p>
          <a:p>
            <a:pPr marL="318135" marR="94615">
              <a:lnSpc>
                <a:spcPct val="100000"/>
              </a:lnSpc>
            </a:pPr>
            <a:r>
              <a:rPr dirty="0" sz="1600" spc="-5" b="1">
                <a:solidFill>
                  <a:srgbClr val="F15928"/>
                </a:solidFill>
                <a:latin typeface="Arial"/>
                <a:cs typeface="Arial"/>
              </a:rPr>
              <a:t># </a:t>
            </a:r>
            <a:r>
              <a:rPr dirty="0" sz="1600" spc="-25" b="1">
                <a:solidFill>
                  <a:srgbClr val="F15928"/>
                </a:solidFill>
                <a:latin typeface="Arial"/>
                <a:cs typeface="Arial"/>
              </a:rPr>
              <a:t>Add </a:t>
            </a:r>
            <a:r>
              <a:rPr dirty="0" sz="1600" spc="-10" b="1">
                <a:solidFill>
                  <a:srgbClr val="F15928"/>
                </a:solidFill>
                <a:latin typeface="Arial"/>
                <a:cs typeface="Arial"/>
              </a:rPr>
              <a:t>both the </a:t>
            </a:r>
            <a:r>
              <a:rPr dirty="0" sz="1600" spc="-5" b="1">
                <a:solidFill>
                  <a:srgbClr val="F15928"/>
                </a:solidFill>
                <a:latin typeface="Arial"/>
                <a:cs typeface="Arial"/>
              </a:rPr>
              <a:t>parameters and return total  </a:t>
            </a:r>
            <a:r>
              <a:rPr dirty="0" sz="1600" spc="-5">
                <a:solidFill>
                  <a:srgbClr val="001F5F"/>
                </a:solidFill>
                <a:latin typeface="Arial"/>
                <a:cs typeface="Arial"/>
              </a:rPr>
              <a:t>total = arg1 + arg2; </a:t>
            </a:r>
            <a:r>
              <a:rPr dirty="0" sz="1600" spc="-5" b="1">
                <a:solidFill>
                  <a:srgbClr val="F15928"/>
                </a:solidFill>
                <a:latin typeface="Arial"/>
                <a:cs typeface="Arial"/>
              </a:rPr>
              <a:t># total is local </a:t>
            </a:r>
            <a:r>
              <a:rPr dirty="0" sz="1600" spc="-10" b="1">
                <a:solidFill>
                  <a:srgbClr val="F15928"/>
                </a:solidFill>
                <a:latin typeface="Arial"/>
                <a:cs typeface="Arial"/>
              </a:rPr>
              <a:t>variable  </a:t>
            </a:r>
            <a:r>
              <a:rPr dirty="0" sz="1600" spc="-5">
                <a:solidFill>
                  <a:srgbClr val="001F5F"/>
                </a:solidFill>
                <a:latin typeface="Arial"/>
                <a:cs typeface="Arial"/>
              </a:rPr>
              <a:t>print </a:t>
            </a:r>
            <a:r>
              <a:rPr dirty="0" sz="1600" spc="-25">
                <a:solidFill>
                  <a:srgbClr val="001F5F"/>
                </a:solidFill>
                <a:latin typeface="Arial"/>
                <a:cs typeface="Arial"/>
              </a:rPr>
              <a:t>("Value </a:t>
            </a:r>
            <a:r>
              <a:rPr dirty="0" sz="1600" spc="-5">
                <a:solidFill>
                  <a:srgbClr val="001F5F"/>
                </a:solidFill>
                <a:latin typeface="Arial"/>
                <a:cs typeface="Arial"/>
              </a:rPr>
              <a:t>of </a:t>
            </a:r>
            <a:r>
              <a:rPr dirty="0" sz="1600" spc="-20">
                <a:solidFill>
                  <a:srgbClr val="001F5F"/>
                </a:solidFill>
                <a:latin typeface="Arial"/>
                <a:cs typeface="Arial"/>
              </a:rPr>
              <a:t>Total(Local </a:t>
            </a:r>
            <a:r>
              <a:rPr dirty="0" sz="1600" spc="-15">
                <a:solidFill>
                  <a:srgbClr val="001F5F"/>
                </a:solidFill>
                <a:latin typeface="Arial"/>
                <a:cs typeface="Arial"/>
              </a:rPr>
              <a:t>Variable): </a:t>
            </a:r>
            <a:r>
              <a:rPr dirty="0" sz="1600" spc="-5">
                <a:solidFill>
                  <a:srgbClr val="001F5F"/>
                </a:solidFill>
                <a:latin typeface="Arial"/>
                <a:cs typeface="Arial"/>
              </a:rPr>
              <a:t>", total)  return</a:t>
            </a:r>
            <a:r>
              <a:rPr dirty="0" sz="1600" spc="10">
                <a:solidFill>
                  <a:srgbClr val="001F5F"/>
                </a:solidFill>
                <a:latin typeface="Arial"/>
                <a:cs typeface="Arial"/>
              </a:rPr>
              <a:t> </a:t>
            </a:r>
            <a:r>
              <a:rPr dirty="0" sz="1600" spc="-5">
                <a:solidFill>
                  <a:srgbClr val="001F5F"/>
                </a:solidFill>
                <a:latin typeface="Arial"/>
                <a:cs typeface="Arial"/>
              </a:rPr>
              <a:t>total;</a:t>
            </a:r>
            <a:endParaRPr sz="1600">
              <a:latin typeface="Arial"/>
              <a:cs typeface="Arial"/>
            </a:endParaRPr>
          </a:p>
          <a:p>
            <a:pPr>
              <a:lnSpc>
                <a:spcPct val="100000"/>
              </a:lnSpc>
              <a:spcBef>
                <a:spcPts val="20"/>
              </a:spcBef>
            </a:pPr>
            <a:endParaRPr sz="1650">
              <a:latin typeface="Times New Roman"/>
              <a:cs typeface="Times New Roman"/>
            </a:endParaRPr>
          </a:p>
          <a:p>
            <a:pPr marL="89535">
              <a:lnSpc>
                <a:spcPct val="100000"/>
              </a:lnSpc>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10" b="1">
                <a:solidFill>
                  <a:srgbClr val="F15928"/>
                </a:solidFill>
                <a:latin typeface="Arial"/>
                <a:cs typeface="Arial"/>
              </a:rPr>
              <a:t>Invocation</a:t>
            </a:r>
            <a:endParaRPr sz="1600">
              <a:latin typeface="Arial"/>
              <a:cs typeface="Arial"/>
            </a:endParaRPr>
          </a:p>
          <a:p>
            <a:pPr marL="89535">
              <a:lnSpc>
                <a:spcPct val="100000"/>
              </a:lnSpc>
            </a:pPr>
            <a:r>
              <a:rPr dirty="0" sz="1600" spc="-5">
                <a:solidFill>
                  <a:srgbClr val="001F5F"/>
                </a:solidFill>
                <a:latin typeface="Arial"/>
                <a:cs typeface="Arial"/>
              </a:rPr>
              <a:t>add( 25, 12</a:t>
            </a:r>
            <a:r>
              <a:rPr dirty="0" sz="1600" spc="10">
                <a:solidFill>
                  <a:srgbClr val="001F5F"/>
                </a:solidFill>
                <a:latin typeface="Arial"/>
                <a:cs typeface="Arial"/>
              </a:rPr>
              <a:t> </a:t>
            </a:r>
            <a:r>
              <a:rPr dirty="0" sz="1600" spc="-5">
                <a:solidFill>
                  <a:srgbClr val="001F5F"/>
                </a:solidFill>
                <a:latin typeface="Arial"/>
                <a:cs typeface="Arial"/>
              </a:rPr>
              <a:t>);</a:t>
            </a:r>
            <a:endParaRPr sz="1600">
              <a:latin typeface="Arial"/>
              <a:cs typeface="Arial"/>
            </a:endParaRPr>
          </a:p>
          <a:p>
            <a:pPr marL="89535">
              <a:lnSpc>
                <a:spcPct val="100000"/>
              </a:lnSpc>
            </a:pPr>
            <a:r>
              <a:rPr dirty="0" sz="1600" spc="-15">
                <a:solidFill>
                  <a:srgbClr val="001F5F"/>
                </a:solidFill>
                <a:latin typeface="Arial"/>
                <a:cs typeface="Arial"/>
              </a:rPr>
              <a:t>print("Value </a:t>
            </a:r>
            <a:r>
              <a:rPr dirty="0" sz="1600" spc="-5">
                <a:solidFill>
                  <a:srgbClr val="001F5F"/>
                </a:solidFill>
                <a:latin typeface="Arial"/>
                <a:cs typeface="Arial"/>
              </a:rPr>
              <a:t>of </a:t>
            </a:r>
            <a:r>
              <a:rPr dirty="0" sz="1600" spc="-20">
                <a:solidFill>
                  <a:srgbClr val="001F5F"/>
                </a:solidFill>
                <a:latin typeface="Arial"/>
                <a:cs typeface="Arial"/>
              </a:rPr>
              <a:t>Total(Global </a:t>
            </a:r>
            <a:r>
              <a:rPr dirty="0" sz="1600" spc="-15">
                <a:solidFill>
                  <a:srgbClr val="001F5F"/>
                </a:solidFill>
                <a:latin typeface="Arial"/>
                <a:cs typeface="Arial"/>
              </a:rPr>
              <a:t>Variable): </a:t>
            </a:r>
            <a:r>
              <a:rPr dirty="0" sz="1600" spc="-5">
                <a:solidFill>
                  <a:srgbClr val="001F5F"/>
                </a:solidFill>
                <a:latin typeface="Arial"/>
                <a:cs typeface="Arial"/>
              </a:rPr>
              <a:t>",</a:t>
            </a:r>
            <a:r>
              <a:rPr dirty="0" sz="1600" spc="50">
                <a:solidFill>
                  <a:srgbClr val="001F5F"/>
                </a:solidFill>
                <a:latin typeface="Arial"/>
                <a:cs typeface="Arial"/>
              </a:rPr>
              <a:t> </a:t>
            </a:r>
            <a:r>
              <a:rPr dirty="0" sz="1600" spc="-5">
                <a:solidFill>
                  <a:srgbClr val="001F5F"/>
                </a:solidFill>
                <a:latin typeface="Arial"/>
                <a:cs typeface="Arial"/>
              </a:rPr>
              <a:t>total)</a:t>
            </a:r>
            <a:endParaRPr sz="1600">
              <a:latin typeface="Arial"/>
              <a:cs typeface="Arial"/>
            </a:endParaRPr>
          </a:p>
        </p:txBody>
      </p:sp>
      <p:sp>
        <p:nvSpPr>
          <p:cNvPr id="14" name="object 14"/>
          <p:cNvSpPr txBox="1"/>
          <p:nvPr/>
        </p:nvSpPr>
        <p:spPr>
          <a:xfrm>
            <a:off x="5295275" y="1450339"/>
            <a:ext cx="1040765" cy="299720"/>
          </a:xfrm>
          <a:prstGeom prst="rect">
            <a:avLst/>
          </a:prstGeom>
        </p:spPr>
        <p:txBody>
          <a:bodyPr wrap="square" lIns="0" tIns="12700" rIns="0" bIns="0" rtlCol="0" vert="horz">
            <a:spAutoFit/>
          </a:bodyPr>
          <a:lstStyle/>
          <a:p>
            <a:pPr marL="12700">
              <a:lnSpc>
                <a:spcPct val="100000"/>
              </a:lnSpc>
              <a:spcBef>
                <a:spcPts val="100"/>
              </a:spcBef>
            </a:pPr>
            <a:r>
              <a:rPr dirty="0" sz="1800" spc="-5" b="1" i="1">
                <a:solidFill>
                  <a:srgbClr val="6C6D70"/>
                </a:solidFill>
                <a:latin typeface="Arial"/>
                <a:cs typeface="Arial"/>
              </a:rPr>
              <a:t>Exam</a:t>
            </a:r>
            <a:r>
              <a:rPr dirty="0" sz="1800" b="1" i="1">
                <a:solidFill>
                  <a:srgbClr val="6C6D70"/>
                </a:solidFill>
                <a:latin typeface="Arial"/>
                <a:cs typeface="Arial"/>
              </a:rPr>
              <a:t>pl</a:t>
            </a:r>
            <a:r>
              <a:rPr dirty="0" sz="1800" spc="-5" b="1" i="1">
                <a:solidFill>
                  <a:srgbClr val="6C6D70"/>
                </a:solidFill>
                <a:latin typeface="Arial"/>
                <a:cs typeface="Arial"/>
              </a:rPr>
              <a:t>e</a:t>
            </a:r>
            <a:r>
              <a:rPr dirty="0" sz="1800" b="1" i="1">
                <a:solidFill>
                  <a:srgbClr val="6C6D70"/>
                </a:solidFill>
                <a:latin typeface="Arial"/>
                <a:cs typeface="Arial"/>
              </a:rPr>
              <a:t>:</a:t>
            </a:r>
            <a:endParaRPr sz="1800">
              <a:latin typeface="Arial"/>
              <a:cs typeface="Arial"/>
            </a:endParaRPr>
          </a:p>
        </p:txBody>
      </p:sp>
      <p:sp>
        <p:nvSpPr>
          <p:cNvPr id="15" name="object 15"/>
          <p:cNvSpPr txBox="1"/>
          <p:nvPr/>
        </p:nvSpPr>
        <p:spPr>
          <a:xfrm>
            <a:off x="5315087" y="5319773"/>
            <a:ext cx="852805" cy="299720"/>
          </a:xfrm>
          <a:prstGeom prst="rect">
            <a:avLst/>
          </a:prstGeom>
        </p:spPr>
        <p:txBody>
          <a:bodyPr wrap="square" lIns="0" tIns="12700" rIns="0" bIns="0" rtlCol="0" vert="horz">
            <a:spAutoFit/>
          </a:bodyPr>
          <a:lstStyle/>
          <a:p>
            <a:pPr marL="12700">
              <a:lnSpc>
                <a:spcPct val="100000"/>
              </a:lnSpc>
              <a:spcBef>
                <a:spcPts val="100"/>
              </a:spcBef>
            </a:pPr>
            <a:r>
              <a:rPr dirty="0" sz="1800" b="1" i="1">
                <a:solidFill>
                  <a:srgbClr val="6C6D70"/>
                </a:solidFill>
                <a:latin typeface="Arial"/>
                <a:cs typeface="Arial"/>
              </a:rPr>
              <a:t>Output:</a:t>
            </a:r>
            <a:endParaRPr sz="1800">
              <a:latin typeface="Arial"/>
              <a:cs typeface="Arial"/>
            </a:endParaRPr>
          </a:p>
        </p:txBody>
      </p:sp>
      <p:sp>
        <p:nvSpPr>
          <p:cNvPr id="16" name="object 16"/>
          <p:cNvSpPr/>
          <p:nvPr/>
        </p:nvSpPr>
        <p:spPr>
          <a:xfrm>
            <a:off x="5288158" y="5673852"/>
            <a:ext cx="3891279" cy="585470"/>
          </a:xfrm>
          <a:custGeom>
            <a:avLst/>
            <a:gdLst/>
            <a:ahLst/>
            <a:cxnLst/>
            <a:rect l="l" t="t" r="r" b="b"/>
            <a:pathLst>
              <a:path w="3891279" h="585470">
                <a:moveTo>
                  <a:pt x="0" y="0"/>
                </a:moveTo>
                <a:lnTo>
                  <a:pt x="0" y="585216"/>
                </a:lnTo>
                <a:lnTo>
                  <a:pt x="3890772" y="585216"/>
                </a:lnTo>
                <a:lnTo>
                  <a:pt x="3890772" y="0"/>
                </a:lnTo>
                <a:lnTo>
                  <a:pt x="0" y="0"/>
                </a:lnTo>
                <a:close/>
              </a:path>
            </a:pathLst>
          </a:custGeom>
          <a:solidFill>
            <a:srgbClr val="F2F2F2"/>
          </a:solidFill>
        </p:spPr>
        <p:txBody>
          <a:bodyPr wrap="square" lIns="0" tIns="0" rIns="0" bIns="0" rtlCol="0"/>
          <a:lstStyle/>
          <a:p/>
        </p:txBody>
      </p:sp>
      <p:sp>
        <p:nvSpPr>
          <p:cNvPr id="17" name="object 17"/>
          <p:cNvSpPr/>
          <p:nvPr/>
        </p:nvSpPr>
        <p:spPr>
          <a:xfrm>
            <a:off x="5272918" y="5660136"/>
            <a:ext cx="3919854" cy="612775"/>
          </a:xfrm>
          <a:custGeom>
            <a:avLst/>
            <a:gdLst/>
            <a:ahLst/>
            <a:cxnLst/>
            <a:rect l="l" t="t" r="r" b="b"/>
            <a:pathLst>
              <a:path w="3919854" h="612775">
                <a:moveTo>
                  <a:pt x="3919728" y="606552"/>
                </a:moveTo>
                <a:lnTo>
                  <a:pt x="3919728" y="6096"/>
                </a:lnTo>
                <a:lnTo>
                  <a:pt x="3913632" y="0"/>
                </a:lnTo>
                <a:lnTo>
                  <a:pt x="6096" y="0"/>
                </a:lnTo>
                <a:lnTo>
                  <a:pt x="0" y="6096"/>
                </a:lnTo>
                <a:lnTo>
                  <a:pt x="0" y="606552"/>
                </a:lnTo>
                <a:lnTo>
                  <a:pt x="6096" y="612648"/>
                </a:lnTo>
                <a:lnTo>
                  <a:pt x="15240" y="612648"/>
                </a:lnTo>
                <a:lnTo>
                  <a:pt x="15240" y="27432"/>
                </a:lnTo>
                <a:lnTo>
                  <a:pt x="28956" y="13716"/>
                </a:lnTo>
                <a:lnTo>
                  <a:pt x="28956" y="27432"/>
                </a:lnTo>
                <a:lnTo>
                  <a:pt x="3890772" y="27432"/>
                </a:lnTo>
                <a:lnTo>
                  <a:pt x="3890772" y="13716"/>
                </a:lnTo>
                <a:lnTo>
                  <a:pt x="3906012" y="27432"/>
                </a:lnTo>
                <a:lnTo>
                  <a:pt x="3906012" y="612648"/>
                </a:lnTo>
                <a:lnTo>
                  <a:pt x="3913632" y="612648"/>
                </a:lnTo>
                <a:lnTo>
                  <a:pt x="3919728" y="606552"/>
                </a:lnTo>
                <a:close/>
              </a:path>
              <a:path w="3919854" h="612775">
                <a:moveTo>
                  <a:pt x="28956" y="27432"/>
                </a:moveTo>
                <a:lnTo>
                  <a:pt x="28956" y="13716"/>
                </a:lnTo>
                <a:lnTo>
                  <a:pt x="15240" y="27432"/>
                </a:lnTo>
                <a:lnTo>
                  <a:pt x="28956" y="27432"/>
                </a:lnTo>
                <a:close/>
              </a:path>
              <a:path w="3919854" h="612775">
                <a:moveTo>
                  <a:pt x="28956" y="583692"/>
                </a:moveTo>
                <a:lnTo>
                  <a:pt x="28956" y="27432"/>
                </a:lnTo>
                <a:lnTo>
                  <a:pt x="15240" y="27432"/>
                </a:lnTo>
                <a:lnTo>
                  <a:pt x="15240" y="583692"/>
                </a:lnTo>
                <a:lnTo>
                  <a:pt x="28956" y="583692"/>
                </a:lnTo>
                <a:close/>
              </a:path>
              <a:path w="3919854" h="612775">
                <a:moveTo>
                  <a:pt x="3906012" y="583692"/>
                </a:moveTo>
                <a:lnTo>
                  <a:pt x="15240" y="583692"/>
                </a:lnTo>
                <a:lnTo>
                  <a:pt x="28956" y="598932"/>
                </a:lnTo>
                <a:lnTo>
                  <a:pt x="28956" y="612648"/>
                </a:lnTo>
                <a:lnTo>
                  <a:pt x="3890772" y="612648"/>
                </a:lnTo>
                <a:lnTo>
                  <a:pt x="3890772" y="598932"/>
                </a:lnTo>
                <a:lnTo>
                  <a:pt x="3906012" y="583692"/>
                </a:lnTo>
                <a:close/>
              </a:path>
              <a:path w="3919854" h="612775">
                <a:moveTo>
                  <a:pt x="28956" y="612648"/>
                </a:moveTo>
                <a:lnTo>
                  <a:pt x="28956" y="598932"/>
                </a:lnTo>
                <a:lnTo>
                  <a:pt x="15240" y="583692"/>
                </a:lnTo>
                <a:lnTo>
                  <a:pt x="15240" y="612648"/>
                </a:lnTo>
                <a:lnTo>
                  <a:pt x="28956" y="612648"/>
                </a:lnTo>
                <a:close/>
              </a:path>
              <a:path w="3919854" h="612775">
                <a:moveTo>
                  <a:pt x="3906012" y="27432"/>
                </a:moveTo>
                <a:lnTo>
                  <a:pt x="3890772" y="13716"/>
                </a:lnTo>
                <a:lnTo>
                  <a:pt x="3890772" y="27432"/>
                </a:lnTo>
                <a:lnTo>
                  <a:pt x="3906012" y="27432"/>
                </a:lnTo>
                <a:close/>
              </a:path>
              <a:path w="3919854" h="612775">
                <a:moveTo>
                  <a:pt x="3906012" y="583692"/>
                </a:moveTo>
                <a:lnTo>
                  <a:pt x="3906012" y="27432"/>
                </a:lnTo>
                <a:lnTo>
                  <a:pt x="3890772" y="27432"/>
                </a:lnTo>
                <a:lnTo>
                  <a:pt x="3890772" y="583692"/>
                </a:lnTo>
                <a:lnTo>
                  <a:pt x="3906012" y="583692"/>
                </a:lnTo>
                <a:close/>
              </a:path>
              <a:path w="3919854" h="612775">
                <a:moveTo>
                  <a:pt x="3906012" y="612648"/>
                </a:moveTo>
                <a:lnTo>
                  <a:pt x="3906012" y="583692"/>
                </a:lnTo>
                <a:lnTo>
                  <a:pt x="3890772" y="598932"/>
                </a:lnTo>
                <a:lnTo>
                  <a:pt x="3890772" y="612648"/>
                </a:lnTo>
                <a:lnTo>
                  <a:pt x="3906012" y="612648"/>
                </a:lnTo>
                <a:close/>
              </a:path>
            </a:pathLst>
          </a:custGeom>
          <a:solidFill>
            <a:srgbClr val="F15928"/>
          </a:solidFill>
        </p:spPr>
        <p:txBody>
          <a:bodyPr wrap="square" lIns="0" tIns="0" rIns="0" bIns="0" rtlCol="0"/>
          <a:lstStyle/>
          <a:p/>
        </p:txBody>
      </p:sp>
      <p:sp>
        <p:nvSpPr>
          <p:cNvPr id="18" name="object 18"/>
          <p:cNvSpPr txBox="1"/>
          <p:nvPr/>
        </p:nvSpPr>
        <p:spPr>
          <a:xfrm>
            <a:off x="5288158" y="5702297"/>
            <a:ext cx="3891279" cy="513080"/>
          </a:xfrm>
          <a:prstGeom prst="rect">
            <a:avLst/>
          </a:prstGeom>
        </p:spPr>
        <p:txBody>
          <a:bodyPr wrap="square" lIns="0" tIns="12065" rIns="0" bIns="0" rtlCol="0" vert="horz">
            <a:spAutoFit/>
          </a:bodyPr>
          <a:lstStyle/>
          <a:p>
            <a:pPr marL="89535" marR="777875">
              <a:lnSpc>
                <a:spcPct val="100000"/>
              </a:lnSpc>
              <a:spcBef>
                <a:spcPts val="95"/>
              </a:spcBef>
            </a:pPr>
            <a:r>
              <a:rPr dirty="0" sz="1600" spc="-30">
                <a:solidFill>
                  <a:srgbClr val="001F5F"/>
                </a:solidFill>
                <a:latin typeface="Arial"/>
                <a:cs typeface="Arial"/>
              </a:rPr>
              <a:t>Value </a:t>
            </a:r>
            <a:r>
              <a:rPr dirty="0" sz="1600" spc="-5">
                <a:solidFill>
                  <a:srgbClr val="001F5F"/>
                </a:solidFill>
                <a:latin typeface="Arial"/>
                <a:cs typeface="Arial"/>
              </a:rPr>
              <a:t>of </a:t>
            </a:r>
            <a:r>
              <a:rPr dirty="0" sz="1600" spc="-20">
                <a:solidFill>
                  <a:srgbClr val="001F5F"/>
                </a:solidFill>
                <a:latin typeface="Arial"/>
                <a:cs typeface="Arial"/>
              </a:rPr>
              <a:t>Total(Local </a:t>
            </a:r>
            <a:r>
              <a:rPr dirty="0" sz="1600" spc="-15">
                <a:solidFill>
                  <a:srgbClr val="001F5F"/>
                </a:solidFill>
                <a:latin typeface="Arial"/>
                <a:cs typeface="Arial"/>
              </a:rPr>
              <a:t>Variable): </a:t>
            </a:r>
            <a:r>
              <a:rPr dirty="0" sz="1600" spc="-5">
                <a:solidFill>
                  <a:srgbClr val="001F5F"/>
                </a:solidFill>
                <a:latin typeface="Arial"/>
                <a:cs typeface="Arial"/>
              </a:rPr>
              <a:t>37  </a:t>
            </a:r>
            <a:r>
              <a:rPr dirty="0" sz="1600" spc="-30">
                <a:solidFill>
                  <a:srgbClr val="001F5F"/>
                </a:solidFill>
                <a:latin typeface="Arial"/>
                <a:cs typeface="Arial"/>
              </a:rPr>
              <a:t>Value </a:t>
            </a:r>
            <a:r>
              <a:rPr dirty="0" sz="1600" spc="-5">
                <a:solidFill>
                  <a:srgbClr val="001F5F"/>
                </a:solidFill>
                <a:latin typeface="Arial"/>
                <a:cs typeface="Arial"/>
              </a:rPr>
              <a:t>of </a:t>
            </a:r>
            <a:r>
              <a:rPr dirty="0" sz="1600" spc="-20">
                <a:solidFill>
                  <a:srgbClr val="001F5F"/>
                </a:solidFill>
                <a:latin typeface="Arial"/>
                <a:cs typeface="Arial"/>
              </a:rPr>
              <a:t>Total(Global </a:t>
            </a:r>
            <a:r>
              <a:rPr dirty="0" sz="1600" spc="-15">
                <a:solidFill>
                  <a:srgbClr val="001F5F"/>
                </a:solidFill>
                <a:latin typeface="Arial"/>
                <a:cs typeface="Arial"/>
              </a:rPr>
              <a:t>Variable):</a:t>
            </a:r>
            <a:r>
              <a:rPr dirty="0" sz="1600" spc="25">
                <a:solidFill>
                  <a:srgbClr val="001F5F"/>
                </a:solidFill>
                <a:latin typeface="Arial"/>
                <a:cs typeface="Arial"/>
              </a:rPr>
              <a:t> </a:t>
            </a:r>
            <a:r>
              <a:rPr dirty="0" sz="1600" spc="-5">
                <a:solidFill>
                  <a:srgbClr val="001F5F"/>
                </a:solidFill>
                <a:latin typeface="Arial"/>
                <a:cs typeface="Arial"/>
              </a:rPr>
              <a:t>0</a:t>
            </a:r>
            <a:endParaRPr sz="1600">
              <a:latin typeface="Arial"/>
              <a:cs typeface="Arial"/>
            </a:endParaRPr>
          </a:p>
        </p:txBody>
      </p:sp>
      <p:sp>
        <p:nvSpPr>
          <p:cNvPr id="19" name="object 19"/>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1204" y="580135"/>
            <a:ext cx="4474845" cy="452120"/>
          </a:xfrm>
          <a:prstGeom prst="rect"/>
        </p:spPr>
        <p:txBody>
          <a:bodyPr wrap="square" lIns="0" tIns="12065" rIns="0" bIns="0" rtlCol="0" vert="horz">
            <a:spAutoFit/>
          </a:bodyPr>
          <a:lstStyle/>
          <a:p>
            <a:pPr marL="12700">
              <a:lnSpc>
                <a:spcPct val="100000"/>
              </a:lnSpc>
              <a:spcBef>
                <a:spcPts val="95"/>
              </a:spcBef>
            </a:pPr>
            <a:r>
              <a:rPr dirty="0" spc="-5"/>
              <a:t>Usage of </a:t>
            </a:r>
            <a:r>
              <a:rPr dirty="0" spc="-10"/>
              <a:t>keyword</a:t>
            </a:r>
            <a:r>
              <a:rPr dirty="0" spc="50"/>
              <a:t> </a:t>
            </a:r>
            <a:r>
              <a:rPr dirty="0" spc="-5"/>
              <a:t>‘Global’</a:t>
            </a:r>
          </a:p>
        </p:txBody>
      </p:sp>
      <p:sp>
        <p:nvSpPr>
          <p:cNvPr id="4" name="object 4"/>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1</a:t>
            </a:r>
            <a:endParaRPr sz="1000">
              <a:latin typeface="Arial"/>
              <a:cs typeface="Arial"/>
            </a:endParaRPr>
          </a:p>
        </p:txBody>
      </p:sp>
      <p:sp>
        <p:nvSpPr>
          <p:cNvPr id="5" name="object 5"/>
          <p:cNvSpPr/>
          <p:nvPr/>
        </p:nvSpPr>
        <p:spPr>
          <a:xfrm>
            <a:off x="1319665" y="2130552"/>
            <a:ext cx="6155690" cy="3308985"/>
          </a:xfrm>
          <a:custGeom>
            <a:avLst/>
            <a:gdLst/>
            <a:ahLst/>
            <a:cxnLst/>
            <a:rect l="l" t="t" r="r" b="b"/>
            <a:pathLst>
              <a:path w="6155690" h="3308985">
                <a:moveTo>
                  <a:pt x="0" y="0"/>
                </a:moveTo>
                <a:lnTo>
                  <a:pt x="0" y="3308604"/>
                </a:lnTo>
                <a:lnTo>
                  <a:pt x="6155436" y="3308604"/>
                </a:lnTo>
                <a:lnTo>
                  <a:pt x="6155436" y="0"/>
                </a:lnTo>
                <a:lnTo>
                  <a:pt x="0" y="0"/>
                </a:lnTo>
                <a:close/>
              </a:path>
            </a:pathLst>
          </a:custGeom>
          <a:solidFill>
            <a:srgbClr val="D1ECF8"/>
          </a:solidFill>
        </p:spPr>
        <p:txBody>
          <a:bodyPr wrap="square" lIns="0" tIns="0" rIns="0" bIns="0" rtlCol="0"/>
          <a:lstStyle/>
          <a:p/>
        </p:txBody>
      </p:sp>
      <p:sp>
        <p:nvSpPr>
          <p:cNvPr id="6" name="object 6"/>
          <p:cNvSpPr/>
          <p:nvPr/>
        </p:nvSpPr>
        <p:spPr>
          <a:xfrm>
            <a:off x="1305949" y="2115312"/>
            <a:ext cx="6184900" cy="3337560"/>
          </a:xfrm>
          <a:custGeom>
            <a:avLst/>
            <a:gdLst/>
            <a:ahLst/>
            <a:cxnLst/>
            <a:rect l="l" t="t" r="r" b="b"/>
            <a:pathLst>
              <a:path w="6184900" h="3337560">
                <a:moveTo>
                  <a:pt x="6184389" y="3331464"/>
                </a:moveTo>
                <a:lnTo>
                  <a:pt x="6184389" y="7620"/>
                </a:lnTo>
                <a:lnTo>
                  <a:pt x="6178293" y="0"/>
                </a:lnTo>
                <a:lnTo>
                  <a:pt x="6096" y="0"/>
                </a:lnTo>
                <a:lnTo>
                  <a:pt x="0" y="7620"/>
                </a:lnTo>
                <a:lnTo>
                  <a:pt x="0" y="3331464"/>
                </a:lnTo>
                <a:lnTo>
                  <a:pt x="6096" y="3337560"/>
                </a:lnTo>
                <a:lnTo>
                  <a:pt x="13716" y="3337560"/>
                </a:lnTo>
                <a:lnTo>
                  <a:pt x="13716" y="28956"/>
                </a:lnTo>
                <a:lnTo>
                  <a:pt x="27432" y="15240"/>
                </a:lnTo>
                <a:lnTo>
                  <a:pt x="27432" y="28956"/>
                </a:lnTo>
                <a:lnTo>
                  <a:pt x="6155433" y="28956"/>
                </a:lnTo>
                <a:lnTo>
                  <a:pt x="6155433" y="15240"/>
                </a:lnTo>
                <a:lnTo>
                  <a:pt x="6169149" y="28956"/>
                </a:lnTo>
                <a:lnTo>
                  <a:pt x="6169149" y="3337560"/>
                </a:lnTo>
                <a:lnTo>
                  <a:pt x="6178293" y="3337560"/>
                </a:lnTo>
                <a:lnTo>
                  <a:pt x="6184389" y="3331464"/>
                </a:lnTo>
                <a:close/>
              </a:path>
              <a:path w="6184900" h="3337560">
                <a:moveTo>
                  <a:pt x="27432" y="28956"/>
                </a:moveTo>
                <a:lnTo>
                  <a:pt x="27432" y="15240"/>
                </a:lnTo>
                <a:lnTo>
                  <a:pt x="13716" y="28956"/>
                </a:lnTo>
                <a:lnTo>
                  <a:pt x="27432" y="28956"/>
                </a:lnTo>
                <a:close/>
              </a:path>
              <a:path w="6184900" h="3337560">
                <a:moveTo>
                  <a:pt x="27432" y="3310128"/>
                </a:moveTo>
                <a:lnTo>
                  <a:pt x="27432" y="28956"/>
                </a:lnTo>
                <a:lnTo>
                  <a:pt x="13716" y="28956"/>
                </a:lnTo>
                <a:lnTo>
                  <a:pt x="13716" y="3310128"/>
                </a:lnTo>
                <a:lnTo>
                  <a:pt x="27432" y="3310128"/>
                </a:lnTo>
                <a:close/>
              </a:path>
              <a:path w="6184900" h="3337560">
                <a:moveTo>
                  <a:pt x="6169149" y="3310128"/>
                </a:moveTo>
                <a:lnTo>
                  <a:pt x="13716" y="3310128"/>
                </a:lnTo>
                <a:lnTo>
                  <a:pt x="27432" y="3323844"/>
                </a:lnTo>
                <a:lnTo>
                  <a:pt x="27432" y="3337560"/>
                </a:lnTo>
                <a:lnTo>
                  <a:pt x="6155433" y="3337560"/>
                </a:lnTo>
                <a:lnTo>
                  <a:pt x="6155433" y="3323844"/>
                </a:lnTo>
                <a:lnTo>
                  <a:pt x="6169149" y="3310128"/>
                </a:lnTo>
                <a:close/>
              </a:path>
              <a:path w="6184900" h="3337560">
                <a:moveTo>
                  <a:pt x="27432" y="3337560"/>
                </a:moveTo>
                <a:lnTo>
                  <a:pt x="27432" y="3323844"/>
                </a:lnTo>
                <a:lnTo>
                  <a:pt x="13716" y="3310128"/>
                </a:lnTo>
                <a:lnTo>
                  <a:pt x="13716" y="3337560"/>
                </a:lnTo>
                <a:lnTo>
                  <a:pt x="27432" y="3337560"/>
                </a:lnTo>
                <a:close/>
              </a:path>
              <a:path w="6184900" h="3337560">
                <a:moveTo>
                  <a:pt x="6169149" y="28956"/>
                </a:moveTo>
                <a:lnTo>
                  <a:pt x="6155433" y="15240"/>
                </a:lnTo>
                <a:lnTo>
                  <a:pt x="6155433" y="28956"/>
                </a:lnTo>
                <a:lnTo>
                  <a:pt x="6169149" y="28956"/>
                </a:lnTo>
                <a:close/>
              </a:path>
              <a:path w="6184900" h="3337560">
                <a:moveTo>
                  <a:pt x="6169149" y="3310128"/>
                </a:moveTo>
                <a:lnTo>
                  <a:pt x="6169149" y="28956"/>
                </a:lnTo>
                <a:lnTo>
                  <a:pt x="6155433" y="28956"/>
                </a:lnTo>
                <a:lnTo>
                  <a:pt x="6155433" y="3310128"/>
                </a:lnTo>
                <a:lnTo>
                  <a:pt x="6169149" y="3310128"/>
                </a:lnTo>
                <a:close/>
              </a:path>
              <a:path w="6184900" h="3337560">
                <a:moveTo>
                  <a:pt x="6169149" y="3337560"/>
                </a:moveTo>
                <a:lnTo>
                  <a:pt x="6169149" y="3310128"/>
                </a:lnTo>
                <a:lnTo>
                  <a:pt x="6155433" y="3323844"/>
                </a:lnTo>
                <a:lnTo>
                  <a:pt x="6155433" y="3337560"/>
                </a:lnTo>
                <a:lnTo>
                  <a:pt x="6169149" y="3337560"/>
                </a:lnTo>
                <a:close/>
              </a:path>
            </a:pathLst>
          </a:custGeom>
          <a:solidFill>
            <a:srgbClr val="F15928"/>
          </a:solidFill>
        </p:spPr>
        <p:txBody>
          <a:bodyPr wrap="square" lIns="0" tIns="0" rIns="0" bIns="0" rtlCol="0"/>
          <a:lstStyle/>
          <a:p/>
        </p:txBody>
      </p:sp>
      <p:sp>
        <p:nvSpPr>
          <p:cNvPr id="7" name="object 7"/>
          <p:cNvSpPr txBox="1"/>
          <p:nvPr/>
        </p:nvSpPr>
        <p:spPr>
          <a:xfrm>
            <a:off x="1396885" y="2645155"/>
            <a:ext cx="5429885" cy="1732280"/>
          </a:xfrm>
          <a:prstGeom prst="rect">
            <a:avLst/>
          </a:prstGeom>
        </p:spPr>
        <p:txBody>
          <a:bodyPr wrap="square" lIns="0" tIns="12065" rIns="0" bIns="0" rtlCol="0" vert="horz">
            <a:spAutoFit/>
          </a:bodyPr>
          <a:lstStyle/>
          <a:p>
            <a:pPr marL="12700">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5" b="1">
                <a:solidFill>
                  <a:srgbClr val="F15928"/>
                </a:solidFill>
                <a:latin typeface="Arial"/>
                <a:cs typeface="Arial"/>
              </a:rPr>
              <a:t>Definition</a:t>
            </a:r>
            <a:endParaRPr sz="1600">
              <a:latin typeface="Arial"/>
              <a:cs typeface="Arial"/>
            </a:endParaRPr>
          </a:p>
          <a:p>
            <a:pPr marL="12700">
              <a:lnSpc>
                <a:spcPct val="100000"/>
              </a:lnSpc>
            </a:pPr>
            <a:r>
              <a:rPr dirty="0" sz="1600" spc="-5">
                <a:solidFill>
                  <a:srgbClr val="001F5F"/>
                </a:solidFill>
                <a:latin typeface="Arial"/>
                <a:cs typeface="Arial"/>
              </a:rPr>
              <a:t>def add( arg1, arg2</a:t>
            </a:r>
            <a:r>
              <a:rPr dirty="0" sz="1600" spc="50">
                <a:solidFill>
                  <a:srgbClr val="001F5F"/>
                </a:solidFill>
                <a:latin typeface="Arial"/>
                <a:cs typeface="Arial"/>
              </a:rPr>
              <a:t> </a:t>
            </a:r>
            <a:r>
              <a:rPr dirty="0" sz="1600" spc="-5">
                <a:solidFill>
                  <a:srgbClr val="001F5F"/>
                </a:solidFill>
                <a:latin typeface="Arial"/>
                <a:cs typeface="Arial"/>
              </a:rPr>
              <a:t>):</a:t>
            </a:r>
            <a:endParaRPr sz="1600">
              <a:latin typeface="Arial"/>
              <a:cs typeface="Arial"/>
            </a:endParaRPr>
          </a:p>
          <a:p>
            <a:pPr marL="240665">
              <a:lnSpc>
                <a:spcPct val="100000"/>
              </a:lnSpc>
            </a:pPr>
            <a:r>
              <a:rPr dirty="0" sz="1600" spc="-5" b="1">
                <a:solidFill>
                  <a:srgbClr val="F15928"/>
                </a:solidFill>
                <a:latin typeface="Arial"/>
                <a:cs typeface="Arial"/>
              </a:rPr>
              <a:t># </a:t>
            </a:r>
            <a:r>
              <a:rPr dirty="0" sz="1600" spc="-25" b="1">
                <a:solidFill>
                  <a:srgbClr val="F15928"/>
                </a:solidFill>
                <a:latin typeface="Arial"/>
                <a:cs typeface="Arial"/>
              </a:rPr>
              <a:t>Add </a:t>
            </a:r>
            <a:r>
              <a:rPr dirty="0" sz="1600" spc="-10" b="1">
                <a:solidFill>
                  <a:srgbClr val="F15928"/>
                </a:solidFill>
                <a:latin typeface="Arial"/>
                <a:cs typeface="Arial"/>
              </a:rPr>
              <a:t>both the </a:t>
            </a:r>
            <a:r>
              <a:rPr dirty="0" sz="1600" spc="-5" b="1">
                <a:solidFill>
                  <a:srgbClr val="F15928"/>
                </a:solidFill>
                <a:latin typeface="Arial"/>
                <a:cs typeface="Arial"/>
              </a:rPr>
              <a:t>parameters and return</a:t>
            </a:r>
            <a:r>
              <a:rPr dirty="0" sz="1600" spc="125" b="1">
                <a:solidFill>
                  <a:srgbClr val="F15928"/>
                </a:solidFill>
                <a:latin typeface="Arial"/>
                <a:cs typeface="Arial"/>
              </a:rPr>
              <a:t> </a:t>
            </a:r>
            <a:r>
              <a:rPr dirty="0" sz="1600" spc="-5" b="1">
                <a:solidFill>
                  <a:srgbClr val="F15928"/>
                </a:solidFill>
                <a:latin typeface="Arial"/>
                <a:cs typeface="Arial"/>
              </a:rPr>
              <a:t>total</a:t>
            </a:r>
            <a:endParaRPr sz="1600">
              <a:latin typeface="Arial"/>
              <a:cs typeface="Arial"/>
            </a:endParaRPr>
          </a:p>
          <a:p>
            <a:pPr marL="240665">
              <a:lnSpc>
                <a:spcPct val="100000"/>
              </a:lnSpc>
            </a:pPr>
            <a:r>
              <a:rPr dirty="0" sz="1600" spc="-5">
                <a:solidFill>
                  <a:srgbClr val="001F5F"/>
                </a:solidFill>
                <a:latin typeface="Arial"/>
                <a:cs typeface="Arial"/>
              </a:rPr>
              <a:t>global</a:t>
            </a:r>
            <a:r>
              <a:rPr dirty="0" sz="1600" spc="-15">
                <a:solidFill>
                  <a:srgbClr val="001F5F"/>
                </a:solidFill>
                <a:latin typeface="Arial"/>
                <a:cs typeface="Arial"/>
              </a:rPr>
              <a:t> </a:t>
            </a:r>
            <a:r>
              <a:rPr dirty="0" sz="1600" spc="-5">
                <a:solidFill>
                  <a:srgbClr val="001F5F"/>
                </a:solidFill>
                <a:latin typeface="Arial"/>
                <a:cs typeface="Arial"/>
              </a:rPr>
              <a:t>total</a:t>
            </a:r>
            <a:endParaRPr sz="1600">
              <a:latin typeface="Arial"/>
              <a:cs typeface="Arial"/>
            </a:endParaRPr>
          </a:p>
          <a:p>
            <a:pPr marL="240665">
              <a:lnSpc>
                <a:spcPct val="100000"/>
              </a:lnSpc>
            </a:pPr>
            <a:r>
              <a:rPr dirty="0" sz="1600" spc="-5">
                <a:solidFill>
                  <a:srgbClr val="001F5F"/>
                </a:solidFill>
                <a:latin typeface="Arial"/>
                <a:cs typeface="Arial"/>
              </a:rPr>
              <a:t>total = arg1 + arg2; </a:t>
            </a:r>
            <a:r>
              <a:rPr dirty="0" sz="1600" spc="-5" b="1">
                <a:solidFill>
                  <a:srgbClr val="F15928"/>
                </a:solidFill>
                <a:latin typeface="Arial"/>
                <a:cs typeface="Arial"/>
              </a:rPr>
              <a:t># Here total is </a:t>
            </a:r>
            <a:r>
              <a:rPr dirty="0" sz="1600" spc="-10" b="1">
                <a:solidFill>
                  <a:srgbClr val="F15928"/>
                </a:solidFill>
                <a:latin typeface="Arial"/>
                <a:cs typeface="Arial"/>
              </a:rPr>
              <a:t>made </a:t>
            </a:r>
            <a:r>
              <a:rPr dirty="0" sz="1600" spc="-5" b="1">
                <a:solidFill>
                  <a:srgbClr val="F15928"/>
                </a:solidFill>
                <a:latin typeface="Arial"/>
                <a:cs typeface="Arial"/>
              </a:rPr>
              <a:t>global</a:t>
            </a:r>
            <a:r>
              <a:rPr dirty="0" sz="1600" spc="185" b="1">
                <a:solidFill>
                  <a:srgbClr val="F15928"/>
                </a:solidFill>
                <a:latin typeface="Arial"/>
                <a:cs typeface="Arial"/>
              </a:rPr>
              <a:t> </a:t>
            </a:r>
            <a:r>
              <a:rPr dirty="0" sz="1600" spc="-10" b="1">
                <a:solidFill>
                  <a:srgbClr val="F15928"/>
                </a:solidFill>
                <a:latin typeface="Arial"/>
                <a:cs typeface="Arial"/>
              </a:rPr>
              <a:t>variable</a:t>
            </a:r>
            <a:endParaRPr sz="1600">
              <a:latin typeface="Arial"/>
              <a:cs typeface="Arial"/>
            </a:endParaRPr>
          </a:p>
          <a:p>
            <a:pPr marL="240665" marR="851535">
              <a:lnSpc>
                <a:spcPct val="100000"/>
              </a:lnSpc>
            </a:pPr>
            <a:r>
              <a:rPr dirty="0" sz="1600" spc="-5">
                <a:solidFill>
                  <a:srgbClr val="001F5F"/>
                </a:solidFill>
                <a:latin typeface="Arial"/>
                <a:cs typeface="Arial"/>
              </a:rPr>
              <a:t>print </a:t>
            </a:r>
            <a:r>
              <a:rPr dirty="0" sz="1600" spc="-25">
                <a:solidFill>
                  <a:srgbClr val="001F5F"/>
                </a:solidFill>
                <a:latin typeface="Arial"/>
                <a:cs typeface="Arial"/>
              </a:rPr>
              <a:t>("Value </a:t>
            </a:r>
            <a:r>
              <a:rPr dirty="0" sz="1600" spc="-5">
                <a:solidFill>
                  <a:srgbClr val="001F5F"/>
                </a:solidFill>
                <a:latin typeface="Arial"/>
                <a:cs typeface="Arial"/>
              </a:rPr>
              <a:t>of </a:t>
            </a:r>
            <a:r>
              <a:rPr dirty="0" sz="1600" spc="-20">
                <a:solidFill>
                  <a:srgbClr val="001F5F"/>
                </a:solidFill>
                <a:latin typeface="Arial"/>
                <a:cs typeface="Arial"/>
              </a:rPr>
              <a:t>Total(inside </a:t>
            </a:r>
            <a:r>
              <a:rPr dirty="0" sz="1600" spc="-5">
                <a:solidFill>
                  <a:srgbClr val="001F5F"/>
                </a:solidFill>
                <a:latin typeface="Arial"/>
                <a:cs typeface="Arial"/>
              </a:rPr>
              <a:t>the function): ", total)  return</a:t>
            </a:r>
            <a:r>
              <a:rPr dirty="0" sz="1600" spc="10">
                <a:solidFill>
                  <a:srgbClr val="001F5F"/>
                </a:solidFill>
                <a:latin typeface="Arial"/>
                <a:cs typeface="Arial"/>
              </a:rPr>
              <a:t> </a:t>
            </a:r>
            <a:r>
              <a:rPr dirty="0" sz="1600" spc="-5">
                <a:solidFill>
                  <a:srgbClr val="001F5F"/>
                </a:solidFill>
                <a:latin typeface="Arial"/>
                <a:cs typeface="Arial"/>
              </a:rPr>
              <a:t>total;</a:t>
            </a:r>
            <a:endParaRPr sz="1600">
              <a:latin typeface="Arial"/>
              <a:cs typeface="Arial"/>
            </a:endParaRPr>
          </a:p>
        </p:txBody>
      </p:sp>
      <p:sp>
        <p:nvSpPr>
          <p:cNvPr id="8" name="object 8"/>
          <p:cNvSpPr txBox="1"/>
          <p:nvPr/>
        </p:nvSpPr>
        <p:spPr>
          <a:xfrm>
            <a:off x="1005212" y="1147063"/>
            <a:ext cx="5107940" cy="1279525"/>
          </a:xfrm>
          <a:prstGeom prst="rect">
            <a:avLst/>
          </a:prstGeom>
        </p:spPr>
        <p:txBody>
          <a:bodyPr wrap="square" lIns="0" tIns="170815" rIns="0" bIns="0" rtlCol="0" vert="horz">
            <a:spAutoFit/>
          </a:bodyPr>
          <a:lstStyle/>
          <a:p>
            <a:pPr marL="243840" indent="-231140">
              <a:lnSpc>
                <a:spcPct val="100000"/>
              </a:lnSpc>
              <a:spcBef>
                <a:spcPts val="1345"/>
              </a:spcBef>
              <a:buClr>
                <a:srgbClr val="007BC3"/>
              </a:buClr>
              <a:buChar char="•"/>
              <a:tabLst>
                <a:tab pos="243840" algn="l"/>
                <a:tab pos="244475" algn="l"/>
              </a:tabLst>
            </a:pPr>
            <a:r>
              <a:rPr dirty="0" sz="1800" spc="-5">
                <a:solidFill>
                  <a:srgbClr val="6C6D70"/>
                </a:solidFill>
                <a:latin typeface="Arial"/>
                <a:cs typeface="Arial"/>
              </a:rPr>
              <a:t>Used </a:t>
            </a:r>
            <a:r>
              <a:rPr dirty="0" sz="1800">
                <a:solidFill>
                  <a:srgbClr val="6C6D70"/>
                </a:solidFill>
                <a:latin typeface="Arial"/>
                <a:cs typeface="Arial"/>
              </a:rPr>
              <a:t>to </a:t>
            </a:r>
            <a:r>
              <a:rPr dirty="0" sz="1800" spc="-5">
                <a:solidFill>
                  <a:srgbClr val="6C6D70"/>
                </a:solidFill>
                <a:latin typeface="Arial"/>
                <a:cs typeface="Arial"/>
              </a:rPr>
              <a:t>access the variable outside the</a:t>
            </a:r>
            <a:r>
              <a:rPr dirty="0" sz="1800" spc="40">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a:p>
            <a:pPr marL="373380">
              <a:lnSpc>
                <a:spcPct val="100000"/>
              </a:lnSpc>
              <a:spcBef>
                <a:spcPts val="1245"/>
              </a:spcBef>
            </a:pPr>
            <a:r>
              <a:rPr dirty="0" sz="1800" spc="-5" b="1" i="1">
                <a:solidFill>
                  <a:srgbClr val="6C6D70"/>
                </a:solidFill>
                <a:latin typeface="Arial"/>
                <a:cs typeface="Arial"/>
              </a:rPr>
              <a:t>Example:</a:t>
            </a:r>
            <a:endParaRPr sz="1800">
              <a:latin typeface="Arial"/>
              <a:cs typeface="Arial"/>
            </a:endParaRPr>
          </a:p>
          <a:p>
            <a:pPr marL="403860">
              <a:lnSpc>
                <a:spcPct val="100000"/>
              </a:lnSpc>
              <a:spcBef>
                <a:spcPts val="1135"/>
              </a:spcBef>
            </a:pPr>
            <a:r>
              <a:rPr dirty="0" sz="1600" spc="-5">
                <a:solidFill>
                  <a:srgbClr val="001F5F"/>
                </a:solidFill>
                <a:latin typeface="Arial"/>
                <a:cs typeface="Arial"/>
              </a:rPr>
              <a:t>total =</a:t>
            </a:r>
            <a:r>
              <a:rPr dirty="0" sz="1600" spc="10">
                <a:solidFill>
                  <a:srgbClr val="001F5F"/>
                </a:solidFill>
                <a:latin typeface="Arial"/>
                <a:cs typeface="Arial"/>
              </a:rPr>
              <a:t> </a:t>
            </a:r>
            <a:r>
              <a:rPr dirty="0" sz="1600" spc="-5">
                <a:solidFill>
                  <a:srgbClr val="001F5F"/>
                </a:solidFill>
                <a:latin typeface="Arial"/>
                <a:cs typeface="Arial"/>
              </a:rPr>
              <a:t>0</a:t>
            </a:r>
            <a:endParaRPr sz="1600">
              <a:latin typeface="Arial"/>
              <a:cs typeface="Arial"/>
            </a:endParaRPr>
          </a:p>
        </p:txBody>
      </p:sp>
      <p:sp>
        <p:nvSpPr>
          <p:cNvPr id="9" name="object 9"/>
          <p:cNvSpPr txBox="1"/>
          <p:nvPr/>
        </p:nvSpPr>
        <p:spPr>
          <a:xfrm>
            <a:off x="1366405" y="4595874"/>
            <a:ext cx="4453255" cy="1170305"/>
          </a:xfrm>
          <a:prstGeom prst="rect">
            <a:avLst/>
          </a:prstGeom>
        </p:spPr>
        <p:txBody>
          <a:bodyPr wrap="square" lIns="0" tIns="12065" rIns="0" bIns="0" rtlCol="0" vert="horz">
            <a:spAutoFit/>
          </a:bodyPr>
          <a:lstStyle/>
          <a:p>
            <a:pPr marL="42545">
              <a:lnSpc>
                <a:spcPct val="100000"/>
              </a:lnSpc>
              <a:spcBef>
                <a:spcPts val="95"/>
              </a:spcBef>
            </a:pPr>
            <a:r>
              <a:rPr dirty="0" sz="1600" spc="-5" b="1">
                <a:solidFill>
                  <a:srgbClr val="F15928"/>
                </a:solidFill>
                <a:latin typeface="Arial"/>
                <a:cs typeface="Arial"/>
              </a:rPr>
              <a:t># </a:t>
            </a:r>
            <a:r>
              <a:rPr dirty="0" sz="1600" spc="-10" b="1">
                <a:solidFill>
                  <a:srgbClr val="F15928"/>
                </a:solidFill>
                <a:latin typeface="Arial"/>
                <a:cs typeface="Arial"/>
              </a:rPr>
              <a:t>Function</a:t>
            </a:r>
            <a:r>
              <a:rPr dirty="0" sz="1600" spc="25" b="1">
                <a:solidFill>
                  <a:srgbClr val="F15928"/>
                </a:solidFill>
                <a:latin typeface="Arial"/>
                <a:cs typeface="Arial"/>
              </a:rPr>
              <a:t> </a:t>
            </a:r>
            <a:r>
              <a:rPr dirty="0" sz="1600" spc="-10" b="1">
                <a:solidFill>
                  <a:srgbClr val="F15928"/>
                </a:solidFill>
                <a:latin typeface="Arial"/>
                <a:cs typeface="Arial"/>
              </a:rPr>
              <a:t>Invocation</a:t>
            </a:r>
            <a:endParaRPr sz="1600">
              <a:latin typeface="Arial"/>
              <a:cs typeface="Arial"/>
            </a:endParaRPr>
          </a:p>
          <a:p>
            <a:pPr marL="42545">
              <a:lnSpc>
                <a:spcPct val="100000"/>
              </a:lnSpc>
            </a:pPr>
            <a:r>
              <a:rPr dirty="0" sz="1600" spc="-5">
                <a:solidFill>
                  <a:srgbClr val="001F5F"/>
                </a:solidFill>
                <a:latin typeface="Arial"/>
                <a:cs typeface="Arial"/>
              </a:rPr>
              <a:t>add( 25, 12</a:t>
            </a:r>
            <a:r>
              <a:rPr dirty="0" sz="1600" spc="10">
                <a:solidFill>
                  <a:srgbClr val="001F5F"/>
                </a:solidFill>
                <a:latin typeface="Arial"/>
                <a:cs typeface="Arial"/>
              </a:rPr>
              <a:t> </a:t>
            </a:r>
            <a:r>
              <a:rPr dirty="0" sz="1600" spc="-5">
                <a:solidFill>
                  <a:srgbClr val="001F5F"/>
                </a:solidFill>
                <a:latin typeface="Arial"/>
                <a:cs typeface="Arial"/>
              </a:rPr>
              <a:t>);</a:t>
            </a:r>
            <a:endParaRPr sz="1600">
              <a:latin typeface="Arial"/>
              <a:cs typeface="Arial"/>
            </a:endParaRPr>
          </a:p>
          <a:p>
            <a:pPr marL="42545">
              <a:lnSpc>
                <a:spcPct val="100000"/>
              </a:lnSpc>
            </a:pPr>
            <a:r>
              <a:rPr dirty="0" sz="1600" spc="-15">
                <a:solidFill>
                  <a:srgbClr val="001F5F"/>
                </a:solidFill>
                <a:latin typeface="Arial"/>
                <a:cs typeface="Arial"/>
              </a:rPr>
              <a:t>print("Value </a:t>
            </a:r>
            <a:r>
              <a:rPr dirty="0" sz="1600" spc="-5">
                <a:solidFill>
                  <a:srgbClr val="001F5F"/>
                </a:solidFill>
                <a:latin typeface="Arial"/>
                <a:cs typeface="Arial"/>
              </a:rPr>
              <a:t>of </a:t>
            </a:r>
            <a:r>
              <a:rPr dirty="0" sz="1600" spc="-20">
                <a:solidFill>
                  <a:srgbClr val="001F5F"/>
                </a:solidFill>
                <a:latin typeface="Arial"/>
                <a:cs typeface="Arial"/>
              </a:rPr>
              <a:t>Total(outside </a:t>
            </a:r>
            <a:r>
              <a:rPr dirty="0" sz="1600" spc="-5">
                <a:solidFill>
                  <a:srgbClr val="001F5F"/>
                </a:solidFill>
                <a:latin typeface="Arial"/>
                <a:cs typeface="Arial"/>
              </a:rPr>
              <a:t>the function): ",</a:t>
            </a:r>
            <a:r>
              <a:rPr dirty="0" sz="1600" spc="125">
                <a:solidFill>
                  <a:srgbClr val="001F5F"/>
                </a:solidFill>
                <a:latin typeface="Arial"/>
                <a:cs typeface="Arial"/>
              </a:rPr>
              <a:t> </a:t>
            </a:r>
            <a:r>
              <a:rPr dirty="0" sz="1600" spc="-5">
                <a:solidFill>
                  <a:srgbClr val="001F5F"/>
                </a:solidFill>
                <a:latin typeface="Arial"/>
                <a:cs typeface="Arial"/>
              </a:rPr>
              <a:t>total)</a:t>
            </a:r>
            <a:endParaRPr sz="1600">
              <a:latin typeface="Arial"/>
              <a:cs typeface="Arial"/>
            </a:endParaRPr>
          </a:p>
          <a:p>
            <a:pPr marL="12700">
              <a:lnSpc>
                <a:spcPct val="100000"/>
              </a:lnSpc>
              <a:spcBef>
                <a:spcPts val="1095"/>
              </a:spcBef>
            </a:pPr>
            <a:r>
              <a:rPr dirty="0" sz="1800" b="1" i="1">
                <a:solidFill>
                  <a:srgbClr val="6C6D70"/>
                </a:solidFill>
                <a:latin typeface="Arial"/>
                <a:cs typeface="Arial"/>
              </a:rPr>
              <a:t>Output:</a:t>
            </a:r>
            <a:endParaRPr sz="1800">
              <a:latin typeface="Arial"/>
              <a:cs typeface="Arial"/>
            </a:endParaRPr>
          </a:p>
        </p:txBody>
      </p:sp>
      <p:sp>
        <p:nvSpPr>
          <p:cNvPr id="10" name="object 10"/>
          <p:cNvSpPr/>
          <p:nvPr/>
        </p:nvSpPr>
        <p:spPr>
          <a:xfrm>
            <a:off x="1319665" y="5873496"/>
            <a:ext cx="4102735" cy="584200"/>
          </a:xfrm>
          <a:custGeom>
            <a:avLst/>
            <a:gdLst/>
            <a:ahLst/>
            <a:cxnLst/>
            <a:rect l="l" t="t" r="r" b="b"/>
            <a:pathLst>
              <a:path w="4102735" h="584200">
                <a:moveTo>
                  <a:pt x="0" y="0"/>
                </a:moveTo>
                <a:lnTo>
                  <a:pt x="0" y="583692"/>
                </a:lnTo>
                <a:lnTo>
                  <a:pt x="4102608" y="583692"/>
                </a:lnTo>
                <a:lnTo>
                  <a:pt x="4102608" y="0"/>
                </a:lnTo>
                <a:lnTo>
                  <a:pt x="0" y="0"/>
                </a:lnTo>
                <a:close/>
              </a:path>
            </a:pathLst>
          </a:custGeom>
          <a:solidFill>
            <a:srgbClr val="F2F2F2"/>
          </a:solidFill>
        </p:spPr>
        <p:txBody>
          <a:bodyPr wrap="square" lIns="0" tIns="0" rIns="0" bIns="0" rtlCol="0"/>
          <a:lstStyle/>
          <a:p/>
        </p:txBody>
      </p:sp>
      <p:sp>
        <p:nvSpPr>
          <p:cNvPr id="11" name="object 11"/>
          <p:cNvSpPr/>
          <p:nvPr/>
        </p:nvSpPr>
        <p:spPr>
          <a:xfrm>
            <a:off x="1305949" y="5858256"/>
            <a:ext cx="4131945" cy="614680"/>
          </a:xfrm>
          <a:custGeom>
            <a:avLst/>
            <a:gdLst/>
            <a:ahLst/>
            <a:cxnLst/>
            <a:rect l="l" t="t" r="r" b="b"/>
            <a:pathLst>
              <a:path w="4131945" h="614679">
                <a:moveTo>
                  <a:pt x="4131561" y="606552"/>
                </a:moveTo>
                <a:lnTo>
                  <a:pt x="4131561" y="6096"/>
                </a:lnTo>
                <a:lnTo>
                  <a:pt x="4125465" y="0"/>
                </a:lnTo>
                <a:lnTo>
                  <a:pt x="6096" y="0"/>
                </a:lnTo>
                <a:lnTo>
                  <a:pt x="0" y="6096"/>
                </a:lnTo>
                <a:lnTo>
                  <a:pt x="0" y="606552"/>
                </a:lnTo>
                <a:lnTo>
                  <a:pt x="6096" y="614172"/>
                </a:lnTo>
                <a:lnTo>
                  <a:pt x="13716" y="614172"/>
                </a:lnTo>
                <a:lnTo>
                  <a:pt x="13716" y="28956"/>
                </a:lnTo>
                <a:lnTo>
                  <a:pt x="27432" y="15240"/>
                </a:lnTo>
                <a:lnTo>
                  <a:pt x="27432" y="28956"/>
                </a:lnTo>
                <a:lnTo>
                  <a:pt x="4102605" y="28956"/>
                </a:lnTo>
                <a:lnTo>
                  <a:pt x="4102605" y="15240"/>
                </a:lnTo>
                <a:lnTo>
                  <a:pt x="4116321" y="28956"/>
                </a:lnTo>
                <a:lnTo>
                  <a:pt x="4116321" y="614172"/>
                </a:lnTo>
                <a:lnTo>
                  <a:pt x="4125465" y="614172"/>
                </a:lnTo>
                <a:lnTo>
                  <a:pt x="4131561" y="606552"/>
                </a:lnTo>
                <a:close/>
              </a:path>
              <a:path w="4131945" h="614679">
                <a:moveTo>
                  <a:pt x="27432" y="28956"/>
                </a:moveTo>
                <a:lnTo>
                  <a:pt x="27432" y="15240"/>
                </a:lnTo>
                <a:lnTo>
                  <a:pt x="13716" y="28956"/>
                </a:lnTo>
                <a:lnTo>
                  <a:pt x="27432" y="28956"/>
                </a:lnTo>
                <a:close/>
              </a:path>
              <a:path w="4131945" h="614679">
                <a:moveTo>
                  <a:pt x="27432" y="585216"/>
                </a:moveTo>
                <a:lnTo>
                  <a:pt x="27432" y="28956"/>
                </a:lnTo>
                <a:lnTo>
                  <a:pt x="13716" y="28956"/>
                </a:lnTo>
                <a:lnTo>
                  <a:pt x="13716" y="585216"/>
                </a:lnTo>
                <a:lnTo>
                  <a:pt x="27432" y="585216"/>
                </a:lnTo>
                <a:close/>
              </a:path>
              <a:path w="4131945" h="614679">
                <a:moveTo>
                  <a:pt x="4116321" y="585216"/>
                </a:moveTo>
                <a:lnTo>
                  <a:pt x="13716" y="585216"/>
                </a:lnTo>
                <a:lnTo>
                  <a:pt x="27432" y="598932"/>
                </a:lnTo>
                <a:lnTo>
                  <a:pt x="27432" y="614172"/>
                </a:lnTo>
                <a:lnTo>
                  <a:pt x="4102605" y="614172"/>
                </a:lnTo>
                <a:lnTo>
                  <a:pt x="4102605" y="598932"/>
                </a:lnTo>
                <a:lnTo>
                  <a:pt x="4116321" y="585216"/>
                </a:lnTo>
                <a:close/>
              </a:path>
              <a:path w="4131945" h="614679">
                <a:moveTo>
                  <a:pt x="27432" y="614172"/>
                </a:moveTo>
                <a:lnTo>
                  <a:pt x="27432" y="598932"/>
                </a:lnTo>
                <a:lnTo>
                  <a:pt x="13716" y="585216"/>
                </a:lnTo>
                <a:lnTo>
                  <a:pt x="13716" y="614172"/>
                </a:lnTo>
                <a:lnTo>
                  <a:pt x="27432" y="614172"/>
                </a:lnTo>
                <a:close/>
              </a:path>
              <a:path w="4131945" h="614679">
                <a:moveTo>
                  <a:pt x="4116321" y="28956"/>
                </a:moveTo>
                <a:lnTo>
                  <a:pt x="4102605" y="15240"/>
                </a:lnTo>
                <a:lnTo>
                  <a:pt x="4102605" y="28956"/>
                </a:lnTo>
                <a:lnTo>
                  <a:pt x="4116321" y="28956"/>
                </a:lnTo>
                <a:close/>
              </a:path>
              <a:path w="4131945" h="614679">
                <a:moveTo>
                  <a:pt x="4116321" y="585216"/>
                </a:moveTo>
                <a:lnTo>
                  <a:pt x="4116321" y="28956"/>
                </a:lnTo>
                <a:lnTo>
                  <a:pt x="4102605" y="28956"/>
                </a:lnTo>
                <a:lnTo>
                  <a:pt x="4102605" y="585216"/>
                </a:lnTo>
                <a:lnTo>
                  <a:pt x="4116321" y="585216"/>
                </a:lnTo>
                <a:close/>
              </a:path>
              <a:path w="4131945" h="614679">
                <a:moveTo>
                  <a:pt x="4116321" y="614172"/>
                </a:moveTo>
                <a:lnTo>
                  <a:pt x="4116321" y="585216"/>
                </a:lnTo>
                <a:lnTo>
                  <a:pt x="4102605" y="598932"/>
                </a:lnTo>
                <a:lnTo>
                  <a:pt x="4102605" y="614172"/>
                </a:lnTo>
                <a:lnTo>
                  <a:pt x="4116321" y="614172"/>
                </a:lnTo>
                <a:close/>
              </a:path>
            </a:pathLst>
          </a:custGeom>
          <a:solidFill>
            <a:srgbClr val="F15928"/>
          </a:solidFill>
        </p:spPr>
        <p:txBody>
          <a:bodyPr wrap="square" lIns="0" tIns="0" rIns="0" bIns="0" rtlCol="0"/>
          <a:lstStyle/>
          <a:p/>
        </p:txBody>
      </p:sp>
      <p:sp>
        <p:nvSpPr>
          <p:cNvPr id="12" name="object 12"/>
          <p:cNvSpPr txBox="1"/>
          <p:nvPr/>
        </p:nvSpPr>
        <p:spPr>
          <a:xfrm>
            <a:off x="1396885" y="5900417"/>
            <a:ext cx="3532504" cy="513080"/>
          </a:xfrm>
          <a:prstGeom prst="rect">
            <a:avLst/>
          </a:prstGeom>
        </p:spPr>
        <p:txBody>
          <a:bodyPr wrap="square" lIns="0" tIns="12065" rIns="0" bIns="0" rtlCol="0" vert="horz">
            <a:spAutoFit/>
          </a:bodyPr>
          <a:lstStyle/>
          <a:p>
            <a:pPr marL="12700" marR="5080">
              <a:lnSpc>
                <a:spcPct val="100000"/>
              </a:lnSpc>
              <a:spcBef>
                <a:spcPts val="95"/>
              </a:spcBef>
            </a:pPr>
            <a:r>
              <a:rPr dirty="0" sz="1600" spc="-30">
                <a:solidFill>
                  <a:srgbClr val="001F5F"/>
                </a:solidFill>
                <a:latin typeface="Arial"/>
                <a:cs typeface="Arial"/>
              </a:rPr>
              <a:t>Value </a:t>
            </a:r>
            <a:r>
              <a:rPr dirty="0" sz="1600" spc="-5">
                <a:solidFill>
                  <a:srgbClr val="001F5F"/>
                </a:solidFill>
                <a:latin typeface="Arial"/>
                <a:cs typeface="Arial"/>
              </a:rPr>
              <a:t>of </a:t>
            </a:r>
            <a:r>
              <a:rPr dirty="0" sz="1600" spc="-20">
                <a:solidFill>
                  <a:srgbClr val="001F5F"/>
                </a:solidFill>
                <a:latin typeface="Arial"/>
                <a:cs typeface="Arial"/>
              </a:rPr>
              <a:t>Total(inside </a:t>
            </a:r>
            <a:r>
              <a:rPr dirty="0" sz="1600" spc="-5">
                <a:solidFill>
                  <a:srgbClr val="001F5F"/>
                </a:solidFill>
                <a:latin typeface="Arial"/>
                <a:cs typeface="Arial"/>
              </a:rPr>
              <a:t>the function): 37  </a:t>
            </a:r>
            <a:r>
              <a:rPr dirty="0" sz="1600" spc="-30">
                <a:solidFill>
                  <a:srgbClr val="001F5F"/>
                </a:solidFill>
                <a:latin typeface="Arial"/>
                <a:cs typeface="Arial"/>
              </a:rPr>
              <a:t>Value </a:t>
            </a:r>
            <a:r>
              <a:rPr dirty="0" sz="1600" spc="-5">
                <a:solidFill>
                  <a:srgbClr val="001F5F"/>
                </a:solidFill>
                <a:latin typeface="Arial"/>
                <a:cs typeface="Arial"/>
              </a:rPr>
              <a:t>of </a:t>
            </a:r>
            <a:r>
              <a:rPr dirty="0" sz="1600" spc="-20">
                <a:solidFill>
                  <a:srgbClr val="001F5F"/>
                </a:solidFill>
                <a:latin typeface="Arial"/>
                <a:cs typeface="Arial"/>
              </a:rPr>
              <a:t>Total(outside </a:t>
            </a:r>
            <a:r>
              <a:rPr dirty="0" sz="1600" spc="-5">
                <a:solidFill>
                  <a:srgbClr val="001F5F"/>
                </a:solidFill>
                <a:latin typeface="Arial"/>
                <a:cs typeface="Arial"/>
              </a:rPr>
              <a:t>the function):</a:t>
            </a:r>
            <a:r>
              <a:rPr dirty="0" sz="1600" spc="100">
                <a:solidFill>
                  <a:srgbClr val="001F5F"/>
                </a:solidFill>
                <a:latin typeface="Arial"/>
                <a:cs typeface="Arial"/>
              </a:rPr>
              <a:t> </a:t>
            </a:r>
            <a:r>
              <a:rPr dirty="0" sz="1600" spc="-5">
                <a:solidFill>
                  <a:srgbClr val="001F5F"/>
                </a:solidFill>
                <a:latin typeface="Arial"/>
                <a:cs typeface="Arial"/>
              </a:rPr>
              <a:t>37</a:t>
            </a:r>
            <a:endParaRPr sz="1600">
              <a:latin typeface="Arial"/>
              <a:cs typeface="Arial"/>
            </a:endParaRPr>
          </a:p>
        </p:txBody>
      </p:sp>
      <p:sp>
        <p:nvSpPr>
          <p:cNvPr id="13" name="object 13"/>
          <p:cNvSpPr/>
          <p:nvPr/>
        </p:nvSpPr>
        <p:spPr>
          <a:xfrm>
            <a:off x="4998598" y="2712013"/>
            <a:ext cx="4769485" cy="1053465"/>
          </a:xfrm>
          <a:custGeom>
            <a:avLst/>
            <a:gdLst/>
            <a:ahLst/>
            <a:cxnLst/>
            <a:rect l="l" t="t" r="r" b="b"/>
            <a:pathLst>
              <a:path w="4769484" h="1053464">
                <a:moveTo>
                  <a:pt x="1569720" y="752432"/>
                </a:moveTo>
                <a:lnTo>
                  <a:pt x="1569720" y="555442"/>
                </a:lnTo>
                <a:lnTo>
                  <a:pt x="0" y="788614"/>
                </a:lnTo>
                <a:lnTo>
                  <a:pt x="1569720" y="752432"/>
                </a:lnTo>
                <a:close/>
              </a:path>
              <a:path w="4769484" h="1053464">
                <a:moveTo>
                  <a:pt x="4769446" y="520914"/>
                </a:moveTo>
                <a:lnTo>
                  <a:pt x="4761938" y="475391"/>
                </a:lnTo>
                <a:lnTo>
                  <a:pt x="4743555" y="431976"/>
                </a:lnTo>
                <a:lnTo>
                  <a:pt x="4714738" y="389827"/>
                </a:lnTo>
                <a:lnTo>
                  <a:pt x="4675957" y="349081"/>
                </a:lnTo>
                <a:lnTo>
                  <a:pt x="4627677" y="309876"/>
                </a:lnTo>
                <a:lnTo>
                  <a:pt x="4570366" y="272351"/>
                </a:lnTo>
                <a:lnTo>
                  <a:pt x="4504492" y="236644"/>
                </a:lnTo>
                <a:lnTo>
                  <a:pt x="4468490" y="219515"/>
                </a:lnTo>
                <a:lnTo>
                  <a:pt x="4430522" y="202892"/>
                </a:lnTo>
                <a:lnTo>
                  <a:pt x="4390647" y="186793"/>
                </a:lnTo>
                <a:lnTo>
                  <a:pt x="4348924" y="171235"/>
                </a:lnTo>
                <a:lnTo>
                  <a:pt x="4305410" y="156234"/>
                </a:lnTo>
                <a:lnTo>
                  <a:pt x="4260164" y="141809"/>
                </a:lnTo>
                <a:lnTo>
                  <a:pt x="4213245" y="127977"/>
                </a:lnTo>
                <a:lnTo>
                  <a:pt x="4164711" y="114754"/>
                </a:lnTo>
                <a:lnTo>
                  <a:pt x="4114620" y="102158"/>
                </a:lnTo>
                <a:lnTo>
                  <a:pt x="4063031" y="90207"/>
                </a:lnTo>
                <a:lnTo>
                  <a:pt x="4010002" y="78917"/>
                </a:lnTo>
                <a:lnTo>
                  <a:pt x="3955592" y="68307"/>
                </a:lnTo>
                <a:lnTo>
                  <a:pt x="3899859" y="58392"/>
                </a:lnTo>
                <a:lnTo>
                  <a:pt x="3842862" y="49191"/>
                </a:lnTo>
                <a:lnTo>
                  <a:pt x="3784658" y="40720"/>
                </a:lnTo>
                <a:lnTo>
                  <a:pt x="3725307" y="32998"/>
                </a:lnTo>
                <a:lnTo>
                  <a:pt x="3664867" y="26040"/>
                </a:lnTo>
                <a:lnTo>
                  <a:pt x="3603395" y="19865"/>
                </a:lnTo>
                <a:lnTo>
                  <a:pt x="3540952" y="14490"/>
                </a:lnTo>
                <a:lnTo>
                  <a:pt x="3477594" y="9932"/>
                </a:lnTo>
                <a:lnTo>
                  <a:pt x="3413381" y="6208"/>
                </a:lnTo>
                <a:lnTo>
                  <a:pt x="3348371" y="3335"/>
                </a:lnTo>
                <a:lnTo>
                  <a:pt x="3282622" y="1331"/>
                </a:lnTo>
                <a:lnTo>
                  <a:pt x="3216193" y="214"/>
                </a:lnTo>
                <a:lnTo>
                  <a:pt x="3149142" y="0"/>
                </a:lnTo>
                <a:lnTo>
                  <a:pt x="3081528" y="706"/>
                </a:lnTo>
                <a:lnTo>
                  <a:pt x="3010323" y="2449"/>
                </a:lnTo>
                <a:lnTo>
                  <a:pt x="2940088" y="5191"/>
                </a:lnTo>
                <a:lnTo>
                  <a:pt x="2870884" y="8910"/>
                </a:lnTo>
                <a:lnTo>
                  <a:pt x="2802773" y="13583"/>
                </a:lnTo>
                <a:lnTo>
                  <a:pt x="2735815" y="19188"/>
                </a:lnTo>
                <a:lnTo>
                  <a:pt x="2670073" y="25702"/>
                </a:lnTo>
                <a:lnTo>
                  <a:pt x="2605608" y="33103"/>
                </a:lnTo>
                <a:lnTo>
                  <a:pt x="2542480" y="41368"/>
                </a:lnTo>
                <a:lnTo>
                  <a:pt x="2480752" y="50474"/>
                </a:lnTo>
                <a:lnTo>
                  <a:pt x="2420485" y="60398"/>
                </a:lnTo>
                <a:lnTo>
                  <a:pt x="2361740" y="71120"/>
                </a:lnTo>
                <a:lnTo>
                  <a:pt x="2304578" y="82615"/>
                </a:lnTo>
                <a:lnTo>
                  <a:pt x="2248896" y="94901"/>
                </a:lnTo>
                <a:lnTo>
                  <a:pt x="2195251" y="107835"/>
                </a:lnTo>
                <a:lnTo>
                  <a:pt x="2143208" y="121516"/>
                </a:lnTo>
                <a:lnTo>
                  <a:pt x="2092995" y="135880"/>
                </a:lnTo>
                <a:lnTo>
                  <a:pt x="2044672" y="150905"/>
                </a:lnTo>
                <a:lnTo>
                  <a:pt x="1998300" y="166568"/>
                </a:lnTo>
                <a:lnTo>
                  <a:pt x="1953942" y="182847"/>
                </a:lnTo>
                <a:lnTo>
                  <a:pt x="1911658" y="199720"/>
                </a:lnTo>
                <a:lnTo>
                  <a:pt x="1871511" y="217163"/>
                </a:lnTo>
                <a:lnTo>
                  <a:pt x="1833560" y="235154"/>
                </a:lnTo>
                <a:lnTo>
                  <a:pt x="1797869" y="253670"/>
                </a:lnTo>
                <a:lnTo>
                  <a:pt x="1764497" y="272689"/>
                </a:lnTo>
                <a:lnTo>
                  <a:pt x="1704959" y="312147"/>
                </a:lnTo>
                <a:lnTo>
                  <a:pt x="1655439" y="353345"/>
                </a:lnTo>
                <a:lnTo>
                  <a:pt x="1616426" y="396104"/>
                </a:lnTo>
                <a:lnTo>
                  <a:pt x="1588412" y="440243"/>
                </a:lnTo>
                <a:lnTo>
                  <a:pt x="1571888" y="485581"/>
                </a:lnTo>
                <a:lnTo>
                  <a:pt x="1567345" y="531938"/>
                </a:lnTo>
                <a:lnTo>
                  <a:pt x="1569720" y="555442"/>
                </a:lnTo>
                <a:lnTo>
                  <a:pt x="1569720" y="752432"/>
                </a:lnTo>
                <a:lnTo>
                  <a:pt x="1719072" y="748990"/>
                </a:lnTo>
                <a:lnTo>
                  <a:pt x="1746035" y="767053"/>
                </a:lnTo>
                <a:lnTo>
                  <a:pt x="1774883" y="784660"/>
                </a:lnTo>
                <a:lnTo>
                  <a:pt x="1838024" y="818466"/>
                </a:lnTo>
                <a:lnTo>
                  <a:pt x="1908072" y="850329"/>
                </a:lnTo>
                <a:lnTo>
                  <a:pt x="1945554" y="865509"/>
                </a:lnTo>
                <a:lnTo>
                  <a:pt x="1984605" y="880173"/>
                </a:lnTo>
                <a:lnTo>
                  <a:pt x="2025171" y="894313"/>
                </a:lnTo>
                <a:lnTo>
                  <a:pt x="2067201" y="907918"/>
                </a:lnTo>
                <a:lnTo>
                  <a:pt x="2110641" y="920979"/>
                </a:lnTo>
                <a:lnTo>
                  <a:pt x="2155439" y="933486"/>
                </a:lnTo>
                <a:lnTo>
                  <a:pt x="2201541" y="945430"/>
                </a:lnTo>
                <a:lnTo>
                  <a:pt x="2249061" y="956836"/>
                </a:lnTo>
                <a:lnTo>
                  <a:pt x="2297450" y="967586"/>
                </a:lnTo>
                <a:lnTo>
                  <a:pt x="2347150" y="977780"/>
                </a:lnTo>
                <a:lnTo>
                  <a:pt x="2397945" y="987371"/>
                </a:lnTo>
                <a:lnTo>
                  <a:pt x="2449780" y="996350"/>
                </a:lnTo>
                <a:lnTo>
                  <a:pt x="2502604" y="1004706"/>
                </a:lnTo>
                <a:lnTo>
                  <a:pt x="2556364" y="1012430"/>
                </a:lnTo>
                <a:lnTo>
                  <a:pt x="2611006" y="1019513"/>
                </a:lnTo>
                <a:lnTo>
                  <a:pt x="2666479" y="1025944"/>
                </a:lnTo>
                <a:lnTo>
                  <a:pt x="2722729" y="1031713"/>
                </a:lnTo>
                <a:lnTo>
                  <a:pt x="2779704" y="1036811"/>
                </a:lnTo>
                <a:lnTo>
                  <a:pt x="2837351" y="1041229"/>
                </a:lnTo>
                <a:lnTo>
                  <a:pt x="2895617" y="1044956"/>
                </a:lnTo>
                <a:lnTo>
                  <a:pt x="2954450" y="1047982"/>
                </a:lnTo>
                <a:lnTo>
                  <a:pt x="3013796" y="1050298"/>
                </a:lnTo>
                <a:lnTo>
                  <a:pt x="3073603" y="1051895"/>
                </a:lnTo>
                <a:lnTo>
                  <a:pt x="3133819" y="1052761"/>
                </a:lnTo>
                <a:lnTo>
                  <a:pt x="3194390" y="1052888"/>
                </a:lnTo>
                <a:lnTo>
                  <a:pt x="3255264" y="1052266"/>
                </a:lnTo>
                <a:lnTo>
                  <a:pt x="3326468" y="1050403"/>
                </a:lnTo>
                <a:lnTo>
                  <a:pt x="3396703" y="1047547"/>
                </a:lnTo>
                <a:lnTo>
                  <a:pt x="3465907" y="1043721"/>
                </a:lnTo>
                <a:lnTo>
                  <a:pt x="3534019" y="1038947"/>
                </a:lnTo>
                <a:lnTo>
                  <a:pt x="3600976" y="1033249"/>
                </a:lnTo>
                <a:lnTo>
                  <a:pt x="3666718" y="1026648"/>
                </a:lnTo>
                <a:lnTo>
                  <a:pt x="3731184" y="1019167"/>
                </a:lnTo>
                <a:lnTo>
                  <a:pt x="3794311" y="1010829"/>
                </a:lnTo>
                <a:lnTo>
                  <a:pt x="3856039" y="1001656"/>
                </a:lnTo>
                <a:lnTo>
                  <a:pt x="3916306" y="991671"/>
                </a:lnTo>
                <a:lnTo>
                  <a:pt x="3975052" y="980897"/>
                </a:lnTo>
                <a:lnTo>
                  <a:pt x="4032213" y="969355"/>
                </a:lnTo>
                <a:lnTo>
                  <a:pt x="4087730" y="957069"/>
                </a:lnTo>
                <a:lnTo>
                  <a:pt x="4141540" y="944061"/>
                </a:lnTo>
                <a:lnTo>
                  <a:pt x="4193583" y="930354"/>
                </a:lnTo>
                <a:lnTo>
                  <a:pt x="4243796" y="915969"/>
                </a:lnTo>
                <a:lnTo>
                  <a:pt x="4292120" y="900931"/>
                </a:lnTo>
                <a:lnTo>
                  <a:pt x="4338491" y="885261"/>
                </a:lnTo>
                <a:lnTo>
                  <a:pt x="4382849" y="868982"/>
                </a:lnTo>
                <a:lnTo>
                  <a:pt x="4425133" y="852116"/>
                </a:lnTo>
                <a:lnTo>
                  <a:pt x="4465281" y="834687"/>
                </a:lnTo>
                <a:lnTo>
                  <a:pt x="4503231" y="816716"/>
                </a:lnTo>
                <a:lnTo>
                  <a:pt x="4538923" y="798226"/>
                </a:lnTo>
                <a:lnTo>
                  <a:pt x="4572294" y="779240"/>
                </a:lnTo>
                <a:lnTo>
                  <a:pt x="4631832" y="739870"/>
                </a:lnTo>
                <a:lnTo>
                  <a:pt x="4681352" y="698785"/>
                </a:lnTo>
                <a:lnTo>
                  <a:pt x="4720365" y="656166"/>
                </a:lnTo>
                <a:lnTo>
                  <a:pt x="4748379" y="612195"/>
                </a:lnTo>
                <a:lnTo>
                  <a:pt x="4764903" y="567050"/>
                </a:lnTo>
                <a:lnTo>
                  <a:pt x="4768703" y="544095"/>
                </a:lnTo>
                <a:lnTo>
                  <a:pt x="4769446" y="520914"/>
                </a:lnTo>
                <a:close/>
              </a:path>
            </a:pathLst>
          </a:custGeom>
          <a:solidFill>
            <a:srgbClr val="007BC3"/>
          </a:solidFill>
        </p:spPr>
        <p:txBody>
          <a:bodyPr wrap="square" lIns="0" tIns="0" rIns="0" bIns="0" rtlCol="0"/>
          <a:lstStyle/>
          <a:p/>
        </p:txBody>
      </p:sp>
      <p:sp>
        <p:nvSpPr>
          <p:cNvPr id="14" name="object 14"/>
          <p:cNvSpPr txBox="1"/>
          <p:nvPr/>
        </p:nvSpPr>
        <p:spPr>
          <a:xfrm>
            <a:off x="7131694" y="2943858"/>
            <a:ext cx="2070100" cy="299720"/>
          </a:xfrm>
          <a:prstGeom prst="rect">
            <a:avLst/>
          </a:prstGeom>
        </p:spPr>
        <p:txBody>
          <a:bodyPr wrap="square" lIns="0" tIns="12700" rIns="0" bIns="0" rtlCol="0" vert="horz">
            <a:spAutoFit/>
          </a:bodyPr>
          <a:lstStyle/>
          <a:p>
            <a:pPr marL="12700">
              <a:lnSpc>
                <a:spcPct val="100000"/>
              </a:lnSpc>
              <a:spcBef>
                <a:spcPts val="100"/>
              </a:spcBef>
            </a:pPr>
            <a:r>
              <a:rPr dirty="0" sz="1800" spc="-10" b="1">
                <a:solidFill>
                  <a:srgbClr val="FFFFFF"/>
                </a:solidFill>
                <a:latin typeface="Arial"/>
                <a:cs typeface="Arial"/>
              </a:rPr>
              <a:t>Observe </a:t>
            </a:r>
            <a:r>
              <a:rPr dirty="0" sz="1800" b="1">
                <a:solidFill>
                  <a:srgbClr val="FFFFFF"/>
                </a:solidFill>
                <a:latin typeface="Arial"/>
                <a:cs typeface="Arial"/>
              </a:rPr>
              <a:t>the</a:t>
            </a:r>
            <a:r>
              <a:rPr dirty="0" sz="1800" spc="-30" b="1">
                <a:solidFill>
                  <a:srgbClr val="FFFFFF"/>
                </a:solidFill>
                <a:latin typeface="Arial"/>
                <a:cs typeface="Arial"/>
              </a:rPr>
              <a:t> </a:t>
            </a:r>
            <a:r>
              <a:rPr dirty="0" sz="1800" spc="-5" b="1">
                <a:solidFill>
                  <a:srgbClr val="FFFFFF"/>
                </a:solidFill>
                <a:latin typeface="Arial"/>
                <a:cs typeface="Arial"/>
              </a:rPr>
              <a:t>usage</a:t>
            </a:r>
            <a:endParaRPr sz="1800">
              <a:latin typeface="Arial"/>
              <a:cs typeface="Arial"/>
            </a:endParaRPr>
          </a:p>
        </p:txBody>
      </p:sp>
      <p:sp>
        <p:nvSpPr>
          <p:cNvPr id="15" name="object 15"/>
          <p:cNvSpPr txBox="1"/>
          <p:nvPr/>
        </p:nvSpPr>
        <p:spPr>
          <a:xfrm>
            <a:off x="7117978" y="3218178"/>
            <a:ext cx="2097405"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FFFFFF"/>
                </a:solidFill>
                <a:latin typeface="Arial"/>
                <a:cs typeface="Arial"/>
              </a:rPr>
              <a:t>of keyword</a:t>
            </a:r>
            <a:r>
              <a:rPr dirty="0" sz="1800" spc="-85" b="1">
                <a:solidFill>
                  <a:srgbClr val="FFFFFF"/>
                </a:solidFill>
                <a:latin typeface="Arial"/>
                <a:cs typeface="Arial"/>
              </a:rPr>
              <a:t> </a:t>
            </a:r>
            <a:r>
              <a:rPr dirty="0" sz="1800" spc="-5" b="1">
                <a:solidFill>
                  <a:srgbClr val="FFFFFF"/>
                </a:solidFill>
                <a:latin typeface="Arial"/>
                <a:cs typeface="Arial"/>
              </a:rPr>
              <a:t>‘global’</a:t>
            </a:r>
            <a:endParaRPr sz="1800">
              <a:latin typeface="Arial"/>
              <a:cs typeface="Arial"/>
            </a:endParaRPr>
          </a:p>
        </p:txBody>
      </p:sp>
      <p:sp>
        <p:nvSpPr>
          <p:cNvPr id="16" name="object 16"/>
          <p:cNvSpPr/>
          <p:nvPr/>
        </p:nvSpPr>
        <p:spPr>
          <a:xfrm>
            <a:off x="4910206" y="5683218"/>
            <a:ext cx="4858385" cy="990600"/>
          </a:xfrm>
          <a:custGeom>
            <a:avLst/>
            <a:gdLst/>
            <a:ahLst/>
            <a:cxnLst/>
            <a:rect l="l" t="t" r="r" b="b"/>
            <a:pathLst>
              <a:path w="4858384" h="990600">
                <a:moveTo>
                  <a:pt x="4858274" y="487986"/>
                </a:moveTo>
                <a:lnTo>
                  <a:pt x="4850344" y="445080"/>
                </a:lnTo>
                <a:lnTo>
                  <a:pt x="4830629" y="403108"/>
                </a:lnTo>
                <a:lnTo>
                  <a:pt x="4799608" y="362244"/>
                </a:lnTo>
                <a:lnTo>
                  <a:pt x="4757761" y="322660"/>
                </a:lnTo>
                <a:lnTo>
                  <a:pt x="4705567" y="284532"/>
                </a:lnTo>
                <a:lnTo>
                  <a:pt x="4643505" y="248030"/>
                </a:lnTo>
                <a:lnTo>
                  <a:pt x="4608924" y="230444"/>
                </a:lnTo>
                <a:lnTo>
                  <a:pt x="4572056" y="213330"/>
                </a:lnTo>
                <a:lnTo>
                  <a:pt x="4532960" y="196709"/>
                </a:lnTo>
                <a:lnTo>
                  <a:pt x="4491698" y="180604"/>
                </a:lnTo>
                <a:lnTo>
                  <a:pt x="4448328" y="165035"/>
                </a:lnTo>
                <a:lnTo>
                  <a:pt x="4402911" y="150025"/>
                </a:lnTo>
                <a:lnTo>
                  <a:pt x="4355507" y="135595"/>
                </a:lnTo>
                <a:lnTo>
                  <a:pt x="4306175" y="121767"/>
                </a:lnTo>
                <a:lnTo>
                  <a:pt x="4254976" y="108563"/>
                </a:lnTo>
                <a:lnTo>
                  <a:pt x="4201969" y="96003"/>
                </a:lnTo>
                <a:lnTo>
                  <a:pt x="4147214" y="84111"/>
                </a:lnTo>
                <a:lnTo>
                  <a:pt x="4090772" y="72907"/>
                </a:lnTo>
                <a:lnTo>
                  <a:pt x="4032702" y="62413"/>
                </a:lnTo>
                <a:lnTo>
                  <a:pt x="3973064" y="52651"/>
                </a:lnTo>
                <a:lnTo>
                  <a:pt x="3911918" y="43643"/>
                </a:lnTo>
                <a:lnTo>
                  <a:pt x="3849324" y="35410"/>
                </a:lnTo>
                <a:lnTo>
                  <a:pt x="3785343" y="27973"/>
                </a:lnTo>
                <a:lnTo>
                  <a:pt x="3720033" y="21355"/>
                </a:lnTo>
                <a:lnTo>
                  <a:pt x="3653455" y="15577"/>
                </a:lnTo>
                <a:lnTo>
                  <a:pt x="3585669" y="10661"/>
                </a:lnTo>
                <a:lnTo>
                  <a:pt x="3516734" y="6629"/>
                </a:lnTo>
                <a:lnTo>
                  <a:pt x="3446711" y="3502"/>
                </a:lnTo>
                <a:lnTo>
                  <a:pt x="3375660" y="1301"/>
                </a:lnTo>
                <a:lnTo>
                  <a:pt x="3308133" y="216"/>
                </a:lnTo>
                <a:lnTo>
                  <a:pt x="3241110" y="0"/>
                </a:lnTo>
                <a:lnTo>
                  <a:pt x="3174651" y="635"/>
                </a:lnTo>
                <a:lnTo>
                  <a:pt x="3108816" y="2107"/>
                </a:lnTo>
                <a:lnTo>
                  <a:pt x="3043663" y="4400"/>
                </a:lnTo>
                <a:lnTo>
                  <a:pt x="2979253" y="7498"/>
                </a:lnTo>
                <a:lnTo>
                  <a:pt x="2915645" y="11386"/>
                </a:lnTo>
                <a:lnTo>
                  <a:pt x="2852898" y="16047"/>
                </a:lnTo>
                <a:lnTo>
                  <a:pt x="2791072" y="21466"/>
                </a:lnTo>
                <a:lnTo>
                  <a:pt x="2730226" y="27627"/>
                </a:lnTo>
                <a:lnTo>
                  <a:pt x="2670421" y="34515"/>
                </a:lnTo>
                <a:lnTo>
                  <a:pt x="2611715" y="42114"/>
                </a:lnTo>
                <a:lnTo>
                  <a:pt x="2554167" y="50408"/>
                </a:lnTo>
                <a:lnTo>
                  <a:pt x="2497838" y="59381"/>
                </a:lnTo>
                <a:lnTo>
                  <a:pt x="2442787" y="69017"/>
                </a:lnTo>
                <a:lnTo>
                  <a:pt x="2389073" y="79302"/>
                </a:lnTo>
                <a:lnTo>
                  <a:pt x="2336757" y="90219"/>
                </a:lnTo>
                <a:lnTo>
                  <a:pt x="2285896" y="101752"/>
                </a:lnTo>
                <a:lnTo>
                  <a:pt x="2236552" y="113886"/>
                </a:lnTo>
                <a:lnTo>
                  <a:pt x="2188783" y="126605"/>
                </a:lnTo>
                <a:lnTo>
                  <a:pt x="2142649" y="139893"/>
                </a:lnTo>
                <a:lnTo>
                  <a:pt x="2098209" y="153734"/>
                </a:lnTo>
                <a:lnTo>
                  <a:pt x="2055523" y="168114"/>
                </a:lnTo>
                <a:lnTo>
                  <a:pt x="2014651" y="183016"/>
                </a:lnTo>
                <a:lnTo>
                  <a:pt x="1975651" y="198424"/>
                </a:lnTo>
                <a:lnTo>
                  <a:pt x="1938584" y="214322"/>
                </a:lnTo>
                <a:lnTo>
                  <a:pt x="1903509" y="230696"/>
                </a:lnTo>
                <a:lnTo>
                  <a:pt x="1839572" y="264805"/>
                </a:lnTo>
                <a:lnTo>
                  <a:pt x="1784318" y="300625"/>
                </a:lnTo>
                <a:lnTo>
                  <a:pt x="1738220" y="338031"/>
                </a:lnTo>
                <a:lnTo>
                  <a:pt x="1701757" y="376896"/>
                </a:lnTo>
                <a:lnTo>
                  <a:pt x="1675403" y="417094"/>
                </a:lnTo>
                <a:lnTo>
                  <a:pt x="1659636" y="458501"/>
                </a:lnTo>
                <a:lnTo>
                  <a:pt x="0" y="613949"/>
                </a:lnTo>
                <a:lnTo>
                  <a:pt x="1731264" y="645953"/>
                </a:lnTo>
                <a:lnTo>
                  <a:pt x="1752402" y="664965"/>
                </a:lnTo>
                <a:lnTo>
                  <a:pt x="1775851" y="683587"/>
                </a:lnTo>
                <a:lnTo>
                  <a:pt x="1829449" y="719604"/>
                </a:lnTo>
                <a:lnTo>
                  <a:pt x="1891601" y="753889"/>
                </a:lnTo>
                <a:lnTo>
                  <a:pt x="1961848" y="786329"/>
                </a:lnTo>
                <a:lnTo>
                  <a:pt x="1999864" y="801822"/>
                </a:lnTo>
                <a:lnTo>
                  <a:pt x="2039732" y="816810"/>
                </a:lnTo>
                <a:lnTo>
                  <a:pt x="2081396" y="831281"/>
                </a:lnTo>
                <a:lnTo>
                  <a:pt x="2124797" y="845219"/>
                </a:lnTo>
                <a:lnTo>
                  <a:pt x="2169879" y="858611"/>
                </a:lnTo>
                <a:lnTo>
                  <a:pt x="2216583" y="871441"/>
                </a:lnTo>
                <a:lnTo>
                  <a:pt x="2264854" y="883697"/>
                </a:lnTo>
                <a:lnTo>
                  <a:pt x="2314634" y="895363"/>
                </a:lnTo>
                <a:lnTo>
                  <a:pt x="2365865" y="906426"/>
                </a:lnTo>
                <a:lnTo>
                  <a:pt x="2418490" y="916871"/>
                </a:lnTo>
                <a:lnTo>
                  <a:pt x="2472452" y="926685"/>
                </a:lnTo>
                <a:lnTo>
                  <a:pt x="2527695" y="935852"/>
                </a:lnTo>
                <a:lnTo>
                  <a:pt x="2584160" y="944358"/>
                </a:lnTo>
                <a:lnTo>
                  <a:pt x="2641790" y="952190"/>
                </a:lnTo>
                <a:lnTo>
                  <a:pt x="2700528" y="959333"/>
                </a:lnTo>
                <a:lnTo>
                  <a:pt x="2760317" y="965774"/>
                </a:lnTo>
                <a:lnTo>
                  <a:pt x="2821100" y="971496"/>
                </a:lnTo>
                <a:lnTo>
                  <a:pt x="2882819" y="976488"/>
                </a:lnTo>
                <a:lnTo>
                  <a:pt x="2945418" y="980733"/>
                </a:lnTo>
                <a:lnTo>
                  <a:pt x="3008838" y="984219"/>
                </a:lnTo>
                <a:lnTo>
                  <a:pt x="3073023" y="986930"/>
                </a:lnTo>
                <a:lnTo>
                  <a:pt x="3137916" y="988853"/>
                </a:lnTo>
                <a:lnTo>
                  <a:pt x="3205443" y="989938"/>
                </a:lnTo>
                <a:lnTo>
                  <a:pt x="3272465" y="990155"/>
                </a:lnTo>
                <a:lnTo>
                  <a:pt x="3338924" y="989519"/>
                </a:lnTo>
                <a:lnTo>
                  <a:pt x="3404759" y="988047"/>
                </a:lnTo>
                <a:lnTo>
                  <a:pt x="3469912" y="985754"/>
                </a:lnTo>
                <a:lnTo>
                  <a:pt x="3534322" y="982656"/>
                </a:lnTo>
                <a:lnTo>
                  <a:pt x="3597930" y="978768"/>
                </a:lnTo>
                <a:lnTo>
                  <a:pt x="3660677" y="974107"/>
                </a:lnTo>
                <a:lnTo>
                  <a:pt x="3722503" y="968688"/>
                </a:lnTo>
                <a:lnTo>
                  <a:pt x="3783349" y="962527"/>
                </a:lnTo>
                <a:lnTo>
                  <a:pt x="3843154" y="955639"/>
                </a:lnTo>
                <a:lnTo>
                  <a:pt x="3901861" y="948040"/>
                </a:lnTo>
                <a:lnTo>
                  <a:pt x="3959408" y="939746"/>
                </a:lnTo>
                <a:lnTo>
                  <a:pt x="4015737" y="930773"/>
                </a:lnTo>
                <a:lnTo>
                  <a:pt x="4070788" y="921137"/>
                </a:lnTo>
                <a:lnTo>
                  <a:pt x="4124502" y="910852"/>
                </a:lnTo>
                <a:lnTo>
                  <a:pt x="4176819" y="899935"/>
                </a:lnTo>
                <a:lnTo>
                  <a:pt x="4227679" y="888402"/>
                </a:lnTo>
                <a:lnTo>
                  <a:pt x="4277023" y="876268"/>
                </a:lnTo>
                <a:lnTo>
                  <a:pt x="4324793" y="863549"/>
                </a:lnTo>
                <a:lnTo>
                  <a:pt x="4370927" y="850261"/>
                </a:lnTo>
                <a:lnTo>
                  <a:pt x="4415366" y="836420"/>
                </a:lnTo>
                <a:lnTo>
                  <a:pt x="4458052" y="822040"/>
                </a:lnTo>
                <a:lnTo>
                  <a:pt x="4498925" y="807138"/>
                </a:lnTo>
                <a:lnTo>
                  <a:pt x="4537924" y="791730"/>
                </a:lnTo>
                <a:lnTo>
                  <a:pt x="4574991" y="775832"/>
                </a:lnTo>
                <a:lnTo>
                  <a:pt x="4610066" y="759458"/>
                </a:lnTo>
                <a:lnTo>
                  <a:pt x="4674003" y="725349"/>
                </a:lnTo>
                <a:lnTo>
                  <a:pt x="4729258" y="689529"/>
                </a:lnTo>
                <a:lnTo>
                  <a:pt x="4775355" y="652123"/>
                </a:lnTo>
                <a:lnTo>
                  <a:pt x="4811818" y="613258"/>
                </a:lnTo>
                <a:lnTo>
                  <a:pt x="4838172" y="573060"/>
                </a:lnTo>
                <a:lnTo>
                  <a:pt x="4853940" y="531653"/>
                </a:lnTo>
                <a:lnTo>
                  <a:pt x="4857670" y="509735"/>
                </a:lnTo>
                <a:lnTo>
                  <a:pt x="4858274" y="487986"/>
                </a:lnTo>
                <a:close/>
              </a:path>
            </a:pathLst>
          </a:custGeom>
          <a:solidFill>
            <a:srgbClr val="007BC3"/>
          </a:solidFill>
        </p:spPr>
        <p:txBody>
          <a:bodyPr wrap="square" lIns="0" tIns="0" rIns="0" bIns="0" rtlCol="0"/>
          <a:lstStyle/>
          <a:p/>
        </p:txBody>
      </p:sp>
      <p:sp>
        <p:nvSpPr>
          <p:cNvPr id="17" name="object 17"/>
          <p:cNvSpPr txBox="1"/>
          <p:nvPr/>
        </p:nvSpPr>
        <p:spPr>
          <a:xfrm>
            <a:off x="7137790" y="5748017"/>
            <a:ext cx="2059305" cy="848360"/>
          </a:xfrm>
          <a:prstGeom prst="rect">
            <a:avLst/>
          </a:prstGeom>
        </p:spPr>
        <p:txBody>
          <a:bodyPr wrap="square" lIns="0" tIns="12700" rIns="0" bIns="0" rtlCol="0" vert="horz">
            <a:spAutoFit/>
          </a:bodyPr>
          <a:lstStyle/>
          <a:p>
            <a:pPr algn="ctr" marL="12700" marR="5080" indent="-635">
              <a:lnSpc>
                <a:spcPct val="100000"/>
              </a:lnSpc>
              <a:spcBef>
                <a:spcPts val="100"/>
              </a:spcBef>
            </a:pPr>
            <a:r>
              <a:rPr dirty="0" sz="1800" spc="-15" b="1">
                <a:solidFill>
                  <a:srgbClr val="FFFFFF"/>
                </a:solidFill>
                <a:latin typeface="Arial"/>
                <a:cs typeface="Arial"/>
              </a:rPr>
              <a:t>Variable </a:t>
            </a:r>
            <a:r>
              <a:rPr dirty="0" sz="1800" spc="-5" b="1">
                <a:solidFill>
                  <a:srgbClr val="FFFFFF"/>
                </a:solidFill>
                <a:latin typeface="Arial"/>
                <a:cs typeface="Arial"/>
              </a:rPr>
              <a:t>total </a:t>
            </a:r>
            <a:r>
              <a:rPr dirty="0" sz="1800" b="1">
                <a:solidFill>
                  <a:srgbClr val="FFFFFF"/>
                </a:solidFill>
                <a:latin typeface="Arial"/>
                <a:cs typeface="Arial"/>
              </a:rPr>
              <a:t>is  </a:t>
            </a:r>
            <a:r>
              <a:rPr dirty="0" sz="1800" spc="-5" b="1">
                <a:solidFill>
                  <a:srgbClr val="FFFFFF"/>
                </a:solidFill>
                <a:latin typeface="Arial"/>
                <a:cs typeface="Arial"/>
              </a:rPr>
              <a:t>accessible</a:t>
            </a:r>
            <a:r>
              <a:rPr dirty="0" sz="1800" spc="-40" b="1">
                <a:solidFill>
                  <a:srgbClr val="FFFFFF"/>
                </a:solidFill>
                <a:latin typeface="Arial"/>
                <a:cs typeface="Arial"/>
              </a:rPr>
              <a:t> </a:t>
            </a:r>
            <a:r>
              <a:rPr dirty="0" sz="1800" spc="-5" b="1">
                <a:solidFill>
                  <a:srgbClr val="FFFFFF"/>
                </a:solidFill>
                <a:latin typeface="Arial"/>
                <a:cs typeface="Arial"/>
              </a:rPr>
              <a:t>outside  </a:t>
            </a:r>
            <a:r>
              <a:rPr dirty="0" sz="1800" b="1">
                <a:solidFill>
                  <a:srgbClr val="FFFFFF"/>
                </a:solidFill>
                <a:latin typeface="Arial"/>
                <a:cs typeface="Arial"/>
              </a:rPr>
              <a:t>the</a:t>
            </a:r>
            <a:r>
              <a:rPr dirty="0" sz="1800" spc="-15" b="1">
                <a:solidFill>
                  <a:srgbClr val="FFFFFF"/>
                </a:solidFill>
                <a:latin typeface="Arial"/>
                <a:cs typeface="Arial"/>
              </a:rPr>
              <a:t> </a:t>
            </a:r>
            <a:r>
              <a:rPr dirty="0" sz="1800" spc="-5" b="1">
                <a:solidFill>
                  <a:srgbClr val="FFFFFF"/>
                </a:solidFill>
                <a:latin typeface="Arial"/>
                <a:cs typeface="Arial"/>
              </a:rPr>
              <a:t>function</a:t>
            </a:r>
            <a:endParaRPr sz="1800">
              <a:latin typeface="Arial"/>
              <a:cs typeface="Arial"/>
            </a:endParaRPr>
          </a:p>
        </p:txBody>
      </p:sp>
      <p:sp>
        <p:nvSpPr>
          <p:cNvPr id="18" name="object 1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1763395" cy="452120"/>
          </a:xfrm>
          <a:prstGeom prst="rect"/>
        </p:spPr>
        <p:txBody>
          <a:bodyPr wrap="square" lIns="0" tIns="12065" rIns="0" bIns="0" rtlCol="0" vert="horz">
            <a:spAutoFit/>
          </a:bodyPr>
          <a:lstStyle/>
          <a:p>
            <a:pPr marL="12700">
              <a:lnSpc>
                <a:spcPct val="100000"/>
              </a:lnSpc>
              <a:spcBef>
                <a:spcPts val="95"/>
              </a:spcBef>
            </a:pPr>
            <a:r>
              <a:rPr dirty="0" spc="-5"/>
              <a:t>Recursion</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2</a:t>
            </a:r>
            <a:endParaRPr sz="1000">
              <a:latin typeface="Arial"/>
              <a:cs typeface="Arial"/>
            </a:endParaRPr>
          </a:p>
        </p:txBody>
      </p:sp>
      <p:sp>
        <p:nvSpPr>
          <p:cNvPr id="5" name="object 5"/>
          <p:cNvSpPr/>
          <p:nvPr/>
        </p:nvSpPr>
        <p:spPr>
          <a:xfrm>
            <a:off x="1469017" y="4311396"/>
            <a:ext cx="7760334" cy="669290"/>
          </a:xfrm>
          <a:custGeom>
            <a:avLst/>
            <a:gdLst/>
            <a:ahLst/>
            <a:cxnLst/>
            <a:rect l="l" t="t" r="r" b="b"/>
            <a:pathLst>
              <a:path w="7760334" h="669289">
                <a:moveTo>
                  <a:pt x="0" y="0"/>
                </a:moveTo>
                <a:lnTo>
                  <a:pt x="0" y="669036"/>
                </a:lnTo>
                <a:lnTo>
                  <a:pt x="7760208" y="669036"/>
                </a:lnTo>
                <a:lnTo>
                  <a:pt x="7760208" y="0"/>
                </a:lnTo>
                <a:lnTo>
                  <a:pt x="0" y="0"/>
                </a:lnTo>
                <a:close/>
              </a:path>
            </a:pathLst>
          </a:custGeom>
          <a:solidFill>
            <a:srgbClr val="D1ECF8"/>
          </a:solidFill>
        </p:spPr>
        <p:txBody>
          <a:bodyPr wrap="square" lIns="0" tIns="0" rIns="0" bIns="0" rtlCol="0"/>
          <a:lstStyle/>
          <a:p/>
        </p:txBody>
      </p:sp>
      <p:sp>
        <p:nvSpPr>
          <p:cNvPr id="6" name="object 6"/>
          <p:cNvSpPr/>
          <p:nvPr/>
        </p:nvSpPr>
        <p:spPr>
          <a:xfrm>
            <a:off x="1464445" y="4306824"/>
            <a:ext cx="7769859" cy="678180"/>
          </a:xfrm>
          <a:custGeom>
            <a:avLst/>
            <a:gdLst/>
            <a:ahLst/>
            <a:cxnLst/>
            <a:rect l="l" t="t" r="r" b="b"/>
            <a:pathLst>
              <a:path w="7769859" h="678179">
                <a:moveTo>
                  <a:pt x="7769349" y="676656"/>
                </a:moveTo>
                <a:lnTo>
                  <a:pt x="7769349" y="3048"/>
                </a:lnTo>
                <a:lnTo>
                  <a:pt x="7767825" y="0"/>
                </a:lnTo>
                <a:lnTo>
                  <a:pt x="3048" y="0"/>
                </a:lnTo>
                <a:lnTo>
                  <a:pt x="0" y="3048"/>
                </a:lnTo>
                <a:lnTo>
                  <a:pt x="0" y="676656"/>
                </a:lnTo>
                <a:lnTo>
                  <a:pt x="3048" y="678180"/>
                </a:lnTo>
                <a:lnTo>
                  <a:pt x="4572" y="678180"/>
                </a:lnTo>
                <a:lnTo>
                  <a:pt x="4572" y="10668"/>
                </a:lnTo>
                <a:lnTo>
                  <a:pt x="10668" y="4572"/>
                </a:lnTo>
                <a:lnTo>
                  <a:pt x="10668" y="10668"/>
                </a:lnTo>
                <a:lnTo>
                  <a:pt x="7760205" y="10668"/>
                </a:lnTo>
                <a:lnTo>
                  <a:pt x="7760205" y="4572"/>
                </a:lnTo>
                <a:lnTo>
                  <a:pt x="7764777" y="10668"/>
                </a:lnTo>
                <a:lnTo>
                  <a:pt x="7764777" y="678180"/>
                </a:lnTo>
                <a:lnTo>
                  <a:pt x="7767825" y="678180"/>
                </a:lnTo>
                <a:lnTo>
                  <a:pt x="7769349" y="676656"/>
                </a:lnTo>
                <a:close/>
              </a:path>
              <a:path w="7769859" h="678179">
                <a:moveTo>
                  <a:pt x="10668" y="10668"/>
                </a:moveTo>
                <a:lnTo>
                  <a:pt x="10668" y="4572"/>
                </a:lnTo>
                <a:lnTo>
                  <a:pt x="4572" y="10668"/>
                </a:lnTo>
                <a:lnTo>
                  <a:pt x="10668" y="10668"/>
                </a:lnTo>
                <a:close/>
              </a:path>
              <a:path w="7769859" h="678179">
                <a:moveTo>
                  <a:pt x="10668" y="669036"/>
                </a:moveTo>
                <a:lnTo>
                  <a:pt x="10668" y="10668"/>
                </a:lnTo>
                <a:lnTo>
                  <a:pt x="4572" y="10668"/>
                </a:lnTo>
                <a:lnTo>
                  <a:pt x="4572" y="669036"/>
                </a:lnTo>
                <a:lnTo>
                  <a:pt x="10668" y="669036"/>
                </a:lnTo>
                <a:close/>
              </a:path>
              <a:path w="7769859" h="678179">
                <a:moveTo>
                  <a:pt x="7764777" y="669036"/>
                </a:moveTo>
                <a:lnTo>
                  <a:pt x="4572" y="669036"/>
                </a:lnTo>
                <a:lnTo>
                  <a:pt x="10668" y="673608"/>
                </a:lnTo>
                <a:lnTo>
                  <a:pt x="10668" y="678180"/>
                </a:lnTo>
                <a:lnTo>
                  <a:pt x="7760205" y="678180"/>
                </a:lnTo>
                <a:lnTo>
                  <a:pt x="7760205" y="673608"/>
                </a:lnTo>
                <a:lnTo>
                  <a:pt x="7764777" y="669036"/>
                </a:lnTo>
                <a:close/>
              </a:path>
              <a:path w="7769859" h="678179">
                <a:moveTo>
                  <a:pt x="10668" y="678180"/>
                </a:moveTo>
                <a:lnTo>
                  <a:pt x="10668" y="673608"/>
                </a:lnTo>
                <a:lnTo>
                  <a:pt x="4572" y="669036"/>
                </a:lnTo>
                <a:lnTo>
                  <a:pt x="4572" y="678180"/>
                </a:lnTo>
                <a:lnTo>
                  <a:pt x="10668" y="678180"/>
                </a:lnTo>
                <a:close/>
              </a:path>
              <a:path w="7769859" h="678179">
                <a:moveTo>
                  <a:pt x="7764777" y="10668"/>
                </a:moveTo>
                <a:lnTo>
                  <a:pt x="7760205" y="4572"/>
                </a:lnTo>
                <a:lnTo>
                  <a:pt x="7760205" y="10668"/>
                </a:lnTo>
                <a:lnTo>
                  <a:pt x="7764777" y="10668"/>
                </a:lnTo>
                <a:close/>
              </a:path>
              <a:path w="7769859" h="678179">
                <a:moveTo>
                  <a:pt x="7764777" y="669036"/>
                </a:moveTo>
                <a:lnTo>
                  <a:pt x="7764777" y="10668"/>
                </a:lnTo>
                <a:lnTo>
                  <a:pt x="7760205" y="10668"/>
                </a:lnTo>
                <a:lnTo>
                  <a:pt x="7760205" y="669036"/>
                </a:lnTo>
                <a:lnTo>
                  <a:pt x="7764777" y="669036"/>
                </a:lnTo>
                <a:close/>
              </a:path>
              <a:path w="7769859" h="678179">
                <a:moveTo>
                  <a:pt x="7764777" y="678180"/>
                </a:moveTo>
                <a:lnTo>
                  <a:pt x="7764777" y="669036"/>
                </a:lnTo>
                <a:lnTo>
                  <a:pt x="7760205" y="673608"/>
                </a:lnTo>
                <a:lnTo>
                  <a:pt x="7760205" y="678180"/>
                </a:lnTo>
                <a:lnTo>
                  <a:pt x="7764777" y="678180"/>
                </a:lnTo>
                <a:close/>
              </a:path>
            </a:pathLst>
          </a:custGeom>
          <a:solidFill>
            <a:srgbClr val="353638"/>
          </a:solidFill>
        </p:spPr>
        <p:txBody>
          <a:bodyPr wrap="square" lIns="0" tIns="0" rIns="0" bIns="0" rtlCol="0"/>
          <a:lstStyle/>
          <a:p/>
        </p:txBody>
      </p:sp>
      <p:sp>
        <p:nvSpPr>
          <p:cNvPr id="7" name="object 7"/>
          <p:cNvSpPr/>
          <p:nvPr/>
        </p:nvSpPr>
        <p:spPr>
          <a:xfrm>
            <a:off x="1469017" y="5301996"/>
            <a:ext cx="7760334" cy="562610"/>
          </a:xfrm>
          <a:custGeom>
            <a:avLst/>
            <a:gdLst/>
            <a:ahLst/>
            <a:cxnLst/>
            <a:rect l="l" t="t" r="r" b="b"/>
            <a:pathLst>
              <a:path w="7760334" h="562610">
                <a:moveTo>
                  <a:pt x="0" y="0"/>
                </a:moveTo>
                <a:lnTo>
                  <a:pt x="0" y="562356"/>
                </a:lnTo>
                <a:lnTo>
                  <a:pt x="7760208" y="562356"/>
                </a:lnTo>
                <a:lnTo>
                  <a:pt x="7760208" y="0"/>
                </a:lnTo>
                <a:lnTo>
                  <a:pt x="0" y="0"/>
                </a:lnTo>
                <a:close/>
              </a:path>
            </a:pathLst>
          </a:custGeom>
          <a:solidFill>
            <a:srgbClr val="FCDED4"/>
          </a:solidFill>
        </p:spPr>
        <p:txBody>
          <a:bodyPr wrap="square" lIns="0" tIns="0" rIns="0" bIns="0" rtlCol="0"/>
          <a:lstStyle/>
          <a:p/>
        </p:txBody>
      </p:sp>
      <p:sp>
        <p:nvSpPr>
          <p:cNvPr id="8" name="object 8"/>
          <p:cNvSpPr/>
          <p:nvPr/>
        </p:nvSpPr>
        <p:spPr>
          <a:xfrm>
            <a:off x="1464445" y="5297424"/>
            <a:ext cx="7769859" cy="571500"/>
          </a:xfrm>
          <a:custGeom>
            <a:avLst/>
            <a:gdLst/>
            <a:ahLst/>
            <a:cxnLst/>
            <a:rect l="l" t="t" r="r" b="b"/>
            <a:pathLst>
              <a:path w="7769859" h="571500">
                <a:moveTo>
                  <a:pt x="7769349" y="568452"/>
                </a:moveTo>
                <a:lnTo>
                  <a:pt x="7769349" y="3048"/>
                </a:lnTo>
                <a:lnTo>
                  <a:pt x="7767825" y="0"/>
                </a:lnTo>
                <a:lnTo>
                  <a:pt x="3048" y="0"/>
                </a:lnTo>
                <a:lnTo>
                  <a:pt x="0" y="3048"/>
                </a:lnTo>
                <a:lnTo>
                  <a:pt x="0" y="568452"/>
                </a:lnTo>
                <a:lnTo>
                  <a:pt x="3048" y="571500"/>
                </a:lnTo>
                <a:lnTo>
                  <a:pt x="4572" y="571500"/>
                </a:lnTo>
                <a:lnTo>
                  <a:pt x="4572" y="10668"/>
                </a:lnTo>
                <a:lnTo>
                  <a:pt x="10668" y="4572"/>
                </a:lnTo>
                <a:lnTo>
                  <a:pt x="10668" y="10668"/>
                </a:lnTo>
                <a:lnTo>
                  <a:pt x="7760205" y="10668"/>
                </a:lnTo>
                <a:lnTo>
                  <a:pt x="7760205" y="4572"/>
                </a:lnTo>
                <a:lnTo>
                  <a:pt x="7764777" y="10668"/>
                </a:lnTo>
                <a:lnTo>
                  <a:pt x="7764777" y="571500"/>
                </a:lnTo>
                <a:lnTo>
                  <a:pt x="7767825" y="571500"/>
                </a:lnTo>
                <a:lnTo>
                  <a:pt x="7769349" y="568452"/>
                </a:lnTo>
                <a:close/>
              </a:path>
              <a:path w="7769859" h="571500">
                <a:moveTo>
                  <a:pt x="10668" y="10668"/>
                </a:moveTo>
                <a:lnTo>
                  <a:pt x="10668" y="4572"/>
                </a:lnTo>
                <a:lnTo>
                  <a:pt x="4572" y="10668"/>
                </a:lnTo>
                <a:lnTo>
                  <a:pt x="10668" y="10668"/>
                </a:lnTo>
                <a:close/>
              </a:path>
              <a:path w="7769859" h="571500">
                <a:moveTo>
                  <a:pt x="10668" y="560832"/>
                </a:moveTo>
                <a:lnTo>
                  <a:pt x="10668" y="10668"/>
                </a:lnTo>
                <a:lnTo>
                  <a:pt x="4572" y="10668"/>
                </a:lnTo>
                <a:lnTo>
                  <a:pt x="4572" y="560832"/>
                </a:lnTo>
                <a:lnTo>
                  <a:pt x="10668" y="560832"/>
                </a:lnTo>
                <a:close/>
              </a:path>
              <a:path w="7769859" h="571500">
                <a:moveTo>
                  <a:pt x="7764777" y="560832"/>
                </a:moveTo>
                <a:lnTo>
                  <a:pt x="4572" y="560832"/>
                </a:lnTo>
                <a:lnTo>
                  <a:pt x="10668" y="566928"/>
                </a:lnTo>
                <a:lnTo>
                  <a:pt x="10668" y="571500"/>
                </a:lnTo>
                <a:lnTo>
                  <a:pt x="7760205" y="571500"/>
                </a:lnTo>
                <a:lnTo>
                  <a:pt x="7760205" y="566928"/>
                </a:lnTo>
                <a:lnTo>
                  <a:pt x="7764777" y="560832"/>
                </a:lnTo>
                <a:close/>
              </a:path>
              <a:path w="7769859" h="571500">
                <a:moveTo>
                  <a:pt x="10668" y="571500"/>
                </a:moveTo>
                <a:lnTo>
                  <a:pt x="10668" y="566928"/>
                </a:lnTo>
                <a:lnTo>
                  <a:pt x="4572" y="560832"/>
                </a:lnTo>
                <a:lnTo>
                  <a:pt x="4572" y="571500"/>
                </a:lnTo>
                <a:lnTo>
                  <a:pt x="10668" y="571500"/>
                </a:lnTo>
                <a:close/>
              </a:path>
              <a:path w="7769859" h="571500">
                <a:moveTo>
                  <a:pt x="7764777" y="10668"/>
                </a:moveTo>
                <a:lnTo>
                  <a:pt x="7760205" y="4572"/>
                </a:lnTo>
                <a:lnTo>
                  <a:pt x="7760205" y="10668"/>
                </a:lnTo>
                <a:lnTo>
                  <a:pt x="7764777" y="10668"/>
                </a:lnTo>
                <a:close/>
              </a:path>
              <a:path w="7769859" h="571500">
                <a:moveTo>
                  <a:pt x="7764777" y="560832"/>
                </a:moveTo>
                <a:lnTo>
                  <a:pt x="7764777" y="10668"/>
                </a:lnTo>
                <a:lnTo>
                  <a:pt x="7760205" y="10668"/>
                </a:lnTo>
                <a:lnTo>
                  <a:pt x="7760205" y="560832"/>
                </a:lnTo>
                <a:lnTo>
                  <a:pt x="7764777" y="560832"/>
                </a:lnTo>
                <a:close/>
              </a:path>
              <a:path w="7769859" h="571500">
                <a:moveTo>
                  <a:pt x="7764777" y="571500"/>
                </a:moveTo>
                <a:lnTo>
                  <a:pt x="7764777" y="560832"/>
                </a:lnTo>
                <a:lnTo>
                  <a:pt x="7760205" y="566928"/>
                </a:lnTo>
                <a:lnTo>
                  <a:pt x="7760205" y="571500"/>
                </a:lnTo>
                <a:lnTo>
                  <a:pt x="7764777" y="571500"/>
                </a:lnTo>
                <a:close/>
              </a:path>
            </a:pathLst>
          </a:custGeom>
          <a:solidFill>
            <a:srgbClr val="353638"/>
          </a:solidFill>
        </p:spPr>
        <p:txBody>
          <a:bodyPr wrap="square" lIns="0" tIns="0" rIns="0" bIns="0" rtlCol="0"/>
          <a:lstStyle/>
          <a:p/>
        </p:txBody>
      </p:sp>
      <p:sp>
        <p:nvSpPr>
          <p:cNvPr id="9" name="object 9"/>
          <p:cNvSpPr txBox="1"/>
          <p:nvPr/>
        </p:nvSpPr>
        <p:spPr>
          <a:xfrm>
            <a:off x="1084460" y="1486915"/>
            <a:ext cx="8182609" cy="423037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a:solidFill>
                  <a:srgbClr val="6C6D70"/>
                </a:solidFill>
                <a:latin typeface="Arial"/>
                <a:cs typeface="Arial"/>
              </a:rPr>
              <a:t>A </a:t>
            </a:r>
            <a:r>
              <a:rPr dirty="0" sz="1800" spc="-5">
                <a:solidFill>
                  <a:srgbClr val="6C6D70"/>
                </a:solidFill>
                <a:latin typeface="Arial"/>
                <a:cs typeface="Arial"/>
              </a:rPr>
              <a:t>method invoking itself is referred </a:t>
            </a:r>
            <a:r>
              <a:rPr dirty="0" sz="1800">
                <a:solidFill>
                  <a:srgbClr val="6C6D70"/>
                </a:solidFill>
                <a:latin typeface="Arial"/>
                <a:cs typeface="Arial"/>
              </a:rPr>
              <a:t>to </a:t>
            </a:r>
            <a:r>
              <a:rPr dirty="0" sz="1800" spc="-5">
                <a:solidFill>
                  <a:srgbClr val="6C6D70"/>
                </a:solidFill>
                <a:latin typeface="Arial"/>
                <a:cs typeface="Arial"/>
              </a:rPr>
              <a:t>as</a:t>
            </a:r>
            <a:r>
              <a:rPr dirty="0" sz="1800" spc="-60">
                <a:solidFill>
                  <a:srgbClr val="6C6D70"/>
                </a:solidFill>
                <a:latin typeface="Arial"/>
                <a:cs typeface="Arial"/>
              </a:rPr>
              <a:t> </a:t>
            </a:r>
            <a:r>
              <a:rPr dirty="0" sz="1800" spc="-5">
                <a:solidFill>
                  <a:srgbClr val="6C6D70"/>
                </a:solidFill>
                <a:latin typeface="Arial"/>
                <a:cs typeface="Arial"/>
              </a:rPr>
              <a:t>Recursion</a:t>
            </a:r>
            <a:endParaRPr sz="1800">
              <a:latin typeface="Arial"/>
              <a:cs typeface="Arial"/>
            </a:endParaRPr>
          </a:p>
          <a:p>
            <a:pPr marL="243840" marR="97155" indent="-231140">
              <a:lnSpc>
                <a:spcPct val="110000"/>
              </a:lnSpc>
              <a:spcBef>
                <a:spcPts val="1200"/>
              </a:spcBef>
              <a:buClr>
                <a:srgbClr val="007BC3"/>
              </a:buClr>
              <a:buChar char="•"/>
              <a:tabLst>
                <a:tab pos="243840" algn="l"/>
                <a:tab pos="244475" algn="l"/>
              </a:tabLst>
            </a:pPr>
            <a:r>
              <a:rPr dirty="0" sz="1800" spc="-30">
                <a:solidFill>
                  <a:srgbClr val="6C6D70"/>
                </a:solidFill>
                <a:latin typeface="Arial"/>
                <a:cs typeface="Arial"/>
              </a:rPr>
              <a:t>Typically, </a:t>
            </a:r>
            <a:r>
              <a:rPr dirty="0" sz="1800" spc="-15">
                <a:solidFill>
                  <a:srgbClr val="6C6D70"/>
                </a:solidFill>
                <a:latin typeface="Arial"/>
                <a:cs typeface="Arial"/>
              </a:rPr>
              <a:t>when </a:t>
            </a:r>
            <a:r>
              <a:rPr dirty="0" sz="1800">
                <a:solidFill>
                  <a:srgbClr val="6C6D70"/>
                </a:solidFill>
                <a:latin typeface="Arial"/>
                <a:cs typeface="Arial"/>
              </a:rPr>
              <a:t>a </a:t>
            </a:r>
            <a:r>
              <a:rPr dirty="0" sz="1800" spc="-5">
                <a:solidFill>
                  <a:srgbClr val="6C6D70"/>
                </a:solidFill>
                <a:latin typeface="Arial"/>
                <a:cs typeface="Arial"/>
              </a:rPr>
              <a:t>program </a:t>
            </a:r>
            <a:r>
              <a:rPr dirty="0" sz="1800" spc="-10">
                <a:solidFill>
                  <a:srgbClr val="6C6D70"/>
                </a:solidFill>
                <a:latin typeface="Arial"/>
                <a:cs typeface="Arial"/>
              </a:rPr>
              <a:t>employs </a:t>
            </a:r>
            <a:r>
              <a:rPr dirty="0" sz="1800" spc="-5">
                <a:solidFill>
                  <a:srgbClr val="6C6D70"/>
                </a:solidFill>
                <a:latin typeface="Arial"/>
                <a:cs typeface="Arial"/>
              </a:rPr>
              <a:t>recursion the function invokes itself </a:t>
            </a:r>
            <a:r>
              <a:rPr dirty="0" sz="1800" spc="-15">
                <a:solidFill>
                  <a:srgbClr val="6C6D70"/>
                </a:solidFill>
                <a:latin typeface="Arial"/>
                <a:cs typeface="Arial"/>
              </a:rPr>
              <a:t>with </a:t>
            </a:r>
            <a:r>
              <a:rPr dirty="0" sz="1800">
                <a:solidFill>
                  <a:srgbClr val="6C6D70"/>
                </a:solidFill>
                <a:latin typeface="Arial"/>
                <a:cs typeface="Arial"/>
              </a:rPr>
              <a:t>a  </a:t>
            </a:r>
            <a:r>
              <a:rPr dirty="0" sz="1800" spc="-5">
                <a:solidFill>
                  <a:srgbClr val="6C6D70"/>
                </a:solidFill>
                <a:latin typeface="Arial"/>
                <a:cs typeface="Arial"/>
              </a:rPr>
              <a:t>smaller</a:t>
            </a:r>
            <a:r>
              <a:rPr dirty="0" sz="1800" spc="5">
                <a:solidFill>
                  <a:srgbClr val="6C6D70"/>
                </a:solidFill>
                <a:latin typeface="Arial"/>
                <a:cs typeface="Arial"/>
              </a:rPr>
              <a:t> </a:t>
            </a:r>
            <a:r>
              <a:rPr dirty="0" sz="1800" spc="-5">
                <a:solidFill>
                  <a:srgbClr val="6C6D70"/>
                </a:solidFill>
                <a:latin typeface="Arial"/>
                <a:cs typeface="Arial"/>
              </a:rPr>
              <a:t>argument</a:t>
            </a:r>
            <a:endParaRPr sz="1800">
              <a:latin typeface="Arial"/>
              <a:cs typeface="Arial"/>
            </a:endParaRPr>
          </a:p>
          <a:p>
            <a:pPr marL="243840" marR="210820" indent="-231140">
              <a:lnSpc>
                <a:spcPct val="110000"/>
              </a:lnSpc>
              <a:spcBef>
                <a:spcPts val="1200"/>
              </a:spcBef>
              <a:buClr>
                <a:srgbClr val="007BC3"/>
              </a:buClr>
              <a:buChar char="•"/>
              <a:tabLst>
                <a:tab pos="243840" algn="l"/>
                <a:tab pos="244475" algn="l"/>
              </a:tabLst>
            </a:pPr>
            <a:r>
              <a:rPr dirty="0" sz="1800" spc="-5">
                <a:solidFill>
                  <a:srgbClr val="6C6D70"/>
                </a:solidFill>
                <a:latin typeface="Arial"/>
                <a:cs typeface="Arial"/>
              </a:rPr>
              <a:t>Computing factorial(5) involves computing factorial(4), computing factorial(4)  involves computing factorial(3) and </a:t>
            </a:r>
            <a:r>
              <a:rPr dirty="0" sz="1800">
                <a:solidFill>
                  <a:srgbClr val="6C6D70"/>
                </a:solidFill>
                <a:latin typeface="Arial"/>
                <a:cs typeface="Arial"/>
              </a:rPr>
              <a:t>so</a:t>
            </a:r>
            <a:r>
              <a:rPr dirty="0" sz="1800" spc="50">
                <a:solidFill>
                  <a:srgbClr val="6C6D70"/>
                </a:solidFill>
                <a:latin typeface="Arial"/>
                <a:cs typeface="Arial"/>
              </a:rPr>
              <a:t> </a:t>
            </a:r>
            <a:r>
              <a:rPr dirty="0" sz="1800" spc="-5">
                <a:solidFill>
                  <a:srgbClr val="6C6D70"/>
                </a:solidFill>
                <a:latin typeface="Arial"/>
                <a:cs typeface="Arial"/>
              </a:rPr>
              <a:t>on</a:t>
            </a:r>
            <a:endParaRPr sz="1800">
              <a:latin typeface="Arial"/>
              <a:cs typeface="Arial"/>
            </a:endParaRPr>
          </a:p>
          <a:p>
            <a:pPr marL="243840" marR="5080" indent="-231140">
              <a:lnSpc>
                <a:spcPct val="110000"/>
              </a:lnSpc>
              <a:spcBef>
                <a:spcPts val="1200"/>
              </a:spcBef>
              <a:buClr>
                <a:srgbClr val="007BC3"/>
              </a:buClr>
              <a:buChar char="•"/>
              <a:tabLst>
                <a:tab pos="243840" algn="l"/>
                <a:tab pos="244475" algn="l"/>
              </a:tabLst>
            </a:pPr>
            <a:r>
              <a:rPr dirty="0" sz="1800" spc="-5">
                <a:solidFill>
                  <a:srgbClr val="6C6D70"/>
                </a:solidFill>
                <a:latin typeface="Arial"/>
                <a:cs typeface="Arial"/>
              </a:rPr>
              <a:t>Often results in compact representation of certain </a:t>
            </a:r>
            <a:r>
              <a:rPr dirty="0" sz="1800" spc="-10">
                <a:solidFill>
                  <a:srgbClr val="6C6D70"/>
                </a:solidFill>
                <a:latin typeface="Arial"/>
                <a:cs typeface="Arial"/>
              </a:rPr>
              <a:t>types </a:t>
            </a:r>
            <a:r>
              <a:rPr dirty="0" sz="1800" spc="-5">
                <a:solidFill>
                  <a:srgbClr val="6C6D70"/>
                </a:solidFill>
                <a:latin typeface="Arial"/>
                <a:cs typeface="Arial"/>
              </a:rPr>
              <a:t>of logic and is used as  substitute for iteration</a:t>
            </a:r>
            <a:endParaRPr sz="1800">
              <a:latin typeface="Arial"/>
              <a:cs typeface="Arial"/>
            </a:endParaRPr>
          </a:p>
          <a:p>
            <a:pPr>
              <a:lnSpc>
                <a:spcPct val="100000"/>
              </a:lnSpc>
            </a:pPr>
            <a:endParaRPr sz="2000">
              <a:latin typeface="Times New Roman"/>
              <a:cs typeface="Times New Roman"/>
            </a:endParaRPr>
          </a:p>
          <a:p>
            <a:pPr algn="ctr" marL="344805">
              <a:lnSpc>
                <a:spcPct val="100000"/>
              </a:lnSpc>
              <a:spcBef>
                <a:spcPts val="1250"/>
              </a:spcBef>
            </a:pPr>
            <a:r>
              <a:rPr dirty="0" sz="1800" spc="-5" b="1">
                <a:solidFill>
                  <a:srgbClr val="6C6D70"/>
                </a:solidFill>
                <a:latin typeface="Arial"/>
                <a:cs typeface="Arial"/>
              </a:rPr>
              <a:t>Demo: </a:t>
            </a:r>
            <a:r>
              <a:rPr dirty="0" sz="1800" spc="-10" b="1">
                <a:solidFill>
                  <a:srgbClr val="6C6D70"/>
                </a:solidFill>
                <a:latin typeface="Arial"/>
                <a:cs typeface="Arial"/>
              </a:rPr>
              <a:t>Assignment </a:t>
            </a:r>
            <a:r>
              <a:rPr dirty="0" sz="1800" spc="-5" b="1">
                <a:solidFill>
                  <a:srgbClr val="6C6D70"/>
                </a:solidFill>
                <a:latin typeface="Arial"/>
                <a:cs typeface="Arial"/>
              </a:rPr>
              <a:t>40a:</a:t>
            </a:r>
            <a:r>
              <a:rPr dirty="0" sz="1800" b="1">
                <a:solidFill>
                  <a:srgbClr val="6C6D70"/>
                </a:solidFill>
                <a:latin typeface="Arial"/>
                <a:cs typeface="Arial"/>
              </a:rPr>
              <a:t> </a:t>
            </a:r>
            <a:r>
              <a:rPr dirty="0" sz="1800" spc="-5" b="1">
                <a:solidFill>
                  <a:srgbClr val="6C6D70"/>
                </a:solidFill>
                <a:latin typeface="Arial"/>
                <a:cs typeface="Arial"/>
              </a:rPr>
              <a:t>Recursion</a:t>
            </a:r>
            <a:endParaRPr sz="1800">
              <a:latin typeface="Arial"/>
              <a:cs typeface="Arial"/>
            </a:endParaRPr>
          </a:p>
          <a:p>
            <a:pPr>
              <a:lnSpc>
                <a:spcPct val="100000"/>
              </a:lnSpc>
            </a:pPr>
            <a:endParaRPr sz="2000">
              <a:latin typeface="Times New Roman"/>
              <a:cs typeface="Times New Roman"/>
            </a:endParaRPr>
          </a:p>
          <a:p>
            <a:pPr>
              <a:lnSpc>
                <a:spcPct val="100000"/>
              </a:lnSpc>
              <a:spcBef>
                <a:spcPts val="40"/>
              </a:spcBef>
            </a:pPr>
            <a:endParaRPr sz="2500">
              <a:latin typeface="Times New Roman"/>
              <a:cs typeface="Times New Roman"/>
            </a:endParaRPr>
          </a:p>
          <a:p>
            <a:pPr algn="ctr" marL="343535">
              <a:lnSpc>
                <a:spcPct val="100000"/>
              </a:lnSpc>
            </a:pPr>
            <a:r>
              <a:rPr dirty="0" sz="1800" spc="-5" b="1">
                <a:solidFill>
                  <a:srgbClr val="6C6D70"/>
                </a:solidFill>
                <a:latin typeface="Arial"/>
                <a:cs typeface="Arial"/>
              </a:rPr>
              <a:t>Guided </a:t>
            </a:r>
            <a:r>
              <a:rPr dirty="0" sz="1800" spc="-15" b="1">
                <a:solidFill>
                  <a:srgbClr val="6C6D70"/>
                </a:solidFill>
                <a:latin typeface="Arial"/>
                <a:cs typeface="Arial"/>
              </a:rPr>
              <a:t>Activity: </a:t>
            </a:r>
            <a:r>
              <a:rPr dirty="0" sz="1800" spc="-10" b="1">
                <a:solidFill>
                  <a:srgbClr val="6C6D70"/>
                </a:solidFill>
                <a:latin typeface="Arial"/>
                <a:cs typeface="Arial"/>
              </a:rPr>
              <a:t>Assignment </a:t>
            </a:r>
            <a:r>
              <a:rPr dirty="0" sz="1800" spc="-5" b="1">
                <a:solidFill>
                  <a:srgbClr val="6C6D70"/>
                </a:solidFill>
                <a:latin typeface="Arial"/>
                <a:cs typeface="Arial"/>
              </a:rPr>
              <a:t>40b, 41, 42:</a:t>
            </a:r>
            <a:r>
              <a:rPr dirty="0" sz="1800" spc="30" b="1">
                <a:solidFill>
                  <a:srgbClr val="6C6D70"/>
                </a:solidFill>
                <a:latin typeface="Arial"/>
                <a:cs typeface="Arial"/>
              </a:rPr>
              <a:t> </a:t>
            </a:r>
            <a:r>
              <a:rPr dirty="0" sz="1800" spc="-5" b="1">
                <a:solidFill>
                  <a:srgbClr val="6C6D70"/>
                </a:solidFill>
                <a:latin typeface="Arial"/>
                <a:cs typeface="Arial"/>
              </a:rPr>
              <a:t>Recursion</a:t>
            </a:r>
            <a:endParaRPr sz="18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266565" cy="452120"/>
          </a:xfrm>
          <a:prstGeom prst="rect"/>
        </p:spPr>
        <p:txBody>
          <a:bodyPr wrap="square" lIns="0" tIns="12065" rIns="0" bIns="0" rtlCol="0" vert="horz">
            <a:spAutoFit/>
          </a:bodyPr>
          <a:lstStyle/>
          <a:p>
            <a:pPr marL="12700">
              <a:lnSpc>
                <a:spcPct val="100000"/>
              </a:lnSpc>
              <a:spcBef>
                <a:spcPts val="95"/>
              </a:spcBef>
            </a:pPr>
            <a:r>
              <a:rPr dirty="0" spc="-40"/>
              <a:t>Towers </a:t>
            </a:r>
            <a:r>
              <a:rPr dirty="0" spc="-5"/>
              <a:t>of </a:t>
            </a:r>
            <a:r>
              <a:rPr dirty="0" spc="-10"/>
              <a:t>Hanoi</a:t>
            </a:r>
            <a:r>
              <a:rPr dirty="0" spc="35"/>
              <a:t> </a:t>
            </a:r>
            <a:r>
              <a:rPr dirty="0" spc="-5"/>
              <a:t>problem</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3</a:t>
            </a:r>
            <a:endParaRPr sz="1000">
              <a:latin typeface="Arial"/>
              <a:cs typeface="Arial"/>
            </a:endParaRPr>
          </a:p>
        </p:txBody>
      </p:sp>
      <p:sp>
        <p:nvSpPr>
          <p:cNvPr id="5" name="object 5"/>
          <p:cNvSpPr txBox="1"/>
          <p:nvPr/>
        </p:nvSpPr>
        <p:spPr>
          <a:xfrm>
            <a:off x="1227716" y="1505203"/>
            <a:ext cx="7597775" cy="280162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Problem </a:t>
            </a:r>
            <a:r>
              <a:rPr dirty="0" sz="1800" spc="-15">
                <a:solidFill>
                  <a:srgbClr val="6C6D70"/>
                </a:solidFill>
                <a:latin typeface="Arial"/>
                <a:cs typeface="Arial"/>
              </a:rPr>
              <a:t>was </a:t>
            </a:r>
            <a:r>
              <a:rPr dirty="0" sz="1800" spc="-5">
                <a:solidFill>
                  <a:srgbClr val="6C6D70"/>
                </a:solidFill>
                <a:latin typeface="Arial"/>
                <a:cs typeface="Arial"/>
              </a:rPr>
              <a:t>discovered by the French mathematician Edouard Lucas in  1883.</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Used </a:t>
            </a:r>
            <a:r>
              <a:rPr dirty="0" sz="1800">
                <a:solidFill>
                  <a:srgbClr val="6C6D70"/>
                </a:solidFill>
                <a:latin typeface="Arial"/>
                <a:cs typeface="Arial"/>
              </a:rPr>
              <a:t>to </a:t>
            </a:r>
            <a:r>
              <a:rPr dirty="0" sz="1800" spc="-5">
                <a:solidFill>
                  <a:srgbClr val="6C6D70"/>
                </a:solidFill>
                <a:latin typeface="Arial"/>
                <a:cs typeface="Arial"/>
              </a:rPr>
              <a:t>learn</a:t>
            </a:r>
            <a:r>
              <a:rPr dirty="0" sz="1800" spc="0">
                <a:solidFill>
                  <a:srgbClr val="6C6D70"/>
                </a:solidFill>
                <a:latin typeface="Arial"/>
                <a:cs typeface="Arial"/>
              </a:rPr>
              <a:t> </a:t>
            </a:r>
            <a:r>
              <a:rPr dirty="0" sz="1800" spc="-5">
                <a:solidFill>
                  <a:srgbClr val="6C6D70"/>
                </a:solidFill>
                <a:latin typeface="Arial"/>
                <a:cs typeface="Arial"/>
              </a:rPr>
              <a:t>recursion</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Rules:</a:t>
            </a:r>
            <a:endParaRPr sz="1800">
              <a:latin typeface="Arial"/>
              <a:cs typeface="Arial"/>
            </a:endParaRPr>
          </a:p>
          <a:p>
            <a:pPr lvl="1" marL="469900" indent="-226060">
              <a:lnSpc>
                <a:spcPct val="100000"/>
              </a:lnSpc>
              <a:spcBef>
                <a:spcPts val="1410"/>
              </a:spcBef>
              <a:buClr>
                <a:srgbClr val="007BC3"/>
              </a:buClr>
              <a:buChar char="–"/>
              <a:tabLst>
                <a:tab pos="470534" algn="l"/>
              </a:tabLst>
            </a:pPr>
            <a:r>
              <a:rPr dirty="0" sz="1600" spc="-5">
                <a:solidFill>
                  <a:srgbClr val="6C6D70"/>
                </a:solidFill>
                <a:latin typeface="Arial"/>
                <a:cs typeface="Arial"/>
              </a:rPr>
              <a:t>Move only one disk at a time. Rings must be in decreasing</a:t>
            </a:r>
            <a:r>
              <a:rPr dirty="0" sz="1600" spc="75">
                <a:solidFill>
                  <a:srgbClr val="6C6D70"/>
                </a:solidFill>
                <a:latin typeface="Arial"/>
                <a:cs typeface="Arial"/>
              </a:rPr>
              <a:t> </a:t>
            </a:r>
            <a:r>
              <a:rPr dirty="0" sz="1600" spc="-5">
                <a:solidFill>
                  <a:srgbClr val="6C6D70"/>
                </a:solidFill>
                <a:latin typeface="Arial"/>
                <a:cs typeface="Arial"/>
              </a:rPr>
              <a:t>size</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10">
                <a:solidFill>
                  <a:srgbClr val="6C6D70"/>
                </a:solidFill>
                <a:latin typeface="Arial"/>
                <a:cs typeface="Arial"/>
              </a:rPr>
              <a:t>No </a:t>
            </a:r>
            <a:r>
              <a:rPr dirty="0" sz="1600" spc="-5">
                <a:solidFill>
                  <a:srgbClr val="6C6D70"/>
                </a:solidFill>
                <a:latin typeface="Arial"/>
                <a:cs typeface="Arial"/>
              </a:rPr>
              <a:t>move should result in a larger disk on top of a smaller</a:t>
            </a:r>
            <a:r>
              <a:rPr dirty="0" sz="1600" spc="90">
                <a:solidFill>
                  <a:srgbClr val="6C6D70"/>
                </a:solidFill>
                <a:latin typeface="Arial"/>
                <a:cs typeface="Arial"/>
              </a:rPr>
              <a:t> </a:t>
            </a:r>
            <a:r>
              <a:rPr dirty="0" sz="1600" spc="-5">
                <a:solidFill>
                  <a:srgbClr val="6C6D70"/>
                </a:solidFill>
                <a:latin typeface="Arial"/>
                <a:cs typeface="Arial"/>
              </a:rPr>
              <a:t>disk</a:t>
            </a:r>
            <a:endParaRPr sz="1600">
              <a:latin typeface="Arial"/>
              <a:cs typeface="Arial"/>
            </a:endParaRPr>
          </a:p>
          <a:p>
            <a:pPr lvl="1" marL="469900" indent="-226060">
              <a:lnSpc>
                <a:spcPct val="100000"/>
              </a:lnSpc>
              <a:spcBef>
                <a:spcPts val="1390"/>
              </a:spcBef>
              <a:buClr>
                <a:srgbClr val="007BC3"/>
              </a:buClr>
              <a:buChar char="–"/>
              <a:tabLst>
                <a:tab pos="470534" algn="l"/>
              </a:tabLst>
            </a:pPr>
            <a:r>
              <a:rPr dirty="0" sz="1600" spc="-5">
                <a:solidFill>
                  <a:srgbClr val="6C6D70"/>
                </a:solidFill>
                <a:latin typeface="Arial"/>
                <a:cs typeface="Arial"/>
              </a:rPr>
              <a:t>For temporarily holding a disk, the third tower can be</a:t>
            </a:r>
            <a:r>
              <a:rPr dirty="0" sz="1600" spc="90">
                <a:solidFill>
                  <a:srgbClr val="6C6D70"/>
                </a:solidFill>
                <a:latin typeface="Arial"/>
                <a:cs typeface="Arial"/>
              </a:rPr>
              <a:t> </a:t>
            </a:r>
            <a:r>
              <a:rPr dirty="0" sz="1600" spc="-5">
                <a:solidFill>
                  <a:srgbClr val="6C6D70"/>
                </a:solidFill>
                <a:latin typeface="Arial"/>
                <a:cs typeface="Arial"/>
              </a:rPr>
              <a:t>used</a:t>
            </a:r>
            <a:endParaRPr sz="1600">
              <a:latin typeface="Arial"/>
              <a:cs typeface="Arial"/>
            </a:endParaRPr>
          </a:p>
        </p:txBody>
      </p:sp>
      <p:sp>
        <p:nvSpPr>
          <p:cNvPr id="6" name="object 6"/>
          <p:cNvSpPr/>
          <p:nvPr/>
        </p:nvSpPr>
        <p:spPr>
          <a:xfrm>
            <a:off x="1560454" y="5010911"/>
            <a:ext cx="117475" cy="1135380"/>
          </a:xfrm>
          <a:custGeom>
            <a:avLst/>
            <a:gdLst/>
            <a:ahLst/>
            <a:cxnLst/>
            <a:rect l="l" t="t" r="r" b="b"/>
            <a:pathLst>
              <a:path w="117475" h="1135379">
                <a:moveTo>
                  <a:pt x="117348" y="1135380"/>
                </a:moveTo>
                <a:lnTo>
                  <a:pt x="117348" y="57912"/>
                </a:lnTo>
                <a:lnTo>
                  <a:pt x="59436" y="0"/>
                </a:lnTo>
                <a:lnTo>
                  <a:pt x="0" y="57912"/>
                </a:lnTo>
                <a:lnTo>
                  <a:pt x="0" y="1135380"/>
                </a:lnTo>
                <a:lnTo>
                  <a:pt x="117348" y="1135380"/>
                </a:lnTo>
                <a:close/>
              </a:path>
            </a:pathLst>
          </a:custGeom>
          <a:solidFill>
            <a:srgbClr val="515254"/>
          </a:solidFill>
        </p:spPr>
        <p:txBody>
          <a:bodyPr wrap="square" lIns="0" tIns="0" rIns="0" bIns="0" rtlCol="0"/>
          <a:lstStyle/>
          <a:p/>
        </p:txBody>
      </p:sp>
      <p:sp>
        <p:nvSpPr>
          <p:cNvPr id="7" name="object 7"/>
          <p:cNvSpPr/>
          <p:nvPr/>
        </p:nvSpPr>
        <p:spPr>
          <a:xfrm>
            <a:off x="1004197" y="6146292"/>
            <a:ext cx="3924300" cy="127000"/>
          </a:xfrm>
          <a:custGeom>
            <a:avLst/>
            <a:gdLst/>
            <a:ahLst/>
            <a:cxnLst/>
            <a:rect l="l" t="t" r="r" b="b"/>
            <a:pathLst>
              <a:path w="3924300" h="127000">
                <a:moveTo>
                  <a:pt x="0" y="0"/>
                </a:moveTo>
                <a:lnTo>
                  <a:pt x="0" y="126492"/>
                </a:lnTo>
                <a:lnTo>
                  <a:pt x="3924300" y="126492"/>
                </a:lnTo>
                <a:lnTo>
                  <a:pt x="3924300" y="0"/>
                </a:lnTo>
                <a:lnTo>
                  <a:pt x="0" y="0"/>
                </a:lnTo>
                <a:close/>
              </a:path>
            </a:pathLst>
          </a:custGeom>
          <a:solidFill>
            <a:srgbClr val="515254"/>
          </a:solidFill>
        </p:spPr>
        <p:txBody>
          <a:bodyPr wrap="square" lIns="0" tIns="0" rIns="0" bIns="0" rtlCol="0"/>
          <a:lstStyle/>
          <a:p/>
        </p:txBody>
      </p:sp>
      <p:sp>
        <p:nvSpPr>
          <p:cNvPr id="8" name="object 8"/>
          <p:cNvSpPr/>
          <p:nvPr/>
        </p:nvSpPr>
        <p:spPr>
          <a:xfrm>
            <a:off x="2887858" y="5010911"/>
            <a:ext cx="116205" cy="1135380"/>
          </a:xfrm>
          <a:custGeom>
            <a:avLst/>
            <a:gdLst/>
            <a:ahLst/>
            <a:cxnLst/>
            <a:rect l="l" t="t" r="r" b="b"/>
            <a:pathLst>
              <a:path w="116205" h="1135379">
                <a:moveTo>
                  <a:pt x="115824" y="1135380"/>
                </a:moveTo>
                <a:lnTo>
                  <a:pt x="115824" y="57912"/>
                </a:lnTo>
                <a:lnTo>
                  <a:pt x="57912" y="0"/>
                </a:lnTo>
                <a:lnTo>
                  <a:pt x="0" y="57912"/>
                </a:lnTo>
                <a:lnTo>
                  <a:pt x="0" y="1135380"/>
                </a:lnTo>
                <a:lnTo>
                  <a:pt x="115824" y="1135380"/>
                </a:lnTo>
                <a:close/>
              </a:path>
            </a:pathLst>
          </a:custGeom>
          <a:solidFill>
            <a:srgbClr val="515254"/>
          </a:solidFill>
        </p:spPr>
        <p:txBody>
          <a:bodyPr wrap="square" lIns="0" tIns="0" rIns="0" bIns="0" rtlCol="0"/>
          <a:lstStyle/>
          <a:p/>
        </p:txBody>
      </p:sp>
      <p:sp>
        <p:nvSpPr>
          <p:cNvPr id="9" name="object 9"/>
          <p:cNvSpPr/>
          <p:nvPr/>
        </p:nvSpPr>
        <p:spPr>
          <a:xfrm>
            <a:off x="4256410" y="5010911"/>
            <a:ext cx="116205" cy="1135380"/>
          </a:xfrm>
          <a:custGeom>
            <a:avLst/>
            <a:gdLst/>
            <a:ahLst/>
            <a:cxnLst/>
            <a:rect l="l" t="t" r="r" b="b"/>
            <a:pathLst>
              <a:path w="116204" h="1135379">
                <a:moveTo>
                  <a:pt x="115824" y="1135380"/>
                </a:moveTo>
                <a:lnTo>
                  <a:pt x="115824" y="57912"/>
                </a:lnTo>
                <a:lnTo>
                  <a:pt x="57912" y="0"/>
                </a:lnTo>
                <a:lnTo>
                  <a:pt x="0" y="57912"/>
                </a:lnTo>
                <a:lnTo>
                  <a:pt x="0" y="1135380"/>
                </a:lnTo>
                <a:lnTo>
                  <a:pt x="115824" y="1135380"/>
                </a:lnTo>
                <a:close/>
              </a:path>
            </a:pathLst>
          </a:custGeom>
          <a:solidFill>
            <a:srgbClr val="515254"/>
          </a:solidFill>
        </p:spPr>
        <p:txBody>
          <a:bodyPr wrap="square" lIns="0" tIns="0" rIns="0" bIns="0" rtlCol="0"/>
          <a:lstStyle/>
          <a:p/>
        </p:txBody>
      </p:sp>
      <p:sp>
        <p:nvSpPr>
          <p:cNvPr id="10" name="object 10"/>
          <p:cNvSpPr/>
          <p:nvPr/>
        </p:nvSpPr>
        <p:spPr>
          <a:xfrm>
            <a:off x="1179457" y="5893308"/>
            <a:ext cx="879475" cy="253365"/>
          </a:xfrm>
          <a:custGeom>
            <a:avLst/>
            <a:gdLst/>
            <a:ahLst/>
            <a:cxnLst/>
            <a:rect l="l" t="t" r="r" b="b"/>
            <a:pathLst>
              <a:path w="879475" h="253364">
                <a:moveTo>
                  <a:pt x="879344" y="126492"/>
                </a:moveTo>
                <a:lnTo>
                  <a:pt x="869438" y="77795"/>
                </a:lnTo>
                <a:lnTo>
                  <a:pt x="842387" y="37528"/>
                </a:lnTo>
                <a:lnTo>
                  <a:pt x="802192" y="10120"/>
                </a:lnTo>
                <a:lnTo>
                  <a:pt x="752852" y="0"/>
                </a:lnTo>
                <a:lnTo>
                  <a:pt x="126492" y="0"/>
                </a:lnTo>
                <a:lnTo>
                  <a:pt x="77152" y="10120"/>
                </a:lnTo>
                <a:lnTo>
                  <a:pt x="36957" y="37528"/>
                </a:lnTo>
                <a:lnTo>
                  <a:pt x="9906" y="77795"/>
                </a:lnTo>
                <a:lnTo>
                  <a:pt x="0" y="126492"/>
                </a:lnTo>
                <a:lnTo>
                  <a:pt x="9906" y="175831"/>
                </a:lnTo>
                <a:lnTo>
                  <a:pt x="36957" y="216027"/>
                </a:lnTo>
                <a:lnTo>
                  <a:pt x="77152" y="243078"/>
                </a:lnTo>
                <a:lnTo>
                  <a:pt x="126492" y="252984"/>
                </a:lnTo>
                <a:lnTo>
                  <a:pt x="752852" y="252984"/>
                </a:lnTo>
                <a:lnTo>
                  <a:pt x="802192" y="243078"/>
                </a:lnTo>
                <a:lnTo>
                  <a:pt x="842387" y="216027"/>
                </a:lnTo>
                <a:lnTo>
                  <a:pt x="869438" y="175831"/>
                </a:lnTo>
                <a:lnTo>
                  <a:pt x="879344" y="126492"/>
                </a:lnTo>
                <a:close/>
              </a:path>
            </a:pathLst>
          </a:custGeom>
          <a:solidFill>
            <a:srgbClr val="FFBF00"/>
          </a:solidFill>
        </p:spPr>
        <p:txBody>
          <a:bodyPr wrap="square" lIns="0" tIns="0" rIns="0" bIns="0" rtlCol="0"/>
          <a:lstStyle/>
          <a:p/>
        </p:txBody>
      </p:sp>
      <p:sp>
        <p:nvSpPr>
          <p:cNvPr id="11" name="object 11"/>
          <p:cNvSpPr/>
          <p:nvPr/>
        </p:nvSpPr>
        <p:spPr>
          <a:xfrm>
            <a:off x="1174885" y="5888736"/>
            <a:ext cx="889000" cy="262255"/>
          </a:xfrm>
          <a:custGeom>
            <a:avLst/>
            <a:gdLst/>
            <a:ahLst/>
            <a:cxnLst/>
            <a:rect l="l" t="t" r="r" b="b"/>
            <a:pathLst>
              <a:path w="889000" h="262254">
                <a:moveTo>
                  <a:pt x="888488" y="144780"/>
                </a:moveTo>
                <a:lnTo>
                  <a:pt x="888488" y="117348"/>
                </a:lnTo>
                <a:lnTo>
                  <a:pt x="886964" y="105156"/>
                </a:lnTo>
                <a:lnTo>
                  <a:pt x="882392" y="92964"/>
                </a:lnTo>
                <a:lnTo>
                  <a:pt x="879344" y="80772"/>
                </a:lnTo>
                <a:lnTo>
                  <a:pt x="850388" y="38100"/>
                </a:lnTo>
                <a:lnTo>
                  <a:pt x="809240" y="10668"/>
                </a:lnTo>
                <a:lnTo>
                  <a:pt x="757424" y="0"/>
                </a:lnTo>
                <a:lnTo>
                  <a:pt x="129540" y="0"/>
                </a:lnTo>
                <a:lnTo>
                  <a:pt x="117348" y="1524"/>
                </a:lnTo>
                <a:lnTo>
                  <a:pt x="103632" y="3048"/>
                </a:lnTo>
                <a:lnTo>
                  <a:pt x="67056" y="16764"/>
                </a:lnTo>
                <a:lnTo>
                  <a:pt x="28956" y="48768"/>
                </a:lnTo>
                <a:lnTo>
                  <a:pt x="6096" y="92964"/>
                </a:lnTo>
                <a:lnTo>
                  <a:pt x="1524" y="105156"/>
                </a:lnTo>
                <a:lnTo>
                  <a:pt x="0" y="118872"/>
                </a:lnTo>
                <a:lnTo>
                  <a:pt x="0" y="144780"/>
                </a:lnTo>
                <a:lnTo>
                  <a:pt x="1524" y="158496"/>
                </a:lnTo>
                <a:lnTo>
                  <a:pt x="6096" y="170688"/>
                </a:lnTo>
                <a:lnTo>
                  <a:pt x="9144" y="182880"/>
                </a:lnTo>
                <a:lnTo>
                  <a:pt x="9144" y="118872"/>
                </a:lnTo>
                <a:lnTo>
                  <a:pt x="15240" y="94488"/>
                </a:lnTo>
                <a:lnTo>
                  <a:pt x="18288" y="83820"/>
                </a:lnTo>
                <a:lnTo>
                  <a:pt x="24384" y="73152"/>
                </a:lnTo>
                <a:lnTo>
                  <a:pt x="30480" y="64008"/>
                </a:lnTo>
                <a:lnTo>
                  <a:pt x="36576" y="53340"/>
                </a:lnTo>
                <a:lnTo>
                  <a:pt x="73152" y="24384"/>
                </a:lnTo>
                <a:lnTo>
                  <a:pt x="118872" y="10668"/>
                </a:lnTo>
                <a:lnTo>
                  <a:pt x="771140" y="10668"/>
                </a:lnTo>
                <a:lnTo>
                  <a:pt x="816860" y="24384"/>
                </a:lnTo>
                <a:lnTo>
                  <a:pt x="859532" y="64008"/>
                </a:lnTo>
                <a:lnTo>
                  <a:pt x="877820" y="106680"/>
                </a:lnTo>
                <a:lnTo>
                  <a:pt x="879344" y="118872"/>
                </a:lnTo>
                <a:lnTo>
                  <a:pt x="879344" y="182880"/>
                </a:lnTo>
                <a:lnTo>
                  <a:pt x="883916" y="170688"/>
                </a:lnTo>
                <a:lnTo>
                  <a:pt x="886964" y="156972"/>
                </a:lnTo>
                <a:lnTo>
                  <a:pt x="888488" y="144780"/>
                </a:lnTo>
                <a:close/>
              </a:path>
              <a:path w="889000" h="262254">
                <a:moveTo>
                  <a:pt x="879344" y="182880"/>
                </a:moveTo>
                <a:lnTo>
                  <a:pt x="879344" y="144780"/>
                </a:lnTo>
                <a:lnTo>
                  <a:pt x="876296" y="156972"/>
                </a:lnTo>
                <a:lnTo>
                  <a:pt x="874772" y="167640"/>
                </a:lnTo>
                <a:lnTo>
                  <a:pt x="870200" y="178308"/>
                </a:lnTo>
                <a:lnTo>
                  <a:pt x="844292" y="217932"/>
                </a:lnTo>
                <a:lnTo>
                  <a:pt x="804668" y="243840"/>
                </a:lnTo>
                <a:lnTo>
                  <a:pt x="769616" y="252984"/>
                </a:lnTo>
                <a:lnTo>
                  <a:pt x="131064" y="252984"/>
                </a:lnTo>
                <a:lnTo>
                  <a:pt x="117348" y="251460"/>
                </a:lnTo>
                <a:lnTo>
                  <a:pt x="105156" y="249936"/>
                </a:lnTo>
                <a:lnTo>
                  <a:pt x="94488" y="246888"/>
                </a:lnTo>
                <a:lnTo>
                  <a:pt x="82296" y="243840"/>
                </a:lnTo>
                <a:lnTo>
                  <a:pt x="44196" y="217932"/>
                </a:lnTo>
                <a:lnTo>
                  <a:pt x="13716" y="167640"/>
                </a:lnTo>
                <a:lnTo>
                  <a:pt x="12192" y="155448"/>
                </a:lnTo>
                <a:lnTo>
                  <a:pt x="9144" y="143256"/>
                </a:lnTo>
                <a:lnTo>
                  <a:pt x="9144" y="182880"/>
                </a:lnTo>
                <a:lnTo>
                  <a:pt x="21336" y="204216"/>
                </a:lnTo>
                <a:lnTo>
                  <a:pt x="47244" y="233172"/>
                </a:lnTo>
                <a:lnTo>
                  <a:pt x="91440" y="256032"/>
                </a:lnTo>
                <a:lnTo>
                  <a:pt x="117348" y="262128"/>
                </a:lnTo>
                <a:lnTo>
                  <a:pt x="771140" y="262128"/>
                </a:lnTo>
                <a:lnTo>
                  <a:pt x="821432" y="246888"/>
                </a:lnTo>
                <a:lnTo>
                  <a:pt x="859532" y="214884"/>
                </a:lnTo>
                <a:lnTo>
                  <a:pt x="867152" y="204216"/>
                </a:lnTo>
                <a:lnTo>
                  <a:pt x="879344" y="182880"/>
                </a:lnTo>
                <a:close/>
              </a:path>
            </a:pathLst>
          </a:custGeom>
          <a:solidFill>
            <a:srgbClr val="6D6E70"/>
          </a:solidFill>
        </p:spPr>
        <p:txBody>
          <a:bodyPr wrap="square" lIns="0" tIns="0" rIns="0" bIns="0" rtlCol="0"/>
          <a:lstStyle/>
          <a:p/>
        </p:txBody>
      </p:sp>
      <p:sp>
        <p:nvSpPr>
          <p:cNvPr id="12" name="object 12"/>
          <p:cNvSpPr/>
          <p:nvPr/>
        </p:nvSpPr>
        <p:spPr>
          <a:xfrm>
            <a:off x="1289185" y="5641848"/>
            <a:ext cx="660400" cy="251460"/>
          </a:xfrm>
          <a:custGeom>
            <a:avLst/>
            <a:gdLst/>
            <a:ahLst/>
            <a:cxnLst/>
            <a:rect l="l" t="t" r="r" b="b"/>
            <a:pathLst>
              <a:path w="660400" h="251460">
                <a:moveTo>
                  <a:pt x="659888" y="126492"/>
                </a:moveTo>
                <a:lnTo>
                  <a:pt x="649982" y="77152"/>
                </a:lnTo>
                <a:lnTo>
                  <a:pt x="622931" y="36957"/>
                </a:lnTo>
                <a:lnTo>
                  <a:pt x="582736" y="9906"/>
                </a:lnTo>
                <a:lnTo>
                  <a:pt x="533396" y="0"/>
                </a:lnTo>
                <a:lnTo>
                  <a:pt x="126492" y="0"/>
                </a:lnTo>
                <a:lnTo>
                  <a:pt x="77152" y="9906"/>
                </a:lnTo>
                <a:lnTo>
                  <a:pt x="36957" y="36957"/>
                </a:lnTo>
                <a:lnTo>
                  <a:pt x="9906" y="77152"/>
                </a:lnTo>
                <a:lnTo>
                  <a:pt x="0" y="126492"/>
                </a:lnTo>
                <a:lnTo>
                  <a:pt x="9906" y="174950"/>
                </a:lnTo>
                <a:lnTo>
                  <a:pt x="36957" y="214693"/>
                </a:lnTo>
                <a:lnTo>
                  <a:pt x="77152" y="241577"/>
                </a:lnTo>
                <a:lnTo>
                  <a:pt x="126492" y="251460"/>
                </a:lnTo>
                <a:lnTo>
                  <a:pt x="533396" y="251460"/>
                </a:lnTo>
                <a:lnTo>
                  <a:pt x="582736" y="241577"/>
                </a:lnTo>
                <a:lnTo>
                  <a:pt x="622931" y="214693"/>
                </a:lnTo>
                <a:lnTo>
                  <a:pt x="649982" y="174950"/>
                </a:lnTo>
                <a:lnTo>
                  <a:pt x="659888" y="126492"/>
                </a:lnTo>
                <a:close/>
              </a:path>
            </a:pathLst>
          </a:custGeom>
          <a:solidFill>
            <a:srgbClr val="65FF32"/>
          </a:solidFill>
        </p:spPr>
        <p:txBody>
          <a:bodyPr wrap="square" lIns="0" tIns="0" rIns="0" bIns="0" rtlCol="0"/>
          <a:lstStyle/>
          <a:p/>
        </p:txBody>
      </p:sp>
      <p:sp>
        <p:nvSpPr>
          <p:cNvPr id="13" name="object 13"/>
          <p:cNvSpPr/>
          <p:nvPr/>
        </p:nvSpPr>
        <p:spPr>
          <a:xfrm>
            <a:off x="1284613" y="5637276"/>
            <a:ext cx="669290" cy="262255"/>
          </a:xfrm>
          <a:custGeom>
            <a:avLst/>
            <a:gdLst/>
            <a:ahLst/>
            <a:cxnLst/>
            <a:rect l="l" t="t" r="r" b="b"/>
            <a:pathLst>
              <a:path w="669289" h="262254">
                <a:moveTo>
                  <a:pt x="669032" y="143256"/>
                </a:moveTo>
                <a:lnTo>
                  <a:pt x="669032" y="117348"/>
                </a:lnTo>
                <a:lnTo>
                  <a:pt x="665984" y="103632"/>
                </a:lnTo>
                <a:lnTo>
                  <a:pt x="662936" y="91440"/>
                </a:lnTo>
                <a:lnTo>
                  <a:pt x="658364" y="79248"/>
                </a:lnTo>
                <a:lnTo>
                  <a:pt x="653792" y="68580"/>
                </a:lnTo>
                <a:lnTo>
                  <a:pt x="646172" y="57912"/>
                </a:lnTo>
                <a:lnTo>
                  <a:pt x="640076" y="47244"/>
                </a:lnTo>
                <a:lnTo>
                  <a:pt x="611120" y="21336"/>
                </a:lnTo>
                <a:lnTo>
                  <a:pt x="565400" y="3048"/>
                </a:lnTo>
                <a:lnTo>
                  <a:pt x="551684" y="0"/>
                </a:lnTo>
                <a:lnTo>
                  <a:pt x="117348" y="0"/>
                </a:lnTo>
                <a:lnTo>
                  <a:pt x="79248" y="10668"/>
                </a:lnTo>
                <a:lnTo>
                  <a:pt x="38100" y="38100"/>
                </a:lnTo>
                <a:lnTo>
                  <a:pt x="15240" y="68580"/>
                </a:lnTo>
                <a:lnTo>
                  <a:pt x="3048" y="105156"/>
                </a:lnTo>
                <a:lnTo>
                  <a:pt x="0" y="117348"/>
                </a:lnTo>
                <a:lnTo>
                  <a:pt x="0" y="144780"/>
                </a:lnTo>
                <a:lnTo>
                  <a:pt x="6096" y="169164"/>
                </a:lnTo>
                <a:lnTo>
                  <a:pt x="9144" y="177292"/>
                </a:lnTo>
                <a:lnTo>
                  <a:pt x="9144" y="131064"/>
                </a:lnTo>
                <a:lnTo>
                  <a:pt x="10668" y="117348"/>
                </a:lnTo>
                <a:lnTo>
                  <a:pt x="30480" y="62484"/>
                </a:lnTo>
                <a:lnTo>
                  <a:pt x="62484" y="30480"/>
                </a:lnTo>
                <a:lnTo>
                  <a:pt x="106680" y="12192"/>
                </a:lnTo>
                <a:lnTo>
                  <a:pt x="131064" y="9144"/>
                </a:lnTo>
                <a:lnTo>
                  <a:pt x="537968" y="9144"/>
                </a:lnTo>
                <a:lnTo>
                  <a:pt x="585212" y="18288"/>
                </a:lnTo>
                <a:lnTo>
                  <a:pt x="632456" y="53340"/>
                </a:lnTo>
                <a:lnTo>
                  <a:pt x="653792" y="94488"/>
                </a:lnTo>
                <a:lnTo>
                  <a:pt x="659888" y="118872"/>
                </a:lnTo>
                <a:lnTo>
                  <a:pt x="659888" y="181356"/>
                </a:lnTo>
                <a:lnTo>
                  <a:pt x="662936" y="169164"/>
                </a:lnTo>
                <a:lnTo>
                  <a:pt x="667508" y="156972"/>
                </a:lnTo>
                <a:lnTo>
                  <a:pt x="669032" y="143256"/>
                </a:lnTo>
                <a:close/>
              </a:path>
              <a:path w="669289" h="262254">
                <a:moveTo>
                  <a:pt x="659888" y="181356"/>
                </a:moveTo>
                <a:lnTo>
                  <a:pt x="659888" y="143256"/>
                </a:lnTo>
                <a:lnTo>
                  <a:pt x="653792" y="167640"/>
                </a:lnTo>
                <a:lnTo>
                  <a:pt x="650744" y="178308"/>
                </a:lnTo>
                <a:lnTo>
                  <a:pt x="644648" y="188976"/>
                </a:lnTo>
                <a:lnTo>
                  <a:pt x="638552" y="198120"/>
                </a:lnTo>
                <a:lnTo>
                  <a:pt x="632456" y="208788"/>
                </a:lnTo>
                <a:lnTo>
                  <a:pt x="595880" y="237744"/>
                </a:lnTo>
                <a:lnTo>
                  <a:pt x="550160" y="251460"/>
                </a:lnTo>
                <a:lnTo>
                  <a:pt x="117348" y="251460"/>
                </a:lnTo>
                <a:lnTo>
                  <a:pt x="73152" y="237744"/>
                </a:lnTo>
                <a:lnTo>
                  <a:pt x="36576" y="207264"/>
                </a:lnTo>
                <a:lnTo>
                  <a:pt x="15240" y="166116"/>
                </a:lnTo>
                <a:lnTo>
                  <a:pt x="12192" y="155448"/>
                </a:lnTo>
                <a:lnTo>
                  <a:pt x="9144" y="131064"/>
                </a:lnTo>
                <a:lnTo>
                  <a:pt x="9144" y="177292"/>
                </a:lnTo>
                <a:lnTo>
                  <a:pt x="30480" y="214884"/>
                </a:lnTo>
                <a:lnTo>
                  <a:pt x="79248" y="251460"/>
                </a:lnTo>
                <a:lnTo>
                  <a:pt x="117348" y="260604"/>
                </a:lnTo>
                <a:lnTo>
                  <a:pt x="131064" y="262128"/>
                </a:lnTo>
                <a:lnTo>
                  <a:pt x="539492" y="262128"/>
                </a:lnTo>
                <a:lnTo>
                  <a:pt x="551684" y="260604"/>
                </a:lnTo>
                <a:lnTo>
                  <a:pt x="565400" y="259080"/>
                </a:lnTo>
                <a:lnTo>
                  <a:pt x="611120" y="239268"/>
                </a:lnTo>
                <a:lnTo>
                  <a:pt x="640076" y="213360"/>
                </a:lnTo>
                <a:lnTo>
                  <a:pt x="653792" y="193548"/>
                </a:lnTo>
                <a:lnTo>
                  <a:pt x="659888" y="181356"/>
                </a:lnTo>
                <a:close/>
              </a:path>
            </a:pathLst>
          </a:custGeom>
          <a:solidFill>
            <a:srgbClr val="6D6E70"/>
          </a:solidFill>
        </p:spPr>
        <p:txBody>
          <a:bodyPr wrap="square" lIns="0" tIns="0" rIns="0" bIns="0" rtlCol="0"/>
          <a:lstStyle/>
          <a:p/>
        </p:txBody>
      </p:sp>
      <p:sp>
        <p:nvSpPr>
          <p:cNvPr id="14" name="object 14"/>
          <p:cNvSpPr/>
          <p:nvPr/>
        </p:nvSpPr>
        <p:spPr>
          <a:xfrm>
            <a:off x="1398913" y="5388864"/>
            <a:ext cx="440690" cy="253365"/>
          </a:xfrm>
          <a:custGeom>
            <a:avLst/>
            <a:gdLst/>
            <a:ahLst/>
            <a:cxnLst/>
            <a:rect l="l" t="t" r="r" b="b"/>
            <a:pathLst>
              <a:path w="440689" h="253364">
                <a:moveTo>
                  <a:pt x="440432" y="126492"/>
                </a:moveTo>
                <a:lnTo>
                  <a:pt x="430526" y="77795"/>
                </a:lnTo>
                <a:lnTo>
                  <a:pt x="403475" y="37528"/>
                </a:lnTo>
                <a:lnTo>
                  <a:pt x="363280" y="10120"/>
                </a:lnTo>
                <a:lnTo>
                  <a:pt x="313940" y="0"/>
                </a:lnTo>
                <a:lnTo>
                  <a:pt x="126488" y="0"/>
                </a:lnTo>
                <a:lnTo>
                  <a:pt x="77151" y="10120"/>
                </a:lnTo>
                <a:lnTo>
                  <a:pt x="36956" y="37528"/>
                </a:lnTo>
                <a:lnTo>
                  <a:pt x="9905" y="77795"/>
                </a:lnTo>
                <a:lnTo>
                  <a:pt x="0" y="126492"/>
                </a:lnTo>
                <a:lnTo>
                  <a:pt x="9905" y="175831"/>
                </a:lnTo>
                <a:lnTo>
                  <a:pt x="36956" y="216027"/>
                </a:lnTo>
                <a:lnTo>
                  <a:pt x="77151" y="243078"/>
                </a:lnTo>
                <a:lnTo>
                  <a:pt x="126488" y="252984"/>
                </a:lnTo>
                <a:lnTo>
                  <a:pt x="313940" y="252984"/>
                </a:lnTo>
                <a:lnTo>
                  <a:pt x="363280" y="243078"/>
                </a:lnTo>
                <a:lnTo>
                  <a:pt x="403475" y="216027"/>
                </a:lnTo>
                <a:lnTo>
                  <a:pt x="430526" y="175831"/>
                </a:lnTo>
                <a:lnTo>
                  <a:pt x="440432" y="126492"/>
                </a:lnTo>
                <a:close/>
              </a:path>
            </a:pathLst>
          </a:custGeom>
          <a:solidFill>
            <a:srgbClr val="1F9BD7"/>
          </a:solidFill>
        </p:spPr>
        <p:txBody>
          <a:bodyPr wrap="square" lIns="0" tIns="0" rIns="0" bIns="0" rtlCol="0"/>
          <a:lstStyle/>
          <a:p/>
        </p:txBody>
      </p:sp>
      <p:sp>
        <p:nvSpPr>
          <p:cNvPr id="15" name="object 15"/>
          <p:cNvSpPr/>
          <p:nvPr/>
        </p:nvSpPr>
        <p:spPr>
          <a:xfrm>
            <a:off x="1394341" y="5384292"/>
            <a:ext cx="449580" cy="262255"/>
          </a:xfrm>
          <a:custGeom>
            <a:avLst/>
            <a:gdLst/>
            <a:ahLst/>
            <a:cxnLst/>
            <a:rect l="l" t="t" r="r" b="b"/>
            <a:pathLst>
              <a:path w="449580" h="262254">
                <a:moveTo>
                  <a:pt x="449576" y="144780"/>
                </a:moveTo>
                <a:lnTo>
                  <a:pt x="449576" y="117348"/>
                </a:lnTo>
                <a:lnTo>
                  <a:pt x="443480" y="92964"/>
                </a:lnTo>
                <a:lnTo>
                  <a:pt x="419096" y="47244"/>
                </a:lnTo>
                <a:lnTo>
                  <a:pt x="380996" y="16764"/>
                </a:lnTo>
                <a:lnTo>
                  <a:pt x="344420" y="3048"/>
                </a:lnTo>
                <a:lnTo>
                  <a:pt x="318512" y="0"/>
                </a:lnTo>
                <a:lnTo>
                  <a:pt x="131060" y="0"/>
                </a:lnTo>
                <a:lnTo>
                  <a:pt x="91440" y="6096"/>
                </a:lnTo>
                <a:lnTo>
                  <a:pt x="47244" y="30480"/>
                </a:lnTo>
                <a:lnTo>
                  <a:pt x="15240" y="68580"/>
                </a:lnTo>
                <a:lnTo>
                  <a:pt x="3048" y="105156"/>
                </a:lnTo>
                <a:lnTo>
                  <a:pt x="0" y="118872"/>
                </a:lnTo>
                <a:lnTo>
                  <a:pt x="0" y="131064"/>
                </a:lnTo>
                <a:lnTo>
                  <a:pt x="3048" y="158496"/>
                </a:lnTo>
                <a:lnTo>
                  <a:pt x="6096" y="170688"/>
                </a:lnTo>
                <a:lnTo>
                  <a:pt x="9144" y="178816"/>
                </a:lnTo>
                <a:lnTo>
                  <a:pt x="9144" y="131064"/>
                </a:lnTo>
                <a:lnTo>
                  <a:pt x="12192" y="106680"/>
                </a:lnTo>
                <a:lnTo>
                  <a:pt x="30480" y="64008"/>
                </a:lnTo>
                <a:lnTo>
                  <a:pt x="64008" y="30480"/>
                </a:lnTo>
                <a:lnTo>
                  <a:pt x="106680" y="12192"/>
                </a:lnTo>
                <a:lnTo>
                  <a:pt x="118872" y="10668"/>
                </a:lnTo>
                <a:lnTo>
                  <a:pt x="330704" y="10668"/>
                </a:lnTo>
                <a:lnTo>
                  <a:pt x="376424" y="24384"/>
                </a:lnTo>
                <a:lnTo>
                  <a:pt x="413000" y="54864"/>
                </a:lnTo>
                <a:lnTo>
                  <a:pt x="434336" y="96012"/>
                </a:lnTo>
                <a:lnTo>
                  <a:pt x="437384" y="106680"/>
                </a:lnTo>
                <a:lnTo>
                  <a:pt x="440432" y="131064"/>
                </a:lnTo>
                <a:lnTo>
                  <a:pt x="440432" y="178816"/>
                </a:lnTo>
                <a:lnTo>
                  <a:pt x="443480" y="170688"/>
                </a:lnTo>
                <a:lnTo>
                  <a:pt x="446528" y="156972"/>
                </a:lnTo>
                <a:lnTo>
                  <a:pt x="449576" y="144780"/>
                </a:lnTo>
                <a:close/>
              </a:path>
              <a:path w="449580" h="262254">
                <a:moveTo>
                  <a:pt x="440432" y="178816"/>
                </a:moveTo>
                <a:lnTo>
                  <a:pt x="440432" y="131064"/>
                </a:lnTo>
                <a:lnTo>
                  <a:pt x="438908" y="144780"/>
                </a:lnTo>
                <a:lnTo>
                  <a:pt x="437384" y="156972"/>
                </a:lnTo>
                <a:lnTo>
                  <a:pt x="419096" y="199644"/>
                </a:lnTo>
                <a:lnTo>
                  <a:pt x="387092" y="231648"/>
                </a:lnTo>
                <a:lnTo>
                  <a:pt x="330704" y="252984"/>
                </a:lnTo>
                <a:lnTo>
                  <a:pt x="131060" y="252984"/>
                </a:lnTo>
                <a:lnTo>
                  <a:pt x="83820" y="243840"/>
                </a:lnTo>
                <a:lnTo>
                  <a:pt x="45720" y="216408"/>
                </a:lnTo>
                <a:lnTo>
                  <a:pt x="36576" y="208788"/>
                </a:lnTo>
                <a:lnTo>
                  <a:pt x="15240" y="167640"/>
                </a:lnTo>
                <a:lnTo>
                  <a:pt x="9144" y="131064"/>
                </a:lnTo>
                <a:lnTo>
                  <a:pt x="9144" y="178816"/>
                </a:lnTo>
                <a:lnTo>
                  <a:pt x="30480" y="214884"/>
                </a:lnTo>
                <a:lnTo>
                  <a:pt x="68580" y="246888"/>
                </a:lnTo>
                <a:lnTo>
                  <a:pt x="117348" y="262128"/>
                </a:lnTo>
                <a:lnTo>
                  <a:pt x="332228" y="262128"/>
                </a:lnTo>
                <a:lnTo>
                  <a:pt x="370328" y="251460"/>
                </a:lnTo>
                <a:lnTo>
                  <a:pt x="411476" y="224028"/>
                </a:lnTo>
                <a:lnTo>
                  <a:pt x="426716" y="204216"/>
                </a:lnTo>
                <a:lnTo>
                  <a:pt x="434336" y="193548"/>
                </a:lnTo>
                <a:lnTo>
                  <a:pt x="438908" y="182880"/>
                </a:lnTo>
                <a:lnTo>
                  <a:pt x="440432" y="178816"/>
                </a:lnTo>
                <a:close/>
              </a:path>
            </a:pathLst>
          </a:custGeom>
          <a:solidFill>
            <a:srgbClr val="0F4E6C"/>
          </a:solidFill>
        </p:spPr>
        <p:txBody>
          <a:bodyPr wrap="square" lIns="0" tIns="0" rIns="0" bIns="0" rtlCol="0"/>
          <a:lstStyle/>
          <a:p/>
        </p:txBody>
      </p:sp>
      <p:sp>
        <p:nvSpPr>
          <p:cNvPr id="16" name="object 16"/>
          <p:cNvSpPr txBox="1"/>
          <p:nvPr/>
        </p:nvSpPr>
        <p:spPr>
          <a:xfrm>
            <a:off x="1515757" y="4606542"/>
            <a:ext cx="2891790" cy="391160"/>
          </a:xfrm>
          <a:prstGeom prst="rect">
            <a:avLst/>
          </a:prstGeom>
        </p:spPr>
        <p:txBody>
          <a:bodyPr wrap="square" lIns="0" tIns="12700" rIns="0" bIns="0" rtlCol="0" vert="horz">
            <a:spAutoFit/>
          </a:bodyPr>
          <a:lstStyle/>
          <a:p>
            <a:pPr marL="12700">
              <a:lnSpc>
                <a:spcPct val="100000"/>
              </a:lnSpc>
              <a:spcBef>
                <a:spcPts val="100"/>
              </a:spcBef>
              <a:tabLst>
                <a:tab pos="1345565" algn="l"/>
                <a:tab pos="2715895" algn="l"/>
              </a:tabLst>
            </a:pPr>
            <a:r>
              <a:rPr dirty="0" sz="2400">
                <a:solidFill>
                  <a:srgbClr val="6C6D70"/>
                </a:solidFill>
                <a:latin typeface="Calibri"/>
                <a:cs typeface="Calibri"/>
              </a:rPr>
              <a:t>A</a:t>
            </a:r>
            <a:r>
              <a:rPr dirty="0" sz="2400">
                <a:solidFill>
                  <a:srgbClr val="6C6D70"/>
                </a:solidFill>
                <a:latin typeface="Times New Roman"/>
                <a:cs typeface="Times New Roman"/>
              </a:rPr>
              <a:t>	</a:t>
            </a:r>
            <a:r>
              <a:rPr dirty="0" sz="2400">
                <a:solidFill>
                  <a:srgbClr val="6C6D70"/>
                </a:solidFill>
                <a:latin typeface="Calibri"/>
                <a:cs typeface="Calibri"/>
              </a:rPr>
              <a:t>B</a:t>
            </a:r>
            <a:r>
              <a:rPr dirty="0" sz="2400">
                <a:solidFill>
                  <a:srgbClr val="6C6D70"/>
                </a:solidFill>
                <a:latin typeface="Times New Roman"/>
                <a:cs typeface="Times New Roman"/>
              </a:rPr>
              <a:t>	</a:t>
            </a:r>
            <a:r>
              <a:rPr dirty="0" sz="2400">
                <a:solidFill>
                  <a:srgbClr val="6C6D70"/>
                </a:solidFill>
                <a:latin typeface="Calibri"/>
                <a:cs typeface="Calibri"/>
              </a:rPr>
              <a:t>C</a:t>
            </a:r>
            <a:endParaRPr sz="2400">
              <a:latin typeface="Calibri"/>
              <a:cs typeface="Calibri"/>
            </a:endParaRPr>
          </a:p>
        </p:txBody>
      </p:sp>
      <p:sp>
        <p:nvSpPr>
          <p:cNvPr id="17" name="object 17"/>
          <p:cNvSpPr txBox="1"/>
          <p:nvPr/>
        </p:nvSpPr>
        <p:spPr>
          <a:xfrm>
            <a:off x="6276731" y="4667502"/>
            <a:ext cx="1523365" cy="391160"/>
          </a:xfrm>
          <a:prstGeom prst="rect">
            <a:avLst/>
          </a:prstGeom>
        </p:spPr>
        <p:txBody>
          <a:bodyPr wrap="square" lIns="0" tIns="12700" rIns="0" bIns="0" rtlCol="0" vert="horz">
            <a:spAutoFit/>
          </a:bodyPr>
          <a:lstStyle/>
          <a:p>
            <a:pPr marL="12700">
              <a:lnSpc>
                <a:spcPct val="100000"/>
              </a:lnSpc>
              <a:spcBef>
                <a:spcPts val="100"/>
              </a:spcBef>
              <a:tabLst>
                <a:tab pos="1344295" algn="l"/>
              </a:tabLst>
            </a:pPr>
            <a:r>
              <a:rPr dirty="0" sz="2400">
                <a:solidFill>
                  <a:srgbClr val="6C6D70"/>
                </a:solidFill>
                <a:latin typeface="Calibri"/>
                <a:cs typeface="Calibri"/>
              </a:rPr>
              <a:t>A</a:t>
            </a:r>
            <a:r>
              <a:rPr dirty="0" sz="2400">
                <a:solidFill>
                  <a:srgbClr val="6C6D70"/>
                </a:solidFill>
                <a:latin typeface="Times New Roman"/>
                <a:cs typeface="Times New Roman"/>
              </a:rPr>
              <a:t>	</a:t>
            </a:r>
            <a:r>
              <a:rPr dirty="0" sz="2400">
                <a:solidFill>
                  <a:srgbClr val="6C6D70"/>
                </a:solidFill>
                <a:latin typeface="Calibri"/>
                <a:cs typeface="Calibri"/>
              </a:rPr>
              <a:t>B</a:t>
            </a:r>
            <a:endParaRPr sz="2400">
              <a:latin typeface="Calibri"/>
              <a:cs typeface="Calibri"/>
            </a:endParaRPr>
          </a:p>
        </p:txBody>
      </p:sp>
      <p:sp>
        <p:nvSpPr>
          <p:cNvPr id="18" name="object 18"/>
          <p:cNvSpPr/>
          <p:nvPr/>
        </p:nvSpPr>
        <p:spPr>
          <a:xfrm>
            <a:off x="6319906" y="5071872"/>
            <a:ext cx="117475" cy="1135380"/>
          </a:xfrm>
          <a:custGeom>
            <a:avLst/>
            <a:gdLst/>
            <a:ahLst/>
            <a:cxnLst/>
            <a:rect l="l" t="t" r="r" b="b"/>
            <a:pathLst>
              <a:path w="117475" h="1135379">
                <a:moveTo>
                  <a:pt x="117348" y="1135380"/>
                </a:moveTo>
                <a:lnTo>
                  <a:pt x="117348" y="57912"/>
                </a:lnTo>
                <a:lnTo>
                  <a:pt x="59436" y="0"/>
                </a:lnTo>
                <a:lnTo>
                  <a:pt x="0" y="57912"/>
                </a:lnTo>
                <a:lnTo>
                  <a:pt x="0" y="1135380"/>
                </a:lnTo>
                <a:lnTo>
                  <a:pt x="117348" y="1135380"/>
                </a:lnTo>
                <a:close/>
              </a:path>
            </a:pathLst>
          </a:custGeom>
          <a:solidFill>
            <a:srgbClr val="515254"/>
          </a:solidFill>
        </p:spPr>
        <p:txBody>
          <a:bodyPr wrap="square" lIns="0" tIns="0" rIns="0" bIns="0" rtlCol="0"/>
          <a:lstStyle/>
          <a:p/>
        </p:txBody>
      </p:sp>
      <p:sp>
        <p:nvSpPr>
          <p:cNvPr id="19" name="object 19"/>
          <p:cNvSpPr/>
          <p:nvPr/>
        </p:nvSpPr>
        <p:spPr>
          <a:xfrm>
            <a:off x="5763646" y="6207252"/>
            <a:ext cx="3926204" cy="127000"/>
          </a:xfrm>
          <a:custGeom>
            <a:avLst/>
            <a:gdLst/>
            <a:ahLst/>
            <a:cxnLst/>
            <a:rect l="l" t="t" r="r" b="b"/>
            <a:pathLst>
              <a:path w="3926204" h="127000">
                <a:moveTo>
                  <a:pt x="0" y="0"/>
                </a:moveTo>
                <a:lnTo>
                  <a:pt x="0" y="126492"/>
                </a:lnTo>
                <a:lnTo>
                  <a:pt x="3925824" y="126492"/>
                </a:lnTo>
                <a:lnTo>
                  <a:pt x="3925824" y="0"/>
                </a:lnTo>
                <a:lnTo>
                  <a:pt x="0" y="0"/>
                </a:lnTo>
                <a:close/>
              </a:path>
            </a:pathLst>
          </a:custGeom>
          <a:solidFill>
            <a:srgbClr val="515254"/>
          </a:solidFill>
        </p:spPr>
        <p:txBody>
          <a:bodyPr wrap="square" lIns="0" tIns="0" rIns="0" bIns="0" rtlCol="0"/>
          <a:lstStyle/>
          <a:p/>
        </p:txBody>
      </p:sp>
      <p:sp>
        <p:nvSpPr>
          <p:cNvPr id="20" name="object 20"/>
          <p:cNvSpPr/>
          <p:nvPr/>
        </p:nvSpPr>
        <p:spPr>
          <a:xfrm>
            <a:off x="7647309" y="5071872"/>
            <a:ext cx="116205" cy="1135380"/>
          </a:xfrm>
          <a:custGeom>
            <a:avLst/>
            <a:gdLst/>
            <a:ahLst/>
            <a:cxnLst/>
            <a:rect l="l" t="t" r="r" b="b"/>
            <a:pathLst>
              <a:path w="116204" h="1135379">
                <a:moveTo>
                  <a:pt x="115824" y="1135380"/>
                </a:moveTo>
                <a:lnTo>
                  <a:pt x="115824" y="57912"/>
                </a:lnTo>
                <a:lnTo>
                  <a:pt x="57912" y="0"/>
                </a:lnTo>
                <a:lnTo>
                  <a:pt x="0" y="57912"/>
                </a:lnTo>
                <a:lnTo>
                  <a:pt x="0" y="1135380"/>
                </a:lnTo>
                <a:lnTo>
                  <a:pt x="115824" y="1135380"/>
                </a:lnTo>
                <a:close/>
              </a:path>
            </a:pathLst>
          </a:custGeom>
          <a:solidFill>
            <a:srgbClr val="515254"/>
          </a:solidFill>
        </p:spPr>
        <p:txBody>
          <a:bodyPr wrap="square" lIns="0" tIns="0" rIns="0" bIns="0" rtlCol="0"/>
          <a:lstStyle/>
          <a:p/>
        </p:txBody>
      </p:sp>
      <p:sp>
        <p:nvSpPr>
          <p:cNvPr id="21" name="object 21"/>
          <p:cNvSpPr/>
          <p:nvPr/>
        </p:nvSpPr>
        <p:spPr>
          <a:xfrm>
            <a:off x="9015862" y="5071872"/>
            <a:ext cx="116205" cy="1170940"/>
          </a:xfrm>
          <a:custGeom>
            <a:avLst/>
            <a:gdLst/>
            <a:ahLst/>
            <a:cxnLst/>
            <a:rect l="l" t="t" r="r" b="b"/>
            <a:pathLst>
              <a:path w="116204" h="1170939">
                <a:moveTo>
                  <a:pt x="115824" y="1170432"/>
                </a:moveTo>
                <a:lnTo>
                  <a:pt x="115824" y="57912"/>
                </a:lnTo>
                <a:lnTo>
                  <a:pt x="57912" y="0"/>
                </a:lnTo>
                <a:lnTo>
                  <a:pt x="0" y="57912"/>
                </a:lnTo>
                <a:lnTo>
                  <a:pt x="0" y="1170432"/>
                </a:lnTo>
                <a:lnTo>
                  <a:pt x="115824" y="1170432"/>
                </a:lnTo>
                <a:close/>
              </a:path>
            </a:pathLst>
          </a:custGeom>
          <a:solidFill>
            <a:srgbClr val="515254"/>
          </a:solidFill>
        </p:spPr>
        <p:txBody>
          <a:bodyPr wrap="square" lIns="0" tIns="0" rIns="0" bIns="0" rtlCol="0"/>
          <a:lstStyle/>
          <a:p/>
        </p:txBody>
      </p:sp>
      <p:sp>
        <p:nvSpPr>
          <p:cNvPr id="22" name="object 22"/>
          <p:cNvSpPr txBox="1"/>
          <p:nvPr/>
        </p:nvSpPr>
        <p:spPr>
          <a:xfrm>
            <a:off x="8978782" y="4667502"/>
            <a:ext cx="187960" cy="39116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6C6D70"/>
                </a:solidFill>
                <a:latin typeface="Calibri"/>
                <a:cs typeface="Calibri"/>
              </a:rPr>
              <a:t>C</a:t>
            </a:r>
            <a:endParaRPr sz="2400">
              <a:latin typeface="Calibri"/>
              <a:cs typeface="Calibri"/>
            </a:endParaRPr>
          </a:p>
        </p:txBody>
      </p:sp>
      <p:sp>
        <p:nvSpPr>
          <p:cNvPr id="23" name="object 23"/>
          <p:cNvSpPr/>
          <p:nvPr/>
        </p:nvSpPr>
        <p:spPr>
          <a:xfrm>
            <a:off x="7261738" y="5954268"/>
            <a:ext cx="879475" cy="253365"/>
          </a:xfrm>
          <a:custGeom>
            <a:avLst/>
            <a:gdLst/>
            <a:ahLst/>
            <a:cxnLst/>
            <a:rect l="l" t="t" r="r" b="b"/>
            <a:pathLst>
              <a:path w="879475" h="253364">
                <a:moveTo>
                  <a:pt x="879348" y="126492"/>
                </a:moveTo>
                <a:lnTo>
                  <a:pt x="869442" y="77152"/>
                </a:lnTo>
                <a:lnTo>
                  <a:pt x="842391" y="36957"/>
                </a:lnTo>
                <a:lnTo>
                  <a:pt x="802195" y="9906"/>
                </a:lnTo>
                <a:lnTo>
                  <a:pt x="752856" y="0"/>
                </a:lnTo>
                <a:lnTo>
                  <a:pt x="124968" y="0"/>
                </a:lnTo>
                <a:lnTo>
                  <a:pt x="76509" y="9906"/>
                </a:lnTo>
                <a:lnTo>
                  <a:pt x="36766" y="36957"/>
                </a:lnTo>
                <a:lnTo>
                  <a:pt x="9882" y="77152"/>
                </a:lnTo>
                <a:lnTo>
                  <a:pt x="0" y="126492"/>
                </a:lnTo>
                <a:lnTo>
                  <a:pt x="9882" y="175831"/>
                </a:lnTo>
                <a:lnTo>
                  <a:pt x="36766" y="216027"/>
                </a:lnTo>
                <a:lnTo>
                  <a:pt x="76509" y="243078"/>
                </a:lnTo>
                <a:lnTo>
                  <a:pt x="124968" y="252984"/>
                </a:lnTo>
                <a:lnTo>
                  <a:pt x="752856" y="252984"/>
                </a:lnTo>
                <a:lnTo>
                  <a:pt x="802195" y="243078"/>
                </a:lnTo>
                <a:lnTo>
                  <a:pt x="842391" y="216027"/>
                </a:lnTo>
                <a:lnTo>
                  <a:pt x="869442" y="175831"/>
                </a:lnTo>
                <a:lnTo>
                  <a:pt x="879348" y="126492"/>
                </a:lnTo>
                <a:close/>
              </a:path>
            </a:pathLst>
          </a:custGeom>
          <a:solidFill>
            <a:srgbClr val="FFBF00"/>
          </a:solidFill>
        </p:spPr>
        <p:txBody>
          <a:bodyPr wrap="square" lIns="0" tIns="0" rIns="0" bIns="0" rtlCol="0"/>
          <a:lstStyle/>
          <a:p/>
        </p:txBody>
      </p:sp>
      <p:sp>
        <p:nvSpPr>
          <p:cNvPr id="24" name="object 24"/>
          <p:cNvSpPr/>
          <p:nvPr/>
        </p:nvSpPr>
        <p:spPr>
          <a:xfrm>
            <a:off x="7255642" y="5949696"/>
            <a:ext cx="890269" cy="262255"/>
          </a:xfrm>
          <a:custGeom>
            <a:avLst/>
            <a:gdLst/>
            <a:ahLst/>
            <a:cxnLst/>
            <a:rect l="l" t="t" r="r" b="b"/>
            <a:pathLst>
              <a:path w="890270" h="262254">
                <a:moveTo>
                  <a:pt x="890016" y="144780"/>
                </a:moveTo>
                <a:lnTo>
                  <a:pt x="890016" y="117348"/>
                </a:lnTo>
                <a:lnTo>
                  <a:pt x="886968" y="105156"/>
                </a:lnTo>
                <a:lnTo>
                  <a:pt x="883920" y="91440"/>
                </a:lnTo>
                <a:lnTo>
                  <a:pt x="879348" y="80772"/>
                </a:lnTo>
                <a:lnTo>
                  <a:pt x="874776" y="68580"/>
                </a:lnTo>
                <a:lnTo>
                  <a:pt x="859536" y="47244"/>
                </a:lnTo>
                <a:lnTo>
                  <a:pt x="810768" y="10668"/>
                </a:lnTo>
                <a:lnTo>
                  <a:pt x="772668" y="1524"/>
                </a:lnTo>
                <a:lnTo>
                  <a:pt x="758952" y="0"/>
                </a:lnTo>
                <a:lnTo>
                  <a:pt x="131064" y="0"/>
                </a:lnTo>
                <a:lnTo>
                  <a:pt x="92964" y="6096"/>
                </a:lnTo>
                <a:lnTo>
                  <a:pt x="57912" y="22860"/>
                </a:lnTo>
                <a:lnTo>
                  <a:pt x="22860" y="57912"/>
                </a:lnTo>
                <a:lnTo>
                  <a:pt x="6096" y="92964"/>
                </a:lnTo>
                <a:lnTo>
                  <a:pt x="1524" y="118872"/>
                </a:lnTo>
                <a:lnTo>
                  <a:pt x="0" y="131064"/>
                </a:lnTo>
                <a:lnTo>
                  <a:pt x="3048" y="158496"/>
                </a:lnTo>
                <a:lnTo>
                  <a:pt x="6096" y="170688"/>
                </a:lnTo>
                <a:lnTo>
                  <a:pt x="10668" y="182880"/>
                </a:lnTo>
                <a:lnTo>
                  <a:pt x="10668" y="118872"/>
                </a:lnTo>
                <a:lnTo>
                  <a:pt x="12192" y="106680"/>
                </a:lnTo>
                <a:lnTo>
                  <a:pt x="30480" y="64008"/>
                </a:lnTo>
                <a:lnTo>
                  <a:pt x="64008" y="30480"/>
                </a:lnTo>
                <a:lnTo>
                  <a:pt x="106680" y="12192"/>
                </a:lnTo>
                <a:lnTo>
                  <a:pt x="118872" y="10668"/>
                </a:lnTo>
                <a:lnTo>
                  <a:pt x="772668" y="10668"/>
                </a:lnTo>
                <a:lnTo>
                  <a:pt x="816864" y="24384"/>
                </a:lnTo>
                <a:lnTo>
                  <a:pt x="853440" y="54864"/>
                </a:lnTo>
                <a:lnTo>
                  <a:pt x="874776" y="96012"/>
                </a:lnTo>
                <a:lnTo>
                  <a:pt x="877824" y="106680"/>
                </a:lnTo>
                <a:lnTo>
                  <a:pt x="880872" y="131064"/>
                </a:lnTo>
                <a:lnTo>
                  <a:pt x="880872" y="177800"/>
                </a:lnTo>
                <a:lnTo>
                  <a:pt x="883920" y="170688"/>
                </a:lnTo>
                <a:lnTo>
                  <a:pt x="886968" y="156972"/>
                </a:lnTo>
                <a:lnTo>
                  <a:pt x="890016" y="144780"/>
                </a:lnTo>
                <a:close/>
              </a:path>
              <a:path w="890270" h="262254">
                <a:moveTo>
                  <a:pt x="880872" y="177800"/>
                </a:moveTo>
                <a:lnTo>
                  <a:pt x="880872" y="131064"/>
                </a:lnTo>
                <a:lnTo>
                  <a:pt x="877824" y="155448"/>
                </a:lnTo>
                <a:lnTo>
                  <a:pt x="874776" y="167640"/>
                </a:lnTo>
                <a:lnTo>
                  <a:pt x="853440" y="208788"/>
                </a:lnTo>
                <a:lnTo>
                  <a:pt x="806196" y="243840"/>
                </a:lnTo>
                <a:lnTo>
                  <a:pt x="758952" y="252984"/>
                </a:lnTo>
                <a:lnTo>
                  <a:pt x="131064" y="252984"/>
                </a:lnTo>
                <a:lnTo>
                  <a:pt x="106680" y="249936"/>
                </a:lnTo>
                <a:lnTo>
                  <a:pt x="96012" y="246888"/>
                </a:lnTo>
                <a:lnTo>
                  <a:pt x="83820" y="243840"/>
                </a:lnTo>
                <a:lnTo>
                  <a:pt x="38100" y="208788"/>
                </a:lnTo>
                <a:lnTo>
                  <a:pt x="15240" y="167640"/>
                </a:lnTo>
                <a:lnTo>
                  <a:pt x="10668" y="143256"/>
                </a:lnTo>
                <a:lnTo>
                  <a:pt x="10668" y="182880"/>
                </a:lnTo>
                <a:lnTo>
                  <a:pt x="48768" y="233172"/>
                </a:lnTo>
                <a:lnTo>
                  <a:pt x="92964" y="256032"/>
                </a:lnTo>
                <a:lnTo>
                  <a:pt x="118872" y="262128"/>
                </a:lnTo>
                <a:lnTo>
                  <a:pt x="772668" y="262128"/>
                </a:lnTo>
                <a:lnTo>
                  <a:pt x="810768" y="251460"/>
                </a:lnTo>
                <a:lnTo>
                  <a:pt x="851916" y="224028"/>
                </a:lnTo>
                <a:lnTo>
                  <a:pt x="874776" y="193548"/>
                </a:lnTo>
                <a:lnTo>
                  <a:pt x="879348" y="181356"/>
                </a:lnTo>
                <a:lnTo>
                  <a:pt x="880872" y="177800"/>
                </a:lnTo>
                <a:close/>
              </a:path>
            </a:pathLst>
          </a:custGeom>
          <a:solidFill>
            <a:srgbClr val="6D6E70"/>
          </a:solidFill>
        </p:spPr>
        <p:txBody>
          <a:bodyPr wrap="square" lIns="0" tIns="0" rIns="0" bIns="0" rtlCol="0"/>
          <a:lstStyle/>
          <a:p/>
        </p:txBody>
      </p:sp>
      <p:sp>
        <p:nvSpPr>
          <p:cNvPr id="25" name="object 25"/>
          <p:cNvSpPr/>
          <p:nvPr/>
        </p:nvSpPr>
        <p:spPr>
          <a:xfrm>
            <a:off x="7371466" y="5702808"/>
            <a:ext cx="660400" cy="251460"/>
          </a:xfrm>
          <a:custGeom>
            <a:avLst/>
            <a:gdLst/>
            <a:ahLst/>
            <a:cxnLst/>
            <a:rect l="l" t="t" r="r" b="b"/>
            <a:pathLst>
              <a:path w="660400" h="251460">
                <a:moveTo>
                  <a:pt x="659892" y="126492"/>
                </a:moveTo>
                <a:lnTo>
                  <a:pt x="649986" y="77152"/>
                </a:lnTo>
                <a:lnTo>
                  <a:pt x="622935" y="36957"/>
                </a:lnTo>
                <a:lnTo>
                  <a:pt x="582739" y="9906"/>
                </a:lnTo>
                <a:lnTo>
                  <a:pt x="533400" y="0"/>
                </a:lnTo>
                <a:lnTo>
                  <a:pt x="124968" y="0"/>
                </a:lnTo>
                <a:lnTo>
                  <a:pt x="76509" y="9906"/>
                </a:lnTo>
                <a:lnTo>
                  <a:pt x="36766" y="36957"/>
                </a:lnTo>
                <a:lnTo>
                  <a:pt x="9882" y="77152"/>
                </a:lnTo>
                <a:lnTo>
                  <a:pt x="0" y="126492"/>
                </a:lnTo>
                <a:lnTo>
                  <a:pt x="9882" y="174950"/>
                </a:lnTo>
                <a:lnTo>
                  <a:pt x="36766" y="214693"/>
                </a:lnTo>
                <a:lnTo>
                  <a:pt x="76509" y="241577"/>
                </a:lnTo>
                <a:lnTo>
                  <a:pt x="124968" y="251460"/>
                </a:lnTo>
                <a:lnTo>
                  <a:pt x="533400" y="251460"/>
                </a:lnTo>
                <a:lnTo>
                  <a:pt x="582739" y="241577"/>
                </a:lnTo>
                <a:lnTo>
                  <a:pt x="622935" y="214693"/>
                </a:lnTo>
                <a:lnTo>
                  <a:pt x="649986" y="174950"/>
                </a:lnTo>
                <a:lnTo>
                  <a:pt x="659892" y="126492"/>
                </a:lnTo>
                <a:close/>
              </a:path>
            </a:pathLst>
          </a:custGeom>
          <a:solidFill>
            <a:srgbClr val="65FF32"/>
          </a:solidFill>
        </p:spPr>
        <p:txBody>
          <a:bodyPr wrap="square" lIns="0" tIns="0" rIns="0" bIns="0" rtlCol="0"/>
          <a:lstStyle/>
          <a:p/>
        </p:txBody>
      </p:sp>
      <p:sp>
        <p:nvSpPr>
          <p:cNvPr id="26" name="object 26"/>
          <p:cNvSpPr/>
          <p:nvPr/>
        </p:nvSpPr>
        <p:spPr>
          <a:xfrm>
            <a:off x="7366894" y="5698236"/>
            <a:ext cx="669290" cy="262255"/>
          </a:xfrm>
          <a:custGeom>
            <a:avLst/>
            <a:gdLst/>
            <a:ahLst/>
            <a:cxnLst/>
            <a:rect l="l" t="t" r="r" b="b"/>
            <a:pathLst>
              <a:path w="669290" h="262254">
                <a:moveTo>
                  <a:pt x="669036" y="143256"/>
                </a:moveTo>
                <a:lnTo>
                  <a:pt x="669036" y="117348"/>
                </a:lnTo>
                <a:lnTo>
                  <a:pt x="665988" y="103632"/>
                </a:lnTo>
                <a:lnTo>
                  <a:pt x="638556" y="47244"/>
                </a:lnTo>
                <a:lnTo>
                  <a:pt x="600456" y="15240"/>
                </a:lnTo>
                <a:lnTo>
                  <a:pt x="577596" y="6096"/>
                </a:lnTo>
                <a:lnTo>
                  <a:pt x="563880" y="1524"/>
                </a:lnTo>
                <a:lnTo>
                  <a:pt x="551688" y="0"/>
                </a:lnTo>
                <a:lnTo>
                  <a:pt x="117348" y="0"/>
                </a:lnTo>
                <a:lnTo>
                  <a:pt x="67056" y="15240"/>
                </a:lnTo>
                <a:lnTo>
                  <a:pt x="28956" y="47244"/>
                </a:lnTo>
                <a:lnTo>
                  <a:pt x="4572" y="91440"/>
                </a:lnTo>
                <a:lnTo>
                  <a:pt x="0" y="117348"/>
                </a:lnTo>
                <a:lnTo>
                  <a:pt x="0" y="144780"/>
                </a:lnTo>
                <a:lnTo>
                  <a:pt x="1524" y="156972"/>
                </a:lnTo>
                <a:lnTo>
                  <a:pt x="6096" y="169164"/>
                </a:lnTo>
                <a:lnTo>
                  <a:pt x="9144" y="181356"/>
                </a:lnTo>
                <a:lnTo>
                  <a:pt x="9144" y="117348"/>
                </a:lnTo>
                <a:lnTo>
                  <a:pt x="12192" y="105156"/>
                </a:lnTo>
                <a:lnTo>
                  <a:pt x="13716" y="94488"/>
                </a:lnTo>
                <a:lnTo>
                  <a:pt x="36576" y="53340"/>
                </a:lnTo>
                <a:lnTo>
                  <a:pt x="83820" y="18288"/>
                </a:lnTo>
                <a:lnTo>
                  <a:pt x="118872" y="9144"/>
                </a:lnTo>
                <a:lnTo>
                  <a:pt x="550164" y="9144"/>
                </a:lnTo>
                <a:lnTo>
                  <a:pt x="606552" y="30480"/>
                </a:lnTo>
                <a:lnTo>
                  <a:pt x="638556" y="62484"/>
                </a:lnTo>
                <a:lnTo>
                  <a:pt x="656844" y="106680"/>
                </a:lnTo>
                <a:lnTo>
                  <a:pt x="659892" y="131064"/>
                </a:lnTo>
                <a:lnTo>
                  <a:pt x="659892" y="177292"/>
                </a:lnTo>
                <a:lnTo>
                  <a:pt x="662940" y="169164"/>
                </a:lnTo>
                <a:lnTo>
                  <a:pt x="665988" y="156972"/>
                </a:lnTo>
                <a:lnTo>
                  <a:pt x="669036" y="143256"/>
                </a:lnTo>
                <a:close/>
              </a:path>
              <a:path w="669290" h="262254">
                <a:moveTo>
                  <a:pt x="659892" y="177292"/>
                </a:moveTo>
                <a:lnTo>
                  <a:pt x="659892" y="131064"/>
                </a:lnTo>
                <a:lnTo>
                  <a:pt x="656844" y="155448"/>
                </a:lnTo>
                <a:lnTo>
                  <a:pt x="653796" y="167640"/>
                </a:lnTo>
                <a:lnTo>
                  <a:pt x="623316" y="216408"/>
                </a:lnTo>
                <a:lnTo>
                  <a:pt x="574548" y="246888"/>
                </a:lnTo>
                <a:lnTo>
                  <a:pt x="550164" y="251460"/>
                </a:lnTo>
                <a:lnTo>
                  <a:pt x="117348" y="251460"/>
                </a:lnTo>
                <a:lnTo>
                  <a:pt x="71628" y="237744"/>
                </a:lnTo>
                <a:lnTo>
                  <a:pt x="28956" y="198120"/>
                </a:lnTo>
                <a:lnTo>
                  <a:pt x="10668" y="155448"/>
                </a:lnTo>
                <a:lnTo>
                  <a:pt x="9144" y="143256"/>
                </a:lnTo>
                <a:lnTo>
                  <a:pt x="9144" y="181356"/>
                </a:lnTo>
                <a:lnTo>
                  <a:pt x="47244" y="231648"/>
                </a:lnTo>
                <a:lnTo>
                  <a:pt x="91440" y="256032"/>
                </a:lnTo>
                <a:lnTo>
                  <a:pt x="131064" y="262128"/>
                </a:lnTo>
                <a:lnTo>
                  <a:pt x="537972" y="262128"/>
                </a:lnTo>
                <a:lnTo>
                  <a:pt x="577596" y="256032"/>
                </a:lnTo>
                <a:lnTo>
                  <a:pt x="621792" y="231648"/>
                </a:lnTo>
                <a:lnTo>
                  <a:pt x="653796" y="192024"/>
                </a:lnTo>
                <a:lnTo>
                  <a:pt x="658368" y="181356"/>
                </a:lnTo>
                <a:lnTo>
                  <a:pt x="659892" y="177292"/>
                </a:lnTo>
                <a:close/>
              </a:path>
            </a:pathLst>
          </a:custGeom>
          <a:solidFill>
            <a:srgbClr val="6D6E70"/>
          </a:solidFill>
        </p:spPr>
        <p:txBody>
          <a:bodyPr wrap="square" lIns="0" tIns="0" rIns="0" bIns="0" rtlCol="0"/>
          <a:lstStyle/>
          <a:p/>
        </p:txBody>
      </p:sp>
      <p:sp>
        <p:nvSpPr>
          <p:cNvPr id="27" name="object 27"/>
          <p:cNvSpPr/>
          <p:nvPr/>
        </p:nvSpPr>
        <p:spPr>
          <a:xfrm>
            <a:off x="7481194" y="5449824"/>
            <a:ext cx="440690" cy="253365"/>
          </a:xfrm>
          <a:custGeom>
            <a:avLst/>
            <a:gdLst/>
            <a:ahLst/>
            <a:cxnLst/>
            <a:rect l="l" t="t" r="r" b="b"/>
            <a:pathLst>
              <a:path w="440690" h="253364">
                <a:moveTo>
                  <a:pt x="440436" y="126492"/>
                </a:moveTo>
                <a:lnTo>
                  <a:pt x="430530" y="77152"/>
                </a:lnTo>
                <a:lnTo>
                  <a:pt x="403479" y="36957"/>
                </a:lnTo>
                <a:lnTo>
                  <a:pt x="363283" y="9906"/>
                </a:lnTo>
                <a:lnTo>
                  <a:pt x="313944" y="0"/>
                </a:lnTo>
                <a:lnTo>
                  <a:pt x="126492" y="0"/>
                </a:lnTo>
                <a:lnTo>
                  <a:pt x="77152" y="9906"/>
                </a:lnTo>
                <a:lnTo>
                  <a:pt x="36957" y="36957"/>
                </a:lnTo>
                <a:lnTo>
                  <a:pt x="9906" y="77152"/>
                </a:lnTo>
                <a:lnTo>
                  <a:pt x="0" y="126492"/>
                </a:lnTo>
                <a:lnTo>
                  <a:pt x="9906" y="175831"/>
                </a:lnTo>
                <a:lnTo>
                  <a:pt x="36957" y="216027"/>
                </a:lnTo>
                <a:lnTo>
                  <a:pt x="77152" y="243078"/>
                </a:lnTo>
                <a:lnTo>
                  <a:pt x="126492" y="252984"/>
                </a:lnTo>
                <a:lnTo>
                  <a:pt x="313944" y="252984"/>
                </a:lnTo>
                <a:lnTo>
                  <a:pt x="363283" y="243078"/>
                </a:lnTo>
                <a:lnTo>
                  <a:pt x="403479" y="216027"/>
                </a:lnTo>
                <a:lnTo>
                  <a:pt x="430530" y="175831"/>
                </a:lnTo>
                <a:lnTo>
                  <a:pt x="440436" y="126492"/>
                </a:lnTo>
                <a:close/>
              </a:path>
            </a:pathLst>
          </a:custGeom>
          <a:solidFill>
            <a:srgbClr val="1F9BD7"/>
          </a:solidFill>
        </p:spPr>
        <p:txBody>
          <a:bodyPr wrap="square" lIns="0" tIns="0" rIns="0" bIns="0" rtlCol="0"/>
          <a:lstStyle/>
          <a:p/>
        </p:txBody>
      </p:sp>
      <p:sp>
        <p:nvSpPr>
          <p:cNvPr id="28" name="object 28"/>
          <p:cNvSpPr/>
          <p:nvPr/>
        </p:nvSpPr>
        <p:spPr>
          <a:xfrm>
            <a:off x="7476621" y="5445252"/>
            <a:ext cx="449580" cy="262255"/>
          </a:xfrm>
          <a:custGeom>
            <a:avLst/>
            <a:gdLst/>
            <a:ahLst/>
            <a:cxnLst/>
            <a:rect l="l" t="t" r="r" b="b"/>
            <a:pathLst>
              <a:path w="449579" h="262254">
                <a:moveTo>
                  <a:pt x="449580" y="131064"/>
                </a:moveTo>
                <a:lnTo>
                  <a:pt x="443484" y="91440"/>
                </a:lnTo>
                <a:lnTo>
                  <a:pt x="419100" y="47244"/>
                </a:lnTo>
                <a:lnTo>
                  <a:pt x="400812" y="30480"/>
                </a:lnTo>
                <a:lnTo>
                  <a:pt x="391668" y="22860"/>
                </a:lnTo>
                <a:lnTo>
                  <a:pt x="356616" y="6096"/>
                </a:lnTo>
                <a:lnTo>
                  <a:pt x="318516" y="0"/>
                </a:lnTo>
                <a:lnTo>
                  <a:pt x="131064" y="0"/>
                </a:lnTo>
                <a:lnTo>
                  <a:pt x="91440" y="6096"/>
                </a:lnTo>
                <a:lnTo>
                  <a:pt x="47244" y="30480"/>
                </a:lnTo>
                <a:lnTo>
                  <a:pt x="15240" y="68580"/>
                </a:lnTo>
                <a:lnTo>
                  <a:pt x="3048" y="105156"/>
                </a:lnTo>
                <a:lnTo>
                  <a:pt x="0" y="118872"/>
                </a:lnTo>
                <a:lnTo>
                  <a:pt x="0" y="144780"/>
                </a:lnTo>
                <a:lnTo>
                  <a:pt x="3048" y="158496"/>
                </a:lnTo>
                <a:lnTo>
                  <a:pt x="6096" y="170688"/>
                </a:lnTo>
                <a:lnTo>
                  <a:pt x="9144" y="178816"/>
                </a:lnTo>
                <a:lnTo>
                  <a:pt x="9144" y="118872"/>
                </a:lnTo>
                <a:lnTo>
                  <a:pt x="15240" y="94488"/>
                </a:lnTo>
                <a:lnTo>
                  <a:pt x="36576" y="53340"/>
                </a:lnTo>
                <a:lnTo>
                  <a:pt x="73152" y="24384"/>
                </a:lnTo>
                <a:lnTo>
                  <a:pt x="131064" y="9144"/>
                </a:lnTo>
                <a:lnTo>
                  <a:pt x="318516" y="9144"/>
                </a:lnTo>
                <a:lnTo>
                  <a:pt x="376428" y="24384"/>
                </a:lnTo>
                <a:lnTo>
                  <a:pt x="419100" y="64008"/>
                </a:lnTo>
                <a:lnTo>
                  <a:pt x="437388" y="106680"/>
                </a:lnTo>
                <a:lnTo>
                  <a:pt x="440436" y="131064"/>
                </a:lnTo>
                <a:lnTo>
                  <a:pt x="440436" y="177800"/>
                </a:lnTo>
                <a:lnTo>
                  <a:pt x="443484" y="170688"/>
                </a:lnTo>
                <a:lnTo>
                  <a:pt x="446532" y="156972"/>
                </a:lnTo>
                <a:lnTo>
                  <a:pt x="448056" y="144780"/>
                </a:lnTo>
                <a:lnTo>
                  <a:pt x="449580" y="131064"/>
                </a:lnTo>
                <a:close/>
              </a:path>
              <a:path w="449579" h="262254">
                <a:moveTo>
                  <a:pt x="440436" y="177800"/>
                </a:moveTo>
                <a:lnTo>
                  <a:pt x="440436" y="131064"/>
                </a:lnTo>
                <a:lnTo>
                  <a:pt x="437388" y="155448"/>
                </a:lnTo>
                <a:lnTo>
                  <a:pt x="434340" y="167640"/>
                </a:lnTo>
                <a:lnTo>
                  <a:pt x="403860" y="217932"/>
                </a:lnTo>
                <a:lnTo>
                  <a:pt x="365760" y="243840"/>
                </a:lnTo>
                <a:lnTo>
                  <a:pt x="353568" y="246888"/>
                </a:lnTo>
                <a:lnTo>
                  <a:pt x="342900" y="249936"/>
                </a:lnTo>
                <a:lnTo>
                  <a:pt x="318516" y="252984"/>
                </a:lnTo>
                <a:lnTo>
                  <a:pt x="131064" y="252984"/>
                </a:lnTo>
                <a:lnTo>
                  <a:pt x="73152" y="237744"/>
                </a:lnTo>
                <a:lnTo>
                  <a:pt x="36576" y="208788"/>
                </a:lnTo>
                <a:lnTo>
                  <a:pt x="15240" y="167640"/>
                </a:lnTo>
                <a:lnTo>
                  <a:pt x="9144" y="143256"/>
                </a:lnTo>
                <a:lnTo>
                  <a:pt x="9144" y="178816"/>
                </a:lnTo>
                <a:lnTo>
                  <a:pt x="10668" y="182880"/>
                </a:lnTo>
                <a:lnTo>
                  <a:pt x="15240" y="193548"/>
                </a:lnTo>
                <a:lnTo>
                  <a:pt x="22860" y="204216"/>
                </a:lnTo>
                <a:lnTo>
                  <a:pt x="28956" y="214884"/>
                </a:lnTo>
                <a:lnTo>
                  <a:pt x="47244" y="233172"/>
                </a:lnTo>
                <a:lnTo>
                  <a:pt x="57912" y="239268"/>
                </a:lnTo>
                <a:lnTo>
                  <a:pt x="68580" y="246888"/>
                </a:lnTo>
                <a:lnTo>
                  <a:pt x="79248" y="251460"/>
                </a:lnTo>
                <a:lnTo>
                  <a:pt x="91440" y="256032"/>
                </a:lnTo>
                <a:lnTo>
                  <a:pt x="105156" y="259080"/>
                </a:lnTo>
                <a:lnTo>
                  <a:pt x="117348" y="262128"/>
                </a:lnTo>
                <a:lnTo>
                  <a:pt x="332232" y="262128"/>
                </a:lnTo>
                <a:lnTo>
                  <a:pt x="344424" y="259080"/>
                </a:lnTo>
                <a:lnTo>
                  <a:pt x="358140" y="256032"/>
                </a:lnTo>
                <a:lnTo>
                  <a:pt x="368808" y="251460"/>
                </a:lnTo>
                <a:lnTo>
                  <a:pt x="381000" y="246888"/>
                </a:lnTo>
                <a:lnTo>
                  <a:pt x="402336" y="231648"/>
                </a:lnTo>
                <a:lnTo>
                  <a:pt x="432816" y="193548"/>
                </a:lnTo>
                <a:lnTo>
                  <a:pt x="438912" y="181356"/>
                </a:lnTo>
                <a:lnTo>
                  <a:pt x="440436" y="177800"/>
                </a:lnTo>
                <a:close/>
              </a:path>
            </a:pathLst>
          </a:custGeom>
          <a:solidFill>
            <a:srgbClr val="0F4E6C"/>
          </a:solidFill>
        </p:spPr>
        <p:txBody>
          <a:bodyPr wrap="square" lIns="0" tIns="0" rIns="0" bIns="0" rtlCol="0"/>
          <a:lstStyle/>
          <a:p/>
        </p:txBody>
      </p:sp>
      <p:sp>
        <p:nvSpPr>
          <p:cNvPr id="29" name="object 29"/>
          <p:cNvSpPr/>
          <p:nvPr/>
        </p:nvSpPr>
        <p:spPr>
          <a:xfrm>
            <a:off x="1607698" y="4477511"/>
            <a:ext cx="6097905" cy="228600"/>
          </a:xfrm>
          <a:custGeom>
            <a:avLst/>
            <a:gdLst/>
            <a:ahLst/>
            <a:cxnLst/>
            <a:rect l="l" t="t" r="r" b="b"/>
            <a:pathLst>
              <a:path w="6097905" h="228600">
                <a:moveTo>
                  <a:pt x="5985420" y="159468"/>
                </a:moveTo>
                <a:lnTo>
                  <a:pt x="5897880" y="141732"/>
                </a:lnTo>
                <a:lnTo>
                  <a:pt x="5838444" y="132588"/>
                </a:lnTo>
                <a:lnTo>
                  <a:pt x="5772912" y="123444"/>
                </a:lnTo>
                <a:lnTo>
                  <a:pt x="5699760" y="114300"/>
                </a:lnTo>
                <a:lnTo>
                  <a:pt x="5661660" y="109728"/>
                </a:lnTo>
                <a:lnTo>
                  <a:pt x="5622036" y="105156"/>
                </a:lnTo>
                <a:lnTo>
                  <a:pt x="5536692" y="97536"/>
                </a:lnTo>
                <a:lnTo>
                  <a:pt x="5448300" y="88392"/>
                </a:lnTo>
                <a:lnTo>
                  <a:pt x="5350764" y="80654"/>
                </a:lnTo>
                <a:lnTo>
                  <a:pt x="5253228" y="73152"/>
                </a:lnTo>
                <a:lnTo>
                  <a:pt x="5146548" y="65426"/>
                </a:lnTo>
                <a:lnTo>
                  <a:pt x="5038344" y="57912"/>
                </a:lnTo>
                <a:lnTo>
                  <a:pt x="4925568" y="51816"/>
                </a:lnTo>
                <a:lnTo>
                  <a:pt x="4808220" y="44196"/>
                </a:lnTo>
                <a:lnTo>
                  <a:pt x="4686300" y="38100"/>
                </a:lnTo>
                <a:lnTo>
                  <a:pt x="4562856" y="33528"/>
                </a:lnTo>
                <a:lnTo>
                  <a:pt x="4434840" y="27432"/>
                </a:lnTo>
                <a:lnTo>
                  <a:pt x="4303776" y="22807"/>
                </a:lnTo>
                <a:lnTo>
                  <a:pt x="4171188" y="18236"/>
                </a:lnTo>
                <a:lnTo>
                  <a:pt x="4037076" y="13716"/>
                </a:lnTo>
                <a:lnTo>
                  <a:pt x="3899916" y="10634"/>
                </a:lnTo>
                <a:lnTo>
                  <a:pt x="3762756" y="7620"/>
                </a:lnTo>
                <a:lnTo>
                  <a:pt x="3622548" y="4572"/>
                </a:lnTo>
                <a:lnTo>
                  <a:pt x="3339084" y="1524"/>
                </a:lnTo>
                <a:lnTo>
                  <a:pt x="3054096" y="0"/>
                </a:lnTo>
                <a:lnTo>
                  <a:pt x="2769108" y="1524"/>
                </a:lnTo>
                <a:lnTo>
                  <a:pt x="2346960" y="6096"/>
                </a:lnTo>
                <a:lnTo>
                  <a:pt x="2208276" y="7620"/>
                </a:lnTo>
                <a:lnTo>
                  <a:pt x="2071116" y="10668"/>
                </a:lnTo>
                <a:lnTo>
                  <a:pt x="1937004" y="13716"/>
                </a:lnTo>
                <a:lnTo>
                  <a:pt x="1804416" y="16764"/>
                </a:lnTo>
                <a:lnTo>
                  <a:pt x="1674876" y="19812"/>
                </a:lnTo>
                <a:lnTo>
                  <a:pt x="1546860" y="22860"/>
                </a:lnTo>
                <a:lnTo>
                  <a:pt x="1423416" y="27432"/>
                </a:lnTo>
                <a:lnTo>
                  <a:pt x="1301496" y="32004"/>
                </a:lnTo>
                <a:lnTo>
                  <a:pt x="1184148" y="36576"/>
                </a:lnTo>
                <a:lnTo>
                  <a:pt x="1071372" y="41148"/>
                </a:lnTo>
                <a:lnTo>
                  <a:pt x="961644" y="45720"/>
                </a:lnTo>
                <a:lnTo>
                  <a:pt x="856488" y="51816"/>
                </a:lnTo>
                <a:lnTo>
                  <a:pt x="757428" y="56388"/>
                </a:lnTo>
                <a:lnTo>
                  <a:pt x="661416" y="62484"/>
                </a:lnTo>
                <a:lnTo>
                  <a:pt x="571500" y="68580"/>
                </a:lnTo>
                <a:lnTo>
                  <a:pt x="487680" y="74676"/>
                </a:lnTo>
                <a:lnTo>
                  <a:pt x="448056" y="77724"/>
                </a:lnTo>
                <a:lnTo>
                  <a:pt x="409956" y="80772"/>
                </a:lnTo>
                <a:lnTo>
                  <a:pt x="336804" y="86868"/>
                </a:lnTo>
                <a:lnTo>
                  <a:pt x="271272" y="92964"/>
                </a:lnTo>
                <a:lnTo>
                  <a:pt x="211836" y="100584"/>
                </a:lnTo>
                <a:lnTo>
                  <a:pt x="160020" y="106680"/>
                </a:lnTo>
                <a:lnTo>
                  <a:pt x="114300" y="112776"/>
                </a:lnTo>
                <a:lnTo>
                  <a:pt x="94488" y="117348"/>
                </a:lnTo>
                <a:lnTo>
                  <a:pt x="60960" y="123444"/>
                </a:lnTo>
                <a:lnTo>
                  <a:pt x="47244" y="126492"/>
                </a:lnTo>
                <a:lnTo>
                  <a:pt x="35052" y="131064"/>
                </a:lnTo>
                <a:lnTo>
                  <a:pt x="22860" y="134112"/>
                </a:lnTo>
                <a:lnTo>
                  <a:pt x="15240" y="138684"/>
                </a:lnTo>
                <a:lnTo>
                  <a:pt x="9144" y="141732"/>
                </a:lnTo>
                <a:lnTo>
                  <a:pt x="1524" y="149352"/>
                </a:lnTo>
                <a:lnTo>
                  <a:pt x="1524" y="150876"/>
                </a:lnTo>
                <a:lnTo>
                  <a:pt x="0" y="152400"/>
                </a:lnTo>
                <a:lnTo>
                  <a:pt x="0" y="155448"/>
                </a:lnTo>
                <a:lnTo>
                  <a:pt x="21656" y="164110"/>
                </a:lnTo>
                <a:lnTo>
                  <a:pt x="24384" y="160020"/>
                </a:lnTo>
                <a:lnTo>
                  <a:pt x="24384" y="162052"/>
                </a:lnTo>
                <a:lnTo>
                  <a:pt x="27432" y="160020"/>
                </a:lnTo>
                <a:lnTo>
                  <a:pt x="33528" y="156972"/>
                </a:lnTo>
                <a:lnTo>
                  <a:pt x="42672" y="155448"/>
                </a:lnTo>
                <a:lnTo>
                  <a:pt x="53340" y="150876"/>
                </a:lnTo>
                <a:lnTo>
                  <a:pt x="67056" y="147828"/>
                </a:lnTo>
                <a:lnTo>
                  <a:pt x="82296" y="144780"/>
                </a:lnTo>
                <a:lnTo>
                  <a:pt x="118872" y="138684"/>
                </a:lnTo>
                <a:lnTo>
                  <a:pt x="140208" y="135636"/>
                </a:lnTo>
                <a:lnTo>
                  <a:pt x="163068" y="131064"/>
                </a:lnTo>
                <a:lnTo>
                  <a:pt x="214884" y="124968"/>
                </a:lnTo>
                <a:lnTo>
                  <a:pt x="274320" y="118872"/>
                </a:lnTo>
                <a:lnTo>
                  <a:pt x="339852" y="112776"/>
                </a:lnTo>
                <a:lnTo>
                  <a:pt x="411480" y="106680"/>
                </a:lnTo>
                <a:lnTo>
                  <a:pt x="449580" y="103632"/>
                </a:lnTo>
                <a:lnTo>
                  <a:pt x="490728" y="100584"/>
                </a:lnTo>
                <a:lnTo>
                  <a:pt x="574548" y="94488"/>
                </a:lnTo>
                <a:lnTo>
                  <a:pt x="662940" y="88392"/>
                </a:lnTo>
                <a:lnTo>
                  <a:pt x="758952" y="82296"/>
                </a:lnTo>
                <a:lnTo>
                  <a:pt x="858012" y="76200"/>
                </a:lnTo>
                <a:lnTo>
                  <a:pt x="963168" y="71628"/>
                </a:lnTo>
                <a:lnTo>
                  <a:pt x="1072896" y="67056"/>
                </a:lnTo>
                <a:lnTo>
                  <a:pt x="1185672" y="62484"/>
                </a:lnTo>
                <a:lnTo>
                  <a:pt x="1303020" y="57912"/>
                </a:lnTo>
                <a:lnTo>
                  <a:pt x="1423416" y="53340"/>
                </a:lnTo>
                <a:lnTo>
                  <a:pt x="1548384" y="48768"/>
                </a:lnTo>
                <a:lnTo>
                  <a:pt x="1674876" y="45720"/>
                </a:lnTo>
                <a:lnTo>
                  <a:pt x="1804416" y="41148"/>
                </a:lnTo>
                <a:lnTo>
                  <a:pt x="1937004" y="38100"/>
                </a:lnTo>
                <a:lnTo>
                  <a:pt x="2072640" y="35052"/>
                </a:lnTo>
                <a:lnTo>
                  <a:pt x="2208276" y="33528"/>
                </a:lnTo>
                <a:lnTo>
                  <a:pt x="2346960" y="30480"/>
                </a:lnTo>
                <a:lnTo>
                  <a:pt x="2487168" y="28956"/>
                </a:lnTo>
                <a:lnTo>
                  <a:pt x="3054096" y="25908"/>
                </a:lnTo>
                <a:lnTo>
                  <a:pt x="3339084" y="27432"/>
                </a:lnTo>
                <a:lnTo>
                  <a:pt x="3622548" y="30480"/>
                </a:lnTo>
                <a:lnTo>
                  <a:pt x="3901440" y="36609"/>
                </a:lnTo>
                <a:lnTo>
                  <a:pt x="4037076" y="39624"/>
                </a:lnTo>
                <a:lnTo>
                  <a:pt x="4172712" y="44248"/>
                </a:lnTo>
                <a:lnTo>
                  <a:pt x="4305300" y="48821"/>
                </a:lnTo>
                <a:lnTo>
                  <a:pt x="4434840" y="53340"/>
                </a:lnTo>
                <a:lnTo>
                  <a:pt x="4561332" y="57912"/>
                </a:lnTo>
                <a:lnTo>
                  <a:pt x="4686300" y="64008"/>
                </a:lnTo>
                <a:lnTo>
                  <a:pt x="4808220" y="70183"/>
                </a:lnTo>
                <a:lnTo>
                  <a:pt x="4924044" y="76200"/>
                </a:lnTo>
                <a:lnTo>
                  <a:pt x="5038344" y="83925"/>
                </a:lnTo>
                <a:lnTo>
                  <a:pt x="5146548" y="91440"/>
                </a:lnTo>
                <a:lnTo>
                  <a:pt x="5250180" y="97536"/>
                </a:lnTo>
                <a:lnTo>
                  <a:pt x="5350764" y="105156"/>
                </a:lnTo>
                <a:lnTo>
                  <a:pt x="5445252" y="114300"/>
                </a:lnTo>
                <a:lnTo>
                  <a:pt x="5535168" y="121920"/>
                </a:lnTo>
                <a:lnTo>
                  <a:pt x="5618988" y="131064"/>
                </a:lnTo>
                <a:lnTo>
                  <a:pt x="5658612" y="134112"/>
                </a:lnTo>
                <a:lnTo>
                  <a:pt x="5696712" y="138684"/>
                </a:lnTo>
                <a:lnTo>
                  <a:pt x="5803392" y="152400"/>
                </a:lnTo>
                <a:lnTo>
                  <a:pt x="5864352" y="161544"/>
                </a:lnTo>
                <a:lnTo>
                  <a:pt x="5920740" y="170688"/>
                </a:lnTo>
                <a:lnTo>
                  <a:pt x="5967984" y="179832"/>
                </a:lnTo>
                <a:lnTo>
                  <a:pt x="5975536" y="182529"/>
                </a:lnTo>
                <a:lnTo>
                  <a:pt x="5985420" y="159468"/>
                </a:lnTo>
                <a:close/>
              </a:path>
              <a:path w="6097905" h="228600">
                <a:moveTo>
                  <a:pt x="21771" y="164156"/>
                </a:moveTo>
                <a:lnTo>
                  <a:pt x="21336" y="164592"/>
                </a:lnTo>
                <a:lnTo>
                  <a:pt x="21771" y="164156"/>
                </a:lnTo>
                <a:close/>
              </a:path>
              <a:path w="6097905" h="228600">
                <a:moveTo>
                  <a:pt x="24384" y="160020"/>
                </a:moveTo>
                <a:lnTo>
                  <a:pt x="21656" y="164110"/>
                </a:lnTo>
                <a:lnTo>
                  <a:pt x="23622" y="162306"/>
                </a:lnTo>
                <a:lnTo>
                  <a:pt x="24384" y="160020"/>
                </a:lnTo>
                <a:close/>
              </a:path>
              <a:path w="6097905" h="228600">
                <a:moveTo>
                  <a:pt x="23513" y="162632"/>
                </a:moveTo>
                <a:lnTo>
                  <a:pt x="22860" y="163068"/>
                </a:lnTo>
                <a:lnTo>
                  <a:pt x="21771" y="164156"/>
                </a:lnTo>
                <a:lnTo>
                  <a:pt x="22860" y="164592"/>
                </a:lnTo>
                <a:lnTo>
                  <a:pt x="23513" y="162632"/>
                </a:lnTo>
                <a:close/>
              </a:path>
              <a:path w="6097905" h="228600">
                <a:moveTo>
                  <a:pt x="23622" y="162306"/>
                </a:moveTo>
                <a:lnTo>
                  <a:pt x="22860" y="163068"/>
                </a:lnTo>
                <a:lnTo>
                  <a:pt x="23513" y="162632"/>
                </a:lnTo>
                <a:lnTo>
                  <a:pt x="23622" y="162306"/>
                </a:lnTo>
                <a:close/>
              </a:path>
              <a:path w="6097905" h="228600">
                <a:moveTo>
                  <a:pt x="24384" y="162052"/>
                </a:moveTo>
                <a:lnTo>
                  <a:pt x="24384" y="161544"/>
                </a:lnTo>
                <a:lnTo>
                  <a:pt x="23622" y="162306"/>
                </a:lnTo>
                <a:lnTo>
                  <a:pt x="23513" y="162632"/>
                </a:lnTo>
                <a:lnTo>
                  <a:pt x="24384" y="162052"/>
                </a:lnTo>
                <a:close/>
              </a:path>
              <a:path w="6097905" h="228600">
                <a:moveTo>
                  <a:pt x="24384" y="161544"/>
                </a:moveTo>
                <a:lnTo>
                  <a:pt x="24384" y="160020"/>
                </a:lnTo>
                <a:lnTo>
                  <a:pt x="23622" y="162306"/>
                </a:lnTo>
                <a:lnTo>
                  <a:pt x="24384" y="161544"/>
                </a:lnTo>
                <a:close/>
              </a:path>
              <a:path w="6097905" h="228600">
                <a:moveTo>
                  <a:pt x="5996940" y="226387"/>
                </a:moveTo>
                <a:lnTo>
                  <a:pt x="5996940" y="163068"/>
                </a:lnTo>
                <a:lnTo>
                  <a:pt x="5989320" y="187452"/>
                </a:lnTo>
                <a:lnTo>
                  <a:pt x="5975536" y="182529"/>
                </a:lnTo>
                <a:lnTo>
                  <a:pt x="5955792" y="228600"/>
                </a:lnTo>
                <a:lnTo>
                  <a:pt x="5996940" y="226387"/>
                </a:lnTo>
                <a:close/>
              </a:path>
              <a:path w="6097905" h="228600">
                <a:moveTo>
                  <a:pt x="5996940" y="163068"/>
                </a:moveTo>
                <a:lnTo>
                  <a:pt x="5985420" y="159468"/>
                </a:lnTo>
                <a:lnTo>
                  <a:pt x="5975536" y="182529"/>
                </a:lnTo>
                <a:lnTo>
                  <a:pt x="5989320" y="187452"/>
                </a:lnTo>
                <a:lnTo>
                  <a:pt x="5996940" y="163068"/>
                </a:lnTo>
                <a:close/>
              </a:path>
              <a:path w="6097905" h="228600">
                <a:moveTo>
                  <a:pt x="6097524" y="220980"/>
                </a:moveTo>
                <a:lnTo>
                  <a:pt x="6006084" y="111252"/>
                </a:lnTo>
                <a:lnTo>
                  <a:pt x="5985420" y="159468"/>
                </a:lnTo>
                <a:lnTo>
                  <a:pt x="5996940" y="163068"/>
                </a:lnTo>
                <a:lnTo>
                  <a:pt x="5996940" y="226387"/>
                </a:lnTo>
                <a:lnTo>
                  <a:pt x="6097524" y="220980"/>
                </a:lnTo>
                <a:close/>
              </a:path>
            </a:pathLst>
          </a:custGeom>
          <a:solidFill>
            <a:srgbClr val="007AC3"/>
          </a:solidFill>
        </p:spPr>
        <p:txBody>
          <a:bodyPr wrap="square" lIns="0" tIns="0" rIns="0" bIns="0" rtlCol="0"/>
          <a:lstStyle/>
          <a:p/>
        </p:txBody>
      </p:sp>
      <p:sp>
        <p:nvSpPr>
          <p:cNvPr id="30" name="object 30"/>
          <p:cNvSpPr txBox="1"/>
          <p:nvPr/>
        </p:nvSpPr>
        <p:spPr>
          <a:xfrm>
            <a:off x="2264040" y="6407909"/>
            <a:ext cx="4680585" cy="330835"/>
          </a:xfrm>
          <a:prstGeom prst="rect">
            <a:avLst/>
          </a:prstGeom>
        </p:spPr>
        <p:txBody>
          <a:bodyPr wrap="square" lIns="0" tIns="12700" rIns="0" bIns="0" rtlCol="0" vert="horz">
            <a:spAutoFit/>
          </a:bodyPr>
          <a:lstStyle/>
          <a:p>
            <a:pPr marL="12700">
              <a:lnSpc>
                <a:spcPct val="100000"/>
              </a:lnSpc>
              <a:spcBef>
                <a:spcPts val="100"/>
              </a:spcBef>
            </a:pPr>
            <a:r>
              <a:rPr dirty="0" sz="2000" spc="-30" b="1">
                <a:solidFill>
                  <a:srgbClr val="0B0B0B"/>
                </a:solidFill>
                <a:latin typeface="Calibri"/>
                <a:cs typeface="Calibri"/>
              </a:rPr>
              <a:t>Transfer </a:t>
            </a:r>
            <a:r>
              <a:rPr dirty="0" sz="2000" b="1">
                <a:solidFill>
                  <a:srgbClr val="0B0B0B"/>
                </a:solidFill>
                <a:latin typeface="Calibri"/>
                <a:cs typeface="Calibri"/>
              </a:rPr>
              <a:t>the 3 </a:t>
            </a:r>
            <a:r>
              <a:rPr dirty="0" sz="2000" spc="-5" b="1">
                <a:solidFill>
                  <a:srgbClr val="0B0B0B"/>
                </a:solidFill>
                <a:latin typeface="Calibri"/>
                <a:cs typeface="Calibri"/>
              </a:rPr>
              <a:t>disks </a:t>
            </a:r>
            <a:r>
              <a:rPr dirty="0" sz="2000" spc="-10" b="1">
                <a:solidFill>
                  <a:srgbClr val="0B0B0B"/>
                </a:solidFill>
                <a:latin typeface="Calibri"/>
                <a:cs typeface="Calibri"/>
              </a:rPr>
              <a:t>from tower </a:t>
            </a:r>
            <a:r>
              <a:rPr dirty="0" sz="2000" b="1">
                <a:solidFill>
                  <a:srgbClr val="0B0B0B"/>
                </a:solidFill>
                <a:latin typeface="Calibri"/>
                <a:cs typeface="Calibri"/>
              </a:rPr>
              <a:t>A </a:t>
            </a:r>
            <a:r>
              <a:rPr dirty="0" sz="2000" spc="-15" b="1">
                <a:solidFill>
                  <a:srgbClr val="0B0B0B"/>
                </a:solidFill>
                <a:latin typeface="Calibri"/>
                <a:cs typeface="Calibri"/>
              </a:rPr>
              <a:t>to </a:t>
            </a:r>
            <a:r>
              <a:rPr dirty="0" sz="2000" spc="-10" b="1">
                <a:solidFill>
                  <a:srgbClr val="0B0B0B"/>
                </a:solidFill>
                <a:latin typeface="Calibri"/>
                <a:cs typeface="Calibri"/>
              </a:rPr>
              <a:t>tower</a:t>
            </a:r>
            <a:r>
              <a:rPr dirty="0" sz="2000" spc="-25" b="1">
                <a:solidFill>
                  <a:srgbClr val="0B0B0B"/>
                </a:solidFill>
                <a:latin typeface="Calibri"/>
                <a:cs typeface="Calibri"/>
              </a:rPr>
              <a:t> </a:t>
            </a:r>
            <a:r>
              <a:rPr dirty="0" sz="2000" b="1">
                <a:solidFill>
                  <a:srgbClr val="0B0B0B"/>
                </a:solidFill>
                <a:latin typeface="Calibri"/>
                <a:cs typeface="Calibri"/>
              </a:rPr>
              <a:t>B</a:t>
            </a:r>
            <a:endParaRPr sz="2000">
              <a:latin typeface="Calibri"/>
              <a:cs typeface="Calibri"/>
            </a:endParaRPr>
          </a:p>
        </p:txBody>
      </p:sp>
      <p:sp>
        <p:nvSpPr>
          <p:cNvPr id="31" name="object 31"/>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4288790" cy="452120"/>
          </a:xfrm>
          <a:prstGeom prst="rect"/>
        </p:spPr>
        <p:txBody>
          <a:bodyPr wrap="square" lIns="0" tIns="12065" rIns="0" bIns="0" rtlCol="0" vert="horz">
            <a:spAutoFit/>
          </a:bodyPr>
          <a:lstStyle/>
          <a:p>
            <a:pPr marL="12700">
              <a:lnSpc>
                <a:spcPct val="100000"/>
              </a:lnSpc>
              <a:spcBef>
                <a:spcPts val="95"/>
              </a:spcBef>
            </a:pPr>
            <a:r>
              <a:rPr dirty="0" spc="-40"/>
              <a:t>Towers </a:t>
            </a:r>
            <a:r>
              <a:rPr dirty="0" spc="-5"/>
              <a:t>of </a:t>
            </a:r>
            <a:r>
              <a:rPr dirty="0" spc="-10"/>
              <a:t>Hanoi </a:t>
            </a:r>
            <a:r>
              <a:rPr dirty="0" spc="-5"/>
              <a:t>- 3</a:t>
            </a:r>
            <a:r>
              <a:rPr dirty="0" spc="65"/>
              <a:t> </a:t>
            </a:r>
            <a:r>
              <a:rPr dirty="0" spc="-5"/>
              <a:t>discs</a:t>
            </a:r>
          </a:p>
        </p:txBody>
      </p:sp>
      <p:sp>
        <p:nvSpPr>
          <p:cNvPr id="4" name="object 4"/>
          <p:cNvSpPr txBox="1"/>
          <p:nvPr/>
        </p:nvSpPr>
        <p:spPr>
          <a:xfrm>
            <a:off x="1157612" y="1639315"/>
            <a:ext cx="963294" cy="314960"/>
          </a:xfrm>
          <a:prstGeom prst="rect">
            <a:avLst/>
          </a:prstGeom>
        </p:spPr>
        <p:txBody>
          <a:bodyPr wrap="square" lIns="0" tIns="12065" rIns="0" bIns="0" rtlCol="0" vert="horz">
            <a:spAutoFit/>
          </a:bodyPr>
          <a:lstStyle/>
          <a:p>
            <a:pPr marL="12700">
              <a:lnSpc>
                <a:spcPct val="100000"/>
              </a:lnSpc>
              <a:spcBef>
                <a:spcPts val="95"/>
              </a:spcBef>
            </a:pPr>
            <a:r>
              <a:rPr dirty="0" sz="1900" spc="-10">
                <a:solidFill>
                  <a:srgbClr val="6C6D70"/>
                </a:solidFill>
                <a:latin typeface="Arial"/>
                <a:cs typeface="Arial"/>
              </a:rPr>
              <a:t>S</a:t>
            </a:r>
            <a:r>
              <a:rPr dirty="0" sz="1900" spc="-5">
                <a:solidFill>
                  <a:srgbClr val="6C6D70"/>
                </a:solidFill>
                <a:latin typeface="Arial"/>
                <a:cs typeface="Arial"/>
              </a:rPr>
              <a:t>o</a:t>
            </a:r>
            <a:r>
              <a:rPr dirty="0" sz="1900" spc="-10">
                <a:solidFill>
                  <a:srgbClr val="6C6D70"/>
                </a:solidFill>
                <a:latin typeface="Arial"/>
                <a:cs typeface="Arial"/>
              </a:rPr>
              <a:t>l</a:t>
            </a:r>
            <a:r>
              <a:rPr dirty="0" sz="1900" spc="-5">
                <a:solidFill>
                  <a:srgbClr val="6C6D70"/>
                </a:solidFill>
                <a:latin typeface="Arial"/>
                <a:cs typeface="Arial"/>
              </a:rPr>
              <a:t>ut</a:t>
            </a:r>
            <a:r>
              <a:rPr dirty="0" sz="1900" spc="-10">
                <a:solidFill>
                  <a:srgbClr val="6C6D70"/>
                </a:solidFill>
                <a:latin typeface="Arial"/>
                <a:cs typeface="Arial"/>
              </a:rPr>
              <a:t>i</a:t>
            </a:r>
            <a:r>
              <a:rPr dirty="0" sz="1900" spc="-5">
                <a:solidFill>
                  <a:srgbClr val="6C6D70"/>
                </a:solidFill>
                <a:latin typeface="Arial"/>
                <a:cs typeface="Arial"/>
              </a:rPr>
              <a:t>on:</a:t>
            </a:r>
            <a:endParaRPr sz="1900">
              <a:latin typeface="Arial"/>
              <a:cs typeface="Arial"/>
            </a:endParaRPr>
          </a:p>
        </p:txBody>
      </p:sp>
      <p:sp>
        <p:nvSpPr>
          <p:cNvPr id="5" name="object 5"/>
          <p:cNvSpPr txBox="1"/>
          <p:nvPr/>
        </p:nvSpPr>
        <p:spPr>
          <a:xfrm>
            <a:off x="9365872"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4</a:t>
            </a:r>
            <a:endParaRPr sz="1000">
              <a:latin typeface="Arial"/>
              <a:cs typeface="Arial"/>
            </a:endParaRPr>
          </a:p>
        </p:txBody>
      </p:sp>
      <p:sp>
        <p:nvSpPr>
          <p:cNvPr id="6" name="object 6"/>
          <p:cNvSpPr txBox="1"/>
          <p:nvPr/>
        </p:nvSpPr>
        <p:spPr>
          <a:xfrm>
            <a:off x="2661799" y="2181859"/>
            <a:ext cx="15811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A</a:t>
            </a:r>
            <a:endParaRPr sz="1800">
              <a:latin typeface="Calibri"/>
              <a:cs typeface="Calibri"/>
            </a:endParaRPr>
          </a:p>
        </p:txBody>
      </p:sp>
      <p:sp>
        <p:nvSpPr>
          <p:cNvPr id="7" name="object 7"/>
          <p:cNvSpPr txBox="1"/>
          <p:nvPr/>
        </p:nvSpPr>
        <p:spPr>
          <a:xfrm>
            <a:off x="3530479" y="2195575"/>
            <a:ext cx="14986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B</a:t>
            </a:r>
            <a:endParaRPr sz="1800">
              <a:latin typeface="Calibri"/>
              <a:cs typeface="Calibri"/>
            </a:endParaRPr>
          </a:p>
        </p:txBody>
      </p:sp>
      <p:sp>
        <p:nvSpPr>
          <p:cNvPr id="8" name="object 8"/>
          <p:cNvSpPr txBox="1"/>
          <p:nvPr/>
        </p:nvSpPr>
        <p:spPr>
          <a:xfrm>
            <a:off x="4374788" y="2195575"/>
            <a:ext cx="14732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C</a:t>
            </a:r>
            <a:endParaRPr sz="1800">
              <a:latin typeface="Calibri"/>
              <a:cs typeface="Calibri"/>
            </a:endParaRPr>
          </a:p>
        </p:txBody>
      </p:sp>
      <p:sp>
        <p:nvSpPr>
          <p:cNvPr id="9" name="object 9"/>
          <p:cNvSpPr txBox="1"/>
          <p:nvPr/>
        </p:nvSpPr>
        <p:spPr>
          <a:xfrm>
            <a:off x="6625721" y="2119375"/>
            <a:ext cx="15811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A</a:t>
            </a:r>
            <a:endParaRPr sz="1800">
              <a:latin typeface="Calibri"/>
              <a:cs typeface="Calibri"/>
            </a:endParaRPr>
          </a:p>
        </p:txBody>
      </p:sp>
      <p:sp>
        <p:nvSpPr>
          <p:cNvPr id="10" name="object 10"/>
          <p:cNvSpPr txBox="1"/>
          <p:nvPr/>
        </p:nvSpPr>
        <p:spPr>
          <a:xfrm>
            <a:off x="7468581" y="2119375"/>
            <a:ext cx="14986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B</a:t>
            </a:r>
            <a:endParaRPr sz="1800">
              <a:latin typeface="Calibri"/>
              <a:cs typeface="Calibri"/>
            </a:endParaRPr>
          </a:p>
        </p:txBody>
      </p:sp>
      <p:sp>
        <p:nvSpPr>
          <p:cNvPr id="11" name="object 11"/>
          <p:cNvSpPr txBox="1"/>
          <p:nvPr/>
        </p:nvSpPr>
        <p:spPr>
          <a:xfrm>
            <a:off x="8312890" y="2119375"/>
            <a:ext cx="147320"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C</a:t>
            </a:r>
            <a:endParaRPr sz="1800">
              <a:latin typeface="Calibri"/>
              <a:cs typeface="Calibri"/>
            </a:endParaRPr>
          </a:p>
        </p:txBody>
      </p:sp>
      <p:sp>
        <p:nvSpPr>
          <p:cNvPr id="12" name="object 12"/>
          <p:cNvSpPr txBox="1"/>
          <p:nvPr/>
        </p:nvSpPr>
        <p:spPr>
          <a:xfrm>
            <a:off x="2123827" y="2739642"/>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1</a:t>
            </a:r>
            <a:endParaRPr sz="1800">
              <a:latin typeface="Calibri"/>
              <a:cs typeface="Calibri"/>
            </a:endParaRPr>
          </a:p>
        </p:txBody>
      </p:sp>
      <p:sp>
        <p:nvSpPr>
          <p:cNvPr id="13" name="object 13"/>
          <p:cNvSpPr txBox="1"/>
          <p:nvPr/>
        </p:nvSpPr>
        <p:spPr>
          <a:xfrm>
            <a:off x="2123827" y="3806442"/>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2</a:t>
            </a:r>
            <a:endParaRPr sz="1800">
              <a:latin typeface="Calibri"/>
              <a:cs typeface="Calibri"/>
            </a:endParaRPr>
          </a:p>
        </p:txBody>
      </p:sp>
      <p:sp>
        <p:nvSpPr>
          <p:cNvPr id="14" name="object 14"/>
          <p:cNvSpPr txBox="1"/>
          <p:nvPr/>
        </p:nvSpPr>
        <p:spPr>
          <a:xfrm>
            <a:off x="2123827" y="4949442"/>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3</a:t>
            </a:r>
            <a:endParaRPr sz="1800">
              <a:latin typeface="Calibri"/>
              <a:cs typeface="Calibri"/>
            </a:endParaRPr>
          </a:p>
        </p:txBody>
      </p:sp>
      <p:sp>
        <p:nvSpPr>
          <p:cNvPr id="15" name="object 15"/>
          <p:cNvSpPr txBox="1"/>
          <p:nvPr/>
        </p:nvSpPr>
        <p:spPr>
          <a:xfrm>
            <a:off x="2123827" y="5940041"/>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4</a:t>
            </a:r>
            <a:endParaRPr sz="1800">
              <a:latin typeface="Calibri"/>
              <a:cs typeface="Calibri"/>
            </a:endParaRPr>
          </a:p>
        </p:txBody>
      </p:sp>
      <p:sp>
        <p:nvSpPr>
          <p:cNvPr id="16" name="object 16"/>
          <p:cNvSpPr txBox="1"/>
          <p:nvPr/>
        </p:nvSpPr>
        <p:spPr>
          <a:xfrm>
            <a:off x="5991738" y="2728974"/>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5</a:t>
            </a:r>
            <a:endParaRPr sz="1800">
              <a:latin typeface="Calibri"/>
              <a:cs typeface="Calibri"/>
            </a:endParaRPr>
          </a:p>
        </p:txBody>
      </p:sp>
      <p:sp>
        <p:nvSpPr>
          <p:cNvPr id="17" name="object 17"/>
          <p:cNvSpPr txBox="1"/>
          <p:nvPr/>
        </p:nvSpPr>
        <p:spPr>
          <a:xfrm>
            <a:off x="5991738" y="3806442"/>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6</a:t>
            </a:r>
            <a:endParaRPr sz="1800">
              <a:latin typeface="Calibri"/>
              <a:cs typeface="Calibri"/>
            </a:endParaRPr>
          </a:p>
        </p:txBody>
      </p:sp>
      <p:sp>
        <p:nvSpPr>
          <p:cNvPr id="18" name="object 18"/>
          <p:cNvSpPr txBox="1"/>
          <p:nvPr/>
        </p:nvSpPr>
        <p:spPr>
          <a:xfrm>
            <a:off x="5991738" y="5025642"/>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7</a:t>
            </a:r>
            <a:endParaRPr sz="1800">
              <a:latin typeface="Calibri"/>
              <a:cs typeface="Calibri"/>
            </a:endParaRPr>
          </a:p>
        </p:txBody>
      </p:sp>
      <p:sp>
        <p:nvSpPr>
          <p:cNvPr id="19" name="object 19"/>
          <p:cNvSpPr txBox="1"/>
          <p:nvPr/>
        </p:nvSpPr>
        <p:spPr>
          <a:xfrm>
            <a:off x="5991738" y="6016241"/>
            <a:ext cx="141605" cy="299720"/>
          </a:xfrm>
          <a:prstGeom prst="rect">
            <a:avLst/>
          </a:prstGeom>
        </p:spPr>
        <p:txBody>
          <a:bodyPr wrap="square" lIns="0" tIns="12700" rIns="0" bIns="0" rtlCol="0" vert="horz">
            <a:spAutoFit/>
          </a:bodyPr>
          <a:lstStyle/>
          <a:p>
            <a:pPr marL="12700">
              <a:lnSpc>
                <a:spcPct val="100000"/>
              </a:lnSpc>
              <a:spcBef>
                <a:spcPts val="100"/>
              </a:spcBef>
            </a:pPr>
            <a:r>
              <a:rPr dirty="0" sz="1800">
                <a:solidFill>
                  <a:srgbClr val="6C6D70"/>
                </a:solidFill>
                <a:latin typeface="Calibri"/>
                <a:cs typeface="Calibri"/>
              </a:rPr>
              <a:t>8</a:t>
            </a:r>
            <a:endParaRPr sz="1800">
              <a:latin typeface="Calibri"/>
              <a:cs typeface="Calibri"/>
            </a:endParaRPr>
          </a:p>
        </p:txBody>
      </p:sp>
      <p:sp>
        <p:nvSpPr>
          <p:cNvPr id="20" name="object 20"/>
          <p:cNvSpPr/>
          <p:nvPr/>
        </p:nvSpPr>
        <p:spPr>
          <a:xfrm>
            <a:off x="2793370" y="2025396"/>
            <a:ext cx="728980" cy="228600"/>
          </a:xfrm>
          <a:custGeom>
            <a:avLst/>
            <a:gdLst/>
            <a:ahLst/>
            <a:cxnLst/>
            <a:rect l="l" t="t" r="r" b="b"/>
            <a:pathLst>
              <a:path w="728979" h="228600">
                <a:moveTo>
                  <a:pt x="728472" y="106680"/>
                </a:moveTo>
                <a:lnTo>
                  <a:pt x="701040" y="106680"/>
                </a:lnTo>
                <a:lnTo>
                  <a:pt x="701040" y="100584"/>
                </a:lnTo>
                <a:lnTo>
                  <a:pt x="693039" y="61722"/>
                </a:lnTo>
                <a:lnTo>
                  <a:pt x="671322" y="29718"/>
                </a:lnTo>
                <a:lnTo>
                  <a:pt x="639318" y="8001"/>
                </a:lnTo>
                <a:lnTo>
                  <a:pt x="600456" y="0"/>
                </a:lnTo>
                <a:lnTo>
                  <a:pt x="100584" y="0"/>
                </a:lnTo>
                <a:lnTo>
                  <a:pt x="61722" y="8001"/>
                </a:lnTo>
                <a:lnTo>
                  <a:pt x="29718" y="29718"/>
                </a:lnTo>
                <a:lnTo>
                  <a:pt x="8001" y="61722"/>
                </a:lnTo>
                <a:lnTo>
                  <a:pt x="0" y="100584"/>
                </a:lnTo>
                <a:lnTo>
                  <a:pt x="0" y="228600"/>
                </a:lnTo>
                <a:lnTo>
                  <a:pt x="57912" y="228600"/>
                </a:lnTo>
                <a:lnTo>
                  <a:pt x="57912" y="100584"/>
                </a:lnTo>
                <a:lnTo>
                  <a:pt x="61364" y="84272"/>
                </a:lnTo>
                <a:lnTo>
                  <a:pt x="70675" y="70675"/>
                </a:lnTo>
                <a:lnTo>
                  <a:pt x="84272" y="61364"/>
                </a:lnTo>
                <a:lnTo>
                  <a:pt x="100584" y="57912"/>
                </a:lnTo>
                <a:lnTo>
                  <a:pt x="600456" y="57912"/>
                </a:lnTo>
                <a:lnTo>
                  <a:pt x="617410" y="61364"/>
                </a:lnTo>
                <a:lnTo>
                  <a:pt x="630936" y="70675"/>
                </a:lnTo>
                <a:lnTo>
                  <a:pt x="639889" y="84272"/>
                </a:lnTo>
                <a:lnTo>
                  <a:pt x="643128" y="100584"/>
                </a:lnTo>
                <a:lnTo>
                  <a:pt x="643128" y="135636"/>
                </a:lnTo>
                <a:lnTo>
                  <a:pt x="672084" y="164592"/>
                </a:lnTo>
                <a:lnTo>
                  <a:pt x="728472" y="106680"/>
                </a:lnTo>
                <a:close/>
              </a:path>
              <a:path w="728979" h="228600">
                <a:moveTo>
                  <a:pt x="643128" y="135636"/>
                </a:moveTo>
                <a:lnTo>
                  <a:pt x="643128" y="106680"/>
                </a:lnTo>
                <a:lnTo>
                  <a:pt x="614172" y="106680"/>
                </a:lnTo>
                <a:lnTo>
                  <a:pt x="643128" y="135636"/>
                </a:lnTo>
                <a:close/>
              </a:path>
            </a:pathLst>
          </a:custGeom>
          <a:solidFill>
            <a:srgbClr val="007BC3"/>
          </a:solidFill>
        </p:spPr>
        <p:txBody>
          <a:bodyPr wrap="square" lIns="0" tIns="0" rIns="0" bIns="0" rtlCol="0"/>
          <a:lstStyle/>
          <a:p/>
        </p:txBody>
      </p:sp>
      <p:sp>
        <p:nvSpPr>
          <p:cNvPr id="21" name="object 21"/>
          <p:cNvSpPr/>
          <p:nvPr/>
        </p:nvSpPr>
        <p:spPr>
          <a:xfrm>
            <a:off x="2788798" y="2020824"/>
            <a:ext cx="739140" cy="239395"/>
          </a:xfrm>
          <a:custGeom>
            <a:avLst/>
            <a:gdLst/>
            <a:ahLst/>
            <a:cxnLst/>
            <a:rect l="l" t="t" r="r" b="b"/>
            <a:pathLst>
              <a:path w="739139" h="239394">
                <a:moveTo>
                  <a:pt x="710184" y="106680"/>
                </a:moveTo>
                <a:lnTo>
                  <a:pt x="710184" y="105156"/>
                </a:lnTo>
                <a:lnTo>
                  <a:pt x="707136" y="83820"/>
                </a:lnTo>
                <a:lnTo>
                  <a:pt x="691896" y="47244"/>
                </a:lnTo>
                <a:lnTo>
                  <a:pt x="662940" y="18288"/>
                </a:lnTo>
                <a:lnTo>
                  <a:pt x="626364" y="3048"/>
                </a:lnTo>
                <a:lnTo>
                  <a:pt x="605028" y="0"/>
                </a:lnTo>
                <a:lnTo>
                  <a:pt x="105156" y="0"/>
                </a:lnTo>
                <a:lnTo>
                  <a:pt x="54864" y="13716"/>
                </a:lnTo>
                <a:lnTo>
                  <a:pt x="24384" y="38100"/>
                </a:lnTo>
                <a:lnTo>
                  <a:pt x="4572" y="74676"/>
                </a:lnTo>
                <a:lnTo>
                  <a:pt x="0" y="105156"/>
                </a:lnTo>
                <a:lnTo>
                  <a:pt x="0" y="236220"/>
                </a:lnTo>
                <a:lnTo>
                  <a:pt x="3048" y="239268"/>
                </a:lnTo>
                <a:lnTo>
                  <a:pt x="4572" y="239268"/>
                </a:lnTo>
                <a:lnTo>
                  <a:pt x="4572" y="228600"/>
                </a:lnTo>
                <a:lnTo>
                  <a:pt x="10668" y="228600"/>
                </a:lnTo>
                <a:lnTo>
                  <a:pt x="10668" y="96012"/>
                </a:lnTo>
                <a:lnTo>
                  <a:pt x="12192" y="85344"/>
                </a:lnTo>
                <a:lnTo>
                  <a:pt x="13716" y="76200"/>
                </a:lnTo>
                <a:lnTo>
                  <a:pt x="18288" y="68580"/>
                </a:lnTo>
                <a:lnTo>
                  <a:pt x="21336" y="59436"/>
                </a:lnTo>
                <a:lnTo>
                  <a:pt x="51816" y="25908"/>
                </a:lnTo>
                <a:lnTo>
                  <a:pt x="96012" y="10668"/>
                </a:lnTo>
                <a:lnTo>
                  <a:pt x="615696" y="10668"/>
                </a:lnTo>
                <a:lnTo>
                  <a:pt x="633984" y="13716"/>
                </a:lnTo>
                <a:lnTo>
                  <a:pt x="643128" y="18288"/>
                </a:lnTo>
                <a:lnTo>
                  <a:pt x="650748" y="21336"/>
                </a:lnTo>
                <a:lnTo>
                  <a:pt x="684276" y="51816"/>
                </a:lnTo>
                <a:lnTo>
                  <a:pt x="701040" y="105156"/>
                </a:lnTo>
                <a:lnTo>
                  <a:pt x="701040" y="114300"/>
                </a:lnTo>
                <a:lnTo>
                  <a:pt x="702564" y="115824"/>
                </a:lnTo>
                <a:lnTo>
                  <a:pt x="705612" y="115824"/>
                </a:lnTo>
                <a:lnTo>
                  <a:pt x="705612" y="106680"/>
                </a:lnTo>
                <a:lnTo>
                  <a:pt x="710184" y="106680"/>
                </a:lnTo>
                <a:close/>
              </a:path>
              <a:path w="739139" h="239394">
                <a:moveTo>
                  <a:pt x="62484" y="228600"/>
                </a:moveTo>
                <a:lnTo>
                  <a:pt x="4572" y="228600"/>
                </a:lnTo>
                <a:lnTo>
                  <a:pt x="10668" y="233172"/>
                </a:lnTo>
                <a:lnTo>
                  <a:pt x="10668" y="239268"/>
                </a:lnTo>
                <a:lnTo>
                  <a:pt x="57912" y="239268"/>
                </a:lnTo>
                <a:lnTo>
                  <a:pt x="57912" y="233172"/>
                </a:lnTo>
                <a:lnTo>
                  <a:pt x="62484" y="228600"/>
                </a:lnTo>
                <a:close/>
              </a:path>
              <a:path w="739139" h="239394">
                <a:moveTo>
                  <a:pt x="10668" y="239268"/>
                </a:moveTo>
                <a:lnTo>
                  <a:pt x="10668" y="233172"/>
                </a:lnTo>
                <a:lnTo>
                  <a:pt x="4572" y="228600"/>
                </a:lnTo>
                <a:lnTo>
                  <a:pt x="4572" y="239268"/>
                </a:lnTo>
                <a:lnTo>
                  <a:pt x="10668" y="239268"/>
                </a:lnTo>
                <a:close/>
              </a:path>
              <a:path w="739139" h="239394">
                <a:moveTo>
                  <a:pt x="652272" y="114300"/>
                </a:moveTo>
                <a:lnTo>
                  <a:pt x="652272" y="94488"/>
                </a:lnTo>
                <a:lnTo>
                  <a:pt x="649224" y="86868"/>
                </a:lnTo>
                <a:lnTo>
                  <a:pt x="644652" y="79248"/>
                </a:lnTo>
                <a:lnTo>
                  <a:pt x="644652" y="77724"/>
                </a:lnTo>
                <a:lnTo>
                  <a:pt x="632460" y="65532"/>
                </a:lnTo>
                <a:lnTo>
                  <a:pt x="630936" y="65532"/>
                </a:lnTo>
                <a:lnTo>
                  <a:pt x="623316" y="60960"/>
                </a:lnTo>
                <a:lnTo>
                  <a:pt x="615696" y="59436"/>
                </a:lnTo>
                <a:lnTo>
                  <a:pt x="614172" y="57912"/>
                </a:lnTo>
                <a:lnTo>
                  <a:pt x="96012" y="57912"/>
                </a:lnTo>
                <a:lnTo>
                  <a:pt x="94488" y="59436"/>
                </a:lnTo>
                <a:lnTo>
                  <a:pt x="86868" y="60960"/>
                </a:lnTo>
                <a:lnTo>
                  <a:pt x="79248" y="65532"/>
                </a:lnTo>
                <a:lnTo>
                  <a:pt x="77724" y="65532"/>
                </a:lnTo>
                <a:lnTo>
                  <a:pt x="65532" y="77724"/>
                </a:lnTo>
                <a:lnTo>
                  <a:pt x="65532" y="79248"/>
                </a:lnTo>
                <a:lnTo>
                  <a:pt x="60960" y="86868"/>
                </a:lnTo>
                <a:lnTo>
                  <a:pt x="59436" y="94488"/>
                </a:lnTo>
                <a:lnTo>
                  <a:pt x="57912" y="96012"/>
                </a:lnTo>
                <a:lnTo>
                  <a:pt x="57912" y="228600"/>
                </a:lnTo>
                <a:lnTo>
                  <a:pt x="62484" y="228600"/>
                </a:lnTo>
                <a:lnTo>
                  <a:pt x="62484" y="239268"/>
                </a:lnTo>
                <a:lnTo>
                  <a:pt x="65532" y="239268"/>
                </a:lnTo>
                <a:lnTo>
                  <a:pt x="67056" y="236220"/>
                </a:lnTo>
                <a:lnTo>
                  <a:pt x="67056" y="105156"/>
                </a:lnTo>
                <a:lnTo>
                  <a:pt x="70104" y="89916"/>
                </a:lnTo>
                <a:lnTo>
                  <a:pt x="70104" y="91440"/>
                </a:lnTo>
                <a:lnTo>
                  <a:pt x="73152" y="86360"/>
                </a:lnTo>
                <a:lnTo>
                  <a:pt x="73152" y="83820"/>
                </a:lnTo>
                <a:lnTo>
                  <a:pt x="83820" y="73152"/>
                </a:lnTo>
                <a:lnTo>
                  <a:pt x="83820" y="74676"/>
                </a:lnTo>
                <a:lnTo>
                  <a:pt x="89916" y="71018"/>
                </a:lnTo>
                <a:lnTo>
                  <a:pt x="89916" y="70104"/>
                </a:lnTo>
                <a:lnTo>
                  <a:pt x="105156" y="67056"/>
                </a:lnTo>
                <a:lnTo>
                  <a:pt x="605028" y="67056"/>
                </a:lnTo>
                <a:lnTo>
                  <a:pt x="620268" y="70104"/>
                </a:lnTo>
                <a:lnTo>
                  <a:pt x="620268" y="71018"/>
                </a:lnTo>
                <a:lnTo>
                  <a:pt x="626364" y="74676"/>
                </a:lnTo>
                <a:lnTo>
                  <a:pt x="626364" y="73152"/>
                </a:lnTo>
                <a:lnTo>
                  <a:pt x="637032" y="83820"/>
                </a:lnTo>
                <a:lnTo>
                  <a:pt x="640080" y="91440"/>
                </a:lnTo>
                <a:lnTo>
                  <a:pt x="640080" y="89916"/>
                </a:lnTo>
                <a:lnTo>
                  <a:pt x="643128" y="97536"/>
                </a:lnTo>
                <a:lnTo>
                  <a:pt x="643128" y="106680"/>
                </a:lnTo>
                <a:lnTo>
                  <a:pt x="647700" y="106680"/>
                </a:lnTo>
                <a:lnTo>
                  <a:pt x="647700" y="115824"/>
                </a:lnTo>
                <a:lnTo>
                  <a:pt x="650748" y="115824"/>
                </a:lnTo>
                <a:lnTo>
                  <a:pt x="652272" y="114300"/>
                </a:lnTo>
                <a:close/>
              </a:path>
              <a:path w="739139" h="239394">
                <a:moveTo>
                  <a:pt x="62484" y="239268"/>
                </a:moveTo>
                <a:lnTo>
                  <a:pt x="62484" y="228600"/>
                </a:lnTo>
                <a:lnTo>
                  <a:pt x="57912" y="233172"/>
                </a:lnTo>
                <a:lnTo>
                  <a:pt x="57912" y="239268"/>
                </a:lnTo>
                <a:lnTo>
                  <a:pt x="62484" y="239268"/>
                </a:lnTo>
                <a:close/>
              </a:path>
              <a:path w="739139" h="239394">
                <a:moveTo>
                  <a:pt x="74676" y="83820"/>
                </a:moveTo>
                <a:lnTo>
                  <a:pt x="73152" y="83820"/>
                </a:lnTo>
                <a:lnTo>
                  <a:pt x="73152" y="86360"/>
                </a:lnTo>
                <a:lnTo>
                  <a:pt x="74676" y="83820"/>
                </a:lnTo>
                <a:close/>
              </a:path>
              <a:path w="739139" h="239394">
                <a:moveTo>
                  <a:pt x="91440" y="70104"/>
                </a:moveTo>
                <a:lnTo>
                  <a:pt x="89916" y="70104"/>
                </a:lnTo>
                <a:lnTo>
                  <a:pt x="89916" y="71018"/>
                </a:lnTo>
                <a:lnTo>
                  <a:pt x="91440" y="70104"/>
                </a:lnTo>
                <a:close/>
              </a:path>
              <a:path w="739139" h="239394">
                <a:moveTo>
                  <a:pt x="647700" y="106680"/>
                </a:moveTo>
                <a:lnTo>
                  <a:pt x="617220" y="106680"/>
                </a:lnTo>
                <a:lnTo>
                  <a:pt x="615696" y="108204"/>
                </a:lnTo>
                <a:lnTo>
                  <a:pt x="615696" y="109728"/>
                </a:lnTo>
                <a:lnTo>
                  <a:pt x="614172" y="111252"/>
                </a:lnTo>
                <a:lnTo>
                  <a:pt x="614172" y="112776"/>
                </a:lnTo>
                <a:lnTo>
                  <a:pt x="618744" y="117348"/>
                </a:lnTo>
                <a:lnTo>
                  <a:pt x="618744" y="115824"/>
                </a:lnTo>
                <a:lnTo>
                  <a:pt x="623316" y="108204"/>
                </a:lnTo>
                <a:lnTo>
                  <a:pt x="630936" y="115824"/>
                </a:lnTo>
                <a:lnTo>
                  <a:pt x="643128" y="115824"/>
                </a:lnTo>
                <a:lnTo>
                  <a:pt x="643128" y="111252"/>
                </a:lnTo>
                <a:lnTo>
                  <a:pt x="647700" y="106680"/>
                </a:lnTo>
                <a:close/>
              </a:path>
              <a:path w="739139" h="239394">
                <a:moveTo>
                  <a:pt x="620268" y="71018"/>
                </a:moveTo>
                <a:lnTo>
                  <a:pt x="620268" y="70104"/>
                </a:lnTo>
                <a:lnTo>
                  <a:pt x="618744" y="70104"/>
                </a:lnTo>
                <a:lnTo>
                  <a:pt x="620268" y="71018"/>
                </a:lnTo>
                <a:close/>
              </a:path>
              <a:path w="739139" h="239394">
                <a:moveTo>
                  <a:pt x="630936" y="115824"/>
                </a:moveTo>
                <a:lnTo>
                  <a:pt x="623316" y="108204"/>
                </a:lnTo>
                <a:lnTo>
                  <a:pt x="618744" y="115824"/>
                </a:lnTo>
                <a:lnTo>
                  <a:pt x="630936" y="115824"/>
                </a:lnTo>
                <a:close/>
              </a:path>
              <a:path w="739139" h="239394">
                <a:moveTo>
                  <a:pt x="676656" y="161544"/>
                </a:moveTo>
                <a:lnTo>
                  <a:pt x="630936" y="115824"/>
                </a:lnTo>
                <a:lnTo>
                  <a:pt x="618744" y="115824"/>
                </a:lnTo>
                <a:lnTo>
                  <a:pt x="618744" y="117348"/>
                </a:lnTo>
                <a:lnTo>
                  <a:pt x="673608" y="172212"/>
                </a:lnTo>
                <a:lnTo>
                  <a:pt x="673608" y="164592"/>
                </a:lnTo>
                <a:lnTo>
                  <a:pt x="676656" y="161544"/>
                </a:lnTo>
                <a:close/>
              </a:path>
              <a:path w="739139" h="239394">
                <a:moveTo>
                  <a:pt x="643128" y="105156"/>
                </a:moveTo>
                <a:lnTo>
                  <a:pt x="643128" y="97536"/>
                </a:lnTo>
                <a:lnTo>
                  <a:pt x="641604" y="97536"/>
                </a:lnTo>
                <a:lnTo>
                  <a:pt x="643128" y="105156"/>
                </a:lnTo>
                <a:close/>
              </a:path>
              <a:path w="739139" h="239394">
                <a:moveTo>
                  <a:pt x="647700" y="115824"/>
                </a:moveTo>
                <a:lnTo>
                  <a:pt x="647700" y="106680"/>
                </a:lnTo>
                <a:lnTo>
                  <a:pt x="643128" y="111252"/>
                </a:lnTo>
                <a:lnTo>
                  <a:pt x="643128" y="115824"/>
                </a:lnTo>
                <a:lnTo>
                  <a:pt x="647700" y="115824"/>
                </a:lnTo>
                <a:close/>
              </a:path>
              <a:path w="739139" h="239394">
                <a:moveTo>
                  <a:pt x="679704" y="164592"/>
                </a:moveTo>
                <a:lnTo>
                  <a:pt x="676656" y="161544"/>
                </a:lnTo>
                <a:lnTo>
                  <a:pt x="673608" y="164592"/>
                </a:lnTo>
                <a:lnTo>
                  <a:pt x="679704" y="164592"/>
                </a:lnTo>
                <a:close/>
              </a:path>
              <a:path w="739139" h="239394">
                <a:moveTo>
                  <a:pt x="679704" y="172212"/>
                </a:moveTo>
                <a:lnTo>
                  <a:pt x="679704" y="164592"/>
                </a:lnTo>
                <a:lnTo>
                  <a:pt x="673608" y="164592"/>
                </a:lnTo>
                <a:lnTo>
                  <a:pt x="673608" y="172212"/>
                </a:lnTo>
                <a:lnTo>
                  <a:pt x="675132" y="173736"/>
                </a:lnTo>
                <a:lnTo>
                  <a:pt x="678180" y="173736"/>
                </a:lnTo>
                <a:lnTo>
                  <a:pt x="679704" y="172212"/>
                </a:lnTo>
                <a:close/>
              </a:path>
              <a:path w="739139" h="239394">
                <a:moveTo>
                  <a:pt x="733044" y="118872"/>
                </a:moveTo>
                <a:lnTo>
                  <a:pt x="733044" y="115824"/>
                </a:lnTo>
                <a:lnTo>
                  <a:pt x="722376" y="115824"/>
                </a:lnTo>
                <a:lnTo>
                  <a:pt x="676656" y="161544"/>
                </a:lnTo>
                <a:lnTo>
                  <a:pt x="679704" y="164592"/>
                </a:lnTo>
                <a:lnTo>
                  <a:pt x="679704" y="172212"/>
                </a:lnTo>
                <a:lnTo>
                  <a:pt x="733044" y="118872"/>
                </a:lnTo>
                <a:close/>
              </a:path>
              <a:path w="739139" h="239394">
                <a:moveTo>
                  <a:pt x="739140" y="112776"/>
                </a:moveTo>
                <a:lnTo>
                  <a:pt x="739140" y="111252"/>
                </a:lnTo>
                <a:lnTo>
                  <a:pt x="737616" y="109728"/>
                </a:lnTo>
                <a:lnTo>
                  <a:pt x="737616" y="108204"/>
                </a:lnTo>
                <a:lnTo>
                  <a:pt x="736092" y="106680"/>
                </a:lnTo>
                <a:lnTo>
                  <a:pt x="705612" y="106680"/>
                </a:lnTo>
                <a:lnTo>
                  <a:pt x="710184" y="111252"/>
                </a:lnTo>
                <a:lnTo>
                  <a:pt x="710184" y="115824"/>
                </a:lnTo>
                <a:lnTo>
                  <a:pt x="722376" y="115824"/>
                </a:lnTo>
                <a:lnTo>
                  <a:pt x="729996" y="108204"/>
                </a:lnTo>
                <a:lnTo>
                  <a:pt x="733044" y="115824"/>
                </a:lnTo>
                <a:lnTo>
                  <a:pt x="733044" y="118872"/>
                </a:lnTo>
                <a:lnTo>
                  <a:pt x="739140" y="112776"/>
                </a:lnTo>
                <a:close/>
              </a:path>
              <a:path w="739139" h="239394">
                <a:moveTo>
                  <a:pt x="710184" y="115824"/>
                </a:moveTo>
                <a:lnTo>
                  <a:pt x="710184" y="111252"/>
                </a:lnTo>
                <a:lnTo>
                  <a:pt x="705612" y="106680"/>
                </a:lnTo>
                <a:lnTo>
                  <a:pt x="705612" y="115824"/>
                </a:lnTo>
                <a:lnTo>
                  <a:pt x="710184" y="115824"/>
                </a:lnTo>
                <a:close/>
              </a:path>
              <a:path w="739139" h="239394">
                <a:moveTo>
                  <a:pt x="733044" y="115824"/>
                </a:moveTo>
                <a:lnTo>
                  <a:pt x="729996" y="108204"/>
                </a:lnTo>
                <a:lnTo>
                  <a:pt x="722376" y="115824"/>
                </a:lnTo>
                <a:lnTo>
                  <a:pt x="733044" y="115824"/>
                </a:lnTo>
                <a:close/>
              </a:path>
            </a:pathLst>
          </a:custGeom>
          <a:solidFill>
            <a:srgbClr val="6D6E70"/>
          </a:solidFill>
        </p:spPr>
        <p:txBody>
          <a:bodyPr wrap="square" lIns="0" tIns="0" rIns="0" bIns="0" rtlCol="0"/>
          <a:lstStyle/>
          <a:p/>
        </p:txBody>
      </p:sp>
      <p:sp>
        <p:nvSpPr>
          <p:cNvPr id="22" name="object 22"/>
          <p:cNvSpPr/>
          <p:nvPr/>
        </p:nvSpPr>
        <p:spPr>
          <a:xfrm>
            <a:off x="2462662" y="3392423"/>
            <a:ext cx="2255520" cy="848868"/>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3306958" y="4459224"/>
            <a:ext cx="1411224" cy="925068"/>
          </a:xfrm>
          <a:prstGeom prst="rect">
            <a:avLst/>
          </a:prstGeom>
          <a:blipFill>
            <a:blip r:embed="rId4" cstate="print"/>
            <a:stretch>
              <a:fillRect/>
            </a:stretch>
          </a:blipFill>
        </p:spPr>
        <p:txBody>
          <a:bodyPr wrap="square" lIns="0" tIns="0" rIns="0" bIns="0" rtlCol="0"/>
          <a:lstStyle/>
          <a:p/>
        </p:txBody>
      </p:sp>
      <p:sp>
        <p:nvSpPr>
          <p:cNvPr id="24" name="object 24"/>
          <p:cNvSpPr/>
          <p:nvPr/>
        </p:nvSpPr>
        <p:spPr>
          <a:xfrm>
            <a:off x="2462662" y="5588508"/>
            <a:ext cx="1411224" cy="786384"/>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6757294" y="2025396"/>
            <a:ext cx="1548765" cy="228600"/>
          </a:xfrm>
          <a:custGeom>
            <a:avLst/>
            <a:gdLst/>
            <a:ahLst/>
            <a:cxnLst/>
            <a:rect l="l" t="t" r="r" b="b"/>
            <a:pathLst>
              <a:path w="1548765" h="228600">
                <a:moveTo>
                  <a:pt x="1548384" y="228600"/>
                </a:moveTo>
                <a:lnTo>
                  <a:pt x="1548384" y="100584"/>
                </a:lnTo>
                <a:lnTo>
                  <a:pt x="1540383" y="61722"/>
                </a:lnTo>
                <a:lnTo>
                  <a:pt x="1518666" y="29718"/>
                </a:lnTo>
                <a:lnTo>
                  <a:pt x="1486662" y="8001"/>
                </a:lnTo>
                <a:lnTo>
                  <a:pt x="1447800" y="0"/>
                </a:lnTo>
                <a:lnTo>
                  <a:pt x="129540" y="0"/>
                </a:lnTo>
                <a:lnTo>
                  <a:pt x="90678" y="8001"/>
                </a:lnTo>
                <a:lnTo>
                  <a:pt x="58674" y="29718"/>
                </a:lnTo>
                <a:lnTo>
                  <a:pt x="36957" y="61722"/>
                </a:lnTo>
                <a:lnTo>
                  <a:pt x="28956" y="100584"/>
                </a:lnTo>
                <a:lnTo>
                  <a:pt x="28956" y="106680"/>
                </a:lnTo>
                <a:lnTo>
                  <a:pt x="0" y="106680"/>
                </a:lnTo>
                <a:lnTo>
                  <a:pt x="57912" y="164592"/>
                </a:lnTo>
                <a:lnTo>
                  <a:pt x="86868" y="134853"/>
                </a:lnTo>
                <a:lnTo>
                  <a:pt x="86868" y="100584"/>
                </a:lnTo>
                <a:lnTo>
                  <a:pt x="90106" y="84272"/>
                </a:lnTo>
                <a:lnTo>
                  <a:pt x="99060" y="70675"/>
                </a:lnTo>
                <a:lnTo>
                  <a:pt x="112585" y="61364"/>
                </a:lnTo>
                <a:lnTo>
                  <a:pt x="129540" y="57912"/>
                </a:lnTo>
                <a:lnTo>
                  <a:pt x="1447800" y="57912"/>
                </a:lnTo>
                <a:lnTo>
                  <a:pt x="1464754" y="61364"/>
                </a:lnTo>
                <a:lnTo>
                  <a:pt x="1478280" y="70675"/>
                </a:lnTo>
                <a:lnTo>
                  <a:pt x="1487233" y="84272"/>
                </a:lnTo>
                <a:lnTo>
                  <a:pt x="1490472" y="100584"/>
                </a:lnTo>
                <a:lnTo>
                  <a:pt x="1490472" y="228600"/>
                </a:lnTo>
                <a:lnTo>
                  <a:pt x="1548384" y="228600"/>
                </a:lnTo>
                <a:close/>
              </a:path>
              <a:path w="1548765" h="228600">
                <a:moveTo>
                  <a:pt x="114300" y="106680"/>
                </a:moveTo>
                <a:lnTo>
                  <a:pt x="86868" y="106680"/>
                </a:lnTo>
                <a:lnTo>
                  <a:pt x="86868" y="134853"/>
                </a:lnTo>
                <a:lnTo>
                  <a:pt x="114300" y="106680"/>
                </a:lnTo>
                <a:close/>
              </a:path>
            </a:pathLst>
          </a:custGeom>
          <a:solidFill>
            <a:srgbClr val="007BC3"/>
          </a:solidFill>
        </p:spPr>
        <p:txBody>
          <a:bodyPr wrap="square" lIns="0" tIns="0" rIns="0" bIns="0" rtlCol="0"/>
          <a:lstStyle/>
          <a:p/>
        </p:txBody>
      </p:sp>
      <p:sp>
        <p:nvSpPr>
          <p:cNvPr id="26" name="object 26"/>
          <p:cNvSpPr/>
          <p:nvPr/>
        </p:nvSpPr>
        <p:spPr>
          <a:xfrm>
            <a:off x="6752721" y="2020824"/>
            <a:ext cx="1557655" cy="239395"/>
          </a:xfrm>
          <a:custGeom>
            <a:avLst/>
            <a:gdLst/>
            <a:ahLst/>
            <a:cxnLst/>
            <a:rect l="l" t="t" r="r" b="b"/>
            <a:pathLst>
              <a:path w="1557654" h="239394">
                <a:moveTo>
                  <a:pt x="33528" y="106680"/>
                </a:moveTo>
                <a:lnTo>
                  <a:pt x="3048" y="106680"/>
                </a:lnTo>
                <a:lnTo>
                  <a:pt x="0" y="109728"/>
                </a:lnTo>
                <a:lnTo>
                  <a:pt x="0" y="112776"/>
                </a:lnTo>
                <a:lnTo>
                  <a:pt x="4572" y="117348"/>
                </a:lnTo>
                <a:lnTo>
                  <a:pt x="4572" y="115824"/>
                </a:lnTo>
                <a:lnTo>
                  <a:pt x="9144" y="108204"/>
                </a:lnTo>
                <a:lnTo>
                  <a:pt x="16764" y="115824"/>
                </a:lnTo>
                <a:lnTo>
                  <a:pt x="28956" y="115824"/>
                </a:lnTo>
                <a:lnTo>
                  <a:pt x="28956" y="111252"/>
                </a:lnTo>
                <a:lnTo>
                  <a:pt x="33528" y="106680"/>
                </a:lnTo>
                <a:close/>
              </a:path>
              <a:path w="1557654" h="239394">
                <a:moveTo>
                  <a:pt x="16764" y="115824"/>
                </a:moveTo>
                <a:lnTo>
                  <a:pt x="9144" y="108204"/>
                </a:lnTo>
                <a:lnTo>
                  <a:pt x="4572" y="115824"/>
                </a:lnTo>
                <a:lnTo>
                  <a:pt x="16764" y="115824"/>
                </a:lnTo>
                <a:close/>
              </a:path>
              <a:path w="1557654" h="239394">
                <a:moveTo>
                  <a:pt x="62484" y="161544"/>
                </a:moveTo>
                <a:lnTo>
                  <a:pt x="16764" y="115824"/>
                </a:lnTo>
                <a:lnTo>
                  <a:pt x="4572" y="115824"/>
                </a:lnTo>
                <a:lnTo>
                  <a:pt x="4572" y="117348"/>
                </a:lnTo>
                <a:lnTo>
                  <a:pt x="59436" y="172212"/>
                </a:lnTo>
                <a:lnTo>
                  <a:pt x="59436" y="164592"/>
                </a:lnTo>
                <a:lnTo>
                  <a:pt x="62484" y="161544"/>
                </a:lnTo>
                <a:close/>
              </a:path>
              <a:path w="1557654" h="239394">
                <a:moveTo>
                  <a:pt x="1557528" y="236220"/>
                </a:moveTo>
                <a:lnTo>
                  <a:pt x="1557528" y="94488"/>
                </a:lnTo>
                <a:lnTo>
                  <a:pt x="1556004" y="83820"/>
                </a:lnTo>
                <a:lnTo>
                  <a:pt x="1552956" y="74676"/>
                </a:lnTo>
                <a:lnTo>
                  <a:pt x="1549908" y="64008"/>
                </a:lnTo>
                <a:lnTo>
                  <a:pt x="1545336" y="54864"/>
                </a:lnTo>
                <a:lnTo>
                  <a:pt x="1539240" y="47244"/>
                </a:lnTo>
                <a:lnTo>
                  <a:pt x="1533144" y="38100"/>
                </a:lnTo>
                <a:lnTo>
                  <a:pt x="1519428" y="24384"/>
                </a:lnTo>
                <a:lnTo>
                  <a:pt x="1511808" y="18288"/>
                </a:lnTo>
                <a:lnTo>
                  <a:pt x="1484376" y="4572"/>
                </a:lnTo>
                <a:lnTo>
                  <a:pt x="1452372" y="0"/>
                </a:lnTo>
                <a:lnTo>
                  <a:pt x="134112" y="0"/>
                </a:lnTo>
                <a:lnTo>
                  <a:pt x="74676" y="18288"/>
                </a:lnTo>
                <a:lnTo>
                  <a:pt x="47244" y="47244"/>
                </a:lnTo>
                <a:lnTo>
                  <a:pt x="41148" y="54864"/>
                </a:lnTo>
                <a:lnTo>
                  <a:pt x="36576" y="64008"/>
                </a:lnTo>
                <a:lnTo>
                  <a:pt x="33528" y="74676"/>
                </a:lnTo>
                <a:lnTo>
                  <a:pt x="30480" y="83820"/>
                </a:lnTo>
                <a:lnTo>
                  <a:pt x="28956" y="94488"/>
                </a:lnTo>
                <a:lnTo>
                  <a:pt x="28956" y="106680"/>
                </a:lnTo>
                <a:lnTo>
                  <a:pt x="33528" y="106680"/>
                </a:lnTo>
                <a:lnTo>
                  <a:pt x="33528" y="115824"/>
                </a:lnTo>
                <a:lnTo>
                  <a:pt x="36576" y="115824"/>
                </a:lnTo>
                <a:lnTo>
                  <a:pt x="38100" y="114300"/>
                </a:lnTo>
                <a:lnTo>
                  <a:pt x="38100" y="105156"/>
                </a:lnTo>
                <a:lnTo>
                  <a:pt x="39624" y="96012"/>
                </a:lnTo>
                <a:lnTo>
                  <a:pt x="39624" y="86868"/>
                </a:lnTo>
                <a:lnTo>
                  <a:pt x="45720" y="68580"/>
                </a:lnTo>
                <a:lnTo>
                  <a:pt x="80772" y="25908"/>
                </a:lnTo>
                <a:lnTo>
                  <a:pt x="96012" y="18288"/>
                </a:lnTo>
                <a:lnTo>
                  <a:pt x="105156" y="13716"/>
                </a:lnTo>
                <a:lnTo>
                  <a:pt x="123444" y="10668"/>
                </a:lnTo>
                <a:lnTo>
                  <a:pt x="1461516" y="10668"/>
                </a:lnTo>
                <a:lnTo>
                  <a:pt x="1498092" y="21336"/>
                </a:lnTo>
                <a:lnTo>
                  <a:pt x="1531620" y="51816"/>
                </a:lnTo>
                <a:lnTo>
                  <a:pt x="1546860" y="96012"/>
                </a:lnTo>
                <a:lnTo>
                  <a:pt x="1548384" y="105156"/>
                </a:lnTo>
                <a:lnTo>
                  <a:pt x="1548384" y="228600"/>
                </a:lnTo>
                <a:lnTo>
                  <a:pt x="1552956" y="228600"/>
                </a:lnTo>
                <a:lnTo>
                  <a:pt x="1552956" y="239268"/>
                </a:lnTo>
                <a:lnTo>
                  <a:pt x="1556004" y="239268"/>
                </a:lnTo>
                <a:lnTo>
                  <a:pt x="1557528" y="236220"/>
                </a:lnTo>
                <a:close/>
              </a:path>
              <a:path w="1557654" h="239394">
                <a:moveTo>
                  <a:pt x="33528" y="115824"/>
                </a:moveTo>
                <a:lnTo>
                  <a:pt x="33528" y="106680"/>
                </a:lnTo>
                <a:lnTo>
                  <a:pt x="28956" y="111252"/>
                </a:lnTo>
                <a:lnTo>
                  <a:pt x="28956" y="115824"/>
                </a:lnTo>
                <a:lnTo>
                  <a:pt x="33528" y="115824"/>
                </a:lnTo>
                <a:close/>
              </a:path>
              <a:path w="1557654" h="239394">
                <a:moveTo>
                  <a:pt x="65532" y="164592"/>
                </a:moveTo>
                <a:lnTo>
                  <a:pt x="62484" y="161544"/>
                </a:lnTo>
                <a:lnTo>
                  <a:pt x="59436" y="164592"/>
                </a:lnTo>
                <a:lnTo>
                  <a:pt x="65532" y="164592"/>
                </a:lnTo>
                <a:close/>
              </a:path>
              <a:path w="1557654" h="239394">
                <a:moveTo>
                  <a:pt x="65532" y="172212"/>
                </a:moveTo>
                <a:lnTo>
                  <a:pt x="65532" y="164592"/>
                </a:lnTo>
                <a:lnTo>
                  <a:pt x="59436" y="164592"/>
                </a:lnTo>
                <a:lnTo>
                  <a:pt x="59436" y="172212"/>
                </a:lnTo>
                <a:lnTo>
                  <a:pt x="60960" y="173736"/>
                </a:lnTo>
                <a:lnTo>
                  <a:pt x="64008" y="173736"/>
                </a:lnTo>
                <a:lnTo>
                  <a:pt x="65532" y="172212"/>
                </a:lnTo>
                <a:close/>
              </a:path>
              <a:path w="1557654" h="239394">
                <a:moveTo>
                  <a:pt x="118872" y="118872"/>
                </a:moveTo>
                <a:lnTo>
                  <a:pt x="118872" y="115824"/>
                </a:lnTo>
                <a:lnTo>
                  <a:pt x="108204" y="115824"/>
                </a:lnTo>
                <a:lnTo>
                  <a:pt x="62484" y="161544"/>
                </a:lnTo>
                <a:lnTo>
                  <a:pt x="65532" y="164592"/>
                </a:lnTo>
                <a:lnTo>
                  <a:pt x="65532" y="172212"/>
                </a:lnTo>
                <a:lnTo>
                  <a:pt x="118872" y="118872"/>
                </a:lnTo>
                <a:close/>
              </a:path>
              <a:path w="1557654" h="239394">
                <a:moveTo>
                  <a:pt x="1499616" y="228600"/>
                </a:moveTo>
                <a:lnTo>
                  <a:pt x="1499616" y="94488"/>
                </a:lnTo>
                <a:lnTo>
                  <a:pt x="1496568" y="86868"/>
                </a:lnTo>
                <a:lnTo>
                  <a:pt x="1491996" y="79248"/>
                </a:lnTo>
                <a:lnTo>
                  <a:pt x="1491996" y="77724"/>
                </a:lnTo>
                <a:lnTo>
                  <a:pt x="1479804" y="65532"/>
                </a:lnTo>
                <a:lnTo>
                  <a:pt x="1478280" y="65532"/>
                </a:lnTo>
                <a:lnTo>
                  <a:pt x="1472184" y="60960"/>
                </a:lnTo>
                <a:lnTo>
                  <a:pt x="1470660" y="60960"/>
                </a:lnTo>
                <a:lnTo>
                  <a:pt x="1463040" y="59436"/>
                </a:lnTo>
                <a:lnTo>
                  <a:pt x="1463040" y="57912"/>
                </a:lnTo>
                <a:lnTo>
                  <a:pt x="123444" y="57912"/>
                </a:lnTo>
                <a:lnTo>
                  <a:pt x="123444" y="59436"/>
                </a:lnTo>
                <a:lnTo>
                  <a:pt x="115824" y="60960"/>
                </a:lnTo>
                <a:lnTo>
                  <a:pt x="114300" y="60960"/>
                </a:lnTo>
                <a:lnTo>
                  <a:pt x="108204" y="65532"/>
                </a:lnTo>
                <a:lnTo>
                  <a:pt x="106680" y="65532"/>
                </a:lnTo>
                <a:lnTo>
                  <a:pt x="100584" y="71628"/>
                </a:lnTo>
                <a:lnTo>
                  <a:pt x="99060" y="71628"/>
                </a:lnTo>
                <a:lnTo>
                  <a:pt x="94488" y="77724"/>
                </a:lnTo>
                <a:lnTo>
                  <a:pt x="94488" y="79248"/>
                </a:lnTo>
                <a:lnTo>
                  <a:pt x="89916" y="86868"/>
                </a:lnTo>
                <a:lnTo>
                  <a:pt x="86868" y="94488"/>
                </a:lnTo>
                <a:lnTo>
                  <a:pt x="86868" y="114300"/>
                </a:lnTo>
                <a:lnTo>
                  <a:pt x="88392" y="115824"/>
                </a:lnTo>
                <a:lnTo>
                  <a:pt x="91440" y="115824"/>
                </a:lnTo>
                <a:lnTo>
                  <a:pt x="91440" y="106680"/>
                </a:lnTo>
                <a:lnTo>
                  <a:pt x="96012" y="106680"/>
                </a:lnTo>
                <a:lnTo>
                  <a:pt x="96012" y="97536"/>
                </a:lnTo>
                <a:lnTo>
                  <a:pt x="99060" y="89916"/>
                </a:lnTo>
                <a:lnTo>
                  <a:pt x="99060" y="91440"/>
                </a:lnTo>
                <a:lnTo>
                  <a:pt x="102108" y="83820"/>
                </a:lnTo>
                <a:lnTo>
                  <a:pt x="106680" y="77724"/>
                </a:lnTo>
                <a:lnTo>
                  <a:pt x="106680" y="79248"/>
                </a:lnTo>
                <a:lnTo>
                  <a:pt x="112776" y="73152"/>
                </a:lnTo>
                <a:lnTo>
                  <a:pt x="112776" y="74676"/>
                </a:lnTo>
                <a:lnTo>
                  <a:pt x="118872" y="70104"/>
                </a:lnTo>
                <a:lnTo>
                  <a:pt x="124968" y="68884"/>
                </a:lnTo>
                <a:lnTo>
                  <a:pt x="124968" y="68580"/>
                </a:lnTo>
                <a:lnTo>
                  <a:pt x="134112" y="67056"/>
                </a:lnTo>
                <a:lnTo>
                  <a:pt x="1452372" y="67056"/>
                </a:lnTo>
                <a:lnTo>
                  <a:pt x="1461516" y="68580"/>
                </a:lnTo>
                <a:lnTo>
                  <a:pt x="1461516" y="68884"/>
                </a:lnTo>
                <a:lnTo>
                  <a:pt x="1467612" y="70104"/>
                </a:lnTo>
                <a:lnTo>
                  <a:pt x="1473708" y="74676"/>
                </a:lnTo>
                <a:lnTo>
                  <a:pt x="1473708" y="73152"/>
                </a:lnTo>
                <a:lnTo>
                  <a:pt x="1479804" y="79248"/>
                </a:lnTo>
                <a:lnTo>
                  <a:pt x="1479804" y="77724"/>
                </a:lnTo>
                <a:lnTo>
                  <a:pt x="1484376" y="83820"/>
                </a:lnTo>
                <a:lnTo>
                  <a:pt x="1487424" y="91440"/>
                </a:lnTo>
                <a:lnTo>
                  <a:pt x="1487424" y="89916"/>
                </a:lnTo>
                <a:lnTo>
                  <a:pt x="1490472" y="97536"/>
                </a:lnTo>
                <a:lnTo>
                  <a:pt x="1490472" y="236220"/>
                </a:lnTo>
                <a:lnTo>
                  <a:pt x="1493520" y="239268"/>
                </a:lnTo>
                <a:lnTo>
                  <a:pt x="1495044" y="239268"/>
                </a:lnTo>
                <a:lnTo>
                  <a:pt x="1495044" y="228600"/>
                </a:lnTo>
                <a:lnTo>
                  <a:pt x="1499616" y="228600"/>
                </a:lnTo>
                <a:close/>
              </a:path>
              <a:path w="1557654" h="239394">
                <a:moveTo>
                  <a:pt x="123444" y="114300"/>
                </a:moveTo>
                <a:lnTo>
                  <a:pt x="123444" y="108204"/>
                </a:lnTo>
                <a:lnTo>
                  <a:pt x="121920" y="106680"/>
                </a:lnTo>
                <a:lnTo>
                  <a:pt x="91440" y="106680"/>
                </a:lnTo>
                <a:lnTo>
                  <a:pt x="96012" y="111252"/>
                </a:lnTo>
                <a:lnTo>
                  <a:pt x="96012" y="115824"/>
                </a:lnTo>
                <a:lnTo>
                  <a:pt x="108204" y="115824"/>
                </a:lnTo>
                <a:lnTo>
                  <a:pt x="115824" y="108204"/>
                </a:lnTo>
                <a:lnTo>
                  <a:pt x="118872" y="115824"/>
                </a:lnTo>
                <a:lnTo>
                  <a:pt x="118872" y="118872"/>
                </a:lnTo>
                <a:lnTo>
                  <a:pt x="123444" y="114300"/>
                </a:lnTo>
                <a:close/>
              </a:path>
              <a:path w="1557654" h="239394">
                <a:moveTo>
                  <a:pt x="96012" y="115824"/>
                </a:moveTo>
                <a:lnTo>
                  <a:pt x="96012" y="111252"/>
                </a:lnTo>
                <a:lnTo>
                  <a:pt x="91440" y="106680"/>
                </a:lnTo>
                <a:lnTo>
                  <a:pt x="91440" y="115824"/>
                </a:lnTo>
                <a:lnTo>
                  <a:pt x="96012" y="115824"/>
                </a:lnTo>
                <a:close/>
              </a:path>
              <a:path w="1557654" h="239394">
                <a:moveTo>
                  <a:pt x="118872" y="115824"/>
                </a:moveTo>
                <a:lnTo>
                  <a:pt x="115824" y="108204"/>
                </a:lnTo>
                <a:lnTo>
                  <a:pt x="108204" y="115824"/>
                </a:lnTo>
                <a:lnTo>
                  <a:pt x="118872" y="115824"/>
                </a:lnTo>
                <a:close/>
              </a:path>
              <a:path w="1557654" h="239394">
                <a:moveTo>
                  <a:pt x="124968" y="111252"/>
                </a:moveTo>
                <a:lnTo>
                  <a:pt x="123444" y="109728"/>
                </a:lnTo>
                <a:lnTo>
                  <a:pt x="123444" y="112776"/>
                </a:lnTo>
                <a:lnTo>
                  <a:pt x="124968" y="111252"/>
                </a:lnTo>
                <a:close/>
              </a:path>
              <a:path w="1557654" h="239394">
                <a:moveTo>
                  <a:pt x="126492" y="68580"/>
                </a:moveTo>
                <a:lnTo>
                  <a:pt x="124968" y="68580"/>
                </a:lnTo>
                <a:lnTo>
                  <a:pt x="124968" y="68884"/>
                </a:lnTo>
                <a:lnTo>
                  <a:pt x="126492" y="68580"/>
                </a:lnTo>
                <a:close/>
              </a:path>
              <a:path w="1557654" h="239394">
                <a:moveTo>
                  <a:pt x="1461516" y="68884"/>
                </a:moveTo>
                <a:lnTo>
                  <a:pt x="1461516" y="68580"/>
                </a:lnTo>
                <a:lnTo>
                  <a:pt x="1459992" y="68580"/>
                </a:lnTo>
                <a:lnTo>
                  <a:pt x="1461516" y="68884"/>
                </a:lnTo>
                <a:close/>
              </a:path>
              <a:path w="1557654" h="239394">
                <a:moveTo>
                  <a:pt x="1552956" y="228600"/>
                </a:moveTo>
                <a:lnTo>
                  <a:pt x="1495044" y="228600"/>
                </a:lnTo>
                <a:lnTo>
                  <a:pt x="1499616" y="233172"/>
                </a:lnTo>
                <a:lnTo>
                  <a:pt x="1499616" y="239268"/>
                </a:lnTo>
                <a:lnTo>
                  <a:pt x="1548384" y="239268"/>
                </a:lnTo>
                <a:lnTo>
                  <a:pt x="1548384" y="233172"/>
                </a:lnTo>
                <a:lnTo>
                  <a:pt x="1552956" y="228600"/>
                </a:lnTo>
                <a:close/>
              </a:path>
              <a:path w="1557654" h="239394">
                <a:moveTo>
                  <a:pt x="1499616" y="239268"/>
                </a:moveTo>
                <a:lnTo>
                  <a:pt x="1499616" y="233172"/>
                </a:lnTo>
                <a:lnTo>
                  <a:pt x="1495044" y="228600"/>
                </a:lnTo>
                <a:lnTo>
                  <a:pt x="1495044" y="239268"/>
                </a:lnTo>
                <a:lnTo>
                  <a:pt x="1499616" y="239268"/>
                </a:lnTo>
                <a:close/>
              </a:path>
              <a:path w="1557654" h="239394">
                <a:moveTo>
                  <a:pt x="1552956" y="239268"/>
                </a:moveTo>
                <a:lnTo>
                  <a:pt x="1552956" y="228600"/>
                </a:lnTo>
                <a:lnTo>
                  <a:pt x="1548384" y="233172"/>
                </a:lnTo>
                <a:lnTo>
                  <a:pt x="1548384" y="239268"/>
                </a:lnTo>
                <a:lnTo>
                  <a:pt x="1552956" y="239268"/>
                </a:lnTo>
                <a:close/>
              </a:path>
            </a:pathLst>
          </a:custGeom>
          <a:solidFill>
            <a:srgbClr val="6D6E70"/>
          </a:solidFill>
        </p:spPr>
        <p:txBody>
          <a:bodyPr wrap="square" lIns="0" tIns="0" rIns="0" bIns="0" rtlCol="0"/>
          <a:lstStyle/>
          <a:p/>
        </p:txBody>
      </p:sp>
      <p:sp>
        <p:nvSpPr>
          <p:cNvPr id="27" name="object 27"/>
          <p:cNvSpPr/>
          <p:nvPr/>
        </p:nvSpPr>
        <p:spPr>
          <a:xfrm>
            <a:off x="7244974" y="3316223"/>
            <a:ext cx="1412748" cy="925068"/>
          </a:xfrm>
          <a:prstGeom prst="rect">
            <a:avLst/>
          </a:prstGeom>
          <a:blipFill>
            <a:blip r:embed="rId6" cstate="print"/>
            <a:stretch>
              <a:fillRect/>
            </a:stretch>
          </a:blipFill>
        </p:spPr>
        <p:txBody>
          <a:bodyPr wrap="square" lIns="0" tIns="0" rIns="0" bIns="0" rtlCol="0"/>
          <a:lstStyle/>
          <a:p/>
        </p:txBody>
      </p:sp>
      <p:sp>
        <p:nvSpPr>
          <p:cNvPr id="28" name="object 28"/>
          <p:cNvSpPr/>
          <p:nvPr/>
        </p:nvSpPr>
        <p:spPr>
          <a:xfrm>
            <a:off x="6402202" y="4459224"/>
            <a:ext cx="1411224" cy="925068"/>
          </a:xfrm>
          <a:prstGeom prst="rect">
            <a:avLst/>
          </a:prstGeom>
          <a:blipFill>
            <a:blip r:embed="rId7" cstate="print"/>
            <a:stretch>
              <a:fillRect/>
            </a:stretch>
          </a:blipFill>
        </p:spPr>
        <p:txBody>
          <a:bodyPr wrap="square" lIns="0" tIns="0" rIns="0" bIns="0" rtlCol="0"/>
          <a:lstStyle/>
          <a:p/>
        </p:txBody>
      </p:sp>
      <p:sp>
        <p:nvSpPr>
          <p:cNvPr id="29" name="object 29"/>
          <p:cNvSpPr/>
          <p:nvPr/>
        </p:nvSpPr>
        <p:spPr>
          <a:xfrm>
            <a:off x="2467234" y="2401824"/>
            <a:ext cx="566928" cy="772668"/>
          </a:xfrm>
          <a:prstGeom prst="rect">
            <a:avLst/>
          </a:prstGeom>
          <a:blipFill>
            <a:blip r:embed="rId8" cstate="print"/>
            <a:stretch>
              <a:fillRect/>
            </a:stretch>
          </a:blipFill>
        </p:spPr>
        <p:txBody>
          <a:bodyPr wrap="square" lIns="0" tIns="0" rIns="0" bIns="0" rtlCol="0"/>
          <a:lstStyle/>
          <a:p/>
        </p:txBody>
      </p:sp>
      <p:sp>
        <p:nvSpPr>
          <p:cNvPr id="30" name="object 30"/>
          <p:cNvSpPr/>
          <p:nvPr/>
        </p:nvSpPr>
        <p:spPr>
          <a:xfrm>
            <a:off x="3544702" y="2406396"/>
            <a:ext cx="70485" cy="685800"/>
          </a:xfrm>
          <a:custGeom>
            <a:avLst/>
            <a:gdLst/>
            <a:ahLst/>
            <a:cxnLst/>
            <a:rect l="l" t="t" r="r" b="b"/>
            <a:pathLst>
              <a:path w="70485"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31" name="object 31"/>
          <p:cNvSpPr/>
          <p:nvPr/>
        </p:nvSpPr>
        <p:spPr>
          <a:xfrm>
            <a:off x="3540130" y="2401824"/>
            <a:ext cx="79375" cy="696595"/>
          </a:xfrm>
          <a:custGeom>
            <a:avLst/>
            <a:gdLst/>
            <a:ahLst/>
            <a:cxnLst/>
            <a:rect l="l" t="t" r="r" b="b"/>
            <a:pathLst>
              <a:path w="79375" h="696594">
                <a:moveTo>
                  <a:pt x="79248" y="693420"/>
                </a:moveTo>
                <a:lnTo>
                  <a:pt x="79248" y="38100"/>
                </a:lnTo>
                <a:lnTo>
                  <a:pt x="41148" y="0"/>
                </a:lnTo>
                <a:lnTo>
                  <a:pt x="38100" y="0"/>
                </a:lnTo>
                <a:lnTo>
                  <a:pt x="0" y="38100"/>
                </a:lnTo>
                <a:lnTo>
                  <a:pt x="0" y="693420"/>
                </a:lnTo>
                <a:lnTo>
                  <a:pt x="1524" y="696468"/>
                </a:lnTo>
                <a:lnTo>
                  <a:pt x="4572" y="696468"/>
                </a:lnTo>
                <a:lnTo>
                  <a:pt x="4572" y="685800"/>
                </a:lnTo>
                <a:lnTo>
                  <a:pt x="7620" y="685800"/>
                </a:lnTo>
                <a:lnTo>
                  <a:pt x="7620" y="44196"/>
                </a:lnTo>
                <a:lnTo>
                  <a:pt x="9144" y="41148"/>
                </a:lnTo>
                <a:lnTo>
                  <a:pt x="9144" y="42672"/>
                </a:lnTo>
                <a:lnTo>
                  <a:pt x="36576" y="15240"/>
                </a:lnTo>
                <a:lnTo>
                  <a:pt x="36576" y="9144"/>
                </a:lnTo>
                <a:lnTo>
                  <a:pt x="42672" y="9144"/>
                </a:lnTo>
                <a:lnTo>
                  <a:pt x="42672" y="15240"/>
                </a:lnTo>
                <a:lnTo>
                  <a:pt x="70104" y="42672"/>
                </a:lnTo>
                <a:lnTo>
                  <a:pt x="70104" y="41148"/>
                </a:lnTo>
                <a:lnTo>
                  <a:pt x="71628" y="44196"/>
                </a:lnTo>
                <a:lnTo>
                  <a:pt x="71628" y="685800"/>
                </a:lnTo>
                <a:lnTo>
                  <a:pt x="74676" y="685800"/>
                </a:lnTo>
                <a:lnTo>
                  <a:pt x="74676" y="696468"/>
                </a:lnTo>
                <a:lnTo>
                  <a:pt x="77724" y="696468"/>
                </a:lnTo>
                <a:lnTo>
                  <a:pt x="79248" y="693420"/>
                </a:lnTo>
                <a:close/>
              </a:path>
              <a:path w="79375" h="696594">
                <a:moveTo>
                  <a:pt x="74676" y="685800"/>
                </a:moveTo>
                <a:lnTo>
                  <a:pt x="4572" y="685800"/>
                </a:lnTo>
                <a:lnTo>
                  <a:pt x="9144" y="690372"/>
                </a:lnTo>
                <a:lnTo>
                  <a:pt x="9144" y="696468"/>
                </a:lnTo>
                <a:lnTo>
                  <a:pt x="70104" y="696468"/>
                </a:lnTo>
                <a:lnTo>
                  <a:pt x="70104" y="690372"/>
                </a:lnTo>
                <a:lnTo>
                  <a:pt x="74676" y="685800"/>
                </a:lnTo>
                <a:close/>
              </a:path>
              <a:path w="79375" h="696594">
                <a:moveTo>
                  <a:pt x="9144" y="696468"/>
                </a:moveTo>
                <a:lnTo>
                  <a:pt x="9144" y="690372"/>
                </a:lnTo>
                <a:lnTo>
                  <a:pt x="4572" y="685800"/>
                </a:lnTo>
                <a:lnTo>
                  <a:pt x="4572" y="696468"/>
                </a:lnTo>
                <a:lnTo>
                  <a:pt x="9144" y="696468"/>
                </a:lnTo>
                <a:close/>
              </a:path>
              <a:path w="79375" h="696594">
                <a:moveTo>
                  <a:pt x="9144" y="42672"/>
                </a:moveTo>
                <a:lnTo>
                  <a:pt x="9144" y="41148"/>
                </a:lnTo>
                <a:lnTo>
                  <a:pt x="7620" y="44196"/>
                </a:lnTo>
                <a:lnTo>
                  <a:pt x="9144" y="42672"/>
                </a:lnTo>
                <a:close/>
              </a:path>
              <a:path w="79375" h="696594">
                <a:moveTo>
                  <a:pt x="9144" y="685800"/>
                </a:moveTo>
                <a:lnTo>
                  <a:pt x="9144" y="42672"/>
                </a:lnTo>
                <a:lnTo>
                  <a:pt x="7620" y="44196"/>
                </a:lnTo>
                <a:lnTo>
                  <a:pt x="7620" y="685800"/>
                </a:lnTo>
                <a:lnTo>
                  <a:pt x="9144" y="685800"/>
                </a:lnTo>
                <a:close/>
              </a:path>
              <a:path w="79375" h="696594">
                <a:moveTo>
                  <a:pt x="42672" y="9144"/>
                </a:moveTo>
                <a:lnTo>
                  <a:pt x="36576" y="9144"/>
                </a:lnTo>
                <a:lnTo>
                  <a:pt x="39624" y="12192"/>
                </a:lnTo>
                <a:lnTo>
                  <a:pt x="42672" y="9144"/>
                </a:lnTo>
                <a:close/>
              </a:path>
              <a:path w="79375" h="696594">
                <a:moveTo>
                  <a:pt x="39624" y="12192"/>
                </a:moveTo>
                <a:lnTo>
                  <a:pt x="36576" y="9144"/>
                </a:lnTo>
                <a:lnTo>
                  <a:pt x="36576" y="15240"/>
                </a:lnTo>
                <a:lnTo>
                  <a:pt x="39624" y="12192"/>
                </a:lnTo>
                <a:close/>
              </a:path>
              <a:path w="79375" h="696594">
                <a:moveTo>
                  <a:pt x="42672" y="15240"/>
                </a:moveTo>
                <a:lnTo>
                  <a:pt x="42672" y="9144"/>
                </a:lnTo>
                <a:lnTo>
                  <a:pt x="39624" y="12192"/>
                </a:lnTo>
                <a:lnTo>
                  <a:pt x="42672" y="15240"/>
                </a:lnTo>
                <a:close/>
              </a:path>
              <a:path w="79375" h="696594">
                <a:moveTo>
                  <a:pt x="71628" y="44196"/>
                </a:moveTo>
                <a:lnTo>
                  <a:pt x="70104" y="41148"/>
                </a:lnTo>
                <a:lnTo>
                  <a:pt x="70104" y="42672"/>
                </a:lnTo>
                <a:lnTo>
                  <a:pt x="71628" y="44196"/>
                </a:lnTo>
                <a:close/>
              </a:path>
              <a:path w="79375" h="696594">
                <a:moveTo>
                  <a:pt x="71628" y="685800"/>
                </a:moveTo>
                <a:lnTo>
                  <a:pt x="71628" y="44196"/>
                </a:lnTo>
                <a:lnTo>
                  <a:pt x="70104" y="42672"/>
                </a:lnTo>
                <a:lnTo>
                  <a:pt x="70104" y="685800"/>
                </a:lnTo>
                <a:lnTo>
                  <a:pt x="71628" y="685800"/>
                </a:lnTo>
                <a:close/>
              </a:path>
              <a:path w="79375" h="696594">
                <a:moveTo>
                  <a:pt x="74676" y="696468"/>
                </a:moveTo>
                <a:lnTo>
                  <a:pt x="74676" y="685800"/>
                </a:lnTo>
                <a:lnTo>
                  <a:pt x="70104" y="690372"/>
                </a:lnTo>
                <a:lnTo>
                  <a:pt x="70104" y="696468"/>
                </a:lnTo>
                <a:lnTo>
                  <a:pt x="74676" y="696468"/>
                </a:lnTo>
                <a:close/>
              </a:path>
            </a:pathLst>
          </a:custGeom>
          <a:solidFill>
            <a:srgbClr val="6D6E70"/>
          </a:solidFill>
        </p:spPr>
        <p:txBody>
          <a:bodyPr wrap="square" lIns="0" tIns="0" rIns="0" bIns="0" rtlCol="0"/>
          <a:lstStyle/>
          <a:p/>
        </p:txBody>
      </p:sp>
      <p:sp>
        <p:nvSpPr>
          <p:cNvPr id="32" name="object 32"/>
          <p:cNvSpPr/>
          <p:nvPr/>
        </p:nvSpPr>
        <p:spPr>
          <a:xfrm>
            <a:off x="3311530" y="3130296"/>
            <a:ext cx="558165" cy="0"/>
          </a:xfrm>
          <a:custGeom>
            <a:avLst/>
            <a:gdLst/>
            <a:ahLst/>
            <a:cxnLst/>
            <a:rect l="l" t="t" r="r" b="b"/>
            <a:pathLst>
              <a:path w="558164" h="0">
                <a:moveTo>
                  <a:pt x="0" y="0"/>
                </a:moveTo>
                <a:lnTo>
                  <a:pt x="557784" y="0"/>
                </a:lnTo>
              </a:path>
            </a:pathLst>
          </a:custGeom>
          <a:ln w="76200">
            <a:solidFill>
              <a:srgbClr val="007BC3"/>
            </a:solidFill>
          </a:ln>
        </p:spPr>
        <p:txBody>
          <a:bodyPr wrap="square" lIns="0" tIns="0" rIns="0" bIns="0" rtlCol="0"/>
          <a:lstStyle/>
          <a:p/>
        </p:txBody>
      </p:sp>
      <p:sp>
        <p:nvSpPr>
          <p:cNvPr id="33" name="object 33"/>
          <p:cNvSpPr/>
          <p:nvPr/>
        </p:nvSpPr>
        <p:spPr>
          <a:xfrm>
            <a:off x="3306958" y="3087624"/>
            <a:ext cx="567055" cy="86995"/>
          </a:xfrm>
          <a:custGeom>
            <a:avLst/>
            <a:gdLst/>
            <a:ahLst/>
            <a:cxnLst/>
            <a:rect l="l" t="t" r="r" b="b"/>
            <a:pathLst>
              <a:path w="567054" h="86994">
                <a:moveTo>
                  <a:pt x="566928" y="83820"/>
                </a:moveTo>
                <a:lnTo>
                  <a:pt x="566928" y="3048"/>
                </a:lnTo>
                <a:lnTo>
                  <a:pt x="565404" y="0"/>
                </a:lnTo>
                <a:lnTo>
                  <a:pt x="1524" y="0"/>
                </a:lnTo>
                <a:lnTo>
                  <a:pt x="0" y="3048"/>
                </a:lnTo>
                <a:lnTo>
                  <a:pt x="0" y="83820"/>
                </a:lnTo>
                <a:lnTo>
                  <a:pt x="1524" y="86868"/>
                </a:lnTo>
                <a:lnTo>
                  <a:pt x="4572" y="86868"/>
                </a:lnTo>
                <a:lnTo>
                  <a:pt x="4572" y="10668"/>
                </a:lnTo>
                <a:lnTo>
                  <a:pt x="9144" y="4572"/>
                </a:lnTo>
                <a:lnTo>
                  <a:pt x="9144" y="10668"/>
                </a:lnTo>
                <a:lnTo>
                  <a:pt x="557784" y="10668"/>
                </a:lnTo>
                <a:lnTo>
                  <a:pt x="557784" y="4572"/>
                </a:lnTo>
                <a:lnTo>
                  <a:pt x="562356" y="10668"/>
                </a:lnTo>
                <a:lnTo>
                  <a:pt x="562356" y="86868"/>
                </a:lnTo>
                <a:lnTo>
                  <a:pt x="565404" y="86868"/>
                </a:lnTo>
                <a:lnTo>
                  <a:pt x="566928" y="83820"/>
                </a:lnTo>
                <a:close/>
              </a:path>
              <a:path w="567054" h="86994">
                <a:moveTo>
                  <a:pt x="9144" y="10668"/>
                </a:moveTo>
                <a:lnTo>
                  <a:pt x="9144" y="4572"/>
                </a:lnTo>
                <a:lnTo>
                  <a:pt x="4572" y="10668"/>
                </a:lnTo>
                <a:lnTo>
                  <a:pt x="9144" y="10668"/>
                </a:lnTo>
                <a:close/>
              </a:path>
              <a:path w="567054" h="86994">
                <a:moveTo>
                  <a:pt x="9144" y="76200"/>
                </a:moveTo>
                <a:lnTo>
                  <a:pt x="9144" y="10668"/>
                </a:lnTo>
                <a:lnTo>
                  <a:pt x="4572" y="10668"/>
                </a:lnTo>
                <a:lnTo>
                  <a:pt x="4572" y="76200"/>
                </a:lnTo>
                <a:lnTo>
                  <a:pt x="9144" y="76200"/>
                </a:lnTo>
                <a:close/>
              </a:path>
              <a:path w="567054" h="86994">
                <a:moveTo>
                  <a:pt x="562356" y="76200"/>
                </a:moveTo>
                <a:lnTo>
                  <a:pt x="4572" y="76200"/>
                </a:lnTo>
                <a:lnTo>
                  <a:pt x="9144" y="80772"/>
                </a:lnTo>
                <a:lnTo>
                  <a:pt x="9144" y="86868"/>
                </a:lnTo>
                <a:lnTo>
                  <a:pt x="557784" y="86868"/>
                </a:lnTo>
                <a:lnTo>
                  <a:pt x="557784" y="80772"/>
                </a:lnTo>
                <a:lnTo>
                  <a:pt x="562356" y="76200"/>
                </a:lnTo>
                <a:close/>
              </a:path>
              <a:path w="567054" h="86994">
                <a:moveTo>
                  <a:pt x="9144" y="86868"/>
                </a:moveTo>
                <a:lnTo>
                  <a:pt x="9144" y="80772"/>
                </a:lnTo>
                <a:lnTo>
                  <a:pt x="4572" y="76200"/>
                </a:lnTo>
                <a:lnTo>
                  <a:pt x="4572" y="86868"/>
                </a:lnTo>
                <a:lnTo>
                  <a:pt x="9144" y="86868"/>
                </a:lnTo>
                <a:close/>
              </a:path>
              <a:path w="567054" h="86994">
                <a:moveTo>
                  <a:pt x="562356" y="10668"/>
                </a:moveTo>
                <a:lnTo>
                  <a:pt x="557784" y="4572"/>
                </a:lnTo>
                <a:lnTo>
                  <a:pt x="557784" y="10668"/>
                </a:lnTo>
                <a:lnTo>
                  <a:pt x="562356" y="10668"/>
                </a:lnTo>
                <a:close/>
              </a:path>
              <a:path w="567054" h="86994">
                <a:moveTo>
                  <a:pt x="562356" y="76200"/>
                </a:moveTo>
                <a:lnTo>
                  <a:pt x="562356" y="10668"/>
                </a:lnTo>
                <a:lnTo>
                  <a:pt x="557784" y="10668"/>
                </a:lnTo>
                <a:lnTo>
                  <a:pt x="557784" y="76200"/>
                </a:lnTo>
                <a:lnTo>
                  <a:pt x="562356" y="76200"/>
                </a:lnTo>
                <a:close/>
              </a:path>
              <a:path w="567054" h="86994">
                <a:moveTo>
                  <a:pt x="562356" y="86868"/>
                </a:moveTo>
                <a:lnTo>
                  <a:pt x="562356" y="76200"/>
                </a:lnTo>
                <a:lnTo>
                  <a:pt x="557784" y="80772"/>
                </a:lnTo>
                <a:lnTo>
                  <a:pt x="557784" y="86868"/>
                </a:lnTo>
                <a:lnTo>
                  <a:pt x="562356" y="86868"/>
                </a:lnTo>
                <a:close/>
              </a:path>
            </a:pathLst>
          </a:custGeom>
          <a:solidFill>
            <a:srgbClr val="6D6E70"/>
          </a:solidFill>
        </p:spPr>
        <p:txBody>
          <a:bodyPr wrap="square" lIns="0" tIns="0" rIns="0" bIns="0" rtlCol="0"/>
          <a:lstStyle/>
          <a:p/>
        </p:txBody>
      </p:sp>
      <p:sp>
        <p:nvSpPr>
          <p:cNvPr id="34" name="object 34"/>
          <p:cNvSpPr/>
          <p:nvPr/>
        </p:nvSpPr>
        <p:spPr>
          <a:xfrm>
            <a:off x="4393570" y="2406396"/>
            <a:ext cx="70485" cy="685800"/>
          </a:xfrm>
          <a:custGeom>
            <a:avLst/>
            <a:gdLst/>
            <a:ahLst/>
            <a:cxnLst/>
            <a:rect l="l" t="t" r="r" b="b"/>
            <a:pathLst>
              <a:path w="70485"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35" name="object 35"/>
          <p:cNvSpPr/>
          <p:nvPr/>
        </p:nvSpPr>
        <p:spPr>
          <a:xfrm>
            <a:off x="4387474" y="2401824"/>
            <a:ext cx="81280" cy="696595"/>
          </a:xfrm>
          <a:custGeom>
            <a:avLst/>
            <a:gdLst/>
            <a:ahLst/>
            <a:cxnLst/>
            <a:rect l="l" t="t" r="r" b="b"/>
            <a:pathLst>
              <a:path w="81279" h="696594">
                <a:moveTo>
                  <a:pt x="80772" y="693420"/>
                </a:moveTo>
                <a:lnTo>
                  <a:pt x="80772" y="39624"/>
                </a:lnTo>
                <a:lnTo>
                  <a:pt x="79248" y="38100"/>
                </a:lnTo>
                <a:lnTo>
                  <a:pt x="79248" y="36576"/>
                </a:lnTo>
                <a:lnTo>
                  <a:pt x="42672" y="0"/>
                </a:lnTo>
                <a:lnTo>
                  <a:pt x="39624" y="0"/>
                </a:lnTo>
                <a:lnTo>
                  <a:pt x="36576" y="1524"/>
                </a:lnTo>
                <a:lnTo>
                  <a:pt x="1524" y="36576"/>
                </a:lnTo>
                <a:lnTo>
                  <a:pt x="1524" y="38100"/>
                </a:lnTo>
                <a:lnTo>
                  <a:pt x="0" y="39624"/>
                </a:lnTo>
                <a:lnTo>
                  <a:pt x="0" y="693420"/>
                </a:lnTo>
                <a:lnTo>
                  <a:pt x="3048" y="696468"/>
                </a:lnTo>
                <a:lnTo>
                  <a:pt x="6096" y="696468"/>
                </a:lnTo>
                <a:lnTo>
                  <a:pt x="6096" y="685800"/>
                </a:lnTo>
                <a:lnTo>
                  <a:pt x="9144" y="685800"/>
                </a:lnTo>
                <a:lnTo>
                  <a:pt x="9144" y="44196"/>
                </a:lnTo>
                <a:lnTo>
                  <a:pt x="10668" y="41148"/>
                </a:lnTo>
                <a:lnTo>
                  <a:pt x="10668" y="42672"/>
                </a:lnTo>
                <a:lnTo>
                  <a:pt x="36576" y="16764"/>
                </a:lnTo>
                <a:lnTo>
                  <a:pt x="36576" y="9144"/>
                </a:lnTo>
                <a:lnTo>
                  <a:pt x="44196" y="9144"/>
                </a:lnTo>
                <a:lnTo>
                  <a:pt x="44196" y="16764"/>
                </a:lnTo>
                <a:lnTo>
                  <a:pt x="71628" y="44196"/>
                </a:lnTo>
                <a:lnTo>
                  <a:pt x="71628" y="685800"/>
                </a:lnTo>
                <a:lnTo>
                  <a:pt x="76200" y="685800"/>
                </a:lnTo>
                <a:lnTo>
                  <a:pt x="76200" y="696468"/>
                </a:lnTo>
                <a:lnTo>
                  <a:pt x="77724" y="696468"/>
                </a:lnTo>
                <a:lnTo>
                  <a:pt x="80772" y="693420"/>
                </a:lnTo>
                <a:close/>
              </a:path>
              <a:path w="81279" h="696594">
                <a:moveTo>
                  <a:pt x="76200" y="685800"/>
                </a:moveTo>
                <a:lnTo>
                  <a:pt x="6096" y="685800"/>
                </a:lnTo>
                <a:lnTo>
                  <a:pt x="10668" y="690372"/>
                </a:lnTo>
                <a:lnTo>
                  <a:pt x="10668" y="696468"/>
                </a:lnTo>
                <a:lnTo>
                  <a:pt x="71628" y="696468"/>
                </a:lnTo>
                <a:lnTo>
                  <a:pt x="71628" y="690372"/>
                </a:lnTo>
                <a:lnTo>
                  <a:pt x="76200" y="685800"/>
                </a:lnTo>
                <a:close/>
              </a:path>
              <a:path w="81279" h="696594">
                <a:moveTo>
                  <a:pt x="10668" y="696468"/>
                </a:moveTo>
                <a:lnTo>
                  <a:pt x="10668" y="690372"/>
                </a:lnTo>
                <a:lnTo>
                  <a:pt x="6096" y="685800"/>
                </a:lnTo>
                <a:lnTo>
                  <a:pt x="6096" y="696468"/>
                </a:lnTo>
                <a:lnTo>
                  <a:pt x="10668" y="696468"/>
                </a:lnTo>
                <a:close/>
              </a:path>
              <a:path w="81279" h="696594">
                <a:moveTo>
                  <a:pt x="10668" y="42672"/>
                </a:moveTo>
                <a:lnTo>
                  <a:pt x="10668" y="41148"/>
                </a:lnTo>
                <a:lnTo>
                  <a:pt x="9144" y="44196"/>
                </a:lnTo>
                <a:lnTo>
                  <a:pt x="10668" y="42672"/>
                </a:lnTo>
                <a:close/>
              </a:path>
              <a:path w="81279" h="696594">
                <a:moveTo>
                  <a:pt x="10668" y="685800"/>
                </a:moveTo>
                <a:lnTo>
                  <a:pt x="10668" y="42672"/>
                </a:lnTo>
                <a:lnTo>
                  <a:pt x="9144" y="44196"/>
                </a:lnTo>
                <a:lnTo>
                  <a:pt x="9144" y="685800"/>
                </a:lnTo>
                <a:lnTo>
                  <a:pt x="10668" y="685800"/>
                </a:lnTo>
                <a:close/>
              </a:path>
              <a:path w="81279" h="696594">
                <a:moveTo>
                  <a:pt x="44196" y="9144"/>
                </a:moveTo>
                <a:lnTo>
                  <a:pt x="36576" y="9144"/>
                </a:lnTo>
                <a:lnTo>
                  <a:pt x="40386" y="12954"/>
                </a:lnTo>
                <a:lnTo>
                  <a:pt x="44196" y="9144"/>
                </a:lnTo>
                <a:close/>
              </a:path>
              <a:path w="81279" h="696594">
                <a:moveTo>
                  <a:pt x="40386" y="12954"/>
                </a:moveTo>
                <a:lnTo>
                  <a:pt x="36576" y="9144"/>
                </a:lnTo>
                <a:lnTo>
                  <a:pt x="36576" y="16764"/>
                </a:lnTo>
                <a:lnTo>
                  <a:pt x="40386" y="12954"/>
                </a:lnTo>
                <a:close/>
              </a:path>
              <a:path w="81279" h="696594">
                <a:moveTo>
                  <a:pt x="44196" y="16764"/>
                </a:moveTo>
                <a:lnTo>
                  <a:pt x="44196" y="9144"/>
                </a:lnTo>
                <a:lnTo>
                  <a:pt x="40386" y="12954"/>
                </a:lnTo>
                <a:lnTo>
                  <a:pt x="44196" y="16764"/>
                </a:lnTo>
                <a:close/>
              </a:path>
              <a:path w="81279" h="696594">
                <a:moveTo>
                  <a:pt x="76200" y="696468"/>
                </a:moveTo>
                <a:lnTo>
                  <a:pt x="76200" y="685800"/>
                </a:lnTo>
                <a:lnTo>
                  <a:pt x="71628" y="690372"/>
                </a:lnTo>
                <a:lnTo>
                  <a:pt x="71628" y="696468"/>
                </a:lnTo>
                <a:lnTo>
                  <a:pt x="76200" y="696468"/>
                </a:lnTo>
                <a:close/>
              </a:path>
            </a:pathLst>
          </a:custGeom>
          <a:solidFill>
            <a:srgbClr val="6D6E70"/>
          </a:solidFill>
        </p:spPr>
        <p:txBody>
          <a:bodyPr wrap="square" lIns="0" tIns="0" rIns="0" bIns="0" rtlCol="0"/>
          <a:lstStyle/>
          <a:p/>
        </p:txBody>
      </p:sp>
      <p:sp>
        <p:nvSpPr>
          <p:cNvPr id="36" name="object 36"/>
          <p:cNvSpPr/>
          <p:nvPr/>
        </p:nvSpPr>
        <p:spPr>
          <a:xfrm>
            <a:off x="4160398" y="3130296"/>
            <a:ext cx="558165" cy="0"/>
          </a:xfrm>
          <a:custGeom>
            <a:avLst/>
            <a:gdLst/>
            <a:ahLst/>
            <a:cxnLst/>
            <a:rect l="l" t="t" r="r" b="b"/>
            <a:pathLst>
              <a:path w="558164" h="0">
                <a:moveTo>
                  <a:pt x="0" y="0"/>
                </a:moveTo>
                <a:lnTo>
                  <a:pt x="557784" y="0"/>
                </a:lnTo>
              </a:path>
            </a:pathLst>
          </a:custGeom>
          <a:ln w="76200">
            <a:solidFill>
              <a:srgbClr val="007BC3"/>
            </a:solidFill>
          </a:ln>
        </p:spPr>
        <p:txBody>
          <a:bodyPr wrap="square" lIns="0" tIns="0" rIns="0" bIns="0" rtlCol="0"/>
          <a:lstStyle/>
          <a:p/>
        </p:txBody>
      </p:sp>
      <p:sp>
        <p:nvSpPr>
          <p:cNvPr id="37" name="object 37"/>
          <p:cNvSpPr/>
          <p:nvPr/>
        </p:nvSpPr>
        <p:spPr>
          <a:xfrm>
            <a:off x="4154302" y="3087624"/>
            <a:ext cx="568960" cy="86995"/>
          </a:xfrm>
          <a:custGeom>
            <a:avLst/>
            <a:gdLst/>
            <a:ahLst/>
            <a:cxnLst/>
            <a:rect l="l" t="t" r="r" b="b"/>
            <a:pathLst>
              <a:path w="568960" h="86994">
                <a:moveTo>
                  <a:pt x="568452" y="83820"/>
                </a:moveTo>
                <a:lnTo>
                  <a:pt x="568452" y="3048"/>
                </a:lnTo>
                <a:lnTo>
                  <a:pt x="566928" y="0"/>
                </a:lnTo>
                <a:lnTo>
                  <a:pt x="3048" y="0"/>
                </a:lnTo>
                <a:lnTo>
                  <a:pt x="0" y="3048"/>
                </a:lnTo>
                <a:lnTo>
                  <a:pt x="0" y="83820"/>
                </a:lnTo>
                <a:lnTo>
                  <a:pt x="3048" y="86868"/>
                </a:lnTo>
                <a:lnTo>
                  <a:pt x="6096" y="86868"/>
                </a:lnTo>
                <a:lnTo>
                  <a:pt x="6096" y="10668"/>
                </a:lnTo>
                <a:lnTo>
                  <a:pt x="10668" y="4572"/>
                </a:lnTo>
                <a:lnTo>
                  <a:pt x="10668" y="10668"/>
                </a:lnTo>
                <a:lnTo>
                  <a:pt x="559308" y="10668"/>
                </a:lnTo>
                <a:lnTo>
                  <a:pt x="559308" y="4572"/>
                </a:lnTo>
                <a:lnTo>
                  <a:pt x="563880" y="10668"/>
                </a:lnTo>
                <a:lnTo>
                  <a:pt x="563880" y="86868"/>
                </a:lnTo>
                <a:lnTo>
                  <a:pt x="566928" y="86868"/>
                </a:lnTo>
                <a:lnTo>
                  <a:pt x="568452" y="83820"/>
                </a:lnTo>
                <a:close/>
              </a:path>
              <a:path w="568960" h="86994">
                <a:moveTo>
                  <a:pt x="10668" y="10668"/>
                </a:moveTo>
                <a:lnTo>
                  <a:pt x="10668" y="4572"/>
                </a:lnTo>
                <a:lnTo>
                  <a:pt x="6096" y="10668"/>
                </a:lnTo>
                <a:lnTo>
                  <a:pt x="10668" y="10668"/>
                </a:lnTo>
                <a:close/>
              </a:path>
              <a:path w="568960" h="86994">
                <a:moveTo>
                  <a:pt x="10668" y="76200"/>
                </a:moveTo>
                <a:lnTo>
                  <a:pt x="10668" y="10668"/>
                </a:lnTo>
                <a:lnTo>
                  <a:pt x="6096" y="10668"/>
                </a:lnTo>
                <a:lnTo>
                  <a:pt x="6096" y="76200"/>
                </a:lnTo>
                <a:lnTo>
                  <a:pt x="10668" y="76200"/>
                </a:lnTo>
                <a:close/>
              </a:path>
              <a:path w="568960" h="86994">
                <a:moveTo>
                  <a:pt x="563880" y="76200"/>
                </a:moveTo>
                <a:lnTo>
                  <a:pt x="6096" y="76200"/>
                </a:lnTo>
                <a:lnTo>
                  <a:pt x="10668" y="80772"/>
                </a:lnTo>
                <a:lnTo>
                  <a:pt x="10668" y="86868"/>
                </a:lnTo>
                <a:lnTo>
                  <a:pt x="559308" y="86868"/>
                </a:lnTo>
                <a:lnTo>
                  <a:pt x="559308" y="80772"/>
                </a:lnTo>
                <a:lnTo>
                  <a:pt x="563880" y="76200"/>
                </a:lnTo>
                <a:close/>
              </a:path>
              <a:path w="568960" h="86994">
                <a:moveTo>
                  <a:pt x="10668" y="86868"/>
                </a:moveTo>
                <a:lnTo>
                  <a:pt x="10668" y="80772"/>
                </a:lnTo>
                <a:lnTo>
                  <a:pt x="6096" y="76200"/>
                </a:lnTo>
                <a:lnTo>
                  <a:pt x="6096" y="86868"/>
                </a:lnTo>
                <a:lnTo>
                  <a:pt x="10668" y="86868"/>
                </a:lnTo>
                <a:close/>
              </a:path>
              <a:path w="568960" h="86994">
                <a:moveTo>
                  <a:pt x="563880" y="10668"/>
                </a:moveTo>
                <a:lnTo>
                  <a:pt x="559308" y="4572"/>
                </a:lnTo>
                <a:lnTo>
                  <a:pt x="559308" y="10668"/>
                </a:lnTo>
                <a:lnTo>
                  <a:pt x="563880" y="10668"/>
                </a:lnTo>
                <a:close/>
              </a:path>
              <a:path w="568960" h="86994">
                <a:moveTo>
                  <a:pt x="563880" y="76200"/>
                </a:moveTo>
                <a:lnTo>
                  <a:pt x="563880" y="10668"/>
                </a:lnTo>
                <a:lnTo>
                  <a:pt x="559308" y="10668"/>
                </a:lnTo>
                <a:lnTo>
                  <a:pt x="559308" y="76200"/>
                </a:lnTo>
                <a:lnTo>
                  <a:pt x="563880" y="76200"/>
                </a:lnTo>
                <a:close/>
              </a:path>
              <a:path w="568960" h="86994">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38" name="object 38"/>
          <p:cNvSpPr/>
          <p:nvPr/>
        </p:nvSpPr>
        <p:spPr>
          <a:xfrm>
            <a:off x="6642994" y="2406396"/>
            <a:ext cx="71755" cy="685800"/>
          </a:xfrm>
          <a:custGeom>
            <a:avLst/>
            <a:gdLst/>
            <a:ahLst/>
            <a:cxnLst/>
            <a:rect l="l" t="t" r="r" b="b"/>
            <a:pathLst>
              <a:path w="71754" h="685800">
                <a:moveTo>
                  <a:pt x="71628" y="685800"/>
                </a:moveTo>
                <a:lnTo>
                  <a:pt x="71628" y="36576"/>
                </a:lnTo>
                <a:lnTo>
                  <a:pt x="36576" y="0"/>
                </a:lnTo>
                <a:lnTo>
                  <a:pt x="0" y="36576"/>
                </a:lnTo>
                <a:lnTo>
                  <a:pt x="0" y="685800"/>
                </a:lnTo>
                <a:lnTo>
                  <a:pt x="71628" y="685800"/>
                </a:lnTo>
                <a:close/>
              </a:path>
            </a:pathLst>
          </a:custGeom>
          <a:solidFill>
            <a:srgbClr val="007BC3"/>
          </a:solidFill>
        </p:spPr>
        <p:txBody>
          <a:bodyPr wrap="square" lIns="0" tIns="0" rIns="0" bIns="0" rtlCol="0"/>
          <a:lstStyle/>
          <a:p/>
        </p:txBody>
      </p:sp>
      <p:sp>
        <p:nvSpPr>
          <p:cNvPr id="39" name="object 39"/>
          <p:cNvSpPr/>
          <p:nvPr/>
        </p:nvSpPr>
        <p:spPr>
          <a:xfrm>
            <a:off x="6638421" y="2401824"/>
            <a:ext cx="81280" cy="696595"/>
          </a:xfrm>
          <a:custGeom>
            <a:avLst/>
            <a:gdLst/>
            <a:ahLst/>
            <a:cxnLst/>
            <a:rect l="l" t="t" r="r" b="b"/>
            <a:pathLst>
              <a:path w="81279" h="696594">
                <a:moveTo>
                  <a:pt x="80772" y="693420"/>
                </a:moveTo>
                <a:lnTo>
                  <a:pt x="80772" y="39624"/>
                </a:lnTo>
                <a:lnTo>
                  <a:pt x="79248" y="38100"/>
                </a:lnTo>
                <a:lnTo>
                  <a:pt x="79248" y="36576"/>
                </a:lnTo>
                <a:lnTo>
                  <a:pt x="44196" y="1524"/>
                </a:lnTo>
                <a:lnTo>
                  <a:pt x="41148" y="0"/>
                </a:lnTo>
                <a:lnTo>
                  <a:pt x="39624" y="0"/>
                </a:lnTo>
                <a:lnTo>
                  <a:pt x="36576" y="1524"/>
                </a:lnTo>
                <a:lnTo>
                  <a:pt x="1524" y="36576"/>
                </a:lnTo>
                <a:lnTo>
                  <a:pt x="1524" y="38100"/>
                </a:lnTo>
                <a:lnTo>
                  <a:pt x="0" y="39624"/>
                </a:lnTo>
                <a:lnTo>
                  <a:pt x="0" y="693420"/>
                </a:lnTo>
                <a:lnTo>
                  <a:pt x="3048" y="696468"/>
                </a:lnTo>
                <a:lnTo>
                  <a:pt x="4572" y="696468"/>
                </a:lnTo>
                <a:lnTo>
                  <a:pt x="4572" y="685800"/>
                </a:lnTo>
                <a:lnTo>
                  <a:pt x="9144" y="685800"/>
                </a:lnTo>
                <a:lnTo>
                  <a:pt x="9144" y="44196"/>
                </a:lnTo>
                <a:lnTo>
                  <a:pt x="10668" y="41148"/>
                </a:lnTo>
                <a:lnTo>
                  <a:pt x="10668" y="42672"/>
                </a:lnTo>
                <a:lnTo>
                  <a:pt x="36576" y="16764"/>
                </a:lnTo>
                <a:lnTo>
                  <a:pt x="36576" y="9144"/>
                </a:lnTo>
                <a:lnTo>
                  <a:pt x="44196" y="9144"/>
                </a:lnTo>
                <a:lnTo>
                  <a:pt x="44196" y="16764"/>
                </a:lnTo>
                <a:lnTo>
                  <a:pt x="70104" y="42672"/>
                </a:lnTo>
                <a:lnTo>
                  <a:pt x="70104" y="41148"/>
                </a:lnTo>
                <a:lnTo>
                  <a:pt x="71628" y="44196"/>
                </a:lnTo>
                <a:lnTo>
                  <a:pt x="71628" y="685800"/>
                </a:lnTo>
                <a:lnTo>
                  <a:pt x="76200" y="685800"/>
                </a:lnTo>
                <a:lnTo>
                  <a:pt x="76200" y="696468"/>
                </a:lnTo>
                <a:lnTo>
                  <a:pt x="77724" y="696468"/>
                </a:lnTo>
                <a:lnTo>
                  <a:pt x="80772" y="693420"/>
                </a:lnTo>
                <a:close/>
              </a:path>
              <a:path w="81279" h="696594">
                <a:moveTo>
                  <a:pt x="76200" y="685800"/>
                </a:moveTo>
                <a:lnTo>
                  <a:pt x="4572" y="685800"/>
                </a:lnTo>
                <a:lnTo>
                  <a:pt x="10668" y="690372"/>
                </a:lnTo>
                <a:lnTo>
                  <a:pt x="10668" y="696468"/>
                </a:lnTo>
                <a:lnTo>
                  <a:pt x="70104" y="696468"/>
                </a:lnTo>
                <a:lnTo>
                  <a:pt x="70104" y="690372"/>
                </a:lnTo>
                <a:lnTo>
                  <a:pt x="76200" y="685800"/>
                </a:lnTo>
                <a:close/>
              </a:path>
              <a:path w="81279" h="696594">
                <a:moveTo>
                  <a:pt x="10668" y="696468"/>
                </a:moveTo>
                <a:lnTo>
                  <a:pt x="10668" y="690372"/>
                </a:lnTo>
                <a:lnTo>
                  <a:pt x="4572" y="685800"/>
                </a:lnTo>
                <a:lnTo>
                  <a:pt x="4572" y="696468"/>
                </a:lnTo>
                <a:lnTo>
                  <a:pt x="10668" y="696468"/>
                </a:lnTo>
                <a:close/>
              </a:path>
              <a:path w="81279" h="696594">
                <a:moveTo>
                  <a:pt x="10668" y="42672"/>
                </a:moveTo>
                <a:lnTo>
                  <a:pt x="10668" y="41148"/>
                </a:lnTo>
                <a:lnTo>
                  <a:pt x="9144" y="44196"/>
                </a:lnTo>
                <a:lnTo>
                  <a:pt x="10668" y="42672"/>
                </a:lnTo>
                <a:close/>
              </a:path>
              <a:path w="81279" h="696594">
                <a:moveTo>
                  <a:pt x="10668" y="685800"/>
                </a:moveTo>
                <a:lnTo>
                  <a:pt x="10668" y="42672"/>
                </a:lnTo>
                <a:lnTo>
                  <a:pt x="9144" y="44196"/>
                </a:lnTo>
                <a:lnTo>
                  <a:pt x="9144" y="685800"/>
                </a:lnTo>
                <a:lnTo>
                  <a:pt x="10668" y="685800"/>
                </a:lnTo>
                <a:close/>
              </a:path>
              <a:path w="81279" h="696594">
                <a:moveTo>
                  <a:pt x="44196" y="9144"/>
                </a:moveTo>
                <a:lnTo>
                  <a:pt x="36576" y="9144"/>
                </a:lnTo>
                <a:lnTo>
                  <a:pt x="40386" y="12954"/>
                </a:lnTo>
                <a:lnTo>
                  <a:pt x="44196" y="9144"/>
                </a:lnTo>
                <a:close/>
              </a:path>
              <a:path w="81279" h="696594">
                <a:moveTo>
                  <a:pt x="40386" y="12954"/>
                </a:moveTo>
                <a:lnTo>
                  <a:pt x="36576" y="9144"/>
                </a:lnTo>
                <a:lnTo>
                  <a:pt x="36576" y="16764"/>
                </a:lnTo>
                <a:lnTo>
                  <a:pt x="40386" y="12954"/>
                </a:lnTo>
                <a:close/>
              </a:path>
              <a:path w="81279" h="696594">
                <a:moveTo>
                  <a:pt x="44196" y="16764"/>
                </a:moveTo>
                <a:lnTo>
                  <a:pt x="44196" y="9144"/>
                </a:lnTo>
                <a:lnTo>
                  <a:pt x="40386" y="12954"/>
                </a:lnTo>
                <a:lnTo>
                  <a:pt x="44196" y="16764"/>
                </a:lnTo>
                <a:close/>
              </a:path>
              <a:path w="81279" h="696594">
                <a:moveTo>
                  <a:pt x="71628" y="44196"/>
                </a:moveTo>
                <a:lnTo>
                  <a:pt x="70104" y="41148"/>
                </a:lnTo>
                <a:lnTo>
                  <a:pt x="70104" y="42672"/>
                </a:lnTo>
                <a:lnTo>
                  <a:pt x="71628" y="44196"/>
                </a:lnTo>
                <a:close/>
              </a:path>
              <a:path w="81279" h="696594">
                <a:moveTo>
                  <a:pt x="71628" y="685800"/>
                </a:moveTo>
                <a:lnTo>
                  <a:pt x="71628" y="44196"/>
                </a:lnTo>
                <a:lnTo>
                  <a:pt x="70104" y="42672"/>
                </a:lnTo>
                <a:lnTo>
                  <a:pt x="70104" y="685800"/>
                </a:lnTo>
                <a:lnTo>
                  <a:pt x="71628" y="685800"/>
                </a:lnTo>
                <a:close/>
              </a:path>
              <a:path w="81279" h="696594">
                <a:moveTo>
                  <a:pt x="76200" y="696468"/>
                </a:moveTo>
                <a:lnTo>
                  <a:pt x="76200" y="685800"/>
                </a:lnTo>
                <a:lnTo>
                  <a:pt x="70104" y="690372"/>
                </a:lnTo>
                <a:lnTo>
                  <a:pt x="70104" y="696468"/>
                </a:lnTo>
                <a:lnTo>
                  <a:pt x="76200" y="696468"/>
                </a:lnTo>
                <a:close/>
              </a:path>
            </a:pathLst>
          </a:custGeom>
          <a:solidFill>
            <a:srgbClr val="6D6E70"/>
          </a:solidFill>
        </p:spPr>
        <p:txBody>
          <a:bodyPr wrap="square" lIns="0" tIns="0" rIns="0" bIns="0" rtlCol="0"/>
          <a:lstStyle/>
          <a:p/>
        </p:txBody>
      </p:sp>
      <p:sp>
        <p:nvSpPr>
          <p:cNvPr id="40" name="object 40"/>
          <p:cNvSpPr/>
          <p:nvPr/>
        </p:nvSpPr>
        <p:spPr>
          <a:xfrm>
            <a:off x="6411346" y="3130296"/>
            <a:ext cx="558165" cy="0"/>
          </a:xfrm>
          <a:custGeom>
            <a:avLst/>
            <a:gdLst/>
            <a:ahLst/>
            <a:cxnLst/>
            <a:rect l="l" t="t" r="r" b="b"/>
            <a:pathLst>
              <a:path w="558165" h="0">
                <a:moveTo>
                  <a:pt x="0" y="0"/>
                </a:moveTo>
                <a:lnTo>
                  <a:pt x="557784" y="0"/>
                </a:lnTo>
              </a:path>
            </a:pathLst>
          </a:custGeom>
          <a:ln w="76200">
            <a:solidFill>
              <a:srgbClr val="007BC3"/>
            </a:solidFill>
          </a:ln>
        </p:spPr>
        <p:txBody>
          <a:bodyPr wrap="square" lIns="0" tIns="0" rIns="0" bIns="0" rtlCol="0"/>
          <a:lstStyle/>
          <a:p/>
        </p:txBody>
      </p:sp>
      <p:sp>
        <p:nvSpPr>
          <p:cNvPr id="41" name="object 41"/>
          <p:cNvSpPr/>
          <p:nvPr/>
        </p:nvSpPr>
        <p:spPr>
          <a:xfrm>
            <a:off x="6405250" y="3087624"/>
            <a:ext cx="568960" cy="86995"/>
          </a:xfrm>
          <a:custGeom>
            <a:avLst/>
            <a:gdLst/>
            <a:ahLst/>
            <a:cxnLst/>
            <a:rect l="l" t="t" r="r" b="b"/>
            <a:pathLst>
              <a:path w="568959" h="86994">
                <a:moveTo>
                  <a:pt x="568452" y="83820"/>
                </a:moveTo>
                <a:lnTo>
                  <a:pt x="568452" y="3048"/>
                </a:lnTo>
                <a:lnTo>
                  <a:pt x="566928" y="0"/>
                </a:lnTo>
                <a:lnTo>
                  <a:pt x="3048" y="0"/>
                </a:lnTo>
                <a:lnTo>
                  <a:pt x="0" y="3048"/>
                </a:lnTo>
                <a:lnTo>
                  <a:pt x="0" y="83820"/>
                </a:lnTo>
                <a:lnTo>
                  <a:pt x="3048" y="86868"/>
                </a:lnTo>
                <a:lnTo>
                  <a:pt x="6096" y="86868"/>
                </a:lnTo>
                <a:lnTo>
                  <a:pt x="6096" y="10668"/>
                </a:lnTo>
                <a:lnTo>
                  <a:pt x="10668" y="4572"/>
                </a:lnTo>
                <a:lnTo>
                  <a:pt x="10668" y="10668"/>
                </a:lnTo>
                <a:lnTo>
                  <a:pt x="559308" y="10668"/>
                </a:lnTo>
                <a:lnTo>
                  <a:pt x="559308" y="4572"/>
                </a:lnTo>
                <a:lnTo>
                  <a:pt x="563880" y="10668"/>
                </a:lnTo>
                <a:lnTo>
                  <a:pt x="563880" y="86868"/>
                </a:lnTo>
                <a:lnTo>
                  <a:pt x="566928" y="86868"/>
                </a:lnTo>
                <a:lnTo>
                  <a:pt x="568452" y="83820"/>
                </a:lnTo>
                <a:close/>
              </a:path>
              <a:path w="568959" h="86994">
                <a:moveTo>
                  <a:pt x="10668" y="10668"/>
                </a:moveTo>
                <a:lnTo>
                  <a:pt x="10668" y="4572"/>
                </a:lnTo>
                <a:lnTo>
                  <a:pt x="6096" y="10668"/>
                </a:lnTo>
                <a:lnTo>
                  <a:pt x="10668" y="10668"/>
                </a:lnTo>
                <a:close/>
              </a:path>
              <a:path w="568959" h="86994">
                <a:moveTo>
                  <a:pt x="10668" y="76200"/>
                </a:moveTo>
                <a:lnTo>
                  <a:pt x="10668" y="10668"/>
                </a:lnTo>
                <a:lnTo>
                  <a:pt x="6096" y="10668"/>
                </a:lnTo>
                <a:lnTo>
                  <a:pt x="6096" y="76200"/>
                </a:lnTo>
                <a:lnTo>
                  <a:pt x="10668" y="76200"/>
                </a:lnTo>
                <a:close/>
              </a:path>
              <a:path w="568959" h="86994">
                <a:moveTo>
                  <a:pt x="563880" y="76200"/>
                </a:moveTo>
                <a:lnTo>
                  <a:pt x="6096" y="76200"/>
                </a:lnTo>
                <a:lnTo>
                  <a:pt x="10668" y="80772"/>
                </a:lnTo>
                <a:lnTo>
                  <a:pt x="10668" y="86868"/>
                </a:lnTo>
                <a:lnTo>
                  <a:pt x="559308" y="86868"/>
                </a:lnTo>
                <a:lnTo>
                  <a:pt x="559308" y="80772"/>
                </a:lnTo>
                <a:lnTo>
                  <a:pt x="563880" y="76200"/>
                </a:lnTo>
                <a:close/>
              </a:path>
              <a:path w="568959" h="86994">
                <a:moveTo>
                  <a:pt x="10668" y="86868"/>
                </a:moveTo>
                <a:lnTo>
                  <a:pt x="10668" y="80772"/>
                </a:lnTo>
                <a:lnTo>
                  <a:pt x="6096" y="76200"/>
                </a:lnTo>
                <a:lnTo>
                  <a:pt x="6096" y="86868"/>
                </a:lnTo>
                <a:lnTo>
                  <a:pt x="10668" y="86868"/>
                </a:lnTo>
                <a:close/>
              </a:path>
              <a:path w="568959" h="86994">
                <a:moveTo>
                  <a:pt x="563880" y="10668"/>
                </a:moveTo>
                <a:lnTo>
                  <a:pt x="559308" y="4572"/>
                </a:lnTo>
                <a:lnTo>
                  <a:pt x="559308" y="10668"/>
                </a:lnTo>
                <a:lnTo>
                  <a:pt x="563880" y="10668"/>
                </a:lnTo>
                <a:close/>
              </a:path>
              <a:path w="568959" h="86994">
                <a:moveTo>
                  <a:pt x="563880" y="76200"/>
                </a:moveTo>
                <a:lnTo>
                  <a:pt x="563880" y="10668"/>
                </a:lnTo>
                <a:lnTo>
                  <a:pt x="559308" y="10668"/>
                </a:lnTo>
                <a:lnTo>
                  <a:pt x="559308" y="76200"/>
                </a:lnTo>
                <a:lnTo>
                  <a:pt x="563880" y="76200"/>
                </a:lnTo>
                <a:close/>
              </a:path>
              <a:path w="568959" h="86994">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42" name="object 42"/>
          <p:cNvSpPr/>
          <p:nvPr/>
        </p:nvSpPr>
        <p:spPr>
          <a:xfrm>
            <a:off x="8327014" y="4616196"/>
            <a:ext cx="70485" cy="685800"/>
          </a:xfrm>
          <a:custGeom>
            <a:avLst/>
            <a:gdLst/>
            <a:ahLst/>
            <a:cxnLst/>
            <a:rect l="l" t="t" r="r" b="b"/>
            <a:pathLst>
              <a:path w="70484"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43" name="object 43"/>
          <p:cNvSpPr/>
          <p:nvPr/>
        </p:nvSpPr>
        <p:spPr>
          <a:xfrm>
            <a:off x="8322442" y="4611624"/>
            <a:ext cx="81280" cy="696595"/>
          </a:xfrm>
          <a:custGeom>
            <a:avLst/>
            <a:gdLst/>
            <a:ahLst/>
            <a:cxnLst/>
            <a:rect l="l" t="t" r="r" b="b"/>
            <a:pathLst>
              <a:path w="81279" h="696595">
                <a:moveTo>
                  <a:pt x="80772" y="693420"/>
                </a:moveTo>
                <a:lnTo>
                  <a:pt x="80772" y="39624"/>
                </a:lnTo>
                <a:lnTo>
                  <a:pt x="79248" y="38100"/>
                </a:lnTo>
                <a:lnTo>
                  <a:pt x="79248" y="36576"/>
                </a:lnTo>
                <a:lnTo>
                  <a:pt x="44196" y="1524"/>
                </a:lnTo>
                <a:lnTo>
                  <a:pt x="41148" y="0"/>
                </a:lnTo>
                <a:lnTo>
                  <a:pt x="38100" y="0"/>
                </a:lnTo>
                <a:lnTo>
                  <a:pt x="0" y="38100"/>
                </a:lnTo>
                <a:lnTo>
                  <a:pt x="0" y="693420"/>
                </a:lnTo>
                <a:lnTo>
                  <a:pt x="3048" y="696468"/>
                </a:lnTo>
                <a:lnTo>
                  <a:pt x="4572" y="696468"/>
                </a:lnTo>
                <a:lnTo>
                  <a:pt x="4572" y="685800"/>
                </a:lnTo>
                <a:lnTo>
                  <a:pt x="7620" y="685800"/>
                </a:lnTo>
                <a:lnTo>
                  <a:pt x="7620" y="44196"/>
                </a:lnTo>
                <a:lnTo>
                  <a:pt x="9144" y="41148"/>
                </a:lnTo>
                <a:lnTo>
                  <a:pt x="9144" y="42735"/>
                </a:lnTo>
                <a:lnTo>
                  <a:pt x="36576" y="16446"/>
                </a:lnTo>
                <a:lnTo>
                  <a:pt x="36576" y="9144"/>
                </a:lnTo>
                <a:lnTo>
                  <a:pt x="44196" y="9144"/>
                </a:lnTo>
                <a:lnTo>
                  <a:pt x="44196" y="16764"/>
                </a:lnTo>
                <a:lnTo>
                  <a:pt x="70104" y="42672"/>
                </a:lnTo>
                <a:lnTo>
                  <a:pt x="70104" y="41148"/>
                </a:lnTo>
                <a:lnTo>
                  <a:pt x="71628" y="44196"/>
                </a:lnTo>
                <a:lnTo>
                  <a:pt x="71628" y="685800"/>
                </a:lnTo>
                <a:lnTo>
                  <a:pt x="74676" y="685800"/>
                </a:lnTo>
                <a:lnTo>
                  <a:pt x="74676" y="696468"/>
                </a:lnTo>
                <a:lnTo>
                  <a:pt x="77724" y="696468"/>
                </a:lnTo>
                <a:lnTo>
                  <a:pt x="80772" y="693420"/>
                </a:lnTo>
                <a:close/>
              </a:path>
              <a:path w="81279" h="696595">
                <a:moveTo>
                  <a:pt x="74676" y="685800"/>
                </a:moveTo>
                <a:lnTo>
                  <a:pt x="4572" y="685800"/>
                </a:lnTo>
                <a:lnTo>
                  <a:pt x="9144" y="690372"/>
                </a:lnTo>
                <a:lnTo>
                  <a:pt x="9144" y="696468"/>
                </a:lnTo>
                <a:lnTo>
                  <a:pt x="70104" y="696468"/>
                </a:lnTo>
                <a:lnTo>
                  <a:pt x="70104" y="690372"/>
                </a:lnTo>
                <a:lnTo>
                  <a:pt x="74676" y="685800"/>
                </a:lnTo>
                <a:close/>
              </a:path>
              <a:path w="81279" h="696595">
                <a:moveTo>
                  <a:pt x="9144" y="696468"/>
                </a:moveTo>
                <a:lnTo>
                  <a:pt x="9144" y="690372"/>
                </a:lnTo>
                <a:lnTo>
                  <a:pt x="4572" y="685800"/>
                </a:lnTo>
                <a:lnTo>
                  <a:pt x="4572" y="696468"/>
                </a:lnTo>
                <a:lnTo>
                  <a:pt x="9144" y="696468"/>
                </a:lnTo>
                <a:close/>
              </a:path>
              <a:path w="81279" h="696595">
                <a:moveTo>
                  <a:pt x="9144" y="42735"/>
                </a:moveTo>
                <a:lnTo>
                  <a:pt x="9144" y="41148"/>
                </a:lnTo>
                <a:lnTo>
                  <a:pt x="7620" y="44196"/>
                </a:lnTo>
                <a:lnTo>
                  <a:pt x="9144" y="42735"/>
                </a:lnTo>
                <a:close/>
              </a:path>
              <a:path w="81279" h="696595">
                <a:moveTo>
                  <a:pt x="9144" y="685800"/>
                </a:moveTo>
                <a:lnTo>
                  <a:pt x="9144" y="42735"/>
                </a:lnTo>
                <a:lnTo>
                  <a:pt x="7620" y="44196"/>
                </a:lnTo>
                <a:lnTo>
                  <a:pt x="7620" y="685800"/>
                </a:lnTo>
                <a:lnTo>
                  <a:pt x="9144" y="685800"/>
                </a:lnTo>
                <a:close/>
              </a:path>
              <a:path w="81279" h="696595">
                <a:moveTo>
                  <a:pt x="44196" y="9144"/>
                </a:moveTo>
                <a:lnTo>
                  <a:pt x="36576" y="9144"/>
                </a:lnTo>
                <a:lnTo>
                  <a:pt x="40304" y="12872"/>
                </a:lnTo>
                <a:lnTo>
                  <a:pt x="44196" y="9144"/>
                </a:lnTo>
                <a:close/>
              </a:path>
              <a:path w="81279" h="696595">
                <a:moveTo>
                  <a:pt x="40304" y="12872"/>
                </a:moveTo>
                <a:lnTo>
                  <a:pt x="36576" y="9144"/>
                </a:lnTo>
                <a:lnTo>
                  <a:pt x="36576" y="16446"/>
                </a:lnTo>
                <a:lnTo>
                  <a:pt x="40304" y="12872"/>
                </a:lnTo>
                <a:close/>
              </a:path>
              <a:path w="81279" h="696595">
                <a:moveTo>
                  <a:pt x="44196" y="16764"/>
                </a:moveTo>
                <a:lnTo>
                  <a:pt x="44196" y="9144"/>
                </a:lnTo>
                <a:lnTo>
                  <a:pt x="40304" y="12872"/>
                </a:lnTo>
                <a:lnTo>
                  <a:pt x="44196" y="16764"/>
                </a:lnTo>
                <a:close/>
              </a:path>
              <a:path w="81279" h="696595">
                <a:moveTo>
                  <a:pt x="71628" y="44196"/>
                </a:moveTo>
                <a:lnTo>
                  <a:pt x="70104" y="41148"/>
                </a:lnTo>
                <a:lnTo>
                  <a:pt x="70104" y="42672"/>
                </a:lnTo>
                <a:lnTo>
                  <a:pt x="71628" y="44196"/>
                </a:lnTo>
                <a:close/>
              </a:path>
              <a:path w="81279" h="696595">
                <a:moveTo>
                  <a:pt x="71628" y="685800"/>
                </a:moveTo>
                <a:lnTo>
                  <a:pt x="71628" y="44196"/>
                </a:lnTo>
                <a:lnTo>
                  <a:pt x="70104" y="42672"/>
                </a:lnTo>
                <a:lnTo>
                  <a:pt x="70104" y="685800"/>
                </a:lnTo>
                <a:lnTo>
                  <a:pt x="71628" y="685800"/>
                </a:lnTo>
                <a:close/>
              </a:path>
              <a:path w="81279" h="696595">
                <a:moveTo>
                  <a:pt x="74676" y="696468"/>
                </a:moveTo>
                <a:lnTo>
                  <a:pt x="74676" y="685800"/>
                </a:lnTo>
                <a:lnTo>
                  <a:pt x="70104" y="690372"/>
                </a:lnTo>
                <a:lnTo>
                  <a:pt x="70104" y="696468"/>
                </a:lnTo>
                <a:lnTo>
                  <a:pt x="74676" y="696468"/>
                </a:lnTo>
                <a:close/>
              </a:path>
            </a:pathLst>
          </a:custGeom>
          <a:solidFill>
            <a:srgbClr val="6D6E70"/>
          </a:solidFill>
        </p:spPr>
        <p:txBody>
          <a:bodyPr wrap="square" lIns="0" tIns="0" rIns="0" bIns="0" rtlCol="0"/>
          <a:lstStyle/>
          <a:p/>
        </p:txBody>
      </p:sp>
      <p:sp>
        <p:nvSpPr>
          <p:cNvPr id="44" name="object 44"/>
          <p:cNvSpPr/>
          <p:nvPr/>
        </p:nvSpPr>
        <p:spPr>
          <a:xfrm>
            <a:off x="8093842" y="5340096"/>
            <a:ext cx="559435" cy="0"/>
          </a:xfrm>
          <a:custGeom>
            <a:avLst/>
            <a:gdLst/>
            <a:ahLst/>
            <a:cxnLst/>
            <a:rect l="l" t="t" r="r" b="b"/>
            <a:pathLst>
              <a:path w="559434" h="0">
                <a:moveTo>
                  <a:pt x="0" y="0"/>
                </a:moveTo>
                <a:lnTo>
                  <a:pt x="559308" y="0"/>
                </a:lnTo>
              </a:path>
            </a:pathLst>
          </a:custGeom>
          <a:ln w="76200">
            <a:solidFill>
              <a:srgbClr val="007BC3"/>
            </a:solidFill>
          </a:ln>
        </p:spPr>
        <p:txBody>
          <a:bodyPr wrap="square" lIns="0" tIns="0" rIns="0" bIns="0" rtlCol="0"/>
          <a:lstStyle/>
          <a:p/>
        </p:txBody>
      </p:sp>
      <p:sp>
        <p:nvSpPr>
          <p:cNvPr id="45" name="object 45"/>
          <p:cNvSpPr/>
          <p:nvPr/>
        </p:nvSpPr>
        <p:spPr>
          <a:xfrm>
            <a:off x="8089270" y="5297424"/>
            <a:ext cx="568960" cy="86995"/>
          </a:xfrm>
          <a:custGeom>
            <a:avLst/>
            <a:gdLst/>
            <a:ahLst/>
            <a:cxnLst/>
            <a:rect l="l" t="t" r="r" b="b"/>
            <a:pathLst>
              <a:path w="568959" h="86995">
                <a:moveTo>
                  <a:pt x="568452" y="83820"/>
                </a:moveTo>
                <a:lnTo>
                  <a:pt x="568452" y="3048"/>
                </a:lnTo>
                <a:lnTo>
                  <a:pt x="565404" y="0"/>
                </a:lnTo>
                <a:lnTo>
                  <a:pt x="3048" y="0"/>
                </a:lnTo>
                <a:lnTo>
                  <a:pt x="0" y="3048"/>
                </a:lnTo>
                <a:lnTo>
                  <a:pt x="0" y="83820"/>
                </a:lnTo>
                <a:lnTo>
                  <a:pt x="3048" y="86868"/>
                </a:lnTo>
                <a:lnTo>
                  <a:pt x="4572" y="86868"/>
                </a:lnTo>
                <a:lnTo>
                  <a:pt x="4572" y="10668"/>
                </a:lnTo>
                <a:lnTo>
                  <a:pt x="9144" y="4572"/>
                </a:lnTo>
                <a:lnTo>
                  <a:pt x="9144" y="10668"/>
                </a:lnTo>
                <a:lnTo>
                  <a:pt x="559308" y="10668"/>
                </a:lnTo>
                <a:lnTo>
                  <a:pt x="559308" y="4572"/>
                </a:lnTo>
                <a:lnTo>
                  <a:pt x="563880" y="10668"/>
                </a:lnTo>
                <a:lnTo>
                  <a:pt x="563880" y="86868"/>
                </a:lnTo>
                <a:lnTo>
                  <a:pt x="565404" y="86868"/>
                </a:lnTo>
                <a:lnTo>
                  <a:pt x="568452" y="83820"/>
                </a:lnTo>
                <a:close/>
              </a:path>
              <a:path w="568959" h="86995">
                <a:moveTo>
                  <a:pt x="9144" y="10668"/>
                </a:moveTo>
                <a:lnTo>
                  <a:pt x="9144" y="4572"/>
                </a:lnTo>
                <a:lnTo>
                  <a:pt x="4572" y="10668"/>
                </a:lnTo>
                <a:lnTo>
                  <a:pt x="9144" y="10668"/>
                </a:lnTo>
                <a:close/>
              </a:path>
              <a:path w="568959" h="86995">
                <a:moveTo>
                  <a:pt x="9144" y="76200"/>
                </a:moveTo>
                <a:lnTo>
                  <a:pt x="9144" y="10668"/>
                </a:lnTo>
                <a:lnTo>
                  <a:pt x="4572" y="10668"/>
                </a:lnTo>
                <a:lnTo>
                  <a:pt x="4572" y="76200"/>
                </a:lnTo>
                <a:lnTo>
                  <a:pt x="9144" y="76200"/>
                </a:lnTo>
                <a:close/>
              </a:path>
              <a:path w="568959" h="86995">
                <a:moveTo>
                  <a:pt x="563880" y="76200"/>
                </a:moveTo>
                <a:lnTo>
                  <a:pt x="4572" y="76200"/>
                </a:lnTo>
                <a:lnTo>
                  <a:pt x="9144" y="80772"/>
                </a:lnTo>
                <a:lnTo>
                  <a:pt x="9144" y="86868"/>
                </a:lnTo>
                <a:lnTo>
                  <a:pt x="559308" y="86868"/>
                </a:lnTo>
                <a:lnTo>
                  <a:pt x="559308" y="80772"/>
                </a:lnTo>
                <a:lnTo>
                  <a:pt x="563880" y="76200"/>
                </a:lnTo>
                <a:close/>
              </a:path>
              <a:path w="568959" h="86995">
                <a:moveTo>
                  <a:pt x="9144" y="86868"/>
                </a:moveTo>
                <a:lnTo>
                  <a:pt x="9144" y="80772"/>
                </a:lnTo>
                <a:lnTo>
                  <a:pt x="4572" y="76200"/>
                </a:lnTo>
                <a:lnTo>
                  <a:pt x="4572" y="86868"/>
                </a:lnTo>
                <a:lnTo>
                  <a:pt x="9144" y="86868"/>
                </a:lnTo>
                <a:close/>
              </a:path>
              <a:path w="568959" h="86995">
                <a:moveTo>
                  <a:pt x="563880" y="10668"/>
                </a:moveTo>
                <a:lnTo>
                  <a:pt x="559308" y="4572"/>
                </a:lnTo>
                <a:lnTo>
                  <a:pt x="559308" y="10668"/>
                </a:lnTo>
                <a:lnTo>
                  <a:pt x="563880" y="10668"/>
                </a:lnTo>
                <a:close/>
              </a:path>
              <a:path w="568959" h="86995">
                <a:moveTo>
                  <a:pt x="563880" y="76200"/>
                </a:moveTo>
                <a:lnTo>
                  <a:pt x="563880" y="10668"/>
                </a:lnTo>
                <a:lnTo>
                  <a:pt x="559308" y="10668"/>
                </a:lnTo>
                <a:lnTo>
                  <a:pt x="559308" y="76200"/>
                </a:lnTo>
                <a:lnTo>
                  <a:pt x="563880" y="76200"/>
                </a:lnTo>
                <a:close/>
              </a:path>
              <a:path w="568959" h="86995">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46" name="object 46"/>
          <p:cNvSpPr/>
          <p:nvPr/>
        </p:nvSpPr>
        <p:spPr>
          <a:xfrm>
            <a:off x="6642994" y="5606796"/>
            <a:ext cx="71755" cy="685800"/>
          </a:xfrm>
          <a:custGeom>
            <a:avLst/>
            <a:gdLst/>
            <a:ahLst/>
            <a:cxnLst/>
            <a:rect l="l" t="t" r="r" b="b"/>
            <a:pathLst>
              <a:path w="71754" h="685800">
                <a:moveTo>
                  <a:pt x="71628" y="685800"/>
                </a:moveTo>
                <a:lnTo>
                  <a:pt x="71628" y="36576"/>
                </a:lnTo>
                <a:lnTo>
                  <a:pt x="36576" y="0"/>
                </a:lnTo>
                <a:lnTo>
                  <a:pt x="0" y="36576"/>
                </a:lnTo>
                <a:lnTo>
                  <a:pt x="0" y="685800"/>
                </a:lnTo>
                <a:lnTo>
                  <a:pt x="71628" y="685800"/>
                </a:lnTo>
                <a:close/>
              </a:path>
            </a:pathLst>
          </a:custGeom>
          <a:solidFill>
            <a:srgbClr val="007BC3"/>
          </a:solidFill>
        </p:spPr>
        <p:txBody>
          <a:bodyPr wrap="square" lIns="0" tIns="0" rIns="0" bIns="0" rtlCol="0"/>
          <a:lstStyle/>
          <a:p/>
        </p:txBody>
      </p:sp>
      <p:sp>
        <p:nvSpPr>
          <p:cNvPr id="47" name="object 47"/>
          <p:cNvSpPr/>
          <p:nvPr/>
        </p:nvSpPr>
        <p:spPr>
          <a:xfrm>
            <a:off x="6638421" y="5602224"/>
            <a:ext cx="81280" cy="696595"/>
          </a:xfrm>
          <a:custGeom>
            <a:avLst/>
            <a:gdLst/>
            <a:ahLst/>
            <a:cxnLst/>
            <a:rect l="l" t="t" r="r" b="b"/>
            <a:pathLst>
              <a:path w="81279" h="696595">
                <a:moveTo>
                  <a:pt x="80772" y="693420"/>
                </a:moveTo>
                <a:lnTo>
                  <a:pt x="80772" y="39624"/>
                </a:lnTo>
                <a:lnTo>
                  <a:pt x="79248" y="38100"/>
                </a:lnTo>
                <a:lnTo>
                  <a:pt x="79248" y="36576"/>
                </a:lnTo>
                <a:lnTo>
                  <a:pt x="44196" y="1524"/>
                </a:lnTo>
                <a:lnTo>
                  <a:pt x="41148" y="0"/>
                </a:lnTo>
                <a:lnTo>
                  <a:pt x="39624" y="0"/>
                </a:lnTo>
                <a:lnTo>
                  <a:pt x="36576" y="1524"/>
                </a:lnTo>
                <a:lnTo>
                  <a:pt x="1524" y="36576"/>
                </a:lnTo>
                <a:lnTo>
                  <a:pt x="1524" y="38100"/>
                </a:lnTo>
                <a:lnTo>
                  <a:pt x="0" y="39624"/>
                </a:lnTo>
                <a:lnTo>
                  <a:pt x="0" y="693420"/>
                </a:lnTo>
                <a:lnTo>
                  <a:pt x="3048" y="696468"/>
                </a:lnTo>
                <a:lnTo>
                  <a:pt x="4572" y="696468"/>
                </a:lnTo>
                <a:lnTo>
                  <a:pt x="4572" y="685800"/>
                </a:lnTo>
                <a:lnTo>
                  <a:pt x="9144" y="685800"/>
                </a:lnTo>
                <a:lnTo>
                  <a:pt x="9144" y="44196"/>
                </a:lnTo>
                <a:lnTo>
                  <a:pt x="10668" y="41148"/>
                </a:lnTo>
                <a:lnTo>
                  <a:pt x="10668" y="42672"/>
                </a:lnTo>
                <a:lnTo>
                  <a:pt x="36576" y="16764"/>
                </a:lnTo>
                <a:lnTo>
                  <a:pt x="36576" y="9144"/>
                </a:lnTo>
                <a:lnTo>
                  <a:pt x="44196" y="9144"/>
                </a:lnTo>
                <a:lnTo>
                  <a:pt x="44196" y="16764"/>
                </a:lnTo>
                <a:lnTo>
                  <a:pt x="70104" y="42672"/>
                </a:lnTo>
                <a:lnTo>
                  <a:pt x="70104" y="41148"/>
                </a:lnTo>
                <a:lnTo>
                  <a:pt x="71628" y="44196"/>
                </a:lnTo>
                <a:lnTo>
                  <a:pt x="71628" y="685800"/>
                </a:lnTo>
                <a:lnTo>
                  <a:pt x="76200" y="685800"/>
                </a:lnTo>
                <a:lnTo>
                  <a:pt x="76200" y="696468"/>
                </a:lnTo>
                <a:lnTo>
                  <a:pt x="77724" y="696468"/>
                </a:lnTo>
                <a:lnTo>
                  <a:pt x="80772" y="693420"/>
                </a:lnTo>
                <a:close/>
              </a:path>
              <a:path w="81279" h="696595">
                <a:moveTo>
                  <a:pt x="76200" y="685800"/>
                </a:moveTo>
                <a:lnTo>
                  <a:pt x="4572" y="685800"/>
                </a:lnTo>
                <a:lnTo>
                  <a:pt x="10668" y="690372"/>
                </a:lnTo>
                <a:lnTo>
                  <a:pt x="10668" y="696468"/>
                </a:lnTo>
                <a:lnTo>
                  <a:pt x="70104" y="696468"/>
                </a:lnTo>
                <a:lnTo>
                  <a:pt x="70104" y="690372"/>
                </a:lnTo>
                <a:lnTo>
                  <a:pt x="76200" y="685800"/>
                </a:lnTo>
                <a:close/>
              </a:path>
              <a:path w="81279" h="696595">
                <a:moveTo>
                  <a:pt x="10668" y="696468"/>
                </a:moveTo>
                <a:lnTo>
                  <a:pt x="10668" y="690372"/>
                </a:lnTo>
                <a:lnTo>
                  <a:pt x="4572" y="685800"/>
                </a:lnTo>
                <a:lnTo>
                  <a:pt x="4572" y="696468"/>
                </a:lnTo>
                <a:lnTo>
                  <a:pt x="10668" y="696468"/>
                </a:lnTo>
                <a:close/>
              </a:path>
              <a:path w="81279" h="696595">
                <a:moveTo>
                  <a:pt x="10668" y="42672"/>
                </a:moveTo>
                <a:lnTo>
                  <a:pt x="10668" y="41148"/>
                </a:lnTo>
                <a:lnTo>
                  <a:pt x="9144" y="44196"/>
                </a:lnTo>
                <a:lnTo>
                  <a:pt x="10668" y="42672"/>
                </a:lnTo>
                <a:close/>
              </a:path>
              <a:path w="81279" h="696595">
                <a:moveTo>
                  <a:pt x="10668" y="685800"/>
                </a:moveTo>
                <a:lnTo>
                  <a:pt x="10668" y="42672"/>
                </a:lnTo>
                <a:lnTo>
                  <a:pt x="9144" y="44196"/>
                </a:lnTo>
                <a:lnTo>
                  <a:pt x="9144" y="685800"/>
                </a:lnTo>
                <a:lnTo>
                  <a:pt x="10668" y="685800"/>
                </a:lnTo>
                <a:close/>
              </a:path>
              <a:path w="81279" h="696595">
                <a:moveTo>
                  <a:pt x="44196" y="9144"/>
                </a:moveTo>
                <a:lnTo>
                  <a:pt x="36576" y="9144"/>
                </a:lnTo>
                <a:lnTo>
                  <a:pt x="40386" y="12954"/>
                </a:lnTo>
                <a:lnTo>
                  <a:pt x="44196" y="9144"/>
                </a:lnTo>
                <a:close/>
              </a:path>
              <a:path w="81279" h="696595">
                <a:moveTo>
                  <a:pt x="40386" y="12954"/>
                </a:moveTo>
                <a:lnTo>
                  <a:pt x="36576" y="9144"/>
                </a:lnTo>
                <a:lnTo>
                  <a:pt x="36576" y="16764"/>
                </a:lnTo>
                <a:lnTo>
                  <a:pt x="40386" y="12954"/>
                </a:lnTo>
                <a:close/>
              </a:path>
              <a:path w="81279" h="696595">
                <a:moveTo>
                  <a:pt x="44196" y="16764"/>
                </a:moveTo>
                <a:lnTo>
                  <a:pt x="44196" y="9144"/>
                </a:lnTo>
                <a:lnTo>
                  <a:pt x="40386" y="12954"/>
                </a:lnTo>
                <a:lnTo>
                  <a:pt x="44196" y="16764"/>
                </a:lnTo>
                <a:close/>
              </a:path>
              <a:path w="81279" h="696595">
                <a:moveTo>
                  <a:pt x="71628" y="44196"/>
                </a:moveTo>
                <a:lnTo>
                  <a:pt x="70104" y="41148"/>
                </a:lnTo>
                <a:lnTo>
                  <a:pt x="70104" y="42672"/>
                </a:lnTo>
                <a:lnTo>
                  <a:pt x="71628" y="44196"/>
                </a:lnTo>
                <a:close/>
              </a:path>
              <a:path w="81279" h="696595">
                <a:moveTo>
                  <a:pt x="71628" y="685800"/>
                </a:moveTo>
                <a:lnTo>
                  <a:pt x="71628" y="44196"/>
                </a:lnTo>
                <a:lnTo>
                  <a:pt x="70104" y="42672"/>
                </a:lnTo>
                <a:lnTo>
                  <a:pt x="70104" y="685800"/>
                </a:lnTo>
                <a:lnTo>
                  <a:pt x="71628" y="685800"/>
                </a:lnTo>
                <a:close/>
              </a:path>
              <a:path w="81279" h="696595">
                <a:moveTo>
                  <a:pt x="76200" y="696468"/>
                </a:moveTo>
                <a:lnTo>
                  <a:pt x="76200" y="685800"/>
                </a:lnTo>
                <a:lnTo>
                  <a:pt x="70104" y="690372"/>
                </a:lnTo>
                <a:lnTo>
                  <a:pt x="70104" y="696468"/>
                </a:lnTo>
                <a:lnTo>
                  <a:pt x="76200" y="696468"/>
                </a:lnTo>
                <a:close/>
              </a:path>
            </a:pathLst>
          </a:custGeom>
          <a:solidFill>
            <a:srgbClr val="6D6E70"/>
          </a:solidFill>
        </p:spPr>
        <p:txBody>
          <a:bodyPr wrap="square" lIns="0" tIns="0" rIns="0" bIns="0" rtlCol="0"/>
          <a:lstStyle/>
          <a:p/>
        </p:txBody>
      </p:sp>
      <p:sp>
        <p:nvSpPr>
          <p:cNvPr id="48" name="object 48"/>
          <p:cNvSpPr/>
          <p:nvPr/>
        </p:nvSpPr>
        <p:spPr>
          <a:xfrm>
            <a:off x="6411346" y="6330696"/>
            <a:ext cx="558165" cy="0"/>
          </a:xfrm>
          <a:custGeom>
            <a:avLst/>
            <a:gdLst/>
            <a:ahLst/>
            <a:cxnLst/>
            <a:rect l="l" t="t" r="r" b="b"/>
            <a:pathLst>
              <a:path w="558165" h="0">
                <a:moveTo>
                  <a:pt x="0" y="0"/>
                </a:moveTo>
                <a:lnTo>
                  <a:pt x="557784" y="0"/>
                </a:lnTo>
              </a:path>
            </a:pathLst>
          </a:custGeom>
          <a:ln w="76200">
            <a:solidFill>
              <a:srgbClr val="007BC3"/>
            </a:solidFill>
          </a:ln>
        </p:spPr>
        <p:txBody>
          <a:bodyPr wrap="square" lIns="0" tIns="0" rIns="0" bIns="0" rtlCol="0"/>
          <a:lstStyle/>
          <a:p/>
        </p:txBody>
      </p:sp>
      <p:sp>
        <p:nvSpPr>
          <p:cNvPr id="49" name="object 49"/>
          <p:cNvSpPr/>
          <p:nvPr/>
        </p:nvSpPr>
        <p:spPr>
          <a:xfrm>
            <a:off x="6405250" y="6288024"/>
            <a:ext cx="568960" cy="86995"/>
          </a:xfrm>
          <a:custGeom>
            <a:avLst/>
            <a:gdLst/>
            <a:ahLst/>
            <a:cxnLst/>
            <a:rect l="l" t="t" r="r" b="b"/>
            <a:pathLst>
              <a:path w="568959" h="86995">
                <a:moveTo>
                  <a:pt x="568452" y="83820"/>
                </a:moveTo>
                <a:lnTo>
                  <a:pt x="568452" y="3048"/>
                </a:lnTo>
                <a:lnTo>
                  <a:pt x="566928" y="0"/>
                </a:lnTo>
                <a:lnTo>
                  <a:pt x="3048" y="0"/>
                </a:lnTo>
                <a:lnTo>
                  <a:pt x="0" y="3048"/>
                </a:lnTo>
                <a:lnTo>
                  <a:pt x="0" y="83820"/>
                </a:lnTo>
                <a:lnTo>
                  <a:pt x="3048" y="86868"/>
                </a:lnTo>
                <a:lnTo>
                  <a:pt x="6096" y="86868"/>
                </a:lnTo>
                <a:lnTo>
                  <a:pt x="6096" y="10668"/>
                </a:lnTo>
                <a:lnTo>
                  <a:pt x="10668" y="4572"/>
                </a:lnTo>
                <a:lnTo>
                  <a:pt x="10668" y="10668"/>
                </a:lnTo>
                <a:lnTo>
                  <a:pt x="559308" y="10668"/>
                </a:lnTo>
                <a:lnTo>
                  <a:pt x="559308" y="4572"/>
                </a:lnTo>
                <a:lnTo>
                  <a:pt x="563880" y="10668"/>
                </a:lnTo>
                <a:lnTo>
                  <a:pt x="563880" y="86868"/>
                </a:lnTo>
                <a:lnTo>
                  <a:pt x="566928" y="86868"/>
                </a:lnTo>
                <a:lnTo>
                  <a:pt x="568452" y="83820"/>
                </a:lnTo>
                <a:close/>
              </a:path>
              <a:path w="568959" h="86995">
                <a:moveTo>
                  <a:pt x="10668" y="10668"/>
                </a:moveTo>
                <a:lnTo>
                  <a:pt x="10668" y="4572"/>
                </a:lnTo>
                <a:lnTo>
                  <a:pt x="6096" y="10668"/>
                </a:lnTo>
                <a:lnTo>
                  <a:pt x="10668" y="10668"/>
                </a:lnTo>
                <a:close/>
              </a:path>
              <a:path w="568959" h="86995">
                <a:moveTo>
                  <a:pt x="10668" y="76200"/>
                </a:moveTo>
                <a:lnTo>
                  <a:pt x="10668" y="10668"/>
                </a:lnTo>
                <a:lnTo>
                  <a:pt x="6096" y="10668"/>
                </a:lnTo>
                <a:lnTo>
                  <a:pt x="6096" y="76200"/>
                </a:lnTo>
                <a:lnTo>
                  <a:pt x="10668" y="76200"/>
                </a:lnTo>
                <a:close/>
              </a:path>
              <a:path w="568959" h="86995">
                <a:moveTo>
                  <a:pt x="563880" y="76200"/>
                </a:moveTo>
                <a:lnTo>
                  <a:pt x="6096" y="76200"/>
                </a:lnTo>
                <a:lnTo>
                  <a:pt x="10668" y="80772"/>
                </a:lnTo>
                <a:lnTo>
                  <a:pt x="10668" y="86868"/>
                </a:lnTo>
                <a:lnTo>
                  <a:pt x="559308" y="86868"/>
                </a:lnTo>
                <a:lnTo>
                  <a:pt x="559308" y="80772"/>
                </a:lnTo>
                <a:lnTo>
                  <a:pt x="563880" y="76200"/>
                </a:lnTo>
                <a:close/>
              </a:path>
              <a:path w="568959" h="86995">
                <a:moveTo>
                  <a:pt x="10668" y="86868"/>
                </a:moveTo>
                <a:lnTo>
                  <a:pt x="10668" y="80772"/>
                </a:lnTo>
                <a:lnTo>
                  <a:pt x="6096" y="76200"/>
                </a:lnTo>
                <a:lnTo>
                  <a:pt x="6096" y="86868"/>
                </a:lnTo>
                <a:lnTo>
                  <a:pt x="10668" y="86868"/>
                </a:lnTo>
                <a:close/>
              </a:path>
              <a:path w="568959" h="86995">
                <a:moveTo>
                  <a:pt x="563880" y="10668"/>
                </a:moveTo>
                <a:lnTo>
                  <a:pt x="559308" y="4572"/>
                </a:lnTo>
                <a:lnTo>
                  <a:pt x="559308" y="10668"/>
                </a:lnTo>
                <a:lnTo>
                  <a:pt x="563880" y="10668"/>
                </a:lnTo>
                <a:close/>
              </a:path>
              <a:path w="568959" h="86995">
                <a:moveTo>
                  <a:pt x="563880" y="76200"/>
                </a:moveTo>
                <a:lnTo>
                  <a:pt x="563880" y="10668"/>
                </a:lnTo>
                <a:lnTo>
                  <a:pt x="559308" y="10668"/>
                </a:lnTo>
                <a:lnTo>
                  <a:pt x="559308" y="76200"/>
                </a:lnTo>
                <a:lnTo>
                  <a:pt x="563880" y="76200"/>
                </a:lnTo>
                <a:close/>
              </a:path>
              <a:path w="568959" h="86995">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50" name="object 50"/>
          <p:cNvSpPr/>
          <p:nvPr/>
        </p:nvSpPr>
        <p:spPr>
          <a:xfrm>
            <a:off x="8327014" y="5606796"/>
            <a:ext cx="70485" cy="685800"/>
          </a:xfrm>
          <a:custGeom>
            <a:avLst/>
            <a:gdLst/>
            <a:ahLst/>
            <a:cxnLst/>
            <a:rect l="l" t="t" r="r" b="b"/>
            <a:pathLst>
              <a:path w="70484"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51" name="object 51"/>
          <p:cNvSpPr/>
          <p:nvPr/>
        </p:nvSpPr>
        <p:spPr>
          <a:xfrm>
            <a:off x="8322442" y="5602224"/>
            <a:ext cx="81280" cy="696595"/>
          </a:xfrm>
          <a:custGeom>
            <a:avLst/>
            <a:gdLst/>
            <a:ahLst/>
            <a:cxnLst/>
            <a:rect l="l" t="t" r="r" b="b"/>
            <a:pathLst>
              <a:path w="81279" h="696595">
                <a:moveTo>
                  <a:pt x="80772" y="693420"/>
                </a:moveTo>
                <a:lnTo>
                  <a:pt x="80772" y="39624"/>
                </a:lnTo>
                <a:lnTo>
                  <a:pt x="79248" y="38100"/>
                </a:lnTo>
                <a:lnTo>
                  <a:pt x="79248" y="36576"/>
                </a:lnTo>
                <a:lnTo>
                  <a:pt x="44196" y="1524"/>
                </a:lnTo>
                <a:lnTo>
                  <a:pt x="41148" y="0"/>
                </a:lnTo>
                <a:lnTo>
                  <a:pt x="38100" y="0"/>
                </a:lnTo>
                <a:lnTo>
                  <a:pt x="0" y="38100"/>
                </a:lnTo>
                <a:lnTo>
                  <a:pt x="0" y="693420"/>
                </a:lnTo>
                <a:lnTo>
                  <a:pt x="3048" y="696468"/>
                </a:lnTo>
                <a:lnTo>
                  <a:pt x="4572" y="696468"/>
                </a:lnTo>
                <a:lnTo>
                  <a:pt x="4572" y="685800"/>
                </a:lnTo>
                <a:lnTo>
                  <a:pt x="7620" y="685800"/>
                </a:lnTo>
                <a:lnTo>
                  <a:pt x="7620" y="44196"/>
                </a:lnTo>
                <a:lnTo>
                  <a:pt x="9144" y="41148"/>
                </a:lnTo>
                <a:lnTo>
                  <a:pt x="9144" y="42735"/>
                </a:lnTo>
                <a:lnTo>
                  <a:pt x="36576" y="16446"/>
                </a:lnTo>
                <a:lnTo>
                  <a:pt x="36576" y="9144"/>
                </a:lnTo>
                <a:lnTo>
                  <a:pt x="44196" y="9144"/>
                </a:lnTo>
                <a:lnTo>
                  <a:pt x="44196" y="16764"/>
                </a:lnTo>
                <a:lnTo>
                  <a:pt x="70104" y="42672"/>
                </a:lnTo>
                <a:lnTo>
                  <a:pt x="70104" y="41148"/>
                </a:lnTo>
                <a:lnTo>
                  <a:pt x="71628" y="44196"/>
                </a:lnTo>
                <a:lnTo>
                  <a:pt x="71628" y="685800"/>
                </a:lnTo>
                <a:lnTo>
                  <a:pt x="74676" y="685800"/>
                </a:lnTo>
                <a:lnTo>
                  <a:pt x="74676" y="696468"/>
                </a:lnTo>
                <a:lnTo>
                  <a:pt x="77724" y="696468"/>
                </a:lnTo>
                <a:lnTo>
                  <a:pt x="80772" y="693420"/>
                </a:lnTo>
                <a:close/>
              </a:path>
              <a:path w="81279" h="696595">
                <a:moveTo>
                  <a:pt x="74676" y="685800"/>
                </a:moveTo>
                <a:lnTo>
                  <a:pt x="4572" y="685800"/>
                </a:lnTo>
                <a:lnTo>
                  <a:pt x="9144" y="690372"/>
                </a:lnTo>
                <a:lnTo>
                  <a:pt x="9144" y="696468"/>
                </a:lnTo>
                <a:lnTo>
                  <a:pt x="70104" y="696468"/>
                </a:lnTo>
                <a:lnTo>
                  <a:pt x="70104" y="690372"/>
                </a:lnTo>
                <a:lnTo>
                  <a:pt x="74676" y="685800"/>
                </a:lnTo>
                <a:close/>
              </a:path>
              <a:path w="81279" h="696595">
                <a:moveTo>
                  <a:pt x="9144" y="696468"/>
                </a:moveTo>
                <a:lnTo>
                  <a:pt x="9144" y="690372"/>
                </a:lnTo>
                <a:lnTo>
                  <a:pt x="4572" y="685800"/>
                </a:lnTo>
                <a:lnTo>
                  <a:pt x="4572" y="696468"/>
                </a:lnTo>
                <a:lnTo>
                  <a:pt x="9144" y="696468"/>
                </a:lnTo>
                <a:close/>
              </a:path>
              <a:path w="81279" h="696595">
                <a:moveTo>
                  <a:pt x="9144" y="42735"/>
                </a:moveTo>
                <a:lnTo>
                  <a:pt x="9144" y="41148"/>
                </a:lnTo>
                <a:lnTo>
                  <a:pt x="7620" y="44196"/>
                </a:lnTo>
                <a:lnTo>
                  <a:pt x="9144" y="42735"/>
                </a:lnTo>
                <a:close/>
              </a:path>
              <a:path w="81279" h="696595">
                <a:moveTo>
                  <a:pt x="9144" y="685800"/>
                </a:moveTo>
                <a:lnTo>
                  <a:pt x="9144" y="42735"/>
                </a:lnTo>
                <a:lnTo>
                  <a:pt x="7620" y="44196"/>
                </a:lnTo>
                <a:lnTo>
                  <a:pt x="7620" y="685800"/>
                </a:lnTo>
                <a:lnTo>
                  <a:pt x="9144" y="685800"/>
                </a:lnTo>
                <a:close/>
              </a:path>
              <a:path w="81279" h="696595">
                <a:moveTo>
                  <a:pt x="44196" y="9144"/>
                </a:moveTo>
                <a:lnTo>
                  <a:pt x="36576" y="9144"/>
                </a:lnTo>
                <a:lnTo>
                  <a:pt x="40304" y="12872"/>
                </a:lnTo>
                <a:lnTo>
                  <a:pt x="44196" y="9144"/>
                </a:lnTo>
                <a:close/>
              </a:path>
              <a:path w="81279" h="696595">
                <a:moveTo>
                  <a:pt x="40304" y="12872"/>
                </a:moveTo>
                <a:lnTo>
                  <a:pt x="36576" y="9144"/>
                </a:lnTo>
                <a:lnTo>
                  <a:pt x="36576" y="16446"/>
                </a:lnTo>
                <a:lnTo>
                  <a:pt x="40304" y="12872"/>
                </a:lnTo>
                <a:close/>
              </a:path>
              <a:path w="81279" h="696595">
                <a:moveTo>
                  <a:pt x="44196" y="16764"/>
                </a:moveTo>
                <a:lnTo>
                  <a:pt x="44196" y="9144"/>
                </a:lnTo>
                <a:lnTo>
                  <a:pt x="40304" y="12872"/>
                </a:lnTo>
                <a:lnTo>
                  <a:pt x="44196" y="16764"/>
                </a:lnTo>
                <a:close/>
              </a:path>
              <a:path w="81279" h="696595">
                <a:moveTo>
                  <a:pt x="71628" y="44196"/>
                </a:moveTo>
                <a:lnTo>
                  <a:pt x="70104" y="41148"/>
                </a:lnTo>
                <a:lnTo>
                  <a:pt x="70104" y="42672"/>
                </a:lnTo>
                <a:lnTo>
                  <a:pt x="71628" y="44196"/>
                </a:lnTo>
                <a:close/>
              </a:path>
              <a:path w="81279" h="696595">
                <a:moveTo>
                  <a:pt x="71628" y="685800"/>
                </a:moveTo>
                <a:lnTo>
                  <a:pt x="71628" y="44196"/>
                </a:lnTo>
                <a:lnTo>
                  <a:pt x="70104" y="42672"/>
                </a:lnTo>
                <a:lnTo>
                  <a:pt x="70104" y="685800"/>
                </a:lnTo>
                <a:lnTo>
                  <a:pt x="71628" y="685800"/>
                </a:lnTo>
                <a:close/>
              </a:path>
              <a:path w="81279" h="696595">
                <a:moveTo>
                  <a:pt x="74676" y="696468"/>
                </a:moveTo>
                <a:lnTo>
                  <a:pt x="74676" y="685800"/>
                </a:lnTo>
                <a:lnTo>
                  <a:pt x="70104" y="690372"/>
                </a:lnTo>
                <a:lnTo>
                  <a:pt x="70104" y="696468"/>
                </a:lnTo>
                <a:lnTo>
                  <a:pt x="74676" y="696468"/>
                </a:lnTo>
                <a:close/>
              </a:path>
            </a:pathLst>
          </a:custGeom>
          <a:solidFill>
            <a:srgbClr val="6D6E70"/>
          </a:solidFill>
        </p:spPr>
        <p:txBody>
          <a:bodyPr wrap="square" lIns="0" tIns="0" rIns="0" bIns="0" rtlCol="0"/>
          <a:lstStyle/>
          <a:p/>
        </p:txBody>
      </p:sp>
      <p:sp>
        <p:nvSpPr>
          <p:cNvPr id="52" name="object 52"/>
          <p:cNvSpPr/>
          <p:nvPr/>
        </p:nvSpPr>
        <p:spPr>
          <a:xfrm>
            <a:off x="8093842" y="6330696"/>
            <a:ext cx="559435" cy="0"/>
          </a:xfrm>
          <a:custGeom>
            <a:avLst/>
            <a:gdLst/>
            <a:ahLst/>
            <a:cxnLst/>
            <a:rect l="l" t="t" r="r" b="b"/>
            <a:pathLst>
              <a:path w="559434" h="0">
                <a:moveTo>
                  <a:pt x="0" y="0"/>
                </a:moveTo>
                <a:lnTo>
                  <a:pt x="559308" y="0"/>
                </a:lnTo>
              </a:path>
            </a:pathLst>
          </a:custGeom>
          <a:ln w="76200">
            <a:solidFill>
              <a:srgbClr val="007BC3"/>
            </a:solidFill>
          </a:ln>
        </p:spPr>
        <p:txBody>
          <a:bodyPr wrap="square" lIns="0" tIns="0" rIns="0" bIns="0" rtlCol="0"/>
          <a:lstStyle/>
          <a:p/>
        </p:txBody>
      </p:sp>
      <p:sp>
        <p:nvSpPr>
          <p:cNvPr id="53" name="object 53"/>
          <p:cNvSpPr/>
          <p:nvPr/>
        </p:nvSpPr>
        <p:spPr>
          <a:xfrm>
            <a:off x="8089270" y="6288024"/>
            <a:ext cx="568960" cy="86995"/>
          </a:xfrm>
          <a:custGeom>
            <a:avLst/>
            <a:gdLst/>
            <a:ahLst/>
            <a:cxnLst/>
            <a:rect l="l" t="t" r="r" b="b"/>
            <a:pathLst>
              <a:path w="568959" h="86995">
                <a:moveTo>
                  <a:pt x="568452" y="83820"/>
                </a:moveTo>
                <a:lnTo>
                  <a:pt x="568452" y="3048"/>
                </a:lnTo>
                <a:lnTo>
                  <a:pt x="565404" y="0"/>
                </a:lnTo>
                <a:lnTo>
                  <a:pt x="3048" y="0"/>
                </a:lnTo>
                <a:lnTo>
                  <a:pt x="0" y="3048"/>
                </a:lnTo>
                <a:lnTo>
                  <a:pt x="0" y="83820"/>
                </a:lnTo>
                <a:lnTo>
                  <a:pt x="3048" y="86868"/>
                </a:lnTo>
                <a:lnTo>
                  <a:pt x="4572" y="86868"/>
                </a:lnTo>
                <a:lnTo>
                  <a:pt x="4572" y="10668"/>
                </a:lnTo>
                <a:lnTo>
                  <a:pt x="9144" y="4572"/>
                </a:lnTo>
                <a:lnTo>
                  <a:pt x="9144" y="10668"/>
                </a:lnTo>
                <a:lnTo>
                  <a:pt x="559308" y="10668"/>
                </a:lnTo>
                <a:lnTo>
                  <a:pt x="559308" y="4572"/>
                </a:lnTo>
                <a:lnTo>
                  <a:pt x="563880" y="10668"/>
                </a:lnTo>
                <a:lnTo>
                  <a:pt x="563880" y="86868"/>
                </a:lnTo>
                <a:lnTo>
                  <a:pt x="565404" y="86868"/>
                </a:lnTo>
                <a:lnTo>
                  <a:pt x="568452" y="83820"/>
                </a:lnTo>
                <a:close/>
              </a:path>
              <a:path w="568959" h="86995">
                <a:moveTo>
                  <a:pt x="9144" y="10668"/>
                </a:moveTo>
                <a:lnTo>
                  <a:pt x="9144" y="4572"/>
                </a:lnTo>
                <a:lnTo>
                  <a:pt x="4572" y="10668"/>
                </a:lnTo>
                <a:lnTo>
                  <a:pt x="9144" y="10668"/>
                </a:lnTo>
                <a:close/>
              </a:path>
              <a:path w="568959" h="86995">
                <a:moveTo>
                  <a:pt x="9144" y="76200"/>
                </a:moveTo>
                <a:lnTo>
                  <a:pt x="9144" y="10668"/>
                </a:lnTo>
                <a:lnTo>
                  <a:pt x="4572" y="10668"/>
                </a:lnTo>
                <a:lnTo>
                  <a:pt x="4572" y="76200"/>
                </a:lnTo>
                <a:lnTo>
                  <a:pt x="9144" y="76200"/>
                </a:lnTo>
                <a:close/>
              </a:path>
              <a:path w="568959" h="86995">
                <a:moveTo>
                  <a:pt x="563880" y="76200"/>
                </a:moveTo>
                <a:lnTo>
                  <a:pt x="4572" y="76200"/>
                </a:lnTo>
                <a:lnTo>
                  <a:pt x="9144" y="80772"/>
                </a:lnTo>
                <a:lnTo>
                  <a:pt x="9144" y="86868"/>
                </a:lnTo>
                <a:lnTo>
                  <a:pt x="559308" y="86868"/>
                </a:lnTo>
                <a:lnTo>
                  <a:pt x="559308" y="80772"/>
                </a:lnTo>
                <a:lnTo>
                  <a:pt x="563880" y="76200"/>
                </a:lnTo>
                <a:close/>
              </a:path>
              <a:path w="568959" h="86995">
                <a:moveTo>
                  <a:pt x="9144" y="86868"/>
                </a:moveTo>
                <a:lnTo>
                  <a:pt x="9144" y="80772"/>
                </a:lnTo>
                <a:lnTo>
                  <a:pt x="4572" y="76200"/>
                </a:lnTo>
                <a:lnTo>
                  <a:pt x="4572" y="86868"/>
                </a:lnTo>
                <a:lnTo>
                  <a:pt x="9144" y="86868"/>
                </a:lnTo>
                <a:close/>
              </a:path>
              <a:path w="568959" h="86995">
                <a:moveTo>
                  <a:pt x="563880" y="10668"/>
                </a:moveTo>
                <a:lnTo>
                  <a:pt x="559308" y="4572"/>
                </a:lnTo>
                <a:lnTo>
                  <a:pt x="559308" y="10668"/>
                </a:lnTo>
                <a:lnTo>
                  <a:pt x="563880" y="10668"/>
                </a:lnTo>
                <a:close/>
              </a:path>
              <a:path w="568959" h="86995">
                <a:moveTo>
                  <a:pt x="563880" y="76200"/>
                </a:moveTo>
                <a:lnTo>
                  <a:pt x="563880" y="10668"/>
                </a:lnTo>
                <a:lnTo>
                  <a:pt x="559308" y="10668"/>
                </a:lnTo>
                <a:lnTo>
                  <a:pt x="559308" y="76200"/>
                </a:lnTo>
                <a:lnTo>
                  <a:pt x="563880" y="76200"/>
                </a:lnTo>
                <a:close/>
              </a:path>
              <a:path w="568959" h="86995">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54" name="object 54"/>
          <p:cNvSpPr/>
          <p:nvPr/>
        </p:nvSpPr>
        <p:spPr>
          <a:xfrm>
            <a:off x="7482718" y="5606796"/>
            <a:ext cx="71755" cy="685800"/>
          </a:xfrm>
          <a:custGeom>
            <a:avLst/>
            <a:gdLst/>
            <a:ahLst/>
            <a:cxnLst/>
            <a:rect l="l" t="t" r="r" b="b"/>
            <a:pathLst>
              <a:path w="71754" h="685800">
                <a:moveTo>
                  <a:pt x="71628" y="685800"/>
                </a:moveTo>
                <a:lnTo>
                  <a:pt x="71628" y="36576"/>
                </a:lnTo>
                <a:lnTo>
                  <a:pt x="35052" y="0"/>
                </a:lnTo>
                <a:lnTo>
                  <a:pt x="0" y="36576"/>
                </a:lnTo>
                <a:lnTo>
                  <a:pt x="0" y="685800"/>
                </a:lnTo>
                <a:lnTo>
                  <a:pt x="71628" y="685800"/>
                </a:lnTo>
                <a:close/>
              </a:path>
            </a:pathLst>
          </a:custGeom>
          <a:solidFill>
            <a:srgbClr val="007BC3"/>
          </a:solidFill>
        </p:spPr>
        <p:txBody>
          <a:bodyPr wrap="square" lIns="0" tIns="0" rIns="0" bIns="0" rtlCol="0"/>
          <a:lstStyle/>
          <a:p/>
        </p:txBody>
      </p:sp>
      <p:sp>
        <p:nvSpPr>
          <p:cNvPr id="55" name="object 55"/>
          <p:cNvSpPr/>
          <p:nvPr/>
        </p:nvSpPr>
        <p:spPr>
          <a:xfrm>
            <a:off x="7478146" y="5602224"/>
            <a:ext cx="81280" cy="696595"/>
          </a:xfrm>
          <a:custGeom>
            <a:avLst/>
            <a:gdLst/>
            <a:ahLst/>
            <a:cxnLst/>
            <a:rect l="l" t="t" r="r" b="b"/>
            <a:pathLst>
              <a:path w="81279" h="696595">
                <a:moveTo>
                  <a:pt x="80772" y="693420"/>
                </a:moveTo>
                <a:lnTo>
                  <a:pt x="80772" y="39624"/>
                </a:lnTo>
                <a:lnTo>
                  <a:pt x="79248" y="38100"/>
                </a:lnTo>
                <a:lnTo>
                  <a:pt x="79248" y="36576"/>
                </a:lnTo>
                <a:lnTo>
                  <a:pt x="44196" y="1524"/>
                </a:lnTo>
                <a:lnTo>
                  <a:pt x="41148" y="0"/>
                </a:lnTo>
                <a:lnTo>
                  <a:pt x="38100" y="0"/>
                </a:lnTo>
                <a:lnTo>
                  <a:pt x="1524" y="36576"/>
                </a:lnTo>
                <a:lnTo>
                  <a:pt x="1524" y="38100"/>
                </a:lnTo>
                <a:lnTo>
                  <a:pt x="0" y="39624"/>
                </a:lnTo>
                <a:lnTo>
                  <a:pt x="0" y="693420"/>
                </a:lnTo>
                <a:lnTo>
                  <a:pt x="3048" y="696468"/>
                </a:lnTo>
                <a:lnTo>
                  <a:pt x="4572" y="696468"/>
                </a:lnTo>
                <a:lnTo>
                  <a:pt x="4572" y="685800"/>
                </a:lnTo>
                <a:lnTo>
                  <a:pt x="9144" y="685800"/>
                </a:lnTo>
                <a:lnTo>
                  <a:pt x="9144" y="44196"/>
                </a:lnTo>
                <a:lnTo>
                  <a:pt x="10668" y="41148"/>
                </a:lnTo>
                <a:lnTo>
                  <a:pt x="10668" y="42672"/>
                </a:lnTo>
                <a:lnTo>
                  <a:pt x="36576" y="16764"/>
                </a:lnTo>
                <a:lnTo>
                  <a:pt x="36576" y="9144"/>
                </a:lnTo>
                <a:lnTo>
                  <a:pt x="44196" y="9144"/>
                </a:lnTo>
                <a:lnTo>
                  <a:pt x="44196" y="16764"/>
                </a:lnTo>
                <a:lnTo>
                  <a:pt x="70104" y="42672"/>
                </a:lnTo>
                <a:lnTo>
                  <a:pt x="70104" y="41148"/>
                </a:lnTo>
                <a:lnTo>
                  <a:pt x="71628" y="44196"/>
                </a:lnTo>
                <a:lnTo>
                  <a:pt x="71628" y="685800"/>
                </a:lnTo>
                <a:lnTo>
                  <a:pt x="76200" y="685800"/>
                </a:lnTo>
                <a:lnTo>
                  <a:pt x="76200" y="696468"/>
                </a:lnTo>
                <a:lnTo>
                  <a:pt x="77724" y="696468"/>
                </a:lnTo>
                <a:lnTo>
                  <a:pt x="80772" y="693420"/>
                </a:lnTo>
                <a:close/>
              </a:path>
              <a:path w="81279" h="696595">
                <a:moveTo>
                  <a:pt x="76200" y="685800"/>
                </a:moveTo>
                <a:lnTo>
                  <a:pt x="4572" y="685800"/>
                </a:lnTo>
                <a:lnTo>
                  <a:pt x="10668" y="690372"/>
                </a:lnTo>
                <a:lnTo>
                  <a:pt x="10668" y="696468"/>
                </a:lnTo>
                <a:lnTo>
                  <a:pt x="70104" y="696468"/>
                </a:lnTo>
                <a:lnTo>
                  <a:pt x="70104" y="690372"/>
                </a:lnTo>
                <a:lnTo>
                  <a:pt x="76200" y="685800"/>
                </a:lnTo>
                <a:close/>
              </a:path>
              <a:path w="81279" h="696595">
                <a:moveTo>
                  <a:pt x="10668" y="696468"/>
                </a:moveTo>
                <a:lnTo>
                  <a:pt x="10668" y="690372"/>
                </a:lnTo>
                <a:lnTo>
                  <a:pt x="4572" y="685800"/>
                </a:lnTo>
                <a:lnTo>
                  <a:pt x="4572" y="696468"/>
                </a:lnTo>
                <a:lnTo>
                  <a:pt x="10668" y="696468"/>
                </a:lnTo>
                <a:close/>
              </a:path>
              <a:path w="81279" h="696595">
                <a:moveTo>
                  <a:pt x="10668" y="42672"/>
                </a:moveTo>
                <a:lnTo>
                  <a:pt x="10668" y="41148"/>
                </a:lnTo>
                <a:lnTo>
                  <a:pt x="9144" y="44196"/>
                </a:lnTo>
                <a:lnTo>
                  <a:pt x="10668" y="42672"/>
                </a:lnTo>
                <a:close/>
              </a:path>
              <a:path w="81279" h="696595">
                <a:moveTo>
                  <a:pt x="10668" y="685800"/>
                </a:moveTo>
                <a:lnTo>
                  <a:pt x="10668" y="42672"/>
                </a:lnTo>
                <a:lnTo>
                  <a:pt x="9144" y="44196"/>
                </a:lnTo>
                <a:lnTo>
                  <a:pt x="9144" y="685800"/>
                </a:lnTo>
                <a:lnTo>
                  <a:pt x="10668" y="685800"/>
                </a:lnTo>
                <a:close/>
              </a:path>
              <a:path w="81279" h="696595">
                <a:moveTo>
                  <a:pt x="44196" y="9144"/>
                </a:moveTo>
                <a:lnTo>
                  <a:pt x="36576" y="9144"/>
                </a:lnTo>
                <a:lnTo>
                  <a:pt x="40386" y="12954"/>
                </a:lnTo>
                <a:lnTo>
                  <a:pt x="44196" y="9144"/>
                </a:lnTo>
                <a:close/>
              </a:path>
              <a:path w="81279" h="696595">
                <a:moveTo>
                  <a:pt x="40386" y="12954"/>
                </a:moveTo>
                <a:lnTo>
                  <a:pt x="36576" y="9144"/>
                </a:lnTo>
                <a:lnTo>
                  <a:pt x="36576" y="16764"/>
                </a:lnTo>
                <a:lnTo>
                  <a:pt x="40386" y="12954"/>
                </a:lnTo>
                <a:close/>
              </a:path>
              <a:path w="81279" h="696595">
                <a:moveTo>
                  <a:pt x="44196" y="16764"/>
                </a:moveTo>
                <a:lnTo>
                  <a:pt x="44196" y="9144"/>
                </a:lnTo>
                <a:lnTo>
                  <a:pt x="40386" y="12954"/>
                </a:lnTo>
                <a:lnTo>
                  <a:pt x="44196" y="16764"/>
                </a:lnTo>
                <a:close/>
              </a:path>
              <a:path w="81279" h="696595">
                <a:moveTo>
                  <a:pt x="71628" y="44196"/>
                </a:moveTo>
                <a:lnTo>
                  <a:pt x="70104" y="41148"/>
                </a:lnTo>
                <a:lnTo>
                  <a:pt x="70104" y="42672"/>
                </a:lnTo>
                <a:lnTo>
                  <a:pt x="71628" y="44196"/>
                </a:lnTo>
                <a:close/>
              </a:path>
              <a:path w="81279" h="696595">
                <a:moveTo>
                  <a:pt x="71628" y="685800"/>
                </a:moveTo>
                <a:lnTo>
                  <a:pt x="71628" y="44196"/>
                </a:lnTo>
                <a:lnTo>
                  <a:pt x="70104" y="42672"/>
                </a:lnTo>
                <a:lnTo>
                  <a:pt x="70104" y="685800"/>
                </a:lnTo>
                <a:lnTo>
                  <a:pt x="71628" y="685800"/>
                </a:lnTo>
                <a:close/>
              </a:path>
              <a:path w="81279" h="696595">
                <a:moveTo>
                  <a:pt x="76200" y="696468"/>
                </a:moveTo>
                <a:lnTo>
                  <a:pt x="76200" y="685800"/>
                </a:lnTo>
                <a:lnTo>
                  <a:pt x="70104" y="690372"/>
                </a:lnTo>
                <a:lnTo>
                  <a:pt x="70104" y="696468"/>
                </a:lnTo>
                <a:lnTo>
                  <a:pt x="76200" y="696468"/>
                </a:lnTo>
                <a:close/>
              </a:path>
            </a:pathLst>
          </a:custGeom>
          <a:solidFill>
            <a:srgbClr val="6D6E70"/>
          </a:solidFill>
        </p:spPr>
        <p:txBody>
          <a:bodyPr wrap="square" lIns="0" tIns="0" rIns="0" bIns="0" rtlCol="0"/>
          <a:lstStyle/>
          <a:p/>
        </p:txBody>
      </p:sp>
      <p:sp>
        <p:nvSpPr>
          <p:cNvPr id="56" name="object 56"/>
          <p:cNvSpPr/>
          <p:nvPr/>
        </p:nvSpPr>
        <p:spPr>
          <a:xfrm>
            <a:off x="7251070" y="6330696"/>
            <a:ext cx="558165" cy="0"/>
          </a:xfrm>
          <a:custGeom>
            <a:avLst/>
            <a:gdLst/>
            <a:ahLst/>
            <a:cxnLst/>
            <a:rect l="l" t="t" r="r" b="b"/>
            <a:pathLst>
              <a:path w="558165" h="0">
                <a:moveTo>
                  <a:pt x="0" y="0"/>
                </a:moveTo>
                <a:lnTo>
                  <a:pt x="557784" y="0"/>
                </a:lnTo>
              </a:path>
            </a:pathLst>
          </a:custGeom>
          <a:ln w="76200">
            <a:solidFill>
              <a:srgbClr val="007BC3"/>
            </a:solidFill>
          </a:ln>
        </p:spPr>
        <p:txBody>
          <a:bodyPr wrap="square" lIns="0" tIns="0" rIns="0" bIns="0" rtlCol="0"/>
          <a:lstStyle/>
          <a:p/>
        </p:txBody>
      </p:sp>
      <p:sp>
        <p:nvSpPr>
          <p:cNvPr id="57" name="object 57"/>
          <p:cNvSpPr/>
          <p:nvPr/>
        </p:nvSpPr>
        <p:spPr>
          <a:xfrm>
            <a:off x="7244974" y="6288024"/>
            <a:ext cx="568960" cy="86995"/>
          </a:xfrm>
          <a:custGeom>
            <a:avLst/>
            <a:gdLst/>
            <a:ahLst/>
            <a:cxnLst/>
            <a:rect l="l" t="t" r="r" b="b"/>
            <a:pathLst>
              <a:path w="568959" h="86995">
                <a:moveTo>
                  <a:pt x="568452" y="83820"/>
                </a:moveTo>
                <a:lnTo>
                  <a:pt x="568452" y="3048"/>
                </a:lnTo>
                <a:lnTo>
                  <a:pt x="566928" y="0"/>
                </a:lnTo>
                <a:lnTo>
                  <a:pt x="3048" y="0"/>
                </a:lnTo>
                <a:lnTo>
                  <a:pt x="0" y="3048"/>
                </a:lnTo>
                <a:lnTo>
                  <a:pt x="0" y="83820"/>
                </a:lnTo>
                <a:lnTo>
                  <a:pt x="3048" y="86868"/>
                </a:lnTo>
                <a:lnTo>
                  <a:pt x="6096" y="86868"/>
                </a:lnTo>
                <a:lnTo>
                  <a:pt x="6096" y="10668"/>
                </a:lnTo>
                <a:lnTo>
                  <a:pt x="10668" y="4572"/>
                </a:lnTo>
                <a:lnTo>
                  <a:pt x="10668" y="10668"/>
                </a:lnTo>
                <a:lnTo>
                  <a:pt x="559308" y="10668"/>
                </a:lnTo>
                <a:lnTo>
                  <a:pt x="559308" y="4572"/>
                </a:lnTo>
                <a:lnTo>
                  <a:pt x="563880" y="10668"/>
                </a:lnTo>
                <a:lnTo>
                  <a:pt x="563880" y="86868"/>
                </a:lnTo>
                <a:lnTo>
                  <a:pt x="566928" y="86868"/>
                </a:lnTo>
                <a:lnTo>
                  <a:pt x="568452" y="83820"/>
                </a:lnTo>
                <a:close/>
              </a:path>
              <a:path w="568959" h="86995">
                <a:moveTo>
                  <a:pt x="10668" y="10668"/>
                </a:moveTo>
                <a:lnTo>
                  <a:pt x="10668" y="4572"/>
                </a:lnTo>
                <a:lnTo>
                  <a:pt x="6096" y="10668"/>
                </a:lnTo>
                <a:lnTo>
                  <a:pt x="10668" y="10668"/>
                </a:lnTo>
                <a:close/>
              </a:path>
              <a:path w="568959" h="86995">
                <a:moveTo>
                  <a:pt x="10668" y="76200"/>
                </a:moveTo>
                <a:lnTo>
                  <a:pt x="10668" y="10668"/>
                </a:lnTo>
                <a:lnTo>
                  <a:pt x="6096" y="10668"/>
                </a:lnTo>
                <a:lnTo>
                  <a:pt x="6096" y="76200"/>
                </a:lnTo>
                <a:lnTo>
                  <a:pt x="10668" y="76200"/>
                </a:lnTo>
                <a:close/>
              </a:path>
              <a:path w="568959" h="86995">
                <a:moveTo>
                  <a:pt x="563880" y="76200"/>
                </a:moveTo>
                <a:lnTo>
                  <a:pt x="6096" y="76200"/>
                </a:lnTo>
                <a:lnTo>
                  <a:pt x="10668" y="80772"/>
                </a:lnTo>
                <a:lnTo>
                  <a:pt x="10668" y="86868"/>
                </a:lnTo>
                <a:lnTo>
                  <a:pt x="559308" y="86868"/>
                </a:lnTo>
                <a:lnTo>
                  <a:pt x="559308" y="80772"/>
                </a:lnTo>
                <a:lnTo>
                  <a:pt x="563880" y="76200"/>
                </a:lnTo>
                <a:close/>
              </a:path>
              <a:path w="568959" h="86995">
                <a:moveTo>
                  <a:pt x="10668" y="86868"/>
                </a:moveTo>
                <a:lnTo>
                  <a:pt x="10668" y="80772"/>
                </a:lnTo>
                <a:lnTo>
                  <a:pt x="6096" y="76200"/>
                </a:lnTo>
                <a:lnTo>
                  <a:pt x="6096" y="86868"/>
                </a:lnTo>
                <a:lnTo>
                  <a:pt x="10668" y="86868"/>
                </a:lnTo>
                <a:close/>
              </a:path>
              <a:path w="568959" h="86995">
                <a:moveTo>
                  <a:pt x="563880" y="10668"/>
                </a:moveTo>
                <a:lnTo>
                  <a:pt x="559308" y="4572"/>
                </a:lnTo>
                <a:lnTo>
                  <a:pt x="559308" y="10668"/>
                </a:lnTo>
                <a:lnTo>
                  <a:pt x="563880" y="10668"/>
                </a:lnTo>
                <a:close/>
              </a:path>
              <a:path w="568959" h="86995">
                <a:moveTo>
                  <a:pt x="563880" y="76200"/>
                </a:moveTo>
                <a:lnTo>
                  <a:pt x="563880" y="10668"/>
                </a:lnTo>
                <a:lnTo>
                  <a:pt x="559308" y="10668"/>
                </a:lnTo>
                <a:lnTo>
                  <a:pt x="559308" y="76200"/>
                </a:lnTo>
                <a:lnTo>
                  <a:pt x="563880" y="76200"/>
                </a:lnTo>
                <a:close/>
              </a:path>
              <a:path w="568959" h="86995">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58" name="object 58"/>
          <p:cNvSpPr/>
          <p:nvPr/>
        </p:nvSpPr>
        <p:spPr>
          <a:xfrm>
            <a:off x="7272406" y="6121908"/>
            <a:ext cx="492759" cy="152400"/>
          </a:xfrm>
          <a:custGeom>
            <a:avLst/>
            <a:gdLst/>
            <a:ahLst/>
            <a:cxnLst/>
            <a:rect l="l" t="t" r="r" b="b"/>
            <a:pathLst>
              <a:path w="492759" h="152400">
                <a:moveTo>
                  <a:pt x="492252" y="126492"/>
                </a:moveTo>
                <a:lnTo>
                  <a:pt x="492252" y="25908"/>
                </a:lnTo>
                <a:lnTo>
                  <a:pt x="490347" y="15430"/>
                </a:lnTo>
                <a:lnTo>
                  <a:pt x="485013" y="7239"/>
                </a:lnTo>
                <a:lnTo>
                  <a:pt x="476821" y="1905"/>
                </a:lnTo>
                <a:lnTo>
                  <a:pt x="466344" y="0"/>
                </a:lnTo>
                <a:lnTo>
                  <a:pt x="25908" y="0"/>
                </a:lnTo>
                <a:lnTo>
                  <a:pt x="15430" y="1905"/>
                </a:lnTo>
                <a:lnTo>
                  <a:pt x="7239" y="7239"/>
                </a:lnTo>
                <a:lnTo>
                  <a:pt x="1905" y="15430"/>
                </a:lnTo>
                <a:lnTo>
                  <a:pt x="0" y="25908"/>
                </a:lnTo>
                <a:lnTo>
                  <a:pt x="0" y="126492"/>
                </a:lnTo>
                <a:lnTo>
                  <a:pt x="1905" y="136969"/>
                </a:lnTo>
                <a:lnTo>
                  <a:pt x="7239" y="145161"/>
                </a:lnTo>
                <a:lnTo>
                  <a:pt x="15430" y="150495"/>
                </a:lnTo>
                <a:lnTo>
                  <a:pt x="25908" y="152400"/>
                </a:lnTo>
                <a:lnTo>
                  <a:pt x="466344" y="152400"/>
                </a:lnTo>
                <a:lnTo>
                  <a:pt x="476821" y="150495"/>
                </a:lnTo>
                <a:lnTo>
                  <a:pt x="485013" y="145161"/>
                </a:lnTo>
                <a:lnTo>
                  <a:pt x="490347" y="136969"/>
                </a:lnTo>
                <a:lnTo>
                  <a:pt x="492252" y="126492"/>
                </a:lnTo>
                <a:close/>
              </a:path>
            </a:pathLst>
          </a:custGeom>
          <a:solidFill>
            <a:srgbClr val="E8612C"/>
          </a:solidFill>
        </p:spPr>
        <p:txBody>
          <a:bodyPr wrap="square" lIns="0" tIns="0" rIns="0" bIns="0" rtlCol="0"/>
          <a:lstStyle/>
          <a:p/>
        </p:txBody>
      </p:sp>
      <p:sp>
        <p:nvSpPr>
          <p:cNvPr id="59" name="object 59"/>
          <p:cNvSpPr/>
          <p:nvPr/>
        </p:nvSpPr>
        <p:spPr>
          <a:xfrm>
            <a:off x="7267834" y="6117336"/>
            <a:ext cx="501650" cy="161925"/>
          </a:xfrm>
          <a:custGeom>
            <a:avLst/>
            <a:gdLst/>
            <a:ahLst/>
            <a:cxnLst/>
            <a:rect l="l" t="t" r="r" b="b"/>
            <a:pathLst>
              <a:path w="501650" h="161925">
                <a:moveTo>
                  <a:pt x="4572" y="147828"/>
                </a:moveTo>
                <a:lnTo>
                  <a:pt x="4572" y="13716"/>
                </a:lnTo>
                <a:lnTo>
                  <a:pt x="3048" y="18288"/>
                </a:lnTo>
                <a:lnTo>
                  <a:pt x="1524" y="18288"/>
                </a:lnTo>
                <a:lnTo>
                  <a:pt x="0" y="22860"/>
                </a:lnTo>
                <a:lnTo>
                  <a:pt x="0" y="138684"/>
                </a:lnTo>
                <a:lnTo>
                  <a:pt x="1524" y="143256"/>
                </a:lnTo>
                <a:lnTo>
                  <a:pt x="3048" y="143256"/>
                </a:lnTo>
                <a:lnTo>
                  <a:pt x="4572" y="147828"/>
                </a:lnTo>
                <a:close/>
              </a:path>
              <a:path w="501650" h="161925">
                <a:moveTo>
                  <a:pt x="9144" y="152400"/>
                </a:moveTo>
                <a:lnTo>
                  <a:pt x="9144" y="9144"/>
                </a:lnTo>
                <a:lnTo>
                  <a:pt x="7620" y="9144"/>
                </a:lnTo>
                <a:lnTo>
                  <a:pt x="4572" y="12192"/>
                </a:lnTo>
                <a:lnTo>
                  <a:pt x="4572" y="149352"/>
                </a:lnTo>
                <a:lnTo>
                  <a:pt x="7620" y="152400"/>
                </a:lnTo>
                <a:lnTo>
                  <a:pt x="9144" y="152400"/>
                </a:lnTo>
                <a:close/>
              </a:path>
              <a:path w="501650" h="161925">
                <a:moveTo>
                  <a:pt x="18288" y="12192"/>
                </a:moveTo>
                <a:lnTo>
                  <a:pt x="18288" y="3048"/>
                </a:lnTo>
                <a:lnTo>
                  <a:pt x="13716" y="4572"/>
                </a:lnTo>
                <a:lnTo>
                  <a:pt x="12192" y="4572"/>
                </a:lnTo>
                <a:lnTo>
                  <a:pt x="9144" y="7620"/>
                </a:lnTo>
                <a:lnTo>
                  <a:pt x="9144" y="25908"/>
                </a:lnTo>
                <a:lnTo>
                  <a:pt x="10668" y="21336"/>
                </a:lnTo>
                <a:lnTo>
                  <a:pt x="10668" y="22860"/>
                </a:lnTo>
                <a:lnTo>
                  <a:pt x="12192" y="20574"/>
                </a:lnTo>
                <a:lnTo>
                  <a:pt x="12192" y="18288"/>
                </a:lnTo>
                <a:lnTo>
                  <a:pt x="18288" y="12192"/>
                </a:lnTo>
                <a:close/>
              </a:path>
              <a:path w="501650" h="161925">
                <a:moveTo>
                  <a:pt x="13716" y="143256"/>
                </a:moveTo>
                <a:lnTo>
                  <a:pt x="10668" y="138684"/>
                </a:lnTo>
                <a:lnTo>
                  <a:pt x="10668" y="140208"/>
                </a:lnTo>
                <a:lnTo>
                  <a:pt x="9144" y="135636"/>
                </a:lnTo>
                <a:lnTo>
                  <a:pt x="9144" y="153924"/>
                </a:lnTo>
                <a:lnTo>
                  <a:pt x="12192" y="156972"/>
                </a:lnTo>
                <a:lnTo>
                  <a:pt x="12192" y="143256"/>
                </a:lnTo>
                <a:lnTo>
                  <a:pt x="13716" y="143256"/>
                </a:lnTo>
                <a:close/>
              </a:path>
              <a:path w="501650" h="161925">
                <a:moveTo>
                  <a:pt x="13716" y="18288"/>
                </a:moveTo>
                <a:lnTo>
                  <a:pt x="12192" y="18288"/>
                </a:lnTo>
                <a:lnTo>
                  <a:pt x="12192" y="20574"/>
                </a:lnTo>
                <a:lnTo>
                  <a:pt x="13716" y="18288"/>
                </a:lnTo>
                <a:close/>
              </a:path>
              <a:path w="501650" h="161925">
                <a:moveTo>
                  <a:pt x="18288" y="158496"/>
                </a:moveTo>
                <a:lnTo>
                  <a:pt x="18288" y="149352"/>
                </a:lnTo>
                <a:lnTo>
                  <a:pt x="12192" y="143256"/>
                </a:lnTo>
                <a:lnTo>
                  <a:pt x="12192" y="156972"/>
                </a:lnTo>
                <a:lnTo>
                  <a:pt x="13716" y="156972"/>
                </a:lnTo>
                <a:lnTo>
                  <a:pt x="18288" y="158496"/>
                </a:lnTo>
                <a:close/>
              </a:path>
              <a:path w="501650" h="161925">
                <a:moveTo>
                  <a:pt x="483108" y="13716"/>
                </a:moveTo>
                <a:lnTo>
                  <a:pt x="483108" y="1524"/>
                </a:lnTo>
                <a:lnTo>
                  <a:pt x="478536" y="0"/>
                </a:lnTo>
                <a:lnTo>
                  <a:pt x="22860" y="0"/>
                </a:lnTo>
                <a:lnTo>
                  <a:pt x="18288" y="1524"/>
                </a:lnTo>
                <a:lnTo>
                  <a:pt x="18288" y="13716"/>
                </a:lnTo>
                <a:lnTo>
                  <a:pt x="21336" y="11684"/>
                </a:lnTo>
                <a:lnTo>
                  <a:pt x="21336" y="10668"/>
                </a:lnTo>
                <a:lnTo>
                  <a:pt x="25908" y="9144"/>
                </a:lnTo>
                <a:lnTo>
                  <a:pt x="475488" y="9144"/>
                </a:lnTo>
                <a:lnTo>
                  <a:pt x="480060" y="10668"/>
                </a:lnTo>
                <a:lnTo>
                  <a:pt x="480060" y="11684"/>
                </a:lnTo>
                <a:lnTo>
                  <a:pt x="483108" y="13716"/>
                </a:lnTo>
                <a:close/>
              </a:path>
              <a:path w="501650" h="161925">
                <a:moveTo>
                  <a:pt x="22860" y="150876"/>
                </a:moveTo>
                <a:lnTo>
                  <a:pt x="18288" y="147828"/>
                </a:lnTo>
                <a:lnTo>
                  <a:pt x="18288" y="160020"/>
                </a:lnTo>
                <a:lnTo>
                  <a:pt x="21336" y="161036"/>
                </a:lnTo>
                <a:lnTo>
                  <a:pt x="21336" y="150876"/>
                </a:lnTo>
                <a:lnTo>
                  <a:pt x="22860" y="150876"/>
                </a:lnTo>
                <a:close/>
              </a:path>
              <a:path w="501650" h="161925">
                <a:moveTo>
                  <a:pt x="22860" y="10668"/>
                </a:moveTo>
                <a:lnTo>
                  <a:pt x="21336" y="10668"/>
                </a:lnTo>
                <a:lnTo>
                  <a:pt x="21336" y="11684"/>
                </a:lnTo>
                <a:lnTo>
                  <a:pt x="22860" y="10668"/>
                </a:lnTo>
                <a:close/>
              </a:path>
              <a:path w="501650" h="161925">
                <a:moveTo>
                  <a:pt x="480060" y="161036"/>
                </a:moveTo>
                <a:lnTo>
                  <a:pt x="480060" y="150876"/>
                </a:lnTo>
                <a:lnTo>
                  <a:pt x="475488" y="152400"/>
                </a:lnTo>
                <a:lnTo>
                  <a:pt x="25908" y="152400"/>
                </a:lnTo>
                <a:lnTo>
                  <a:pt x="21336" y="150876"/>
                </a:lnTo>
                <a:lnTo>
                  <a:pt x="21336" y="161036"/>
                </a:lnTo>
                <a:lnTo>
                  <a:pt x="22860" y="161544"/>
                </a:lnTo>
                <a:lnTo>
                  <a:pt x="478536" y="161544"/>
                </a:lnTo>
                <a:lnTo>
                  <a:pt x="480060" y="161036"/>
                </a:lnTo>
                <a:close/>
              </a:path>
              <a:path w="501650" h="161925">
                <a:moveTo>
                  <a:pt x="480060" y="11684"/>
                </a:moveTo>
                <a:lnTo>
                  <a:pt x="480060" y="10668"/>
                </a:lnTo>
                <a:lnTo>
                  <a:pt x="478536" y="10668"/>
                </a:lnTo>
                <a:lnTo>
                  <a:pt x="480060" y="11684"/>
                </a:lnTo>
                <a:close/>
              </a:path>
              <a:path w="501650" h="161925">
                <a:moveTo>
                  <a:pt x="483108" y="160020"/>
                </a:moveTo>
                <a:lnTo>
                  <a:pt x="483108" y="147828"/>
                </a:lnTo>
                <a:lnTo>
                  <a:pt x="478536" y="150876"/>
                </a:lnTo>
                <a:lnTo>
                  <a:pt x="480060" y="150876"/>
                </a:lnTo>
                <a:lnTo>
                  <a:pt x="480060" y="161036"/>
                </a:lnTo>
                <a:lnTo>
                  <a:pt x="483108" y="160020"/>
                </a:lnTo>
                <a:close/>
              </a:path>
              <a:path w="501650" h="161925">
                <a:moveTo>
                  <a:pt x="492252" y="25908"/>
                </a:moveTo>
                <a:lnTo>
                  <a:pt x="492252" y="7620"/>
                </a:lnTo>
                <a:lnTo>
                  <a:pt x="489204" y="4572"/>
                </a:lnTo>
                <a:lnTo>
                  <a:pt x="487680" y="4572"/>
                </a:lnTo>
                <a:lnTo>
                  <a:pt x="483108" y="3048"/>
                </a:lnTo>
                <a:lnTo>
                  <a:pt x="483108" y="12192"/>
                </a:lnTo>
                <a:lnTo>
                  <a:pt x="489204" y="18288"/>
                </a:lnTo>
                <a:lnTo>
                  <a:pt x="489204" y="20574"/>
                </a:lnTo>
                <a:lnTo>
                  <a:pt x="490728" y="22860"/>
                </a:lnTo>
                <a:lnTo>
                  <a:pt x="490728" y="21336"/>
                </a:lnTo>
                <a:lnTo>
                  <a:pt x="492252" y="25908"/>
                </a:lnTo>
                <a:close/>
              </a:path>
              <a:path w="501650" h="161925">
                <a:moveTo>
                  <a:pt x="489204" y="156972"/>
                </a:moveTo>
                <a:lnTo>
                  <a:pt x="489204" y="143256"/>
                </a:lnTo>
                <a:lnTo>
                  <a:pt x="483108" y="149352"/>
                </a:lnTo>
                <a:lnTo>
                  <a:pt x="483108" y="158496"/>
                </a:lnTo>
                <a:lnTo>
                  <a:pt x="487680" y="156972"/>
                </a:lnTo>
                <a:lnTo>
                  <a:pt x="489204" y="156972"/>
                </a:lnTo>
                <a:close/>
              </a:path>
              <a:path w="501650" h="161925">
                <a:moveTo>
                  <a:pt x="489204" y="20574"/>
                </a:moveTo>
                <a:lnTo>
                  <a:pt x="489204" y="18288"/>
                </a:lnTo>
                <a:lnTo>
                  <a:pt x="487680" y="18288"/>
                </a:lnTo>
                <a:lnTo>
                  <a:pt x="489204" y="20574"/>
                </a:lnTo>
                <a:close/>
              </a:path>
              <a:path w="501650" h="161925">
                <a:moveTo>
                  <a:pt x="492252" y="153924"/>
                </a:moveTo>
                <a:lnTo>
                  <a:pt x="492252" y="135636"/>
                </a:lnTo>
                <a:lnTo>
                  <a:pt x="490728" y="140208"/>
                </a:lnTo>
                <a:lnTo>
                  <a:pt x="490728" y="138684"/>
                </a:lnTo>
                <a:lnTo>
                  <a:pt x="487680" y="143256"/>
                </a:lnTo>
                <a:lnTo>
                  <a:pt x="489204" y="143256"/>
                </a:lnTo>
                <a:lnTo>
                  <a:pt x="489204" y="156972"/>
                </a:lnTo>
                <a:lnTo>
                  <a:pt x="492252" y="153924"/>
                </a:lnTo>
                <a:close/>
              </a:path>
              <a:path w="501650" h="161925">
                <a:moveTo>
                  <a:pt x="496824" y="149352"/>
                </a:moveTo>
                <a:lnTo>
                  <a:pt x="496824" y="12192"/>
                </a:lnTo>
                <a:lnTo>
                  <a:pt x="493776" y="9144"/>
                </a:lnTo>
                <a:lnTo>
                  <a:pt x="492252" y="9144"/>
                </a:lnTo>
                <a:lnTo>
                  <a:pt x="492252" y="152400"/>
                </a:lnTo>
                <a:lnTo>
                  <a:pt x="493776" y="152400"/>
                </a:lnTo>
                <a:lnTo>
                  <a:pt x="496824" y="149352"/>
                </a:lnTo>
                <a:close/>
              </a:path>
              <a:path w="501650" h="161925">
                <a:moveTo>
                  <a:pt x="501396" y="138684"/>
                </a:moveTo>
                <a:lnTo>
                  <a:pt x="501396" y="22860"/>
                </a:lnTo>
                <a:lnTo>
                  <a:pt x="499872" y="18288"/>
                </a:lnTo>
                <a:lnTo>
                  <a:pt x="498348" y="18288"/>
                </a:lnTo>
                <a:lnTo>
                  <a:pt x="496824" y="13716"/>
                </a:lnTo>
                <a:lnTo>
                  <a:pt x="496824" y="147828"/>
                </a:lnTo>
                <a:lnTo>
                  <a:pt x="498348" y="143256"/>
                </a:lnTo>
                <a:lnTo>
                  <a:pt x="499872" y="143256"/>
                </a:lnTo>
                <a:lnTo>
                  <a:pt x="501396" y="138684"/>
                </a:lnTo>
                <a:close/>
              </a:path>
            </a:pathLst>
          </a:custGeom>
          <a:solidFill>
            <a:srgbClr val="6D6E70"/>
          </a:solidFill>
        </p:spPr>
        <p:txBody>
          <a:bodyPr wrap="square" lIns="0" tIns="0" rIns="0" bIns="0" rtlCol="0"/>
          <a:lstStyle/>
          <a:p/>
        </p:txBody>
      </p:sp>
      <p:sp>
        <p:nvSpPr>
          <p:cNvPr id="60" name="object 60"/>
          <p:cNvSpPr/>
          <p:nvPr/>
        </p:nvSpPr>
        <p:spPr>
          <a:xfrm>
            <a:off x="7316602" y="5954268"/>
            <a:ext cx="422275" cy="152400"/>
          </a:xfrm>
          <a:custGeom>
            <a:avLst/>
            <a:gdLst/>
            <a:ahLst/>
            <a:cxnLst/>
            <a:rect l="l" t="t" r="r" b="b"/>
            <a:pathLst>
              <a:path w="422275" h="152400">
                <a:moveTo>
                  <a:pt x="422148" y="126492"/>
                </a:moveTo>
                <a:lnTo>
                  <a:pt x="422148" y="24384"/>
                </a:lnTo>
                <a:lnTo>
                  <a:pt x="420028" y="14787"/>
                </a:lnTo>
                <a:lnTo>
                  <a:pt x="414337" y="7048"/>
                </a:lnTo>
                <a:lnTo>
                  <a:pt x="406074" y="1881"/>
                </a:lnTo>
                <a:lnTo>
                  <a:pt x="396240" y="0"/>
                </a:lnTo>
                <a:lnTo>
                  <a:pt x="24384" y="0"/>
                </a:lnTo>
                <a:lnTo>
                  <a:pt x="14787" y="1881"/>
                </a:lnTo>
                <a:lnTo>
                  <a:pt x="7048" y="7048"/>
                </a:lnTo>
                <a:lnTo>
                  <a:pt x="1881" y="14787"/>
                </a:lnTo>
                <a:lnTo>
                  <a:pt x="0" y="24384"/>
                </a:lnTo>
                <a:lnTo>
                  <a:pt x="0" y="126492"/>
                </a:lnTo>
                <a:lnTo>
                  <a:pt x="1881" y="136326"/>
                </a:lnTo>
                <a:lnTo>
                  <a:pt x="7048" y="144589"/>
                </a:lnTo>
                <a:lnTo>
                  <a:pt x="14787" y="150280"/>
                </a:lnTo>
                <a:lnTo>
                  <a:pt x="24384" y="152400"/>
                </a:lnTo>
                <a:lnTo>
                  <a:pt x="396240" y="152400"/>
                </a:lnTo>
                <a:lnTo>
                  <a:pt x="406074" y="150280"/>
                </a:lnTo>
                <a:lnTo>
                  <a:pt x="414337" y="144589"/>
                </a:lnTo>
                <a:lnTo>
                  <a:pt x="420028" y="136326"/>
                </a:lnTo>
                <a:lnTo>
                  <a:pt x="422148" y="126492"/>
                </a:lnTo>
                <a:close/>
              </a:path>
            </a:pathLst>
          </a:custGeom>
          <a:solidFill>
            <a:srgbClr val="00AF4F"/>
          </a:solidFill>
        </p:spPr>
        <p:txBody>
          <a:bodyPr wrap="square" lIns="0" tIns="0" rIns="0" bIns="0" rtlCol="0"/>
          <a:lstStyle/>
          <a:p/>
        </p:txBody>
      </p:sp>
      <p:sp>
        <p:nvSpPr>
          <p:cNvPr id="61" name="object 61"/>
          <p:cNvSpPr/>
          <p:nvPr/>
        </p:nvSpPr>
        <p:spPr>
          <a:xfrm>
            <a:off x="7312030" y="5949696"/>
            <a:ext cx="431800" cy="161925"/>
          </a:xfrm>
          <a:custGeom>
            <a:avLst/>
            <a:gdLst/>
            <a:ahLst/>
            <a:cxnLst/>
            <a:rect l="l" t="t" r="r" b="b"/>
            <a:pathLst>
              <a:path w="431800" h="161925">
                <a:moveTo>
                  <a:pt x="422148" y="30480"/>
                </a:moveTo>
                <a:lnTo>
                  <a:pt x="422148" y="7620"/>
                </a:lnTo>
                <a:lnTo>
                  <a:pt x="413004" y="1524"/>
                </a:lnTo>
                <a:lnTo>
                  <a:pt x="406908" y="0"/>
                </a:lnTo>
                <a:lnTo>
                  <a:pt x="22860" y="0"/>
                </a:lnTo>
                <a:lnTo>
                  <a:pt x="18288" y="1524"/>
                </a:lnTo>
                <a:lnTo>
                  <a:pt x="16764" y="1524"/>
                </a:lnTo>
                <a:lnTo>
                  <a:pt x="13716" y="4572"/>
                </a:lnTo>
                <a:lnTo>
                  <a:pt x="12192" y="4572"/>
                </a:lnTo>
                <a:lnTo>
                  <a:pt x="9144" y="7620"/>
                </a:lnTo>
                <a:lnTo>
                  <a:pt x="7620" y="7620"/>
                </a:lnTo>
                <a:lnTo>
                  <a:pt x="7620" y="9144"/>
                </a:lnTo>
                <a:lnTo>
                  <a:pt x="4572" y="12192"/>
                </a:lnTo>
                <a:lnTo>
                  <a:pt x="4572" y="13716"/>
                </a:lnTo>
                <a:lnTo>
                  <a:pt x="1524" y="16764"/>
                </a:lnTo>
                <a:lnTo>
                  <a:pt x="1524" y="18288"/>
                </a:lnTo>
                <a:lnTo>
                  <a:pt x="0" y="22860"/>
                </a:lnTo>
                <a:lnTo>
                  <a:pt x="0" y="137160"/>
                </a:lnTo>
                <a:lnTo>
                  <a:pt x="1524" y="143256"/>
                </a:lnTo>
                <a:lnTo>
                  <a:pt x="7620" y="152400"/>
                </a:lnTo>
                <a:lnTo>
                  <a:pt x="9144" y="152400"/>
                </a:lnTo>
                <a:lnTo>
                  <a:pt x="9144" y="25908"/>
                </a:lnTo>
                <a:lnTo>
                  <a:pt x="10668" y="21336"/>
                </a:lnTo>
                <a:lnTo>
                  <a:pt x="12192" y="18288"/>
                </a:lnTo>
                <a:lnTo>
                  <a:pt x="18288" y="12192"/>
                </a:lnTo>
                <a:lnTo>
                  <a:pt x="21336" y="10668"/>
                </a:lnTo>
                <a:lnTo>
                  <a:pt x="24384" y="9652"/>
                </a:lnTo>
                <a:lnTo>
                  <a:pt x="24384" y="9144"/>
                </a:lnTo>
                <a:lnTo>
                  <a:pt x="405384" y="9144"/>
                </a:lnTo>
                <a:lnTo>
                  <a:pt x="409956" y="10668"/>
                </a:lnTo>
                <a:lnTo>
                  <a:pt x="409956" y="11176"/>
                </a:lnTo>
                <a:lnTo>
                  <a:pt x="413004" y="12192"/>
                </a:lnTo>
                <a:lnTo>
                  <a:pt x="413004" y="13208"/>
                </a:lnTo>
                <a:lnTo>
                  <a:pt x="416052" y="15240"/>
                </a:lnTo>
                <a:lnTo>
                  <a:pt x="416052" y="16764"/>
                </a:lnTo>
                <a:lnTo>
                  <a:pt x="420624" y="21336"/>
                </a:lnTo>
                <a:lnTo>
                  <a:pt x="420624" y="24384"/>
                </a:lnTo>
                <a:lnTo>
                  <a:pt x="422148" y="30480"/>
                </a:lnTo>
                <a:close/>
              </a:path>
              <a:path w="431800" h="161925">
                <a:moveTo>
                  <a:pt x="12192" y="155448"/>
                </a:moveTo>
                <a:lnTo>
                  <a:pt x="12192" y="143256"/>
                </a:lnTo>
                <a:lnTo>
                  <a:pt x="10668" y="138684"/>
                </a:lnTo>
                <a:lnTo>
                  <a:pt x="10668" y="140208"/>
                </a:lnTo>
                <a:lnTo>
                  <a:pt x="9144" y="135636"/>
                </a:lnTo>
                <a:lnTo>
                  <a:pt x="9144" y="152400"/>
                </a:lnTo>
                <a:lnTo>
                  <a:pt x="12192" y="155448"/>
                </a:lnTo>
                <a:close/>
              </a:path>
              <a:path w="431800" h="161925">
                <a:moveTo>
                  <a:pt x="25908" y="150876"/>
                </a:moveTo>
                <a:lnTo>
                  <a:pt x="21336" y="149352"/>
                </a:lnTo>
                <a:lnTo>
                  <a:pt x="21336" y="150876"/>
                </a:lnTo>
                <a:lnTo>
                  <a:pt x="18288" y="147828"/>
                </a:lnTo>
                <a:lnTo>
                  <a:pt x="18288" y="149352"/>
                </a:lnTo>
                <a:lnTo>
                  <a:pt x="15240" y="144780"/>
                </a:lnTo>
                <a:lnTo>
                  <a:pt x="15240" y="146304"/>
                </a:lnTo>
                <a:lnTo>
                  <a:pt x="12192" y="141732"/>
                </a:lnTo>
                <a:lnTo>
                  <a:pt x="12192" y="156972"/>
                </a:lnTo>
                <a:lnTo>
                  <a:pt x="13716" y="156972"/>
                </a:lnTo>
                <a:lnTo>
                  <a:pt x="16764" y="158496"/>
                </a:lnTo>
                <a:lnTo>
                  <a:pt x="18288" y="158496"/>
                </a:lnTo>
                <a:lnTo>
                  <a:pt x="22860" y="160020"/>
                </a:lnTo>
                <a:lnTo>
                  <a:pt x="24384" y="161544"/>
                </a:lnTo>
                <a:lnTo>
                  <a:pt x="24384" y="150876"/>
                </a:lnTo>
                <a:lnTo>
                  <a:pt x="25908" y="150876"/>
                </a:lnTo>
                <a:close/>
              </a:path>
              <a:path w="431800" h="161925">
                <a:moveTo>
                  <a:pt x="25908" y="9144"/>
                </a:moveTo>
                <a:lnTo>
                  <a:pt x="24384" y="9144"/>
                </a:lnTo>
                <a:lnTo>
                  <a:pt x="24384" y="9652"/>
                </a:lnTo>
                <a:lnTo>
                  <a:pt x="25908" y="9144"/>
                </a:lnTo>
                <a:close/>
              </a:path>
              <a:path w="431800" h="161925">
                <a:moveTo>
                  <a:pt x="409956" y="149352"/>
                </a:moveTo>
                <a:lnTo>
                  <a:pt x="400812" y="152400"/>
                </a:lnTo>
                <a:lnTo>
                  <a:pt x="28956" y="152400"/>
                </a:lnTo>
                <a:lnTo>
                  <a:pt x="24384" y="150876"/>
                </a:lnTo>
                <a:lnTo>
                  <a:pt x="24384" y="161544"/>
                </a:lnTo>
                <a:lnTo>
                  <a:pt x="406908" y="161544"/>
                </a:lnTo>
                <a:lnTo>
                  <a:pt x="406908" y="160020"/>
                </a:lnTo>
                <a:lnTo>
                  <a:pt x="408432" y="159639"/>
                </a:lnTo>
                <a:lnTo>
                  <a:pt x="408432" y="150876"/>
                </a:lnTo>
                <a:lnTo>
                  <a:pt x="409956" y="149352"/>
                </a:lnTo>
                <a:close/>
              </a:path>
              <a:path w="431800" h="161925">
                <a:moveTo>
                  <a:pt x="409956" y="11176"/>
                </a:moveTo>
                <a:lnTo>
                  <a:pt x="409956" y="10668"/>
                </a:lnTo>
                <a:lnTo>
                  <a:pt x="408432" y="10668"/>
                </a:lnTo>
                <a:lnTo>
                  <a:pt x="409956" y="11176"/>
                </a:lnTo>
                <a:close/>
              </a:path>
              <a:path w="431800" h="161925">
                <a:moveTo>
                  <a:pt x="413004" y="147828"/>
                </a:moveTo>
                <a:lnTo>
                  <a:pt x="408432" y="150876"/>
                </a:lnTo>
                <a:lnTo>
                  <a:pt x="408432" y="159639"/>
                </a:lnTo>
                <a:lnTo>
                  <a:pt x="411480" y="158877"/>
                </a:lnTo>
                <a:lnTo>
                  <a:pt x="411480" y="149352"/>
                </a:lnTo>
                <a:lnTo>
                  <a:pt x="413004" y="147828"/>
                </a:lnTo>
                <a:close/>
              </a:path>
              <a:path w="431800" h="161925">
                <a:moveTo>
                  <a:pt x="413004" y="13208"/>
                </a:moveTo>
                <a:lnTo>
                  <a:pt x="413004" y="12192"/>
                </a:lnTo>
                <a:lnTo>
                  <a:pt x="411480" y="12192"/>
                </a:lnTo>
                <a:lnTo>
                  <a:pt x="413004" y="13208"/>
                </a:lnTo>
                <a:close/>
              </a:path>
              <a:path w="431800" h="161925">
                <a:moveTo>
                  <a:pt x="419100" y="154432"/>
                </a:moveTo>
                <a:lnTo>
                  <a:pt x="419100" y="141732"/>
                </a:lnTo>
                <a:lnTo>
                  <a:pt x="411480" y="149352"/>
                </a:lnTo>
                <a:lnTo>
                  <a:pt x="411480" y="158877"/>
                </a:lnTo>
                <a:lnTo>
                  <a:pt x="413004" y="158496"/>
                </a:lnTo>
                <a:lnTo>
                  <a:pt x="417576" y="156972"/>
                </a:lnTo>
                <a:lnTo>
                  <a:pt x="417576" y="155448"/>
                </a:lnTo>
                <a:lnTo>
                  <a:pt x="419100" y="154432"/>
                </a:lnTo>
                <a:close/>
              </a:path>
              <a:path w="431800" h="161925">
                <a:moveTo>
                  <a:pt x="416052" y="16764"/>
                </a:moveTo>
                <a:lnTo>
                  <a:pt x="416052" y="15240"/>
                </a:lnTo>
                <a:lnTo>
                  <a:pt x="414528" y="15240"/>
                </a:lnTo>
                <a:lnTo>
                  <a:pt x="416052" y="16764"/>
                </a:lnTo>
                <a:close/>
              </a:path>
              <a:path w="431800" h="161925">
                <a:moveTo>
                  <a:pt x="420624" y="153416"/>
                </a:moveTo>
                <a:lnTo>
                  <a:pt x="420624" y="138684"/>
                </a:lnTo>
                <a:lnTo>
                  <a:pt x="417576" y="143256"/>
                </a:lnTo>
                <a:lnTo>
                  <a:pt x="419100" y="141732"/>
                </a:lnTo>
                <a:lnTo>
                  <a:pt x="419100" y="154432"/>
                </a:lnTo>
                <a:lnTo>
                  <a:pt x="420624" y="153416"/>
                </a:lnTo>
                <a:close/>
              </a:path>
              <a:path w="431800" h="161925">
                <a:moveTo>
                  <a:pt x="420624" y="25908"/>
                </a:moveTo>
                <a:lnTo>
                  <a:pt x="420624" y="21336"/>
                </a:lnTo>
                <a:lnTo>
                  <a:pt x="419100" y="21336"/>
                </a:lnTo>
                <a:lnTo>
                  <a:pt x="420624" y="25908"/>
                </a:lnTo>
                <a:close/>
              </a:path>
              <a:path w="431800" h="161925">
                <a:moveTo>
                  <a:pt x="431292" y="137160"/>
                </a:moveTo>
                <a:lnTo>
                  <a:pt x="431292" y="24384"/>
                </a:lnTo>
                <a:lnTo>
                  <a:pt x="429768" y="24384"/>
                </a:lnTo>
                <a:lnTo>
                  <a:pt x="429768" y="22860"/>
                </a:lnTo>
                <a:lnTo>
                  <a:pt x="428244" y="18288"/>
                </a:lnTo>
                <a:lnTo>
                  <a:pt x="428244" y="16764"/>
                </a:lnTo>
                <a:lnTo>
                  <a:pt x="426720" y="13716"/>
                </a:lnTo>
                <a:lnTo>
                  <a:pt x="426720" y="12192"/>
                </a:lnTo>
                <a:lnTo>
                  <a:pt x="425196" y="12192"/>
                </a:lnTo>
                <a:lnTo>
                  <a:pt x="422148" y="9144"/>
                </a:lnTo>
                <a:lnTo>
                  <a:pt x="422148" y="131064"/>
                </a:lnTo>
                <a:lnTo>
                  <a:pt x="419100" y="140208"/>
                </a:lnTo>
                <a:lnTo>
                  <a:pt x="420624" y="138684"/>
                </a:lnTo>
                <a:lnTo>
                  <a:pt x="420624" y="153416"/>
                </a:lnTo>
                <a:lnTo>
                  <a:pt x="422148" y="152400"/>
                </a:lnTo>
                <a:lnTo>
                  <a:pt x="425196" y="147828"/>
                </a:lnTo>
                <a:lnTo>
                  <a:pt x="426720" y="147828"/>
                </a:lnTo>
                <a:lnTo>
                  <a:pt x="428244" y="143256"/>
                </a:lnTo>
                <a:lnTo>
                  <a:pt x="429768" y="137160"/>
                </a:lnTo>
                <a:lnTo>
                  <a:pt x="431292" y="137160"/>
                </a:lnTo>
                <a:close/>
              </a:path>
            </a:pathLst>
          </a:custGeom>
          <a:solidFill>
            <a:srgbClr val="6D6E70"/>
          </a:solidFill>
        </p:spPr>
        <p:txBody>
          <a:bodyPr wrap="square" lIns="0" tIns="0" rIns="0" bIns="0" rtlCol="0"/>
          <a:lstStyle/>
          <a:p/>
        </p:txBody>
      </p:sp>
      <p:sp>
        <p:nvSpPr>
          <p:cNvPr id="62" name="object 62"/>
          <p:cNvSpPr/>
          <p:nvPr/>
        </p:nvSpPr>
        <p:spPr>
          <a:xfrm>
            <a:off x="7386706" y="5794248"/>
            <a:ext cx="281940" cy="152400"/>
          </a:xfrm>
          <a:custGeom>
            <a:avLst/>
            <a:gdLst/>
            <a:ahLst/>
            <a:cxnLst/>
            <a:rect l="l" t="t" r="r" b="b"/>
            <a:pathLst>
              <a:path w="281940" h="152400">
                <a:moveTo>
                  <a:pt x="281940" y="128016"/>
                </a:moveTo>
                <a:lnTo>
                  <a:pt x="281940" y="25908"/>
                </a:lnTo>
                <a:lnTo>
                  <a:pt x="279820" y="16073"/>
                </a:lnTo>
                <a:lnTo>
                  <a:pt x="274129" y="7810"/>
                </a:lnTo>
                <a:lnTo>
                  <a:pt x="265866" y="2119"/>
                </a:lnTo>
                <a:lnTo>
                  <a:pt x="256032" y="0"/>
                </a:lnTo>
                <a:lnTo>
                  <a:pt x="25908" y="0"/>
                </a:lnTo>
                <a:lnTo>
                  <a:pt x="15430" y="2119"/>
                </a:lnTo>
                <a:lnTo>
                  <a:pt x="7239" y="7810"/>
                </a:lnTo>
                <a:lnTo>
                  <a:pt x="1905" y="16073"/>
                </a:lnTo>
                <a:lnTo>
                  <a:pt x="0" y="25908"/>
                </a:lnTo>
                <a:lnTo>
                  <a:pt x="0" y="128016"/>
                </a:lnTo>
                <a:lnTo>
                  <a:pt x="1905" y="137612"/>
                </a:lnTo>
                <a:lnTo>
                  <a:pt x="7239" y="145351"/>
                </a:lnTo>
                <a:lnTo>
                  <a:pt x="15430" y="150518"/>
                </a:lnTo>
                <a:lnTo>
                  <a:pt x="25908" y="152400"/>
                </a:lnTo>
                <a:lnTo>
                  <a:pt x="256032" y="152400"/>
                </a:lnTo>
                <a:lnTo>
                  <a:pt x="265866" y="150518"/>
                </a:lnTo>
                <a:lnTo>
                  <a:pt x="274129" y="145351"/>
                </a:lnTo>
                <a:lnTo>
                  <a:pt x="279820" y="137612"/>
                </a:lnTo>
                <a:lnTo>
                  <a:pt x="281940" y="128016"/>
                </a:lnTo>
                <a:close/>
              </a:path>
            </a:pathLst>
          </a:custGeom>
          <a:solidFill>
            <a:srgbClr val="AD1197"/>
          </a:solidFill>
        </p:spPr>
        <p:txBody>
          <a:bodyPr wrap="square" lIns="0" tIns="0" rIns="0" bIns="0" rtlCol="0"/>
          <a:lstStyle/>
          <a:p/>
        </p:txBody>
      </p:sp>
      <p:sp>
        <p:nvSpPr>
          <p:cNvPr id="63" name="object 63"/>
          <p:cNvSpPr/>
          <p:nvPr/>
        </p:nvSpPr>
        <p:spPr>
          <a:xfrm>
            <a:off x="7382134" y="5789676"/>
            <a:ext cx="291465" cy="161925"/>
          </a:xfrm>
          <a:custGeom>
            <a:avLst/>
            <a:gdLst/>
            <a:ahLst/>
            <a:cxnLst/>
            <a:rect l="l" t="t" r="r" b="b"/>
            <a:pathLst>
              <a:path w="291465" h="161925">
                <a:moveTo>
                  <a:pt x="277368" y="19812"/>
                </a:moveTo>
                <a:lnTo>
                  <a:pt x="277368" y="4572"/>
                </a:lnTo>
                <a:lnTo>
                  <a:pt x="272796" y="3048"/>
                </a:lnTo>
                <a:lnTo>
                  <a:pt x="271272" y="3048"/>
                </a:lnTo>
                <a:lnTo>
                  <a:pt x="266700" y="1524"/>
                </a:lnTo>
                <a:lnTo>
                  <a:pt x="266700" y="0"/>
                </a:lnTo>
                <a:lnTo>
                  <a:pt x="24384" y="0"/>
                </a:lnTo>
                <a:lnTo>
                  <a:pt x="22860" y="1524"/>
                </a:lnTo>
                <a:lnTo>
                  <a:pt x="13716" y="4572"/>
                </a:lnTo>
                <a:lnTo>
                  <a:pt x="9144" y="9144"/>
                </a:lnTo>
                <a:lnTo>
                  <a:pt x="7620" y="9144"/>
                </a:lnTo>
                <a:lnTo>
                  <a:pt x="4572" y="13716"/>
                </a:lnTo>
                <a:lnTo>
                  <a:pt x="3048" y="18288"/>
                </a:lnTo>
                <a:lnTo>
                  <a:pt x="1524" y="18288"/>
                </a:lnTo>
                <a:lnTo>
                  <a:pt x="0" y="24384"/>
                </a:lnTo>
                <a:lnTo>
                  <a:pt x="0" y="138684"/>
                </a:lnTo>
                <a:lnTo>
                  <a:pt x="1524" y="143256"/>
                </a:lnTo>
                <a:lnTo>
                  <a:pt x="3048" y="144780"/>
                </a:lnTo>
                <a:lnTo>
                  <a:pt x="4572" y="147828"/>
                </a:lnTo>
                <a:lnTo>
                  <a:pt x="4572" y="149352"/>
                </a:lnTo>
                <a:lnTo>
                  <a:pt x="7620" y="152400"/>
                </a:lnTo>
                <a:lnTo>
                  <a:pt x="9144" y="152400"/>
                </a:lnTo>
                <a:lnTo>
                  <a:pt x="9144" y="25908"/>
                </a:lnTo>
                <a:lnTo>
                  <a:pt x="10668" y="21336"/>
                </a:lnTo>
                <a:lnTo>
                  <a:pt x="10668" y="22860"/>
                </a:lnTo>
                <a:lnTo>
                  <a:pt x="12192" y="20574"/>
                </a:lnTo>
                <a:lnTo>
                  <a:pt x="12192" y="19812"/>
                </a:lnTo>
                <a:lnTo>
                  <a:pt x="15240" y="15240"/>
                </a:lnTo>
                <a:lnTo>
                  <a:pt x="15240" y="16764"/>
                </a:lnTo>
                <a:lnTo>
                  <a:pt x="18288" y="13716"/>
                </a:lnTo>
                <a:lnTo>
                  <a:pt x="21336" y="11684"/>
                </a:lnTo>
                <a:lnTo>
                  <a:pt x="21336" y="10668"/>
                </a:lnTo>
                <a:lnTo>
                  <a:pt x="25908" y="9144"/>
                </a:lnTo>
                <a:lnTo>
                  <a:pt x="25908" y="10668"/>
                </a:lnTo>
                <a:lnTo>
                  <a:pt x="30480" y="9144"/>
                </a:lnTo>
                <a:lnTo>
                  <a:pt x="260604" y="9144"/>
                </a:lnTo>
                <a:lnTo>
                  <a:pt x="263652" y="10160"/>
                </a:lnTo>
                <a:lnTo>
                  <a:pt x="263652" y="9144"/>
                </a:lnTo>
                <a:lnTo>
                  <a:pt x="268224" y="10668"/>
                </a:lnTo>
                <a:lnTo>
                  <a:pt x="271272" y="12700"/>
                </a:lnTo>
                <a:lnTo>
                  <a:pt x="271272" y="12192"/>
                </a:lnTo>
                <a:lnTo>
                  <a:pt x="275844" y="15240"/>
                </a:lnTo>
                <a:lnTo>
                  <a:pt x="275844" y="17526"/>
                </a:lnTo>
                <a:lnTo>
                  <a:pt x="277368" y="19812"/>
                </a:lnTo>
                <a:close/>
              </a:path>
              <a:path w="291465" h="161925">
                <a:moveTo>
                  <a:pt x="13716" y="143256"/>
                </a:moveTo>
                <a:lnTo>
                  <a:pt x="10668" y="140208"/>
                </a:lnTo>
                <a:lnTo>
                  <a:pt x="9144" y="135636"/>
                </a:lnTo>
                <a:lnTo>
                  <a:pt x="9144" y="153924"/>
                </a:lnTo>
                <a:lnTo>
                  <a:pt x="12192" y="156972"/>
                </a:lnTo>
                <a:lnTo>
                  <a:pt x="12192" y="143256"/>
                </a:lnTo>
                <a:lnTo>
                  <a:pt x="13716" y="143256"/>
                </a:lnTo>
                <a:close/>
              </a:path>
              <a:path w="291465" h="161925">
                <a:moveTo>
                  <a:pt x="13716" y="18288"/>
                </a:moveTo>
                <a:lnTo>
                  <a:pt x="12192" y="19812"/>
                </a:lnTo>
                <a:lnTo>
                  <a:pt x="12192" y="20574"/>
                </a:lnTo>
                <a:lnTo>
                  <a:pt x="13716" y="18288"/>
                </a:lnTo>
                <a:close/>
              </a:path>
              <a:path w="291465" h="161925">
                <a:moveTo>
                  <a:pt x="22860" y="150876"/>
                </a:moveTo>
                <a:lnTo>
                  <a:pt x="18288" y="149352"/>
                </a:lnTo>
                <a:lnTo>
                  <a:pt x="12192" y="143256"/>
                </a:lnTo>
                <a:lnTo>
                  <a:pt x="12192" y="156972"/>
                </a:lnTo>
                <a:lnTo>
                  <a:pt x="13716" y="156972"/>
                </a:lnTo>
                <a:lnTo>
                  <a:pt x="18288" y="160020"/>
                </a:lnTo>
                <a:lnTo>
                  <a:pt x="21336" y="161036"/>
                </a:lnTo>
                <a:lnTo>
                  <a:pt x="21336" y="150876"/>
                </a:lnTo>
                <a:lnTo>
                  <a:pt x="22860" y="150876"/>
                </a:lnTo>
                <a:close/>
              </a:path>
              <a:path w="291465" h="161925">
                <a:moveTo>
                  <a:pt x="22860" y="10668"/>
                </a:moveTo>
                <a:lnTo>
                  <a:pt x="21336" y="10668"/>
                </a:lnTo>
                <a:lnTo>
                  <a:pt x="21336" y="11684"/>
                </a:lnTo>
                <a:lnTo>
                  <a:pt x="22860" y="10668"/>
                </a:lnTo>
                <a:close/>
              </a:path>
              <a:path w="291465" h="161925">
                <a:moveTo>
                  <a:pt x="265176" y="161544"/>
                </a:moveTo>
                <a:lnTo>
                  <a:pt x="265176" y="152400"/>
                </a:lnTo>
                <a:lnTo>
                  <a:pt x="25908" y="152400"/>
                </a:lnTo>
                <a:lnTo>
                  <a:pt x="21336" y="150876"/>
                </a:lnTo>
                <a:lnTo>
                  <a:pt x="21336" y="161036"/>
                </a:lnTo>
                <a:lnTo>
                  <a:pt x="22860" y="161544"/>
                </a:lnTo>
                <a:lnTo>
                  <a:pt x="265176" y="161544"/>
                </a:lnTo>
                <a:close/>
              </a:path>
              <a:path w="291465" h="161925">
                <a:moveTo>
                  <a:pt x="265176" y="10668"/>
                </a:moveTo>
                <a:lnTo>
                  <a:pt x="263652" y="9144"/>
                </a:lnTo>
                <a:lnTo>
                  <a:pt x="263652" y="10160"/>
                </a:lnTo>
                <a:lnTo>
                  <a:pt x="265176" y="10668"/>
                </a:lnTo>
                <a:close/>
              </a:path>
              <a:path w="291465" h="161925">
                <a:moveTo>
                  <a:pt x="272796" y="160020"/>
                </a:moveTo>
                <a:lnTo>
                  <a:pt x="272796" y="149352"/>
                </a:lnTo>
                <a:lnTo>
                  <a:pt x="263652" y="152400"/>
                </a:lnTo>
                <a:lnTo>
                  <a:pt x="265176" y="152400"/>
                </a:lnTo>
                <a:lnTo>
                  <a:pt x="265176" y="161544"/>
                </a:lnTo>
                <a:lnTo>
                  <a:pt x="266700" y="161544"/>
                </a:lnTo>
                <a:lnTo>
                  <a:pt x="271272" y="160020"/>
                </a:lnTo>
                <a:lnTo>
                  <a:pt x="272796" y="160020"/>
                </a:lnTo>
                <a:close/>
              </a:path>
              <a:path w="291465" h="161925">
                <a:moveTo>
                  <a:pt x="272796" y="13716"/>
                </a:moveTo>
                <a:lnTo>
                  <a:pt x="271272" y="12192"/>
                </a:lnTo>
                <a:lnTo>
                  <a:pt x="271272" y="12700"/>
                </a:lnTo>
                <a:lnTo>
                  <a:pt x="272796" y="13716"/>
                </a:lnTo>
                <a:close/>
              </a:path>
              <a:path w="291465" h="161925">
                <a:moveTo>
                  <a:pt x="275844" y="157988"/>
                </a:moveTo>
                <a:lnTo>
                  <a:pt x="275844" y="146304"/>
                </a:lnTo>
                <a:lnTo>
                  <a:pt x="271272" y="149352"/>
                </a:lnTo>
                <a:lnTo>
                  <a:pt x="272796" y="149352"/>
                </a:lnTo>
                <a:lnTo>
                  <a:pt x="272796" y="160020"/>
                </a:lnTo>
                <a:lnTo>
                  <a:pt x="275844" y="157988"/>
                </a:lnTo>
                <a:close/>
              </a:path>
              <a:path w="291465" h="161925">
                <a:moveTo>
                  <a:pt x="275844" y="17526"/>
                </a:moveTo>
                <a:lnTo>
                  <a:pt x="275844" y="15240"/>
                </a:lnTo>
                <a:lnTo>
                  <a:pt x="274320" y="15240"/>
                </a:lnTo>
                <a:lnTo>
                  <a:pt x="275844" y="17526"/>
                </a:lnTo>
                <a:close/>
              </a:path>
              <a:path w="291465" h="161925">
                <a:moveTo>
                  <a:pt x="280416" y="154940"/>
                </a:moveTo>
                <a:lnTo>
                  <a:pt x="280416" y="135636"/>
                </a:lnTo>
                <a:lnTo>
                  <a:pt x="278892" y="140208"/>
                </a:lnTo>
                <a:lnTo>
                  <a:pt x="277368" y="143256"/>
                </a:lnTo>
                <a:lnTo>
                  <a:pt x="274320" y="146304"/>
                </a:lnTo>
                <a:lnTo>
                  <a:pt x="275844" y="146304"/>
                </a:lnTo>
                <a:lnTo>
                  <a:pt x="275844" y="157988"/>
                </a:lnTo>
                <a:lnTo>
                  <a:pt x="280416" y="154940"/>
                </a:lnTo>
                <a:close/>
              </a:path>
              <a:path w="291465" h="161925">
                <a:moveTo>
                  <a:pt x="291084" y="132588"/>
                </a:moveTo>
                <a:lnTo>
                  <a:pt x="291084" y="30480"/>
                </a:lnTo>
                <a:lnTo>
                  <a:pt x="288036" y="18288"/>
                </a:lnTo>
                <a:lnTo>
                  <a:pt x="286512" y="13716"/>
                </a:lnTo>
                <a:lnTo>
                  <a:pt x="284988" y="13716"/>
                </a:lnTo>
                <a:lnTo>
                  <a:pt x="281940" y="9144"/>
                </a:lnTo>
                <a:lnTo>
                  <a:pt x="277368" y="6096"/>
                </a:lnTo>
                <a:lnTo>
                  <a:pt x="277368" y="18288"/>
                </a:lnTo>
                <a:lnTo>
                  <a:pt x="278892" y="22860"/>
                </a:lnTo>
                <a:lnTo>
                  <a:pt x="278892" y="21336"/>
                </a:lnTo>
                <a:lnTo>
                  <a:pt x="280416" y="25908"/>
                </a:lnTo>
                <a:lnTo>
                  <a:pt x="280416" y="154940"/>
                </a:lnTo>
                <a:lnTo>
                  <a:pt x="281940" y="153924"/>
                </a:lnTo>
                <a:lnTo>
                  <a:pt x="281940" y="152400"/>
                </a:lnTo>
                <a:lnTo>
                  <a:pt x="286512" y="147828"/>
                </a:lnTo>
                <a:lnTo>
                  <a:pt x="288036" y="144780"/>
                </a:lnTo>
                <a:lnTo>
                  <a:pt x="288036" y="143256"/>
                </a:lnTo>
                <a:lnTo>
                  <a:pt x="289560" y="138684"/>
                </a:lnTo>
                <a:lnTo>
                  <a:pt x="289560" y="137160"/>
                </a:lnTo>
                <a:lnTo>
                  <a:pt x="291084" y="132588"/>
                </a:lnTo>
                <a:close/>
              </a:path>
            </a:pathLst>
          </a:custGeom>
          <a:solidFill>
            <a:srgbClr val="6D6E70"/>
          </a:solidFill>
        </p:spPr>
        <p:txBody>
          <a:bodyPr wrap="square" lIns="0" tIns="0" rIns="0" bIns="0" rtlCol="0"/>
          <a:lstStyle/>
          <a:p/>
        </p:txBody>
      </p:sp>
      <p:sp>
        <p:nvSpPr>
          <p:cNvPr id="64" name="object 64"/>
          <p:cNvSpPr/>
          <p:nvPr/>
        </p:nvSpPr>
        <p:spPr>
          <a:xfrm>
            <a:off x="6639946" y="3473196"/>
            <a:ext cx="70485" cy="685800"/>
          </a:xfrm>
          <a:custGeom>
            <a:avLst/>
            <a:gdLst/>
            <a:ahLst/>
            <a:cxnLst/>
            <a:rect l="l" t="t" r="r" b="b"/>
            <a:pathLst>
              <a:path w="70484"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65" name="object 65"/>
          <p:cNvSpPr/>
          <p:nvPr/>
        </p:nvSpPr>
        <p:spPr>
          <a:xfrm>
            <a:off x="6633850" y="3468623"/>
            <a:ext cx="81280" cy="696595"/>
          </a:xfrm>
          <a:custGeom>
            <a:avLst/>
            <a:gdLst/>
            <a:ahLst/>
            <a:cxnLst/>
            <a:rect l="l" t="t" r="r" b="b"/>
            <a:pathLst>
              <a:path w="81279" h="696595">
                <a:moveTo>
                  <a:pt x="80772" y="693420"/>
                </a:moveTo>
                <a:lnTo>
                  <a:pt x="80772" y="39624"/>
                </a:lnTo>
                <a:lnTo>
                  <a:pt x="79248" y="38100"/>
                </a:lnTo>
                <a:lnTo>
                  <a:pt x="79248" y="36576"/>
                </a:lnTo>
                <a:lnTo>
                  <a:pt x="42672" y="0"/>
                </a:lnTo>
                <a:lnTo>
                  <a:pt x="39624" y="0"/>
                </a:lnTo>
                <a:lnTo>
                  <a:pt x="36576" y="1524"/>
                </a:lnTo>
                <a:lnTo>
                  <a:pt x="1524" y="36576"/>
                </a:lnTo>
                <a:lnTo>
                  <a:pt x="1524" y="38100"/>
                </a:lnTo>
                <a:lnTo>
                  <a:pt x="0" y="39624"/>
                </a:lnTo>
                <a:lnTo>
                  <a:pt x="0" y="693420"/>
                </a:lnTo>
                <a:lnTo>
                  <a:pt x="3048" y="696468"/>
                </a:lnTo>
                <a:lnTo>
                  <a:pt x="6096" y="696468"/>
                </a:lnTo>
                <a:lnTo>
                  <a:pt x="6096" y="685800"/>
                </a:lnTo>
                <a:lnTo>
                  <a:pt x="9144" y="685800"/>
                </a:lnTo>
                <a:lnTo>
                  <a:pt x="9144" y="44196"/>
                </a:lnTo>
                <a:lnTo>
                  <a:pt x="10668" y="41148"/>
                </a:lnTo>
                <a:lnTo>
                  <a:pt x="10668" y="42672"/>
                </a:lnTo>
                <a:lnTo>
                  <a:pt x="36576" y="16764"/>
                </a:lnTo>
                <a:lnTo>
                  <a:pt x="36576" y="9144"/>
                </a:lnTo>
                <a:lnTo>
                  <a:pt x="44196" y="9144"/>
                </a:lnTo>
                <a:lnTo>
                  <a:pt x="44196" y="16764"/>
                </a:lnTo>
                <a:lnTo>
                  <a:pt x="71628" y="44196"/>
                </a:lnTo>
                <a:lnTo>
                  <a:pt x="71628" y="685800"/>
                </a:lnTo>
                <a:lnTo>
                  <a:pt x="76200" y="685800"/>
                </a:lnTo>
                <a:lnTo>
                  <a:pt x="76200" y="696468"/>
                </a:lnTo>
                <a:lnTo>
                  <a:pt x="77724" y="696468"/>
                </a:lnTo>
                <a:lnTo>
                  <a:pt x="80772" y="693420"/>
                </a:lnTo>
                <a:close/>
              </a:path>
              <a:path w="81279" h="696595">
                <a:moveTo>
                  <a:pt x="76200" y="685800"/>
                </a:moveTo>
                <a:lnTo>
                  <a:pt x="6096" y="685800"/>
                </a:lnTo>
                <a:lnTo>
                  <a:pt x="10668" y="690372"/>
                </a:lnTo>
                <a:lnTo>
                  <a:pt x="10668" y="696468"/>
                </a:lnTo>
                <a:lnTo>
                  <a:pt x="71628" y="696468"/>
                </a:lnTo>
                <a:lnTo>
                  <a:pt x="71628" y="690372"/>
                </a:lnTo>
                <a:lnTo>
                  <a:pt x="76200" y="685800"/>
                </a:lnTo>
                <a:close/>
              </a:path>
              <a:path w="81279" h="696595">
                <a:moveTo>
                  <a:pt x="10668" y="696468"/>
                </a:moveTo>
                <a:lnTo>
                  <a:pt x="10668" y="690372"/>
                </a:lnTo>
                <a:lnTo>
                  <a:pt x="6096" y="685800"/>
                </a:lnTo>
                <a:lnTo>
                  <a:pt x="6096" y="696468"/>
                </a:lnTo>
                <a:lnTo>
                  <a:pt x="10668" y="696468"/>
                </a:lnTo>
                <a:close/>
              </a:path>
              <a:path w="81279" h="696595">
                <a:moveTo>
                  <a:pt x="10668" y="42672"/>
                </a:moveTo>
                <a:lnTo>
                  <a:pt x="10668" y="41148"/>
                </a:lnTo>
                <a:lnTo>
                  <a:pt x="9144" y="44196"/>
                </a:lnTo>
                <a:lnTo>
                  <a:pt x="10668" y="42672"/>
                </a:lnTo>
                <a:close/>
              </a:path>
              <a:path w="81279" h="696595">
                <a:moveTo>
                  <a:pt x="10668" y="685800"/>
                </a:moveTo>
                <a:lnTo>
                  <a:pt x="10668" y="42672"/>
                </a:lnTo>
                <a:lnTo>
                  <a:pt x="9144" y="44196"/>
                </a:lnTo>
                <a:lnTo>
                  <a:pt x="9144" y="685800"/>
                </a:lnTo>
                <a:lnTo>
                  <a:pt x="10668" y="685800"/>
                </a:lnTo>
                <a:close/>
              </a:path>
              <a:path w="81279" h="696595">
                <a:moveTo>
                  <a:pt x="44196" y="9144"/>
                </a:moveTo>
                <a:lnTo>
                  <a:pt x="36576" y="9144"/>
                </a:lnTo>
                <a:lnTo>
                  <a:pt x="40386" y="12954"/>
                </a:lnTo>
                <a:lnTo>
                  <a:pt x="44196" y="9144"/>
                </a:lnTo>
                <a:close/>
              </a:path>
              <a:path w="81279" h="696595">
                <a:moveTo>
                  <a:pt x="40386" y="12954"/>
                </a:moveTo>
                <a:lnTo>
                  <a:pt x="36576" y="9144"/>
                </a:lnTo>
                <a:lnTo>
                  <a:pt x="36576" y="16764"/>
                </a:lnTo>
                <a:lnTo>
                  <a:pt x="40386" y="12954"/>
                </a:lnTo>
                <a:close/>
              </a:path>
              <a:path w="81279" h="696595">
                <a:moveTo>
                  <a:pt x="44196" y="16764"/>
                </a:moveTo>
                <a:lnTo>
                  <a:pt x="44196" y="9144"/>
                </a:lnTo>
                <a:lnTo>
                  <a:pt x="40386" y="12954"/>
                </a:lnTo>
                <a:lnTo>
                  <a:pt x="44196" y="16764"/>
                </a:lnTo>
                <a:close/>
              </a:path>
              <a:path w="81279" h="696595">
                <a:moveTo>
                  <a:pt x="76200" y="696468"/>
                </a:moveTo>
                <a:lnTo>
                  <a:pt x="76200" y="685800"/>
                </a:lnTo>
                <a:lnTo>
                  <a:pt x="71628" y="690372"/>
                </a:lnTo>
                <a:lnTo>
                  <a:pt x="71628" y="696468"/>
                </a:lnTo>
                <a:lnTo>
                  <a:pt x="76200" y="696468"/>
                </a:lnTo>
                <a:close/>
              </a:path>
            </a:pathLst>
          </a:custGeom>
          <a:solidFill>
            <a:srgbClr val="6D6E70"/>
          </a:solidFill>
        </p:spPr>
        <p:txBody>
          <a:bodyPr wrap="square" lIns="0" tIns="0" rIns="0" bIns="0" rtlCol="0"/>
          <a:lstStyle/>
          <a:p/>
        </p:txBody>
      </p:sp>
      <p:sp>
        <p:nvSpPr>
          <p:cNvPr id="66" name="object 66"/>
          <p:cNvSpPr/>
          <p:nvPr/>
        </p:nvSpPr>
        <p:spPr>
          <a:xfrm>
            <a:off x="6406774" y="4197096"/>
            <a:ext cx="558165" cy="0"/>
          </a:xfrm>
          <a:custGeom>
            <a:avLst/>
            <a:gdLst/>
            <a:ahLst/>
            <a:cxnLst/>
            <a:rect l="l" t="t" r="r" b="b"/>
            <a:pathLst>
              <a:path w="558165" h="0">
                <a:moveTo>
                  <a:pt x="0" y="0"/>
                </a:moveTo>
                <a:lnTo>
                  <a:pt x="557784" y="0"/>
                </a:lnTo>
              </a:path>
            </a:pathLst>
          </a:custGeom>
          <a:ln w="76200">
            <a:solidFill>
              <a:srgbClr val="007BC3"/>
            </a:solidFill>
          </a:ln>
        </p:spPr>
        <p:txBody>
          <a:bodyPr wrap="square" lIns="0" tIns="0" rIns="0" bIns="0" rtlCol="0"/>
          <a:lstStyle/>
          <a:p/>
        </p:txBody>
      </p:sp>
      <p:sp>
        <p:nvSpPr>
          <p:cNvPr id="67" name="object 67"/>
          <p:cNvSpPr/>
          <p:nvPr/>
        </p:nvSpPr>
        <p:spPr>
          <a:xfrm>
            <a:off x="6402202" y="4154423"/>
            <a:ext cx="567055" cy="86995"/>
          </a:xfrm>
          <a:custGeom>
            <a:avLst/>
            <a:gdLst/>
            <a:ahLst/>
            <a:cxnLst/>
            <a:rect l="l" t="t" r="r" b="b"/>
            <a:pathLst>
              <a:path w="567054" h="86995">
                <a:moveTo>
                  <a:pt x="566928" y="83820"/>
                </a:moveTo>
                <a:lnTo>
                  <a:pt x="566928" y="3048"/>
                </a:lnTo>
                <a:lnTo>
                  <a:pt x="565404" y="0"/>
                </a:lnTo>
                <a:lnTo>
                  <a:pt x="1524" y="0"/>
                </a:lnTo>
                <a:lnTo>
                  <a:pt x="0" y="3048"/>
                </a:lnTo>
                <a:lnTo>
                  <a:pt x="0" y="83820"/>
                </a:lnTo>
                <a:lnTo>
                  <a:pt x="1524" y="86868"/>
                </a:lnTo>
                <a:lnTo>
                  <a:pt x="4572" y="86868"/>
                </a:lnTo>
                <a:lnTo>
                  <a:pt x="4572" y="10668"/>
                </a:lnTo>
                <a:lnTo>
                  <a:pt x="9144" y="4572"/>
                </a:lnTo>
                <a:lnTo>
                  <a:pt x="9144" y="10668"/>
                </a:lnTo>
                <a:lnTo>
                  <a:pt x="557784" y="10668"/>
                </a:lnTo>
                <a:lnTo>
                  <a:pt x="557784" y="4572"/>
                </a:lnTo>
                <a:lnTo>
                  <a:pt x="562356" y="10668"/>
                </a:lnTo>
                <a:lnTo>
                  <a:pt x="562356" y="86868"/>
                </a:lnTo>
                <a:lnTo>
                  <a:pt x="565404" y="86868"/>
                </a:lnTo>
                <a:lnTo>
                  <a:pt x="566928" y="83820"/>
                </a:lnTo>
                <a:close/>
              </a:path>
              <a:path w="567054" h="86995">
                <a:moveTo>
                  <a:pt x="9144" y="10668"/>
                </a:moveTo>
                <a:lnTo>
                  <a:pt x="9144" y="4572"/>
                </a:lnTo>
                <a:lnTo>
                  <a:pt x="4572" y="10668"/>
                </a:lnTo>
                <a:lnTo>
                  <a:pt x="9144" y="10668"/>
                </a:lnTo>
                <a:close/>
              </a:path>
              <a:path w="567054" h="86995">
                <a:moveTo>
                  <a:pt x="9144" y="76200"/>
                </a:moveTo>
                <a:lnTo>
                  <a:pt x="9144" y="10668"/>
                </a:lnTo>
                <a:lnTo>
                  <a:pt x="4572" y="10668"/>
                </a:lnTo>
                <a:lnTo>
                  <a:pt x="4572" y="76200"/>
                </a:lnTo>
                <a:lnTo>
                  <a:pt x="9144" y="76200"/>
                </a:lnTo>
                <a:close/>
              </a:path>
              <a:path w="567054" h="86995">
                <a:moveTo>
                  <a:pt x="562356" y="76200"/>
                </a:moveTo>
                <a:lnTo>
                  <a:pt x="4572" y="76200"/>
                </a:lnTo>
                <a:lnTo>
                  <a:pt x="9144" y="80772"/>
                </a:lnTo>
                <a:lnTo>
                  <a:pt x="9144" y="86868"/>
                </a:lnTo>
                <a:lnTo>
                  <a:pt x="557784" y="86868"/>
                </a:lnTo>
                <a:lnTo>
                  <a:pt x="557784" y="80772"/>
                </a:lnTo>
                <a:lnTo>
                  <a:pt x="562356" y="76200"/>
                </a:lnTo>
                <a:close/>
              </a:path>
              <a:path w="567054" h="86995">
                <a:moveTo>
                  <a:pt x="9144" y="86868"/>
                </a:moveTo>
                <a:lnTo>
                  <a:pt x="9144" y="80772"/>
                </a:lnTo>
                <a:lnTo>
                  <a:pt x="4572" y="76200"/>
                </a:lnTo>
                <a:lnTo>
                  <a:pt x="4572" y="86868"/>
                </a:lnTo>
                <a:lnTo>
                  <a:pt x="9144" y="86868"/>
                </a:lnTo>
                <a:close/>
              </a:path>
              <a:path w="567054" h="86995">
                <a:moveTo>
                  <a:pt x="562356" y="10668"/>
                </a:moveTo>
                <a:lnTo>
                  <a:pt x="557784" y="4572"/>
                </a:lnTo>
                <a:lnTo>
                  <a:pt x="557784" y="10668"/>
                </a:lnTo>
                <a:lnTo>
                  <a:pt x="562356" y="10668"/>
                </a:lnTo>
                <a:close/>
              </a:path>
              <a:path w="567054" h="86995">
                <a:moveTo>
                  <a:pt x="562356" y="76200"/>
                </a:moveTo>
                <a:lnTo>
                  <a:pt x="562356" y="10668"/>
                </a:lnTo>
                <a:lnTo>
                  <a:pt x="557784" y="10668"/>
                </a:lnTo>
                <a:lnTo>
                  <a:pt x="557784" y="76200"/>
                </a:lnTo>
                <a:lnTo>
                  <a:pt x="562356" y="76200"/>
                </a:lnTo>
                <a:close/>
              </a:path>
              <a:path w="567054" h="86995">
                <a:moveTo>
                  <a:pt x="562356" y="86868"/>
                </a:moveTo>
                <a:lnTo>
                  <a:pt x="562356" y="76200"/>
                </a:lnTo>
                <a:lnTo>
                  <a:pt x="557784" y="80772"/>
                </a:lnTo>
                <a:lnTo>
                  <a:pt x="557784" y="86868"/>
                </a:lnTo>
                <a:lnTo>
                  <a:pt x="562356" y="86868"/>
                </a:lnTo>
                <a:close/>
              </a:path>
            </a:pathLst>
          </a:custGeom>
          <a:solidFill>
            <a:srgbClr val="6D6E70"/>
          </a:solidFill>
        </p:spPr>
        <p:txBody>
          <a:bodyPr wrap="square" lIns="0" tIns="0" rIns="0" bIns="0" rtlCol="0"/>
          <a:lstStyle/>
          <a:p/>
        </p:txBody>
      </p:sp>
      <p:sp>
        <p:nvSpPr>
          <p:cNvPr id="68" name="object 68"/>
          <p:cNvSpPr/>
          <p:nvPr/>
        </p:nvSpPr>
        <p:spPr>
          <a:xfrm>
            <a:off x="6542409" y="4006596"/>
            <a:ext cx="281940" cy="152400"/>
          </a:xfrm>
          <a:custGeom>
            <a:avLst/>
            <a:gdLst/>
            <a:ahLst/>
            <a:cxnLst/>
            <a:rect l="l" t="t" r="r" b="b"/>
            <a:pathLst>
              <a:path w="281940" h="152400">
                <a:moveTo>
                  <a:pt x="281940" y="128016"/>
                </a:moveTo>
                <a:lnTo>
                  <a:pt x="281940" y="25908"/>
                </a:lnTo>
                <a:lnTo>
                  <a:pt x="279820" y="16073"/>
                </a:lnTo>
                <a:lnTo>
                  <a:pt x="274129" y="7810"/>
                </a:lnTo>
                <a:lnTo>
                  <a:pt x="265866" y="2119"/>
                </a:lnTo>
                <a:lnTo>
                  <a:pt x="256032" y="0"/>
                </a:lnTo>
                <a:lnTo>
                  <a:pt x="25908" y="0"/>
                </a:lnTo>
                <a:lnTo>
                  <a:pt x="16073" y="2119"/>
                </a:lnTo>
                <a:lnTo>
                  <a:pt x="7810" y="7810"/>
                </a:lnTo>
                <a:lnTo>
                  <a:pt x="2119" y="16073"/>
                </a:lnTo>
                <a:lnTo>
                  <a:pt x="0" y="25908"/>
                </a:lnTo>
                <a:lnTo>
                  <a:pt x="0" y="128016"/>
                </a:lnTo>
                <a:lnTo>
                  <a:pt x="2119" y="137612"/>
                </a:lnTo>
                <a:lnTo>
                  <a:pt x="7810" y="145351"/>
                </a:lnTo>
                <a:lnTo>
                  <a:pt x="16073" y="150518"/>
                </a:lnTo>
                <a:lnTo>
                  <a:pt x="25908" y="152400"/>
                </a:lnTo>
                <a:lnTo>
                  <a:pt x="256032" y="152400"/>
                </a:lnTo>
                <a:lnTo>
                  <a:pt x="265866" y="150518"/>
                </a:lnTo>
                <a:lnTo>
                  <a:pt x="274129" y="145351"/>
                </a:lnTo>
                <a:lnTo>
                  <a:pt x="279820" y="137612"/>
                </a:lnTo>
                <a:lnTo>
                  <a:pt x="281940" y="128016"/>
                </a:lnTo>
                <a:close/>
              </a:path>
            </a:pathLst>
          </a:custGeom>
          <a:solidFill>
            <a:srgbClr val="AD1197"/>
          </a:solidFill>
        </p:spPr>
        <p:txBody>
          <a:bodyPr wrap="square" lIns="0" tIns="0" rIns="0" bIns="0" rtlCol="0"/>
          <a:lstStyle/>
          <a:p/>
        </p:txBody>
      </p:sp>
      <p:sp>
        <p:nvSpPr>
          <p:cNvPr id="69" name="object 69"/>
          <p:cNvSpPr/>
          <p:nvPr/>
        </p:nvSpPr>
        <p:spPr>
          <a:xfrm>
            <a:off x="6537838" y="4002023"/>
            <a:ext cx="291465" cy="163195"/>
          </a:xfrm>
          <a:custGeom>
            <a:avLst/>
            <a:gdLst/>
            <a:ahLst/>
            <a:cxnLst/>
            <a:rect l="l" t="t" r="r" b="b"/>
            <a:pathLst>
              <a:path w="291465" h="163195">
                <a:moveTo>
                  <a:pt x="288036" y="144780"/>
                </a:moveTo>
                <a:lnTo>
                  <a:pt x="288036" y="18288"/>
                </a:lnTo>
                <a:lnTo>
                  <a:pt x="286512" y="13716"/>
                </a:lnTo>
                <a:lnTo>
                  <a:pt x="284988" y="13716"/>
                </a:lnTo>
                <a:lnTo>
                  <a:pt x="281940" y="9144"/>
                </a:lnTo>
                <a:lnTo>
                  <a:pt x="272796" y="3048"/>
                </a:lnTo>
                <a:lnTo>
                  <a:pt x="260604" y="0"/>
                </a:lnTo>
                <a:lnTo>
                  <a:pt x="28956" y="0"/>
                </a:lnTo>
                <a:lnTo>
                  <a:pt x="24384" y="1524"/>
                </a:lnTo>
                <a:lnTo>
                  <a:pt x="22860" y="1524"/>
                </a:lnTo>
                <a:lnTo>
                  <a:pt x="18288" y="3048"/>
                </a:lnTo>
                <a:lnTo>
                  <a:pt x="9144" y="9144"/>
                </a:lnTo>
                <a:lnTo>
                  <a:pt x="6096" y="13716"/>
                </a:lnTo>
                <a:lnTo>
                  <a:pt x="4572" y="13716"/>
                </a:lnTo>
                <a:lnTo>
                  <a:pt x="3048" y="18288"/>
                </a:lnTo>
                <a:lnTo>
                  <a:pt x="1524" y="19812"/>
                </a:lnTo>
                <a:lnTo>
                  <a:pt x="0" y="24384"/>
                </a:lnTo>
                <a:lnTo>
                  <a:pt x="0" y="138684"/>
                </a:lnTo>
                <a:lnTo>
                  <a:pt x="1524" y="143256"/>
                </a:lnTo>
                <a:lnTo>
                  <a:pt x="3048" y="144780"/>
                </a:lnTo>
                <a:lnTo>
                  <a:pt x="4572" y="149352"/>
                </a:lnTo>
                <a:lnTo>
                  <a:pt x="6096" y="149352"/>
                </a:lnTo>
                <a:lnTo>
                  <a:pt x="9144" y="153924"/>
                </a:lnTo>
                <a:lnTo>
                  <a:pt x="9144" y="27432"/>
                </a:lnTo>
                <a:lnTo>
                  <a:pt x="10668" y="22860"/>
                </a:lnTo>
                <a:lnTo>
                  <a:pt x="12192" y="20574"/>
                </a:lnTo>
                <a:lnTo>
                  <a:pt x="12192" y="19812"/>
                </a:lnTo>
                <a:lnTo>
                  <a:pt x="15240" y="15240"/>
                </a:lnTo>
                <a:lnTo>
                  <a:pt x="15240" y="16764"/>
                </a:lnTo>
                <a:lnTo>
                  <a:pt x="18288" y="13716"/>
                </a:lnTo>
                <a:lnTo>
                  <a:pt x="21336" y="12700"/>
                </a:lnTo>
                <a:lnTo>
                  <a:pt x="21336" y="12192"/>
                </a:lnTo>
                <a:lnTo>
                  <a:pt x="25908" y="10668"/>
                </a:lnTo>
                <a:lnTo>
                  <a:pt x="265176" y="10668"/>
                </a:lnTo>
                <a:lnTo>
                  <a:pt x="269748" y="12192"/>
                </a:lnTo>
                <a:lnTo>
                  <a:pt x="269748" y="12700"/>
                </a:lnTo>
                <a:lnTo>
                  <a:pt x="272796" y="13716"/>
                </a:lnTo>
                <a:lnTo>
                  <a:pt x="272796" y="14732"/>
                </a:lnTo>
                <a:lnTo>
                  <a:pt x="274320" y="15748"/>
                </a:lnTo>
                <a:lnTo>
                  <a:pt x="274320" y="15240"/>
                </a:lnTo>
                <a:lnTo>
                  <a:pt x="275844" y="16764"/>
                </a:lnTo>
                <a:lnTo>
                  <a:pt x="275844" y="17526"/>
                </a:lnTo>
                <a:lnTo>
                  <a:pt x="277368" y="19812"/>
                </a:lnTo>
                <a:lnTo>
                  <a:pt x="277368" y="18288"/>
                </a:lnTo>
                <a:lnTo>
                  <a:pt x="280416" y="22860"/>
                </a:lnTo>
                <a:lnTo>
                  <a:pt x="280416" y="25908"/>
                </a:lnTo>
                <a:lnTo>
                  <a:pt x="281940" y="30480"/>
                </a:lnTo>
                <a:lnTo>
                  <a:pt x="281940" y="153924"/>
                </a:lnTo>
                <a:lnTo>
                  <a:pt x="284988" y="149352"/>
                </a:lnTo>
                <a:lnTo>
                  <a:pt x="286512" y="149352"/>
                </a:lnTo>
                <a:lnTo>
                  <a:pt x="288036" y="144780"/>
                </a:lnTo>
                <a:close/>
              </a:path>
              <a:path w="291465" h="163195">
                <a:moveTo>
                  <a:pt x="10668" y="25908"/>
                </a:moveTo>
                <a:lnTo>
                  <a:pt x="9144" y="27432"/>
                </a:lnTo>
                <a:lnTo>
                  <a:pt x="9144" y="30480"/>
                </a:lnTo>
                <a:lnTo>
                  <a:pt x="10668" y="25908"/>
                </a:lnTo>
                <a:close/>
              </a:path>
              <a:path w="291465" h="163195">
                <a:moveTo>
                  <a:pt x="10668" y="137160"/>
                </a:moveTo>
                <a:lnTo>
                  <a:pt x="9144" y="132588"/>
                </a:lnTo>
                <a:lnTo>
                  <a:pt x="9144" y="135636"/>
                </a:lnTo>
                <a:lnTo>
                  <a:pt x="10668" y="137160"/>
                </a:lnTo>
                <a:close/>
              </a:path>
              <a:path w="291465" h="163195">
                <a:moveTo>
                  <a:pt x="13716" y="144780"/>
                </a:moveTo>
                <a:lnTo>
                  <a:pt x="10668" y="140208"/>
                </a:lnTo>
                <a:lnTo>
                  <a:pt x="9144" y="135636"/>
                </a:lnTo>
                <a:lnTo>
                  <a:pt x="9144" y="153924"/>
                </a:lnTo>
                <a:lnTo>
                  <a:pt x="12192" y="156972"/>
                </a:lnTo>
                <a:lnTo>
                  <a:pt x="12192" y="143256"/>
                </a:lnTo>
                <a:lnTo>
                  <a:pt x="13716" y="144780"/>
                </a:lnTo>
                <a:close/>
              </a:path>
              <a:path w="291465" h="163195">
                <a:moveTo>
                  <a:pt x="13716" y="18288"/>
                </a:moveTo>
                <a:lnTo>
                  <a:pt x="12192" y="19812"/>
                </a:lnTo>
                <a:lnTo>
                  <a:pt x="12192" y="20574"/>
                </a:lnTo>
                <a:lnTo>
                  <a:pt x="13716" y="18288"/>
                </a:lnTo>
                <a:close/>
              </a:path>
              <a:path w="291465" h="163195">
                <a:moveTo>
                  <a:pt x="22860" y="150876"/>
                </a:moveTo>
                <a:lnTo>
                  <a:pt x="18288" y="149352"/>
                </a:lnTo>
                <a:lnTo>
                  <a:pt x="15240" y="146304"/>
                </a:lnTo>
                <a:lnTo>
                  <a:pt x="15240" y="147828"/>
                </a:lnTo>
                <a:lnTo>
                  <a:pt x="12192" y="143256"/>
                </a:lnTo>
                <a:lnTo>
                  <a:pt x="12192" y="156972"/>
                </a:lnTo>
                <a:lnTo>
                  <a:pt x="13716" y="156972"/>
                </a:lnTo>
                <a:lnTo>
                  <a:pt x="18288" y="160020"/>
                </a:lnTo>
                <a:lnTo>
                  <a:pt x="21336" y="161036"/>
                </a:lnTo>
                <a:lnTo>
                  <a:pt x="21336" y="150876"/>
                </a:lnTo>
                <a:lnTo>
                  <a:pt x="22860" y="150876"/>
                </a:lnTo>
                <a:close/>
              </a:path>
              <a:path w="291465" h="163195">
                <a:moveTo>
                  <a:pt x="22860" y="12192"/>
                </a:moveTo>
                <a:lnTo>
                  <a:pt x="21336" y="12192"/>
                </a:lnTo>
                <a:lnTo>
                  <a:pt x="21336" y="12700"/>
                </a:lnTo>
                <a:lnTo>
                  <a:pt x="22860" y="12192"/>
                </a:lnTo>
                <a:close/>
              </a:path>
              <a:path w="291465" h="163195">
                <a:moveTo>
                  <a:pt x="269748" y="160782"/>
                </a:moveTo>
                <a:lnTo>
                  <a:pt x="269748" y="150876"/>
                </a:lnTo>
                <a:lnTo>
                  <a:pt x="265176" y="152400"/>
                </a:lnTo>
                <a:lnTo>
                  <a:pt x="25908" y="152400"/>
                </a:lnTo>
                <a:lnTo>
                  <a:pt x="21336" y="150876"/>
                </a:lnTo>
                <a:lnTo>
                  <a:pt x="21336" y="161036"/>
                </a:lnTo>
                <a:lnTo>
                  <a:pt x="22860" y="161544"/>
                </a:lnTo>
                <a:lnTo>
                  <a:pt x="24384" y="161544"/>
                </a:lnTo>
                <a:lnTo>
                  <a:pt x="30480" y="163068"/>
                </a:lnTo>
                <a:lnTo>
                  <a:pt x="260604" y="163068"/>
                </a:lnTo>
                <a:lnTo>
                  <a:pt x="269748" y="160782"/>
                </a:lnTo>
                <a:close/>
              </a:path>
              <a:path w="291465" h="163195">
                <a:moveTo>
                  <a:pt x="269748" y="12700"/>
                </a:moveTo>
                <a:lnTo>
                  <a:pt x="269748" y="12192"/>
                </a:lnTo>
                <a:lnTo>
                  <a:pt x="268224" y="12192"/>
                </a:lnTo>
                <a:lnTo>
                  <a:pt x="269748" y="12700"/>
                </a:lnTo>
                <a:close/>
              </a:path>
              <a:path w="291465" h="163195">
                <a:moveTo>
                  <a:pt x="272796" y="160020"/>
                </a:moveTo>
                <a:lnTo>
                  <a:pt x="272796" y="149352"/>
                </a:lnTo>
                <a:lnTo>
                  <a:pt x="268224" y="150876"/>
                </a:lnTo>
                <a:lnTo>
                  <a:pt x="269748" y="150876"/>
                </a:lnTo>
                <a:lnTo>
                  <a:pt x="269748" y="160782"/>
                </a:lnTo>
                <a:lnTo>
                  <a:pt x="272796" y="160020"/>
                </a:lnTo>
                <a:close/>
              </a:path>
              <a:path w="291465" h="163195">
                <a:moveTo>
                  <a:pt x="272796" y="14732"/>
                </a:moveTo>
                <a:lnTo>
                  <a:pt x="272796" y="13716"/>
                </a:lnTo>
                <a:lnTo>
                  <a:pt x="271272" y="13716"/>
                </a:lnTo>
                <a:lnTo>
                  <a:pt x="272796" y="14732"/>
                </a:lnTo>
                <a:close/>
              </a:path>
              <a:path w="291465" h="163195">
                <a:moveTo>
                  <a:pt x="275844" y="146304"/>
                </a:moveTo>
                <a:lnTo>
                  <a:pt x="271272" y="149352"/>
                </a:lnTo>
                <a:lnTo>
                  <a:pt x="272796" y="149352"/>
                </a:lnTo>
                <a:lnTo>
                  <a:pt x="272796" y="160020"/>
                </a:lnTo>
                <a:lnTo>
                  <a:pt x="274320" y="159004"/>
                </a:lnTo>
                <a:lnTo>
                  <a:pt x="274320" y="147828"/>
                </a:lnTo>
                <a:lnTo>
                  <a:pt x="275844" y="146304"/>
                </a:lnTo>
                <a:close/>
              </a:path>
              <a:path w="291465" h="163195">
                <a:moveTo>
                  <a:pt x="275844" y="16764"/>
                </a:moveTo>
                <a:lnTo>
                  <a:pt x="274320" y="15240"/>
                </a:lnTo>
                <a:lnTo>
                  <a:pt x="274929" y="16154"/>
                </a:lnTo>
                <a:lnTo>
                  <a:pt x="275844" y="16764"/>
                </a:lnTo>
                <a:close/>
              </a:path>
              <a:path w="291465" h="163195">
                <a:moveTo>
                  <a:pt x="274929" y="16154"/>
                </a:moveTo>
                <a:lnTo>
                  <a:pt x="274320" y="15240"/>
                </a:lnTo>
                <a:lnTo>
                  <a:pt x="274320" y="15748"/>
                </a:lnTo>
                <a:lnTo>
                  <a:pt x="274929" y="16154"/>
                </a:lnTo>
                <a:close/>
              </a:path>
              <a:path w="291465" h="163195">
                <a:moveTo>
                  <a:pt x="278892" y="155956"/>
                </a:moveTo>
                <a:lnTo>
                  <a:pt x="278892" y="143256"/>
                </a:lnTo>
                <a:lnTo>
                  <a:pt x="274320" y="147828"/>
                </a:lnTo>
                <a:lnTo>
                  <a:pt x="274320" y="159004"/>
                </a:lnTo>
                <a:lnTo>
                  <a:pt x="278892" y="155956"/>
                </a:lnTo>
                <a:close/>
              </a:path>
              <a:path w="291465" h="163195">
                <a:moveTo>
                  <a:pt x="275844" y="17526"/>
                </a:moveTo>
                <a:lnTo>
                  <a:pt x="275844" y="16764"/>
                </a:lnTo>
                <a:lnTo>
                  <a:pt x="274929" y="16154"/>
                </a:lnTo>
                <a:lnTo>
                  <a:pt x="275844" y="17526"/>
                </a:lnTo>
                <a:close/>
              </a:path>
              <a:path w="291465" h="163195">
                <a:moveTo>
                  <a:pt x="281940" y="153924"/>
                </a:moveTo>
                <a:lnTo>
                  <a:pt x="281940" y="132588"/>
                </a:lnTo>
                <a:lnTo>
                  <a:pt x="280416" y="137160"/>
                </a:lnTo>
                <a:lnTo>
                  <a:pt x="280416" y="140208"/>
                </a:lnTo>
                <a:lnTo>
                  <a:pt x="277368" y="144780"/>
                </a:lnTo>
                <a:lnTo>
                  <a:pt x="278892" y="143256"/>
                </a:lnTo>
                <a:lnTo>
                  <a:pt x="278892" y="155956"/>
                </a:lnTo>
                <a:lnTo>
                  <a:pt x="281940" y="153924"/>
                </a:lnTo>
                <a:close/>
              </a:path>
              <a:path w="291465" h="163195">
                <a:moveTo>
                  <a:pt x="280416" y="27432"/>
                </a:moveTo>
                <a:lnTo>
                  <a:pt x="280416" y="22860"/>
                </a:lnTo>
                <a:lnTo>
                  <a:pt x="278892" y="22860"/>
                </a:lnTo>
                <a:lnTo>
                  <a:pt x="280416" y="27432"/>
                </a:lnTo>
                <a:close/>
              </a:path>
              <a:path w="291465" h="163195">
                <a:moveTo>
                  <a:pt x="280416" y="140208"/>
                </a:moveTo>
                <a:lnTo>
                  <a:pt x="280416" y="135636"/>
                </a:lnTo>
                <a:lnTo>
                  <a:pt x="278892" y="140208"/>
                </a:lnTo>
                <a:lnTo>
                  <a:pt x="280416" y="140208"/>
                </a:lnTo>
                <a:close/>
              </a:path>
              <a:path w="291465" h="163195">
                <a:moveTo>
                  <a:pt x="291084" y="138684"/>
                </a:moveTo>
                <a:lnTo>
                  <a:pt x="291084" y="24384"/>
                </a:lnTo>
                <a:lnTo>
                  <a:pt x="289560" y="24384"/>
                </a:lnTo>
                <a:lnTo>
                  <a:pt x="288036" y="19812"/>
                </a:lnTo>
                <a:lnTo>
                  <a:pt x="288036" y="143256"/>
                </a:lnTo>
                <a:lnTo>
                  <a:pt x="289560" y="138684"/>
                </a:lnTo>
                <a:lnTo>
                  <a:pt x="291084" y="138684"/>
                </a:lnTo>
                <a:close/>
              </a:path>
            </a:pathLst>
          </a:custGeom>
          <a:solidFill>
            <a:srgbClr val="6D6E70"/>
          </a:solidFill>
        </p:spPr>
        <p:txBody>
          <a:bodyPr wrap="square" lIns="0" tIns="0" rIns="0" bIns="0" rtlCol="0"/>
          <a:lstStyle/>
          <a:p/>
        </p:txBody>
      </p:sp>
      <p:sp>
        <p:nvSpPr>
          <p:cNvPr id="70" name="object 70"/>
          <p:cNvSpPr/>
          <p:nvPr/>
        </p:nvSpPr>
        <p:spPr>
          <a:xfrm>
            <a:off x="2704978" y="4616196"/>
            <a:ext cx="70485" cy="685800"/>
          </a:xfrm>
          <a:custGeom>
            <a:avLst/>
            <a:gdLst/>
            <a:ahLst/>
            <a:cxnLst/>
            <a:rect l="l" t="t" r="r" b="b"/>
            <a:pathLst>
              <a:path w="70485"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71" name="object 71"/>
          <p:cNvSpPr/>
          <p:nvPr/>
        </p:nvSpPr>
        <p:spPr>
          <a:xfrm>
            <a:off x="2700406" y="4611624"/>
            <a:ext cx="79375" cy="696595"/>
          </a:xfrm>
          <a:custGeom>
            <a:avLst/>
            <a:gdLst/>
            <a:ahLst/>
            <a:cxnLst/>
            <a:rect l="l" t="t" r="r" b="b"/>
            <a:pathLst>
              <a:path w="79375" h="696595">
                <a:moveTo>
                  <a:pt x="79248" y="693420"/>
                </a:moveTo>
                <a:lnTo>
                  <a:pt x="79248" y="38100"/>
                </a:lnTo>
                <a:lnTo>
                  <a:pt x="41148" y="0"/>
                </a:lnTo>
                <a:lnTo>
                  <a:pt x="38100" y="0"/>
                </a:lnTo>
                <a:lnTo>
                  <a:pt x="0" y="38100"/>
                </a:lnTo>
                <a:lnTo>
                  <a:pt x="0" y="693420"/>
                </a:lnTo>
                <a:lnTo>
                  <a:pt x="1524" y="696468"/>
                </a:lnTo>
                <a:lnTo>
                  <a:pt x="4572" y="696468"/>
                </a:lnTo>
                <a:lnTo>
                  <a:pt x="4572" y="685800"/>
                </a:lnTo>
                <a:lnTo>
                  <a:pt x="7620" y="685800"/>
                </a:lnTo>
                <a:lnTo>
                  <a:pt x="7620" y="44196"/>
                </a:lnTo>
                <a:lnTo>
                  <a:pt x="9144" y="41148"/>
                </a:lnTo>
                <a:lnTo>
                  <a:pt x="9144" y="42672"/>
                </a:lnTo>
                <a:lnTo>
                  <a:pt x="36576" y="15240"/>
                </a:lnTo>
                <a:lnTo>
                  <a:pt x="36576" y="9144"/>
                </a:lnTo>
                <a:lnTo>
                  <a:pt x="42672" y="9144"/>
                </a:lnTo>
                <a:lnTo>
                  <a:pt x="42672" y="15240"/>
                </a:lnTo>
                <a:lnTo>
                  <a:pt x="70104" y="42672"/>
                </a:lnTo>
                <a:lnTo>
                  <a:pt x="70104" y="41148"/>
                </a:lnTo>
                <a:lnTo>
                  <a:pt x="71628" y="44196"/>
                </a:lnTo>
                <a:lnTo>
                  <a:pt x="71628" y="685800"/>
                </a:lnTo>
                <a:lnTo>
                  <a:pt x="74676" y="685800"/>
                </a:lnTo>
                <a:lnTo>
                  <a:pt x="74676" y="696468"/>
                </a:lnTo>
                <a:lnTo>
                  <a:pt x="77724" y="696468"/>
                </a:lnTo>
                <a:lnTo>
                  <a:pt x="79248" y="693420"/>
                </a:lnTo>
                <a:close/>
              </a:path>
              <a:path w="79375" h="696595">
                <a:moveTo>
                  <a:pt x="74676" y="685800"/>
                </a:moveTo>
                <a:lnTo>
                  <a:pt x="4572" y="685800"/>
                </a:lnTo>
                <a:lnTo>
                  <a:pt x="9144" y="690372"/>
                </a:lnTo>
                <a:lnTo>
                  <a:pt x="9144" y="696468"/>
                </a:lnTo>
                <a:lnTo>
                  <a:pt x="70104" y="696468"/>
                </a:lnTo>
                <a:lnTo>
                  <a:pt x="70104" y="690372"/>
                </a:lnTo>
                <a:lnTo>
                  <a:pt x="74676" y="685800"/>
                </a:lnTo>
                <a:close/>
              </a:path>
              <a:path w="79375" h="696595">
                <a:moveTo>
                  <a:pt x="9144" y="696468"/>
                </a:moveTo>
                <a:lnTo>
                  <a:pt x="9144" y="690372"/>
                </a:lnTo>
                <a:lnTo>
                  <a:pt x="4572" y="685800"/>
                </a:lnTo>
                <a:lnTo>
                  <a:pt x="4572" y="696468"/>
                </a:lnTo>
                <a:lnTo>
                  <a:pt x="9144" y="696468"/>
                </a:lnTo>
                <a:close/>
              </a:path>
              <a:path w="79375" h="696595">
                <a:moveTo>
                  <a:pt x="9144" y="42672"/>
                </a:moveTo>
                <a:lnTo>
                  <a:pt x="9144" y="41148"/>
                </a:lnTo>
                <a:lnTo>
                  <a:pt x="7620" y="44196"/>
                </a:lnTo>
                <a:lnTo>
                  <a:pt x="9144" y="42672"/>
                </a:lnTo>
                <a:close/>
              </a:path>
              <a:path w="79375" h="696595">
                <a:moveTo>
                  <a:pt x="9144" y="685800"/>
                </a:moveTo>
                <a:lnTo>
                  <a:pt x="9144" y="42672"/>
                </a:lnTo>
                <a:lnTo>
                  <a:pt x="7620" y="44196"/>
                </a:lnTo>
                <a:lnTo>
                  <a:pt x="7620" y="685800"/>
                </a:lnTo>
                <a:lnTo>
                  <a:pt x="9144" y="685800"/>
                </a:lnTo>
                <a:close/>
              </a:path>
              <a:path w="79375" h="696595">
                <a:moveTo>
                  <a:pt x="42672" y="9144"/>
                </a:moveTo>
                <a:lnTo>
                  <a:pt x="36576" y="9144"/>
                </a:lnTo>
                <a:lnTo>
                  <a:pt x="39624" y="12192"/>
                </a:lnTo>
                <a:lnTo>
                  <a:pt x="42672" y="9144"/>
                </a:lnTo>
                <a:close/>
              </a:path>
              <a:path w="79375" h="696595">
                <a:moveTo>
                  <a:pt x="39624" y="12192"/>
                </a:moveTo>
                <a:lnTo>
                  <a:pt x="36576" y="9144"/>
                </a:lnTo>
                <a:lnTo>
                  <a:pt x="36576" y="15240"/>
                </a:lnTo>
                <a:lnTo>
                  <a:pt x="39624" y="12192"/>
                </a:lnTo>
                <a:close/>
              </a:path>
              <a:path w="79375" h="696595">
                <a:moveTo>
                  <a:pt x="42672" y="15240"/>
                </a:moveTo>
                <a:lnTo>
                  <a:pt x="42672" y="9144"/>
                </a:lnTo>
                <a:lnTo>
                  <a:pt x="39624" y="12192"/>
                </a:lnTo>
                <a:lnTo>
                  <a:pt x="42672" y="15240"/>
                </a:lnTo>
                <a:close/>
              </a:path>
              <a:path w="79375" h="696595">
                <a:moveTo>
                  <a:pt x="71628" y="44196"/>
                </a:moveTo>
                <a:lnTo>
                  <a:pt x="70104" y="41148"/>
                </a:lnTo>
                <a:lnTo>
                  <a:pt x="70104" y="42672"/>
                </a:lnTo>
                <a:lnTo>
                  <a:pt x="71628" y="44196"/>
                </a:lnTo>
                <a:close/>
              </a:path>
              <a:path w="79375" h="696595">
                <a:moveTo>
                  <a:pt x="71628" y="685800"/>
                </a:moveTo>
                <a:lnTo>
                  <a:pt x="71628" y="44196"/>
                </a:lnTo>
                <a:lnTo>
                  <a:pt x="70104" y="42672"/>
                </a:lnTo>
                <a:lnTo>
                  <a:pt x="70104" y="685800"/>
                </a:lnTo>
                <a:lnTo>
                  <a:pt x="71628" y="685800"/>
                </a:lnTo>
                <a:close/>
              </a:path>
              <a:path w="79375" h="696595">
                <a:moveTo>
                  <a:pt x="74676" y="696468"/>
                </a:moveTo>
                <a:lnTo>
                  <a:pt x="74676" y="685800"/>
                </a:lnTo>
                <a:lnTo>
                  <a:pt x="70104" y="690372"/>
                </a:lnTo>
                <a:lnTo>
                  <a:pt x="70104" y="696468"/>
                </a:lnTo>
                <a:lnTo>
                  <a:pt x="74676" y="696468"/>
                </a:lnTo>
                <a:close/>
              </a:path>
            </a:pathLst>
          </a:custGeom>
          <a:solidFill>
            <a:srgbClr val="6D6E70"/>
          </a:solidFill>
        </p:spPr>
        <p:txBody>
          <a:bodyPr wrap="square" lIns="0" tIns="0" rIns="0" bIns="0" rtlCol="0"/>
          <a:lstStyle/>
          <a:p/>
        </p:txBody>
      </p:sp>
      <p:sp>
        <p:nvSpPr>
          <p:cNvPr id="72" name="object 72"/>
          <p:cNvSpPr/>
          <p:nvPr/>
        </p:nvSpPr>
        <p:spPr>
          <a:xfrm>
            <a:off x="2471806" y="5340096"/>
            <a:ext cx="558165" cy="0"/>
          </a:xfrm>
          <a:custGeom>
            <a:avLst/>
            <a:gdLst/>
            <a:ahLst/>
            <a:cxnLst/>
            <a:rect l="l" t="t" r="r" b="b"/>
            <a:pathLst>
              <a:path w="558164" h="0">
                <a:moveTo>
                  <a:pt x="0" y="0"/>
                </a:moveTo>
                <a:lnTo>
                  <a:pt x="557784" y="0"/>
                </a:lnTo>
              </a:path>
            </a:pathLst>
          </a:custGeom>
          <a:ln w="76200">
            <a:solidFill>
              <a:srgbClr val="007BC3"/>
            </a:solidFill>
          </a:ln>
        </p:spPr>
        <p:txBody>
          <a:bodyPr wrap="square" lIns="0" tIns="0" rIns="0" bIns="0" rtlCol="0"/>
          <a:lstStyle/>
          <a:p/>
        </p:txBody>
      </p:sp>
      <p:sp>
        <p:nvSpPr>
          <p:cNvPr id="73" name="object 73"/>
          <p:cNvSpPr/>
          <p:nvPr/>
        </p:nvSpPr>
        <p:spPr>
          <a:xfrm>
            <a:off x="2467234" y="5297424"/>
            <a:ext cx="567055" cy="86995"/>
          </a:xfrm>
          <a:custGeom>
            <a:avLst/>
            <a:gdLst/>
            <a:ahLst/>
            <a:cxnLst/>
            <a:rect l="l" t="t" r="r" b="b"/>
            <a:pathLst>
              <a:path w="567055" h="86995">
                <a:moveTo>
                  <a:pt x="566928" y="83820"/>
                </a:moveTo>
                <a:lnTo>
                  <a:pt x="566928" y="3048"/>
                </a:lnTo>
                <a:lnTo>
                  <a:pt x="565404" y="0"/>
                </a:lnTo>
                <a:lnTo>
                  <a:pt x="1524" y="0"/>
                </a:lnTo>
                <a:lnTo>
                  <a:pt x="0" y="3048"/>
                </a:lnTo>
                <a:lnTo>
                  <a:pt x="0" y="83820"/>
                </a:lnTo>
                <a:lnTo>
                  <a:pt x="1524" y="86868"/>
                </a:lnTo>
                <a:lnTo>
                  <a:pt x="4572" y="86868"/>
                </a:lnTo>
                <a:lnTo>
                  <a:pt x="4572" y="10668"/>
                </a:lnTo>
                <a:lnTo>
                  <a:pt x="9144" y="4572"/>
                </a:lnTo>
                <a:lnTo>
                  <a:pt x="9144" y="10668"/>
                </a:lnTo>
                <a:lnTo>
                  <a:pt x="557784" y="10668"/>
                </a:lnTo>
                <a:lnTo>
                  <a:pt x="557784" y="4572"/>
                </a:lnTo>
                <a:lnTo>
                  <a:pt x="562356" y="10668"/>
                </a:lnTo>
                <a:lnTo>
                  <a:pt x="562356" y="86868"/>
                </a:lnTo>
                <a:lnTo>
                  <a:pt x="565404" y="86868"/>
                </a:lnTo>
                <a:lnTo>
                  <a:pt x="566928" y="83820"/>
                </a:lnTo>
                <a:close/>
              </a:path>
              <a:path w="567055" h="86995">
                <a:moveTo>
                  <a:pt x="9144" y="10668"/>
                </a:moveTo>
                <a:lnTo>
                  <a:pt x="9144" y="4572"/>
                </a:lnTo>
                <a:lnTo>
                  <a:pt x="4572" y="10668"/>
                </a:lnTo>
                <a:lnTo>
                  <a:pt x="9144" y="10668"/>
                </a:lnTo>
                <a:close/>
              </a:path>
              <a:path w="567055" h="86995">
                <a:moveTo>
                  <a:pt x="9144" y="76200"/>
                </a:moveTo>
                <a:lnTo>
                  <a:pt x="9144" y="10668"/>
                </a:lnTo>
                <a:lnTo>
                  <a:pt x="4572" y="10668"/>
                </a:lnTo>
                <a:lnTo>
                  <a:pt x="4572" y="76200"/>
                </a:lnTo>
                <a:lnTo>
                  <a:pt x="9144" y="76200"/>
                </a:lnTo>
                <a:close/>
              </a:path>
              <a:path w="567055" h="86995">
                <a:moveTo>
                  <a:pt x="562356" y="76200"/>
                </a:moveTo>
                <a:lnTo>
                  <a:pt x="4572" y="76200"/>
                </a:lnTo>
                <a:lnTo>
                  <a:pt x="9144" y="80772"/>
                </a:lnTo>
                <a:lnTo>
                  <a:pt x="9144" y="86868"/>
                </a:lnTo>
                <a:lnTo>
                  <a:pt x="557784" y="86868"/>
                </a:lnTo>
                <a:lnTo>
                  <a:pt x="557784" y="80772"/>
                </a:lnTo>
                <a:lnTo>
                  <a:pt x="562356" y="76200"/>
                </a:lnTo>
                <a:close/>
              </a:path>
              <a:path w="567055" h="86995">
                <a:moveTo>
                  <a:pt x="9144" y="86868"/>
                </a:moveTo>
                <a:lnTo>
                  <a:pt x="9144" y="80772"/>
                </a:lnTo>
                <a:lnTo>
                  <a:pt x="4572" y="76200"/>
                </a:lnTo>
                <a:lnTo>
                  <a:pt x="4572" y="86868"/>
                </a:lnTo>
                <a:lnTo>
                  <a:pt x="9144" y="86868"/>
                </a:lnTo>
                <a:close/>
              </a:path>
              <a:path w="567055" h="86995">
                <a:moveTo>
                  <a:pt x="562356" y="10668"/>
                </a:moveTo>
                <a:lnTo>
                  <a:pt x="557784" y="4572"/>
                </a:lnTo>
                <a:lnTo>
                  <a:pt x="557784" y="10668"/>
                </a:lnTo>
                <a:lnTo>
                  <a:pt x="562356" y="10668"/>
                </a:lnTo>
                <a:close/>
              </a:path>
              <a:path w="567055" h="86995">
                <a:moveTo>
                  <a:pt x="562356" y="76200"/>
                </a:moveTo>
                <a:lnTo>
                  <a:pt x="562356" y="10668"/>
                </a:lnTo>
                <a:lnTo>
                  <a:pt x="557784" y="10668"/>
                </a:lnTo>
                <a:lnTo>
                  <a:pt x="557784" y="76200"/>
                </a:lnTo>
                <a:lnTo>
                  <a:pt x="562356" y="76200"/>
                </a:lnTo>
                <a:close/>
              </a:path>
              <a:path w="567055" h="86995">
                <a:moveTo>
                  <a:pt x="562356" y="86868"/>
                </a:moveTo>
                <a:lnTo>
                  <a:pt x="562356" y="76200"/>
                </a:lnTo>
                <a:lnTo>
                  <a:pt x="557784" y="80772"/>
                </a:lnTo>
                <a:lnTo>
                  <a:pt x="557784" y="86868"/>
                </a:lnTo>
                <a:lnTo>
                  <a:pt x="562356" y="86868"/>
                </a:lnTo>
                <a:close/>
              </a:path>
            </a:pathLst>
          </a:custGeom>
          <a:solidFill>
            <a:srgbClr val="6D6E70"/>
          </a:solidFill>
        </p:spPr>
        <p:txBody>
          <a:bodyPr wrap="square" lIns="0" tIns="0" rIns="0" bIns="0" rtlCol="0"/>
          <a:lstStyle/>
          <a:p/>
        </p:txBody>
      </p:sp>
      <p:sp>
        <p:nvSpPr>
          <p:cNvPr id="74" name="object 74"/>
          <p:cNvSpPr/>
          <p:nvPr/>
        </p:nvSpPr>
        <p:spPr>
          <a:xfrm>
            <a:off x="2493142" y="5145024"/>
            <a:ext cx="492759" cy="152400"/>
          </a:xfrm>
          <a:custGeom>
            <a:avLst/>
            <a:gdLst/>
            <a:ahLst/>
            <a:cxnLst/>
            <a:rect l="l" t="t" r="r" b="b"/>
            <a:pathLst>
              <a:path w="492760" h="152400">
                <a:moveTo>
                  <a:pt x="492252" y="126492"/>
                </a:moveTo>
                <a:lnTo>
                  <a:pt x="492252" y="25908"/>
                </a:lnTo>
                <a:lnTo>
                  <a:pt x="490370" y="16073"/>
                </a:lnTo>
                <a:lnTo>
                  <a:pt x="485203" y="7810"/>
                </a:lnTo>
                <a:lnTo>
                  <a:pt x="477464" y="2119"/>
                </a:lnTo>
                <a:lnTo>
                  <a:pt x="467868" y="0"/>
                </a:lnTo>
                <a:lnTo>
                  <a:pt x="25908" y="0"/>
                </a:lnTo>
                <a:lnTo>
                  <a:pt x="16073" y="2119"/>
                </a:lnTo>
                <a:lnTo>
                  <a:pt x="7810" y="7810"/>
                </a:lnTo>
                <a:lnTo>
                  <a:pt x="2119" y="16073"/>
                </a:lnTo>
                <a:lnTo>
                  <a:pt x="0" y="25908"/>
                </a:lnTo>
                <a:lnTo>
                  <a:pt x="0" y="126492"/>
                </a:lnTo>
                <a:lnTo>
                  <a:pt x="2119" y="136969"/>
                </a:lnTo>
                <a:lnTo>
                  <a:pt x="7810" y="145161"/>
                </a:lnTo>
                <a:lnTo>
                  <a:pt x="16073" y="150495"/>
                </a:lnTo>
                <a:lnTo>
                  <a:pt x="25908" y="152400"/>
                </a:lnTo>
                <a:lnTo>
                  <a:pt x="467868" y="152400"/>
                </a:lnTo>
                <a:lnTo>
                  <a:pt x="477464" y="150495"/>
                </a:lnTo>
                <a:lnTo>
                  <a:pt x="485203" y="145161"/>
                </a:lnTo>
                <a:lnTo>
                  <a:pt x="490370" y="136969"/>
                </a:lnTo>
                <a:lnTo>
                  <a:pt x="492252" y="126492"/>
                </a:lnTo>
                <a:close/>
              </a:path>
            </a:pathLst>
          </a:custGeom>
          <a:solidFill>
            <a:srgbClr val="E8612C"/>
          </a:solidFill>
        </p:spPr>
        <p:txBody>
          <a:bodyPr wrap="square" lIns="0" tIns="0" rIns="0" bIns="0" rtlCol="0"/>
          <a:lstStyle/>
          <a:p/>
        </p:txBody>
      </p:sp>
      <p:sp>
        <p:nvSpPr>
          <p:cNvPr id="75" name="object 75"/>
          <p:cNvSpPr/>
          <p:nvPr/>
        </p:nvSpPr>
        <p:spPr>
          <a:xfrm>
            <a:off x="2488570" y="5140452"/>
            <a:ext cx="502920" cy="161925"/>
          </a:xfrm>
          <a:custGeom>
            <a:avLst/>
            <a:gdLst/>
            <a:ahLst/>
            <a:cxnLst/>
            <a:rect l="l" t="t" r="r" b="b"/>
            <a:pathLst>
              <a:path w="502919" h="161925">
                <a:moveTo>
                  <a:pt x="1524" y="137160"/>
                </a:moveTo>
                <a:lnTo>
                  <a:pt x="1524" y="24384"/>
                </a:lnTo>
                <a:lnTo>
                  <a:pt x="0" y="30480"/>
                </a:lnTo>
                <a:lnTo>
                  <a:pt x="0" y="132588"/>
                </a:lnTo>
                <a:lnTo>
                  <a:pt x="1524" y="137160"/>
                </a:lnTo>
                <a:close/>
              </a:path>
              <a:path w="502919" h="161925">
                <a:moveTo>
                  <a:pt x="6096" y="147828"/>
                </a:moveTo>
                <a:lnTo>
                  <a:pt x="6096" y="13716"/>
                </a:lnTo>
                <a:lnTo>
                  <a:pt x="4572" y="13716"/>
                </a:lnTo>
                <a:lnTo>
                  <a:pt x="1524" y="22860"/>
                </a:lnTo>
                <a:lnTo>
                  <a:pt x="1524" y="138684"/>
                </a:lnTo>
                <a:lnTo>
                  <a:pt x="4572" y="147828"/>
                </a:lnTo>
                <a:lnTo>
                  <a:pt x="6096" y="147828"/>
                </a:lnTo>
                <a:close/>
              </a:path>
              <a:path w="502919" h="161925">
                <a:moveTo>
                  <a:pt x="9144" y="152400"/>
                </a:moveTo>
                <a:lnTo>
                  <a:pt x="9144" y="9144"/>
                </a:lnTo>
                <a:lnTo>
                  <a:pt x="6096" y="12192"/>
                </a:lnTo>
                <a:lnTo>
                  <a:pt x="6096" y="149352"/>
                </a:lnTo>
                <a:lnTo>
                  <a:pt x="9144" y="152400"/>
                </a:lnTo>
                <a:close/>
              </a:path>
              <a:path w="502919" h="161925">
                <a:moveTo>
                  <a:pt x="493776" y="153924"/>
                </a:moveTo>
                <a:lnTo>
                  <a:pt x="493776" y="7620"/>
                </a:lnTo>
                <a:lnTo>
                  <a:pt x="489204" y="4572"/>
                </a:lnTo>
                <a:lnTo>
                  <a:pt x="484632" y="3048"/>
                </a:lnTo>
                <a:lnTo>
                  <a:pt x="483108" y="1524"/>
                </a:lnTo>
                <a:lnTo>
                  <a:pt x="478536" y="0"/>
                </a:lnTo>
                <a:lnTo>
                  <a:pt x="24384" y="0"/>
                </a:lnTo>
                <a:lnTo>
                  <a:pt x="19812" y="1524"/>
                </a:lnTo>
                <a:lnTo>
                  <a:pt x="18288" y="1524"/>
                </a:lnTo>
                <a:lnTo>
                  <a:pt x="18288" y="3048"/>
                </a:lnTo>
                <a:lnTo>
                  <a:pt x="13716" y="4572"/>
                </a:lnTo>
                <a:lnTo>
                  <a:pt x="9144" y="7620"/>
                </a:lnTo>
                <a:lnTo>
                  <a:pt x="9144" y="30480"/>
                </a:lnTo>
                <a:lnTo>
                  <a:pt x="10668" y="25908"/>
                </a:lnTo>
                <a:lnTo>
                  <a:pt x="10668" y="22860"/>
                </a:lnTo>
                <a:lnTo>
                  <a:pt x="13716" y="18288"/>
                </a:lnTo>
                <a:lnTo>
                  <a:pt x="15240" y="16764"/>
                </a:lnTo>
                <a:lnTo>
                  <a:pt x="15240" y="15240"/>
                </a:lnTo>
                <a:lnTo>
                  <a:pt x="19812" y="12192"/>
                </a:lnTo>
                <a:lnTo>
                  <a:pt x="19812" y="12700"/>
                </a:lnTo>
                <a:lnTo>
                  <a:pt x="21336" y="11684"/>
                </a:lnTo>
                <a:lnTo>
                  <a:pt x="21336" y="10668"/>
                </a:lnTo>
                <a:lnTo>
                  <a:pt x="25908" y="9525"/>
                </a:lnTo>
                <a:lnTo>
                  <a:pt x="25908" y="9144"/>
                </a:lnTo>
                <a:lnTo>
                  <a:pt x="477012" y="9144"/>
                </a:lnTo>
                <a:lnTo>
                  <a:pt x="477012" y="9652"/>
                </a:lnTo>
                <a:lnTo>
                  <a:pt x="480060" y="10668"/>
                </a:lnTo>
                <a:lnTo>
                  <a:pt x="483108" y="12700"/>
                </a:lnTo>
                <a:lnTo>
                  <a:pt x="483108" y="12192"/>
                </a:lnTo>
                <a:lnTo>
                  <a:pt x="487680" y="15240"/>
                </a:lnTo>
                <a:lnTo>
                  <a:pt x="487680" y="16764"/>
                </a:lnTo>
                <a:lnTo>
                  <a:pt x="489204" y="18288"/>
                </a:lnTo>
                <a:lnTo>
                  <a:pt x="490728" y="22860"/>
                </a:lnTo>
                <a:lnTo>
                  <a:pt x="490728" y="21336"/>
                </a:lnTo>
                <a:lnTo>
                  <a:pt x="492252" y="25908"/>
                </a:lnTo>
                <a:lnTo>
                  <a:pt x="492252" y="154940"/>
                </a:lnTo>
                <a:lnTo>
                  <a:pt x="493776" y="153924"/>
                </a:lnTo>
                <a:close/>
              </a:path>
              <a:path w="502919" h="161925">
                <a:moveTo>
                  <a:pt x="16764" y="146304"/>
                </a:moveTo>
                <a:lnTo>
                  <a:pt x="13716" y="143256"/>
                </a:lnTo>
                <a:lnTo>
                  <a:pt x="10668" y="138684"/>
                </a:lnTo>
                <a:lnTo>
                  <a:pt x="10668" y="137160"/>
                </a:lnTo>
                <a:lnTo>
                  <a:pt x="9144" y="131064"/>
                </a:lnTo>
                <a:lnTo>
                  <a:pt x="9144" y="153924"/>
                </a:lnTo>
                <a:lnTo>
                  <a:pt x="15240" y="157988"/>
                </a:lnTo>
                <a:lnTo>
                  <a:pt x="15240" y="146304"/>
                </a:lnTo>
                <a:lnTo>
                  <a:pt x="16764" y="146304"/>
                </a:lnTo>
                <a:close/>
              </a:path>
              <a:path w="502919" h="161925">
                <a:moveTo>
                  <a:pt x="12192" y="21336"/>
                </a:moveTo>
                <a:lnTo>
                  <a:pt x="10668" y="22860"/>
                </a:lnTo>
                <a:lnTo>
                  <a:pt x="10668" y="25908"/>
                </a:lnTo>
                <a:lnTo>
                  <a:pt x="12192" y="21336"/>
                </a:lnTo>
                <a:close/>
              </a:path>
              <a:path w="502919" h="161925">
                <a:moveTo>
                  <a:pt x="12192" y="140208"/>
                </a:moveTo>
                <a:lnTo>
                  <a:pt x="10668" y="135636"/>
                </a:lnTo>
                <a:lnTo>
                  <a:pt x="10668" y="138684"/>
                </a:lnTo>
                <a:lnTo>
                  <a:pt x="12192" y="140208"/>
                </a:lnTo>
                <a:close/>
              </a:path>
              <a:path w="502919" h="161925">
                <a:moveTo>
                  <a:pt x="16764" y="15240"/>
                </a:moveTo>
                <a:lnTo>
                  <a:pt x="15240" y="15240"/>
                </a:lnTo>
                <a:lnTo>
                  <a:pt x="15240" y="16764"/>
                </a:lnTo>
                <a:lnTo>
                  <a:pt x="16764" y="15240"/>
                </a:lnTo>
                <a:close/>
              </a:path>
              <a:path w="502919" h="161925">
                <a:moveTo>
                  <a:pt x="19812" y="160020"/>
                </a:moveTo>
                <a:lnTo>
                  <a:pt x="19812" y="149352"/>
                </a:lnTo>
                <a:lnTo>
                  <a:pt x="15240" y="146304"/>
                </a:lnTo>
                <a:lnTo>
                  <a:pt x="15240" y="157988"/>
                </a:lnTo>
                <a:lnTo>
                  <a:pt x="18288" y="160020"/>
                </a:lnTo>
                <a:lnTo>
                  <a:pt x="19812" y="160020"/>
                </a:lnTo>
                <a:close/>
              </a:path>
              <a:path w="502919" h="161925">
                <a:moveTo>
                  <a:pt x="19812" y="12700"/>
                </a:moveTo>
                <a:lnTo>
                  <a:pt x="19812" y="12192"/>
                </a:lnTo>
                <a:lnTo>
                  <a:pt x="18288" y="13716"/>
                </a:lnTo>
                <a:lnTo>
                  <a:pt x="19812" y="12700"/>
                </a:lnTo>
                <a:close/>
              </a:path>
              <a:path w="502919" h="161925">
                <a:moveTo>
                  <a:pt x="22860" y="150876"/>
                </a:moveTo>
                <a:lnTo>
                  <a:pt x="18288" y="147828"/>
                </a:lnTo>
                <a:lnTo>
                  <a:pt x="19812" y="149352"/>
                </a:lnTo>
                <a:lnTo>
                  <a:pt x="19812" y="160020"/>
                </a:lnTo>
                <a:lnTo>
                  <a:pt x="21336" y="160528"/>
                </a:lnTo>
                <a:lnTo>
                  <a:pt x="21336" y="150876"/>
                </a:lnTo>
                <a:lnTo>
                  <a:pt x="22860" y="150876"/>
                </a:lnTo>
                <a:close/>
              </a:path>
              <a:path w="502919" h="161925">
                <a:moveTo>
                  <a:pt x="22860" y="10668"/>
                </a:moveTo>
                <a:lnTo>
                  <a:pt x="21336" y="10668"/>
                </a:lnTo>
                <a:lnTo>
                  <a:pt x="21336" y="11684"/>
                </a:lnTo>
                <a:lnTo>
                  <a:pt x="22860" y="10668"/>
                </a:lnTo>
                <a:close/>
              </a:path>
              <a:path w="502919" h="161925">
                <a:moveTo>
                  <a:pt x="27432" y="152400"/>
                </a:moveTo>
                <a:lnTo>
                  <a:pt x="21336" y="150876"/>
                </a:lnTo>
                <a:lnTo>
                  <a:pt x="21336" y="160528"/>
                </a:lnTo>
                <a:lnTo>
                  <a:pt x="24384" y="161544"/>
                </a:lnTo>
                <a:lnTo>
                  <a:pt x="25908" y="161544"/>
                </a:lnTo>
                <a:lnTo>
                  <a:pt x="25908" y="152400"/>
                </a:lnTo>
                <a:lnTo>
                  <a:pt x="27432" y="152400"/>
                </a:lnTo>
                <a:close/>
              </a:path>
              <a:path w="502919" h="161925">
                <a:moveTo>
                  <a:pt x="27432" y="9144"/>
                </a:moveTo>
                <a:lnTo>
                  <a:pt x="25908" y="9144"/>
                </a:lnTo>
                <a:lnTo>
                  <a:pt x="25908" y="9525"/>
                </a:lnTo>
                <a:lnTo>
                  <a:pt x="27432" y="9144"/>
                </a:lnTo>
                <a:close/>
              </a:path>
              <a:path w="502919" h="161925">
                <a:moveTo>
                  <a:pt x="477012" y="161544"/>
                </a:moveTo>
                <a:lnTo>
                  <a:pt x="477012" y="152400"/>
                </a:lnTo>
                <a:lnTo>
                  <a:pt x="25908" y="152400"/>
                </a:lnTo>
                <a:lnTo>
                  <a:pt x="25908" y="161544"/>
                </a:lnTo>
                <a:lnTo>
                  <a:pt x="477012" y="161544"/>
                </a:lnTo>
                <a:close/>
              </a:path>
              <a:path w="502919" h="161925">
                <a:moveTo>
                  <a:pt x="477012" y="9652"/>
                </a:moveTo>
                <a:lnTo>
                  <a:pt x="477012" y="9144"/>
                </a:lnTo>
                <a:lnTo>
                  <a:pt x="475488" y="9144"/>
                </a:lnTo>
                <a:lnTo>
                  <a:pt x="477012" y="9652"/>
                </a:lnTo>
                <a:close/>
              </a:path>
              <a:path w="502919" h="161925">
                <a:moveTo>
                  <a:pt x="484632" y="147828"/>
                </a:moveTo>
                <a:lnTo>
                  <a:pt x="480060" y="150876"/>
                </a:lnTo>
                <a:lnTo>
                  <a:pt x="475488" y="152400"/>
                </a:lnTo>
                <a:lnTo>
                  <a:pt x="477012" y="152400"/>
                </a:lnTo>
                <a:lnTo>
                  <a:pt x="477012" y="161544"/>
                </a:lnTo>
                <a:lnTo>
                  <a:pt x="478536" y="161544"/>
                </a:lnTo>
                <a:lnTo>
                  <a:pt x="483108" y="160020"/>
                </a:lnTo>
                <a:lnTo>
                  <a:pt x="483108" y="149352"/>
                </a:lnTo>
                <a:lnTo>
                  <a:pt x="484632" y="147828"/>
                </a:lnTo>
                <a:close/>
              </a:path>
              <a:path w="502919" h="161925">
                <a:moveTo>
                  <a:pt x="484632" y="13716"/>
                </a:moveTo>
                <a:lnTo>
                  <a:pt x="483108" y="12192"/>
                </a:lnTo>
                <a:lnTo>
                  <a:pt x="483108" y="12700"/>
                </a:lnTo>
                <a:lnTo>
                  <a:pt x="484632" y="13716"/>
                </a:lnTo>
                <a:close/>
              </a:path>
              <a:path w="502919" h="161925">
                <a:moveTo>
                  <a:pt x="487680" y="157988"/>
                </a:moveTo>
                <a:lnTo>
                  <a:pt x="487680" y="146304"/>
                </a:lnTo>
                <a:lnTo>
                  <a:pt x="483108" y="149352"/>
                </a:lnTo>
                <a:lnTo>
                  <a:pt x="483108" y="160020"/>
                </a:lnTo>
                <a:lnTo>
                  <a:pt x="484632" y="160020"/>
                </a:lnTo>
                <a:lnTo>
                  <a:pt x="487680" y="157988"/>
                </a:lnTo>
                <a:close/>
              </a:path>
              <a:path w="502919" h="161925">
                <a:moveTo>
                  <a:pt x="487680" y="16764"/>
                </a:moveTo>
                <a:lnTo>
                  <a:pt x="487680" y="15240"/>
                </a:lnTo>
                <a:lnTo>
                  <a:pt x="486156" y="15240"/>
                </a:lnTo>
                <a:lnTo>
                  <a:pt x="487680" y="16764"/>
                </a:lnTo>
                <a:close/>
              </a:path>
              <a:path w="502919" h="161925">
                <a:moveTo>
                  <a:pt x="492252" y="154940"/>
                </a:moveTo>
                <a:lnTo>
                  <a:pt x="492252" y="135636"/>
                </a:lnTo>
                <a:lnTo>
                  <a:pt x="490728" y="140208"/>
                </a:lnTo>
                <a:lnTo>
                  <a:pt x="490728" y="138684"/>
                </a:lnTo>
                <a:lnTo>
                  <a:pt x="489204" y="143256"/>
                </a:lnTo>
                <a:lnTo>
                  <a:pt x="486156" y="146304"/>
                </a:lnTo>
                <a:lnTo>
                  <a:pt x="487680" y="146304"/>
                </a:lnTo>
                <a:lnTo>
                  <a:pt x="487680" y="157988"/>
                </a:lnTo>
                <a:lnTo>
                  <a:pt x="492252" y="154940"/>
                </a:lnTo>
                <a:close/>
              </a:path>
              <a:path w="502919" h="161925">
                <a:moveTo>
                  <a:pt x="496824" y="149352"/>
                </a:moveTo>
                <a:lnTo>
                  <a:pt x="496824" y="12192"/>
                </a:lnTo>
                <a:lnTo>
                  <a:pt x="493776" y="9144"/>
                </a:lnTo>
                <a:lnTo>
                  <a:pt x="493776" y="152400"/>
                </a:lnTo>
                <a:lnTo>
                  <a:pt x="496824" y="149352"/>
                </a:lnTo>
                <a:close/>
              </a:path>
              <a:path w="502919" h="161925">
                <a:moveTo>
                  <a:pt x="501396" y="138684"/>
                </a:moveTo>
                <a:lnTo>
                  <a:pt x="501396" y="22860"/>
                </a:lnTo>
                <a:lnTo>
                  <a:pt x="499872" y="18288"/>
                </a:lnTo>
                <a:lnTo>
                  <a:pt x="496824" y="13716"/>
                </a:lnTo>
                <a:lnTo>
                  <a:pt x="496824" y="147828"/>
                </a:lnTo>
                <a:lnTo>
                  <a:pt x="499872" y="143256"/>
                </a:lnTo>
                <a:lnTo>
                  <a:pt x="501396" y="138684"/>
                </a:lnTo>
                <a:close/>
              </a:path>
              <a:path w="502919" h="161925">
                <a:moveTo>
                  <a:pt x="502920" y="131064"/>
                </a:moveTo>
                <a:lnTo>
                  <a:pt x="502920" y="28956"/>
                </a:lnTo>
                <a:lnTo>
                  <a:pt x="501396" y="24384"/>
                </a:lnTo>
                <a:lnTo>
                  <a:pt x="501396" y="137160"/>
                </a:lnTo>
                <a:lnTo>
                  <a:pt x="502920" y="131064"/>
                </a:lnTo>
                <a:close/>
              </a:path>
            </a:pathLst>
          </a:custGeom>
          <a:solidFill>
            <a:srgbClr val="6D6E70"/>
          </a:solidFill>
        </p:spPr>
        <p:txBody>
          <a:bodyPr wrap="square" lIns="0" tIns="0" rIns="0" bIns="0" rtlCol="0"/>
          <a:lstStyle/>
          <a:p/>
        </p:txBody>
      </p:sp>
      <p:sp>
        <p:nvSpPr>
          <p:cNvPr id="76" name="object 76"/>
          <p:cNvSpPr/>
          <p:nvPr/>
        </p:nvSpPr>
        <p:spPr>
          <a:xfrm>
            <a:off x="7487290" y="2406396"/>
            <a:ext cx="70485" cy="685800"/>
          </a:xfrm>
          <a:custGeom>
            <a:avLst/>
            <a:gdLst/>
            <a:ahLst/>
            <a:cxnLst/>
            <a:rect l="l" t="t" r="r" b="b"/>
            <a:pathLst>
              <a:path w="70484"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77" name="object 77"/>
          <p:cNvSpPr/>
          <p:nvPr/>
        </p:nvSpPr>
        <p:spPr>
          <a:xfrm>
            <a:off x="7482718" y="2401824"/>
            <a:ext cx="81280" cy="696595"/>
          </a:xfrm>
          <a:custGeom>
            <a:avLst/>
            <a:gdLst/>
            <a:ahLst/>
            <a:cxnLst/>
            <a:rect l="l" t="t" r="r" b="b"/>
            <a:pathLst>
              <a:path w="81279" h="696594">
                <a:moveTo>
                  <a:pt x="80772" y="693420"/>
                </a:moveTo>
                <a:lnTo>
                  <a:pt x="80772" y="39624"/>
                </a:lnTo>
                <a:lnTo>
                  <a:pt x="79248" y="38100"/>
                </a:lnTo>
                <a:lnTo>
                  <a:pt x="79248" y="36576"/>
                </a:lnTo>
                <a:lnTo>
                  <a:pt x="44196" y="1524"/>
                </a:lnTo>
                <a:lnTo>
                  <a:pt x="41148" y="0"/>
                </a:lnTo>
                <a:lnTo>
                  <a:pt x="38100" y="0"/>
                </a:lnTo>
                <a:lnTo>
                  <a:pt x="0" y="38100"/>
                </a:lnTo>
                <a:lnTo>
                  <a:pt x="0" y="693420"/>
                </a:lnTo>
                <a:lnTo>
                  <a:pt x="3048" y="696468"/>
                </a:lnTo>
                <a:lnTo>
                  <a:pt x="4572" y="696468"/>
                </a:lnTo>
                <a:lnTo>
                  <a:pt x="4572" y="685800"/>
                </a:lnTo>
                <a:lnTo>
                  <a:pt x="7620" y="685800"/>
                </a:lnTo>
                <a:lnTo>
                  <a:pt x="7620" y="44196"/>
                </a:lnTo>
                <a:lnTo>
                  <a:pt x="9144" y="41148"/>
                </a:lnTo>
                <a:lnTo>
                  <a:pt x="9144" y="42735"/>
                </a:lnTo>
                <a:lnTo>
                  <a:pt x="36576" y="16446"/>
                </a:lnTo>
                <a:lnTo>
                  <a:pt x="36576" y="9144"/>
                </a:lnTo>
                <a:lnTo>
                  <a:pt x="44196" y="9144"/>
                </a:lnTo>
                <a:lnTo>
                  <a:pt x="44196" y="16764"/>
                </a:lnTo>
                <a:lnTo>
                  <a:pt x="70104" y="42672"/>
                </a:lnTo>
                <a:lnTo>
                  <a:pt x="70104" y="41148"/>
                </a:lnTo>
                <a:lnTo>
                  <a:pt x="71628" y="44196"/>
                </a:lnTo>
                <a:lnTo>
                  <a:pt x="71628" y="685800"/>
                </a:lnTo>
                <a:lnTo>
                  <a:pt x="74676" y="685800"/>
                </a:lnTo>
                <a:lnTo>
                  <a:pt x="74676" y="696468"/>
                </a:lnTo>
                <a:lnTo>
                  <a:pt x="77724" y="696468"/>
                </a:lnTo>
                <a:lnTo>
                  <a:pt x="80772" y="693420"/>
                </a:lnTo>
                <a:close/>
              </a:path>
              <a:path w="81279" h="696594">
                <a:moveTo>
                  <a:pt x="74676" y="685800"/>
                </a:moveTo>
                <a:lnTo>
                  <a:pt x="4572" y="685800"/>
                </a:lnTo>
                <a:lnTo>
                  <a:pt x="9144" y="690372"/>
                </a:lnTo>
                <a:lnTo>
                  <a:pt x="9144" y="696468"/>
                </a:lnTo>
                <a:lnTo>
                  <a:pt x="70104" y="696468"/>
                </a:lnTo>
                <a:lnTo>
                  <a:pt x="70104" y="690372"/>
                </a:lnTo>
                <a:lnTo>
                  <a:pt x="74676" y="685800"/>
                </a:lnTo>
                <a:close/>
              </a:path>
              <a:path w="81279" h="696594">
                <a:moveTo>
                  <a:pt x="9144" y="696468"/>
                </a:moveTo>
                <a:lnTo>
                  <a:pt x="9144" y="690372"/>
                </a:lnTo>
                <a:lnTo>
                  <a:pt x="4572" y="685800"/>
                </a:lnTo>
                <a:lnTo>
                  <a:pt x="4572" y="696468"/>
                </a:lnTo>
                <a:lnTo>
                  <a:pt x="9144" y="696468"/>
                </a:lnTo>
                <a:close/>
              </a:path>
              <a:path w="81279" h="696594">
                <a:moveTo>
                  <a:pt x="9144" y="42735"/>
                </a:moveTo>
                <a:lnTo>
                  <a:pt x="9144" y="41148"/>
                </a:lnTo>
                <a:lnTo>
                  <a:pt x="7620" y="44196"/>
                </a:lnTo>
                <a:lnTo>
                  <a:pt x="9144" y="42735"/>
                </a:lnTo>
                <a:close/>
              </a:path>
              <a:path w="81279" h="696594">
                <a:moveTo>
                  <a:pt x="9144" y="685800"/>
                </a:moveTo>
                <a:lnTo>
                  <a:pt x="9144" y="42735"/>
                </a:lnTo>
                <a:lnTo>
                  <a:pt x="7620" y="44196"/>
                </a:lnTo>
                <a:lnTo>
                  <a:pt x="7620" y="685800"/>
                </a:lnTo>
                <a:lnTo>
                  <a:pt x="9144" y="685800"/>
                </a:lnTo>
                <a:close/>
              </a:path>
              <a:path w="81279" h="696594">
                <a:moveTo>
                  <a:pt x="44196" y="9144"/>
                </a:moveTo>
                <a:lnTo>
                  <a:pt x="36576" y="9144"/>
                </a:lnTo>
                <a:lnTo>
                  <a:pt x="40304" y="12872"/>
                </a:lnTo>
                <a:lnTo>
                  <a:pt x="44196" y="9144"/>
                </a:lnTo>
                <a:close/>
              </a:path>
              <a:path w="81279" h="696594">
                <a:moveTo>
                  <a:pt x="40304" y="12872"/>
                </a:moveTo>
                <a:lnTo>
                  <a:pt x="36576" y="9144"/>
                </a:lnTo>
                <a:lnTo>
                  <a:pt x="36576" y="16446"/>
                </a:lnTo>
                <a:lnTo>
                  <a:pt x="40304" y="12872"/>
                </a:lnTo>
                <a:close/>
              </a:path>
              <a:path w="81279" h="696594">
                <a:moveTo>
                  <a:pt x="44196" y="16764"/>
                </a:moveTo>
                <a:lnTo>
                  <a:pt x="44196" y="9144"/>
                </a:lnTo>
                <a:lnTo>
                  <a:pt x="40304" y="12872"/>
                </a:lnTo>
                <a:lnTo>
                  <a:pt x="44196" y="16764"/>
                </a:lnTo>
                <a:close/>
              </a:path>
              <a:path w="81279" h="696594">
                <a:moveTo>
                  <a:pt x="71628" y="44196"/>
                </a:moveTo>
                <a:lnTo>
                  <a:pt x="70104" y="41148"/>
                </a:lnTo>
                <a:lnTo>
                  <a:pt x="70104" y="42672"/>
                </a:lnTo>
                <a:lnTo>
                  <a:pt x="71628" y="44196"/>
                </a:lnTo>
                <a:close/>
              </a:path>
              <a:path w="81279" h="696594">
                <a:moveTo>
                  <a:pt x="71628" y="685800"/>
                </a:moveTo>
                <a:lnTo>
                  <a:pt x="71628" y="44196"/>
                </a:lnTo>
                <a:lnTo>
                  <a:pt x="70104" y="42672"/>
                </a:lnTo>
                <a:lnTo>
                  <a:pt x="70104" y="685800"/>
                </a:lnTo>
                <a:lnTo>
                  <a:pt x="71628" y="685800"/>
                </a:lnTo>
                <a:close/>
              </a:path>
              <a:path w="81279" h="696594">
                <a:moveTo>
                  <a:pt x="74676" y="696468"/>
                </a:moveTo>
                <a:lnTo>
                  <a:pt x="74676" y="685800"/>
                </a:lnTo>
                <a:lnTo>
                  <a:pt x="70104" y="690372"/>
                </a:lnTo>
                <a:lnTo>
                  <a:pt x="70104" y="696468"/>
                </a:lnTo>
                <a:lnTo>
                  <a:pt x="74676" y="696468"/>
                </a:lnTo>
                <a:close/>
              </a:path>
            </a:pathLst>
          </a:custGeom>
          <a:solidFill>
            <a:srgbClr val="6D6E70"/>
          </a:solidFill>
        </p:spPr>
        <p:txBody>
          <a:bodyPr wrap="square" lIns="0" tIns="0" rIns="0" bIns="0" rtlCol="0"/>
          <a:lstStyle/>
          <a:p/>
        </p:txBody>
      </p:sp>
      <p:sp>
        <p:nvSpPr>
          <p:cNvPr id="78" name="object 78"/>
          <p:cNvSpPr/>
          <p:nvPr/>
        </p:nvSpPr>
        <p:spPr>
          <a:xfrm>
            <a:off x="7254118" y="3130296"/>
            <a:ext cx="559435" cy="0"/>
          </a:xfrm>
          <a:custGeom>
            <a:avLst/>
            <a:gdLst/>
            <a:ahLst/>
            <a:cxnLst/>
            <a:rect l="l" t="t" r="r" b="b"/>
            <a:pathLst>
              <a:path w="559434" h="0">
                <a:moveTo>
                  <a:pt x="0" y="0"/>
                </a:moveTo>
                <a:lnTo>
                  <a:pt x="559308" y="0"/>
                </a:lnTo>
              </a:path>
            </a:pathLst>
          </a:custGeom>
          <a:ln w="76200">
            <a:solidFill>
              <a:srgbClr val="007BC3"/>
            </a:solidFill>
          </a:ln>
        </p:spPr>
        <p:txBody>
          <a:bodyPr wrap="square" lIns="0" tIns="0" rIns="0" bIns="0" rtlCol="0"/>
          <a:lstStyle/>
          <a:p/>
        </p:txBody>
      </p:sp>
      <p:sp>
        <p:nvSpPr>
          <p:cNvPr id="79" name="object 79"/>
          <p:cNvSpPr/>
          <p:nvPr/>
        </p:nvSpPr>
        <p:spPr>
          <a:xfrm>
            <a:off x="7249546" y="3087624"/>
            <a:ext cx="568960" cy="86995"/>
          </a:xfrm>
          <a:custGeom>
            <a:avLst/>
            <a:gdLst/>
            <a:ahLst/>
            <a:cxnLst/>
            <a:rect l="l" t="t" r="r" b="b"/>
            <a:pathLst>
              <a:path w="568959" h="86994">
                <a:moveTo>
                  <a:pt x="568452" y="83820"/>
                </a:moveTo>
                <a:lnTo>
                  <a:pt x="568452" y="3048"/>
                </a:lnTo>
                <a:lnTo>
                  <a:pt x="565404" y="0"/>
                </a:lnTo>
                <a:lnTo>
                  <a:pt x="3048" y="0"/>
                </a:lnTo>
                <a:lnTo>
                  <a:pt x="0" y="3048"/>
                </a:lnTo>
                <a:lnTo>
                  <a:pt x="0" y="83820"/>
                </a:lnTo>
                <a:lnTo>
                  <a:pt x="3048" y="86868"/>
                </a:lnTo>
                <a:lnTo>
                  <a:pt x="4572" y="86868"/>
                </a:lnTo>
                <a:lnTo>
                  <a:pt x="4572" y="10668"/>
                </a:lnTo>
                <a:lnTo>
                  <a:pt x="10668" y="4572"/>
                </a:lnTo>
                <a:lnTo>
                  <a:pt x="10668" y="10668"/>
                </a:lnTo>
                <a:lnTo>
                  <a:pt x="559308" y="10668"/>
                </a:lnTo>
                <a:lnTo>
                  <a:pt x="559308" y="4572"/>
                </a:lnTo>
                <a:lnTo>
                  <a:pt x="563880" y="10668"/>
                </a:lnTo>
                <a:lnTo>
                  <a:pt x="563880" y="86868"/>
                </a:lnTo>
                <a:lnTo>
                  <a:pt x="565404" y="86868"/>
                </a:lnTo>
                <a:lnTo>
                  <a:pt x="568452" y="83820"/>
                </a:lnTo>
                <a:close/>
              </a:path>
              <a:path w="568959" h="86994">
                <a:moveTo>
                  <a:pt x="10668" y="10668"/>
                </a:moveTo>
                <a:lnTo>
                  <a:pt x="10668" y="4572"/>
                </a:lnTo>
                <a:lnTo>
                  <a:pt x="4572" y="10668"/>
                </a:lnTo>
                <a:lnTo>
                  <a:pt x="10668" y="10668"/>
                </a:lnTo>
                <a:close/>
              </a:path>
              <a:path w="568959" h="86994">
                <a:moveTo>
                  <a:pt x="10668" y="76200"/>
                </a:moveTo>
                <a:lnTo>
                  <a:pt x="10668" y="10668"/>
                </a:lnTo>
                <a:lnTo>
                  <a:pt x="4572" y="10668"/>
                </a:lnTo>
                <a:lnTo>
                  <a:pt x="4572" y="76200"/>
                </a:lnTo>
                <a:lnTo>
                  <a:pt x="10668" y="76200"/>
                </a:lnTo>
                <a:close/>
              </a:path>
              <a:path w="568959" h="86994">
                <a:moveTo>
                  <a:pt x="563880" y="76200"/>
                </a:moveTo>
                <a:lnTo>
                  <a:pt x="4572" y="76200"/>
                </a:lnTo>
                <a:lnTo>
                  <a:pt x="10668" y="80772"/>
                </a:lnTo>
                <a:lnTo>
                  <a:pt x="10668" y="86868"/>
                </a:lnTo>
                <a:lnTo>
                  <a:pt x="559308" y="86868"/>
                </a:lnTo>
                <a:lnTo>
                  <a:pt x="559308" y="80772"/>
                </a:lnTo>
                <a:lnTo>
                  <a:pt x="563880" y="76200"/>
                </a:lnTo>
                <a:close/>
              </a:path>
              <a:path w="568959" h="86994">
                <a:moveTo>
                  <a:pt x="10668" y="86868"/>
                </a:moveTo>
                <a:lnTo>
                  <a:pt x="10668" y="80772"/>
                </a:lnTo>
                <a:lnTo>
                  <a:pt x="4572" y="76200"/>
                </a:lnTo>
                <a:lnTo>
                  <a:pt x="4572" y="86868"/>
                </a:lnTo>
                <a:lnTo>
                  <a:pt x="10668" y="86868"/>
                </a:lnTo>
                <a:close/>
              </a:path>
              <a:path w="568959" h="86994">
                <a:moveTo>
                  <a:pt x="563880" y="10668"/>
                </a:moveTo>
                <a:lnTo>
                  <a:pt x="559308" y="4572"/>
                </a:lnTo>
                <a:lnTo>
                  <a:pt x="559308" y="10668"/>
                </a:lnTo>
                <a:lnTo>
                  <a:pt x="563880" y="10668"/>
                </a:lnTo>
                <a:close/>
              </a:path>
              <a:path w="568959" h="86994">
                <a:moveTo>
                  <a:pt x="563880" y="76200"/>
                </a:moveTo>
                <a:lnTo>
                  <a:pt x="563880" y="10668"/>
                </a:lnTo>
                <a:lnTo>
                  <a:pt x="559308" y="10668"/>
                </a:lnTo>
                <a:lnTo>
                  <a:pt x="559308" y="76200"/>
                </a:lnTo>
                <a:lnTo>
                  <a:pt x="563880" y="76200"/>
                </a:lnTo>
                <a:close/>
              </a:path>
              <a:path w="568959" h="86994">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80" name="object 80"/>
          <p:cNvSpPr/>
          <p:nvPr/>
        </p:nvSpPr>
        <p:spPr>
          <a:xfrm>
            <a:off x="7276978" y="2921508"/>
            <a:ext cx="492759" cy="152400"/>
          </a:xfrm>
          <a:custGeom>
            <a:avLst/>
            <a:gdLst/>
            <a:ahLst/>
            <a:cxnLst/>
            <a:rect l="l" t="t" r="r" b="b"/>
            <a:pathLst>
              <a:path w="492759" h="152400">
                <a:moveTo>
                  <a:pt x="492252" y="126492"/>
                </a:moveTo>
                <a:lnTo>
                  <a:pt x="492252" y="25908"/>
                </a:lnTo>
                <a:lnTo>
                  <a:pt x="490132" y="15430"/>
                </a:lnTo>
                <a:lnTo>
                  <a:pt x="484441" y="7239"/>
                </a:lnTo>
                <a:lnTo>
                  <a:pt x="476178" y="1905"/>
                </a:lnTo>
                <a:lnTo>
                  <a:pt x="466344" y="0"/>
                </a:lnTo>
                <a:lnTo>
                  <a:pt x="24384" y="0"/>
                </a:lnTo>
                <a:lnTo>
                  <a:pt x="14787" y="1905"/>
                </a:lnTo>
                <a:lnTo>
                  <a:pt x="7048" y="7239"/>
                </a:lnTo>
                <a:lnTo>
                  <a:pt x="1881" y="15430"/>
                </a:lnTo>
                <a:lnTo>
                  <a:pt x="0" y="25908"/>
                </a:lnTo>
                <a:lnTo>
                  <a:pt x="0" y="126492"/>
                </a:lnTo>
                <a:lnTo>
                  <a:pt x="1881" y="136969"/>
                </a:lnTo>
                <a:lnTo>
                  <a:pt x="7048" y="145161"/>
                </a:lnTo>
                <a:lnTo>
                  <a:pt x="14787" y="150495"/>
                </a:lnTo>
                <a:lnTo>
                  <a:pt x="24384" y="152400"/>
                </a:lnTo>
                <a:lnTo>
                  <a:pt x="466344" y="152400"/>
                </a:lnTo>
                <a:lnTo>
                  <a:pt x="476178" y="150495"/>
                </a:lnTo>
                <a:lnTo>
                  <a:pt x="484441" y="145161"/>
                </a:lnTo>
                <a:lnTo>
                  <a:pt x="490132" y="136969"/>
                </a:lnTo>
                <a:lnTo>
                  <a:pt x="492252" y="126492"/>
                </a:lnTo>
                <a:close/>
              </a:path>
            </a:pathLst>
          </a:custGeom>
          <a:solidFill>
            <a:srgbClr val="E8612C"/>
          </a:solidFill>
        </p:spPr>
        <p:txBody>
          <a:bodyPr wrap="square" lIns="0" tIns="0" rIns="0" bIns="0" rtlCol="0"/>
          <a:lstStyle/>
          <a:p/>
        </p:txBody>
      </p:sp>
      <p:sp>
        <p:nvSpPr>
          <p:cNvPr id="81" name="object 81"/>
          <p:cNvSpPr/>
          <p:nvPr/>
        </p:nvSpPr>
        <p:spPr>
          <a:xfrm>
            <a:off x="7272406" y="2916936"/>
            <a:ext cx="501650" cy="161925"/>
          </a:xfrm>
          <a:custGeom>
            <a:avLst/>
            <a:gdLst/>
            <a:ahLst/>
            <a:cxnLst/>
            <a:rect l="l" t="t" r="r" b="b"/>
            <a:pathLst>
              <a:path w="501650" h="161925">
                <a:moveTo>
                  <a:pt x="4572" y="147828"/>
                </a:moveTo>
                <a:lnTo>
                  <a:pt x="4572" y="13716"/>
                </a:lnTo>
                <a:lnTo>
                  <a:pt x="1524" y="18288"/>
                </a:lnTo>
                <a:lnTo>
                  <a:pt x="0" y="22860"/>
                </a:lnTo>
                <a:lnTo>
                  <a:pt x="0" y="138684"/>
                </a:lnTo>
                <a:lnTo>
                  <a:pt x="1524" y="143256"/>
                </a:lnTo>
                <a:lnTo>
                  <a:pt x="4572" y="147828"/>
                </a:lnTo>
                <a:close/>
              </a:path>
              <a:path w="501650" h="161925">
                <a:moveTo>
                  <a:pt x="9144" y="152400"/>
                </a:moveTo>
                <a:lnTo>
                  <a:pt x="9144" y="9144"/>
                </a:lnTo>
                <a:lnTo>
                  <a:pt x="7620" y="9144"/>
                </a:lnTo>
                <a:lnTo>
                  <a:pt x="4572" y="12192"/>
                </a:lnTo>
                <a:lnTo>
                  <a:pt x="4572" y="149352"/>
                </a:lnTo>
                <a:lnTo>
                  <a:pt x="7620" y="152400"/>
                </a:lnTo>
                <a:lnTo>
                  <a:pt x="9144" y="152400"/>
                </a:lnTo>
                <a:close/>
              </a:path>
              <a:path w="501650" h="161925">
                <a:moveTo>
                  <a:pt x="483108" y="13716"/>
                </a:moveTo>
                <a:lnTo>
                  <a:pt x="483108" y="1524"/>
                </a:lnTo>
                <a:lnTo>
                  <a:pt x="478536" y="0"/>
                </a:lnTo>
                <a:lnTo>
                  <a:pt x="22860" y="0"/>
                </a:lnTo>
                <a:lnTo>
                  <a:pt x="18288" y="1524"/>
                </a:lnTo>
                <a:lnTo>
                  <a:pt x="16764" y="3048"/>
                </a:lnTo>
                <a:lnTo>
                  <a:pt x="13716" y="4572"/>
                </a:lnTo>
                <a:lnTo>
                  <a:pt x="12192" y="4572"/>
                </a:lnTo>
                <a:lnTo>
                  <a:pt x="9144" y="7620"/>
                </a:lnTo>
                <a:lnTo>
                  <a:pt x="9144" y="25908"/>
                </a:lnTo>
                <a:lnTo>
                  <a:pt x="10668" y="21336"/>
                </a:lnTo>
                <a:lnTo>
                  <a:pt x="10668" y="22860"/>
                </a:lnTo>
                <a:lnTo>
                  <a:pt x="12192" y="18288"/>
                </a:lnTo>
                <a:lnTo>
                  <a:pt x="18288" y="12192"/>
                </a:lnTo>
                <a:lnTo>
                  <a:pt x="18288" y="13716"/>
                </a:lnTo>
                <a:lnTo>
                  <a:pt x="21336" y="11684"/>
                </a:lnTo>
                <a:lnTo>
                  <a:pt x="21336" y="10668"/>
                </a:lnTo>
                <a:lnTo>
                  <a:pt x="24384" y="9652"/>
                </a:lnTo>
                <a:lnTo>
                  <a:pt x="24384" y="9144"/>
                </a:lnTo>
                <a:lnTo>
                  <a:pt x="475488" y="9144"/>
                </a:lnTo>
                <a:lnTo>
                  <a:pt x="480060" y="10668"/>
                </a:lnTo>
                <a:lnTo>
                  <a:pt x="480060" y="11684"/>
                </a:lnTo>
                <a:lnTo>
                  <a:pt x="483108" y="13716"/>
                </a:lnTo>
                <a:close/>
              </a:path>
              <a:path w="501650" h="161925">
                <a:moveTo>
                  <a:pt x="18288" y="158496"/>
                </a:moveTo>
                <a:lnTo>
                  <a:pt x="18288" y="149352"/>
                </a:lnTo>
                <a:lnTo>
                  <a:pt x="12192" y="143256"/>
                </a:lnTo>
                <a:lnTo>
                  <a:pt x="10668" y="138684"/>
                </a:lnTo>
                <a:lnTo>
                  <a:pt x="10668" y="140208"/>
                </a:lnTo>
                <a:lnTo>
                  <a:pt x="9144" y="135636"/>
                </a:lnTo>
                <a:lnTo>
                  <a:pt x="9144" y="153924"/>
                </a:lnTo>
                <a:lnTo>
                  <a:pt x="12192" y="156972"/>
                </a:lnTo>
                <a:lnTo>
                  <a:pt x="13716" y="156972"/>
                </a:lnTo>
                <a:lnTo>
                  <a:pt x="18288" y="158496"/>
                </a:lnTo>
                <a:close/>
              </a:path>
              <a:path w="501650" h="161925">
                <a:moveTo>
                  <a:pt x="25908" y="152400"/>
                </a:moveTo>
                <a:lnTo>
                  <a:pt x="21336" y="150876"/>
                </a:lnTo>
                <a:lnTo>
                  <a:pt x="18288" y="147828"/>
                </a:lnTo>
                <a:lnTo>
                  <a:pt x="18288" y="160020"/>
                </a:lnTo>
                <a:lnTo>
                  <a:pt x="22860" y="161544"/>
                </a:lnTo>
                <a:lnTo>
                  <a:pt x="24384" y="161544"/>
                </a:lnTo>
                <a:lnTo>
                  <a:pt x="24384" y="152400"/>
                </a:lnTo>
                <a:lnTo>
                  <a:pt x="25908" y="152400"/>
                </a:lnTo>
                <a:close/>
              </a:path>
              <a:path w="501650" h="161925">
                <a:moveTo>
                  <a:pt x="22860" y="10668"/>
                </a:moveTo>
                <a:lnTo>
                  <a:pt x="21336" y="10668"/>
                </a:lnTo>
                <a:lnTo>
                  <a:pt x="21336" y="11684"/>
                </a:lnTo>
                <a:lnTo>
                  <a:pt x="22860" y="10668"/>
                </a:lnTo>
                <a:close/>
              </a:path>
              <a:path w="501650" h="161925">
                <a:moveTo>
                  <a:pt x="25908" y="9144"/>
                </a:moveTo>
                <a:lnTo>
                  <a:pt x="24384" y="9144"/>
                </a:lnTo>
                <a:lnTo>
                  <a:pt x="24384" y="9652"/>
                </a:lnTo>
                <a:lnTo>
                  <a:pt x="25908" y="9144"/>
                </a:lnTo>
                <a:close/>
              </a:path>
              <a:path w="501650" h="161925">
                <a:moveTo>
                  <a:pt x="480060" y="161036"/>
                </a:moveTo>
                <a:lnTo>
                  <a:pt x="480060" y="150876"/>
                </a:lnTo>
                <a:lnTo>
                  <a:pt x="475488" y="152400"/>
                </a:lnTo>
                <a:lnTo>
                  <a:pt x="24384" y="152400"/>
                </a:lnTo>
                <a:lnTo>
                  <a:pt x="24384" y="161544"/>
                </a:lnTo>
                <a:lnTo>
                  <a:pt x="478536" y="161544"/>
                </a:lnTo>
                <a:lnTo>
                  <a:pt x="480060" y="161036"/>
                </a:lnTo>
                <a:close/>
              </a:path>
              <a:path w="501650" h="161925">
                <a:moveTo>
                  <a:pt x="480060" y="11684"/>
                </a:moveTo>
                <a:lnTo>
                  <a:pt x="480060" y="10668"/>
                </a:lnTo>
                <a:lnTo>
                  <a:pt x="478536" y="10668"/>
                </a:lnTo>
                <a:lnTo>
                  <a:pt x="480060" y="11684"/>
                </a:lnTo>
                <a:close/>
              </a:path>
              <a:path w="501650" h="161925">
                <a:moveTo>
                  <a:pt x="483108" y="160020"/>
                </a:moveTo>
                <a:lnTo>
                  <a:pt x="483108" y="147828"/>
                </a:lnTo>
                <a:lnTo>
                  <a:pt x="478536" y="150876"/>
                </a:lnTo>
                <a:lnTo>
                  <a:pt x="480060" y="150876"/>
                </a:lnTo>
                <a:lnTo>
                  <a:pt x="480060" y="161036"/>
                </a:lnTo>
                <a:lnTo>
                  <a:pt x="483108" y="160020"/>
                </a:lnTo>
                <a:close/>
              </a:path>
              <a:path w="501650" h="161925">
                <a:moveTo>
                  <a:pt x="492252" y="25908"/>
                </a:moveTo>
                <a:lnTo>
                  <a:pt x="492252" y="7620"/>
                </a:lnTo>
                <a:lnTo>
                  <a:pt x="489204" y="4572"/>
                </a:lnTo>
                <a:lnTo>
                  <a:pt x="487680" y="4572"/>
                </a:lnTo>
                <a:lnTo>
                  <a:pt x="483108" y="3048"/>
                </a:lnTo>
                <a:lnTo>
                  <a:pt x="483108" y="12192"/>
                </a:lnTo>
                <a:lnTo>
                  <a:pt x="489204" y="18288"/>
                </a:lnTo>
                <a:lnTo>
                  <a:pt x="489204" y="20574"/>
                </a:lnTo>
                <a:lnTo>
                  <a:pt x="490728" y="22860"/>
                </a:lnTo>
                <a:lnTo>
                  <a:pt x="490728" y="21336"/>
                </a:lnTo>
                <a:lnTo>
                  <a:pt x="492252" y="25908"/>
                </a:lnTo>
                <a:close/>
              </a:path>
              <a:path w="501650" h="161925">
                <a:moveTo>
                  <a:pt x="489204" y="156972"/>
                </a:moveTo>
                <a:lnTo>
                  <a:pt x="489204" y="143256"/>
                </a:lnTo>
                <a:lnTo>
                  <a:pt x="483108" y="149352"/>
                </a:lnTo>
                <a:lnTo>
                  <a:pt x="483108" y="158496"/>
                </a:lnTo>
                <a:lnTo>
                  <a:pt x="487680" y="156972"/>
                </a:lnTo>
                <a:lnTo>
                  <a:pt x="489204" y="156972"/>
                </a:lnTo>
                <a:close/>
              </a:path>
              <a:path w="501650" h="161925">
                <a:moveTo>
                  <a:pt x="489204" y="20574"/>
                </a:moveTo>
                <a:lnTo>
                  <a:pt x="489204" y="18288"/>
                </a:lnTo>
                <a:lnTo>
                  <a:pt x="487680" y="18288"/>
                </a:lnTo>
                <a:lnTo>
                  <a:pt x="489204" y="20574"/>
                </a:lnTo>
                <a:close/>
              </a:path>
              <a:path w="501650" h="161925">
                <a:moveTo>
                  <a:pt x="492252" y="153924"/>
                </a:moveTo>
                <a:lnTo>
                  <a:pt x="492252" y="135636"/>
                </a:lnTo>
                <a:lnTo>
                  <a:pt x="490728" y="140208"/>
                </a:lnTo>
                <a:lnTo>
                  <a:pt x="490728" y="138684"/>
                </a:lnTo>
                <a:lnTo>
                  <a:pt x="487680" y="143256"/>
                </a:lnTo>
                <a:lnTo>
                  <a:pt x="489204" y="143256"/>
                </a:lnTo>
                <a:lnTo>
                  <a:pt x="489204" y="156972"/>
                </a:lnTo>
                <a:lnTo>
                  <a:pt x="492252" y="153924"/>
                </a:lnTo>
                <a:close/>
              </a:path>
              <a:path w="501650" h="161925">
                <a:moveTo>
                  <a:pt x="501396" y="138684"/>
                </a:moveTo>
                <a:lnTo>
                  <a:pt x="501396" y="22860"/>
                </a:lnTo>
                <a:lnTo>
                  <a:pt x="499872" y="18288"/>
                </a:lnTo>
                <a:lnTo>
                  <a:pt x="498348" y="18288"/>
                </a:lnTo>
                <a:lnTo>
                  <a:pt x="496824" y="13716"/>
                </a:lnTo>
                <a:lnTo>
                  <a:pt x="496824" y="12192"/>
                </a:lnTo>
                <a:lnTo>
                  <a:pt x="493776" y="9144"/>
                </a:lnTo>
                <a:lnTo>
                  <a:pt x="492252" y="9144"/>
                </a:lnTo>
                <a:lnTo>
                  <a:pt x="492252" y="152400"/>
                </a:lnTo>
                <a:lnTo>
                  <a:pt x="496824" y="147828"/>
                </a:lnTo>
                <a:lnTo>
                  <a:pt x="498348" y="143256"/>
                </a:lnTo>
                <a:lnTo>
                  <a:pt x="499872" y="143256"/>
                </a:lnTo>
                <a:lnTo>
                  <a:pt x="501396" y="138684"/>
                </a:lnTo>
                <a:close/>
              </a:path>
            </a:pathLst>
          </a:custGeom>
          <a:solidFill>
            <a:srgbClr val="6D6E70"/>
          </a:solidFill>
        </p:spPr>
        <p:txBody>
          <a:bodyPr wrap="square" lIns="0" tIns="0" rIns="0" bIns="0" rtlCol="0"/>
          <a:lstStyle/>
          <a:p/>
        </p:txBody>
      </p:sp>
      <p:sp>
        <p:nvSpPr>
          <p:cNvPr id="82" name="object 82"/>
          <p:cNvSpPr/>
          <p:nvPr/>
        </p:nvSpPr>
        <p:spPr>
          <a:xfrm>
            <a:off x="4388998" y="5606796"/>
            <a:ext cx="70485" cy="685800"/>
          </a:xfrm>
          <a:custGeom>
            <a:avLst/>
            <a:gdLst/>
            <a:ahLst/>
            <a:cxnLst/>
            <a:rect l="l" t="t" r="r" b="b"/>
            <a:pathLst>
              <a:path w="70485"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83" name="object 83"/>
          <p:cNvSpPr/>
          <p:nvPr/>
        </p:nvSpPr>
        <p:spPr>
          <a:xfrm>
            <a:off x="4382902" y="5602224"/>
            <a:ext cx="81280" cy="696595"/>
          </a:xfrm>
          <a:custGeom>
            <a:avLst/>
            <a:gdLst/>
            <a:ahLst/>
            <a:cxnLst/>
            <a:rect l="l" t="t" r="r" b="b"/>
            <a:pathLst>
              <a:path w="81279" h="696595">
                <a:moveTo>
                  <a:pt x="80772" y="693420"/>
                </a:moveTo>
                <a:lnTo>
                  <a:pt x="80772" y="38100"/>
                </a:lnTo>
                <a:lnTo>
                  <a:pt x="42672" y="0"/>
                </a:lnTo>
                <a:lnTo>
                  <a:pt x="39624" y="0"/>
                </a:lnTo>
                <a:lnTo>
                  <a:pt x="36576" y="1524"/>
                </a:lnTo>
                <a:lnTo>
                  <a:pt x="1524" y="36576"/>
                </a:lnTo>
                <a:lnTo>
                  <a:pt x="1524" y="38100"/>
                </a:lnTo>
                <a:lnTo>
                  <a:pt x="0" y="39624"/>
                </a:lnTo>
                <a:lnTo>
                  <a:pt x="0" y="693420"/>
                </a:lnTo>
                <a:lnTo>
                  <a:pt x="3048" y="696468"/>
                </a:lnTo>
                <a:lnTo>
                  <a:pt x="6096" y="696468"/>
                </a:lnTo>
                <a:lnTo>
                  <a:pt x="6096" y="685800"/>
                </a:lnTo>
                <a:lnTo>
                  <a:pt x="9144" y="685800"/>
                </a:lnTo>
                <a:lnTo>
                  <a:pt x="9144" y="44196"/>
                </a:lnTo>
                <a:lnTo>
                  <a:pt x="10668" y="41148"/>
                </a:lnTo>
                <a:lnTo>
                  <a:pt x="10668" y="42672"/>
                </a:lnTo>
                <a:lnTo>
                  <a:pt x="36576" y="16764"/>
                </a:lnTo>
                <a:lnTo>
                  <a:pt x="36576" y="9144"/>
                </a:lnTo>
                <a:lnTo>
                  <a:pt x="44196" y="9144"/>
                </a:lnTo>
                <a:lnTo>
                  <a:pt x="44196" y="16446"/>
                </a:lnTo>
                <a:lnTo>
                  <a:pt x="71628" y="42735"/>
                </a:lnTo>
                <a:lnTo>
                  <a:pt x="71628" y="41148"/>
                </a:lnTo>
                <a:lnTo>
                  <a:pt x="73152" y="44196"/>
                </a:lnTo>
                <a:lnTo>
                  <a:pt x="73152" y="685800"/>
                </a:lnTo>
                <a:lnTo>
                  <a:pt x="76200" y="685800"/>
                </a:lnTo>
                <a:lnTo>
                  <a:pt x="76200" y="696468"/>
                </a:lnTo>
                <a:lnTo>
                  <a:pt x="79248" y="696468"/>
                </a:lnTo>
                <a:lnTo>
                  <a:pt x="80772" y="693420"/>
                </a:lnTo>
                <a:close/>
              </a:path>
              <a:path w="81279" h="696595">
                <a:moveTo>
                  <a:pt x="76200" y="685800"/>
                </a:moveTo>
                <a:lnTo>
                  <a:pt x="6096" y="685800"/>
                </a:lnTo>
                <a:lnTo>
                  <a:pt x="10668" y="690372"/>
                </a:lnTo>
                <a:lnTo>
                  <a:pt x="10668" y="696468"/>
                </a:lnTo>
                <a:lnTo>
                  <a:pt x="71628" y="696468"/>
                </a:lnTo>
                <a:lnTo>
                  <a:pt x="71628" y="690372"/>
                </a:lnTo>
                <a:lnTo>
                  <a:pt x="76200" y="685800"/>
                </a:lnTo>
                <a:close/>
              </a:path>
              <a:path w="81279" h="696595">
                <a:moveTo>
                  <a:pt x="10668" y="696468"/>
                </a:moveTo>
                <a:lnTo>
                  <a:pt x="10668" y="690372"/>
                </a:lnTo>
                <a:lnTo>
                  <a:pt x="6096" y="685800"/>
                </a:lnTo>
                <a:lnTo>
                  <a:pt x="6096" y="696468"/>
                </a:lnTo>
                <a:lnTo>
                  <a:pt x="10668" y="696468"/>
                </a:lnTo>
                <a:close/>
              </a:path>
              <a:path w="81279" h="696595">
                <a:moveTo>
                  <a:pt x="10668" y="42672"/>
                </a:moveTo>
                <a:lnTo>
                  <a:pt x="10668" y="41148"/>
                </a:lnTo>
                <a:lnTo>
                  <a:pt x="9144" y="44196"/>
                </a:lnTo>
                <a:lnTo>
                  <a:pt x="10668" y="42672"/>
                </a:lnTo>
                <a:close/>
              </a:path>
              <a:path w="81279" h="696595">
                <a:moveTo>
                  <a:pt x="10668" y="685800"/>
                </a:moveTo>
                <a:lnTo>
                  <a:pt x="10668" y="42672"/>
                </a:lnTo>
                <a:lnTo>
                  <a:pt x="9144" y="44196"/>
                </a:lnTo>
                <a:lnTo>
                  <a:pt x="9144" y="685800"/>
                </a:lnTo>
                <a:lnTo>
                  <a:pt x="10668" y="685800"/>
                </a:lnTo>
                <a:close/>
              </a:path>
              <a:path w="81279" h="696595">
                <a:moveTo>
                  <a:pt x="44196" y="9144"/>
                </a:moveTo>
                <a:lnTo>
                  <a:pt x="36576" y="9144"/>
                </a:lnTo>
                <a:lnTo>
                  <a:pt x="40467" y="12872"/>
                </a:lnTo>
                <a:lnTo>
                  <a:pt x="44196" y="9144"/>
                </a:lnTo>
                <a:close/>
              </a:path>
              <a:path w="81279" h="696595">
                <a:moveTo>
                  <a:pt x="40467" y="12872"/>
                </a:moveTo>
                <a:lnTo>
                  <a:pt x="36576" y="9144"/>
                </a:lnTo>
                <a:lnTo>
                  <a:pt x="36576" y="16764"/>
                </a:lnTo>
                <a:lnTo>
                  <a:pt x="40467" y="12872"/>
                </a:lnTo>
                <a:close/>
              </a:path>
              <a:path w="81279" h="696595">
                <a:moveTo>
                  <a:pt x="44196" y="16446"/>
                </a:moveTo>
                <a:lnTo>
                  <a:pt x="44196" y="9144"/>
                </a:lnTo>
                <a:lnTo>
                  <a:pt x="40467" y="12872"/>
                </a:lnTo>
                <a:lnTo>
                  <a:pt x="44196" y="16446"/>
                </a:lnTo>
                <a:close/>
              </a:path>
              <a:path w="81279" h="696595">
                <a:moveTo>
                  <a:pt x="73152" y="44196"/>
                </a:moveTo>
                <a:lnTo>
                  <a:pt x="71628" y="41148"/>
                </a:lnTo>
                <a:lnTo>
                  <a:pt x="71628" y="42735"/>
                </a:lnTo>
                <a:lnTo>
                  <a:pt x="73152" y="44196"/>
                </a:lnTo>
                <a:close/>
              </a:path>
              <a:path w="81279" h="696595">
                <a:moveTo>
                  <a:pt x="73152" y="685800"/>
                </a:moveTo>
                <a:lnTo>
                  <a:pt x="73152" y="44196"/>
                </a:lnTo>
                <a:lnTo>
                  <a:pt x="71628" y="42735"/>
                </a:lnTo>
                <a:lnTo>
                  <a:pt x="71628" y="685800"/>
                </a:lnTo>
                <a:lnTo>
                  <a:pt x="73152" y="685800"/>
                </a:lnTo>
                <a:close/>
              </a:path>
              <a:path w="81279" h="696595">
                <a:moveTo>
                  <a:pt x="76200" y="696468"/>
                </a:moveTo>
                <a:lnTo>
                  <a:pt x="76200" y="685800"/>
                </a:lnTo>
                <a:lnTo>
                  <a:pt x="71628" y="690372"/>
                </a:lnTo>
                <a:lnTo>
                  <a:pt x="71628" y="696468"/>
                </a:lnTo>
                <a:lnTo>
                  <a:pt x="76200" y="696468"/>
                </a:lnTo>
                <a:close/>
              </a:path>
            </a:pathLst>
          </a:custGeom>
          <a:solidFill>
            <a:srgbClr val="6D6E70"/>
          </a:solidFill>
        </p:spPr>
        <p:txBody>
          <a:bodyPr wrap="square" lIns="0" tIns="0" rIns="0" bIns="0" rtlCol="0"/>
          <a:lstStyle/>
          <a:p/>
        </p:txBody>
      </p:sp>
      <p:sp>
        <p:nvSpPr>
          <p:cNvPr id="84" name="object 84"/>
          <p:cNvSpPr/>
          <p:nvPr/>
        </p:nvSpPr>
        <p:spPr>
          <a:xfrm>
            <a:off x="4155826" y="6330696"/>
            <a:ext cx="558165" cy="0"/>
          </a:xfrm>
          <a:custGeom>
            <a:avLst/>
            <a:gdLst/>
            <a:ahLst/>
            <a:cxnLst/>
            <a:rect l="l" t="t" r="r" b="b"/>
            <a:pathLst>
              <a:path w="558164" h="0">
                <a:moveTo>
                  <a:pt x="0" y="0"/>
                </a:moveTo>
                <a:lnTo>
                  <a:pt x="557784" y="0"/>
                </a:lnTo>
              </a:path>
            </a:pathLst>
          </a:custGeom>
          <a:ln w="76200">
            <a:solidFill>
              <a:srgbClr val="007BC3"/>
            </a:solidFill>
          </a:ln>
        </p:spPr>
        <p:txBody>
          <a:bodyPr wrap="square" lIns="0" tIns="0" rIns="0" bIns="0" rtlCol="0"/>
          <a:lstStyle/>
          <a:p/>
        </p:txBody>
      </p:sp>
      <p:sp>
        <p:nvSpPr>
          <p:cNvPr id="85" name="object 85"/>
          <p:cNvSpPr/>
          <p:nvPr/>
        </p:nvSpPr>
        <p:spPr>
          <a:xfrm>
            <a:off x="4151254" y="6288024"/>
            <a:ext cx="567055" cy="86995"/>
          </a:xfrm>
          <a:custGeom>
            <a:avLst/>
            <a:gdLst/>
            <a:ahLst/>
            <a:cxnLst/>
            <a:rect l="l" t="t" r="r" b="b"/>
            <a:pathLst>
              <a:path w="567054" h="86995">
                <a:moveTo>
                  <a:pt x="566928" y="83820"/>
                </a:moveTo>
                <a:lnTo>
                  <a:pt x="566928" y="3048"/>
                </a:lnTo>
                <a:lnTo>
                  <a:pt x="565404" y="0"/>
                </a:lnTo>
                <a:lnTo>
                  <a:pt x="1524" y="0"/>
                </a:lnTo>
                <a:lnTo>
                  <a:pt x="0" y="3048"/>
                </a:lnTo>
                <a:lnTo>
                  <a:pt x="0" y="83820"/>
                </a:lnTo>
                <a:lnTo>
                  <a:pt x="1524" y="86868"/>
                </a:lnTo>
                <a:lnTo>
                  <a:pt x="4572" y="86868"/>
                </a:lnTo>
                <a:lnTo>
                  <a:pt x="4572" y="10668"/>
                </a:lnTo>
                <a:lnTo>
                  <a:pt x="9144" y="4572"/>
                </a:lnTo>
                <a:lnTo>
                  <a:pt x="9144" y="10668"/>
                </a:lnTo>
                <a:lnTo>
                  <a:pt x="557784" y="10668"/>
                </a:lnTo>
                <a:lnTo>
                  <a:pt x="557784" y="4572"/>
                </a:lnTo>
                <a:lnTo>
                  <a:pt x="562356" y="10668"/>
                </a:lnTo>
                <a:lnTo>
                  <a:pt x="562356" y="86868"/>
                </a:lnTo>
                <a:lnTo>
                  <a:pt x="565404" y="86868"/>
                </a:lnTo>
                <a:lnTo>
                  <a:pt x="566928" y="83820"/>
                </a:lnTo>
                <a:close/>
              </a:path>
              <a:path w="567054" h="86995">
                <a:moveTo>
                  <a:pt x="9144" y="10668"/>
                </a:moveTo>
                <a:lnTo>
                  <a:pt x="9144" y="4572"/>
                </a:lnTo>
                <a:lnTo>
                  <a:pt x="4572" y="10668"/>
                </a:lnTo>
                <a:lnTo>
                  <a:pt x="9144" y="10668"/>
                </a:lnTo>
                <a:close/>
              </a:path>
              <a:path w="567054" h="86995">
                <a:moveTo>
                  <a:pt x="9144" y="76200"/>
                </a:moveTo>
                <a:lnTo>
                  <a:pt x="9144" y="10668"/>
                </a:lnTo>
                <a:lnTo>
                  <a:pt x="4572" y="10668"/>
                </a:lnTo>
                <a:lnTo>
                  <a:pt x="4572" y="76200"/>
                </a:lnTo>
                <a:lnTo>
                  <a:pt x="9144" y="76200"/>
                </a:lnTo>
                <a:close/>
              </a:path>
              <a:path w="567054" h="86995">
                <a:moveTo>
                  <a:pt x="562356" y="76200"/>
                </a:moveTo>
                <a:lnTo>
                  <a:pt x="4572" y="76200"/>
                </a:lnTo>
                <a:lnTo>
                  <a:pt x="9144" y="80772"/>
                </a:lnTo>
                <a:lnTo>
                  <a:pt x="9144" y="86868"/>
                </a:lnTo>
                <a:lnTo>
                  <a:pt x="557784" y="86868"/>
                </a:lnTo>
                <a:lnTo>
                  <a:pt x="557784" y="80772"/>
                </a:lnTo>
                <a:lnTo>
                  <a:pt x="562356" y="76200"/>
                </a:lnTo>
                <a:close/>
              </a:path>
              <a:path w="567054" h="86995">
                <a:moveTo>
                  <a:pt x="9144" y="86868"/>
                </a:moveTo>
                <a:lnTo>
                  <a:pt x="9144" y="80772"/>
                </a:lnTo>
                <a:lnTo>
                  <a:pt x="4572" y="76200"/>
                </a:lnTo>
                <a:lnTo>
                  <a:pt x="4572" y="86868"/>
                </a:lnTo>
                <a:lnTo>
                  <a:pt x="9144" y="86868"/>
                </a:lnTo>
                <a:close/>
              </a:path>
              <a:path w="567054" h="86995">
                <a:moveTo>
                  <a:pt x="562356" y="10668"/>
                </a:moveTo>
                <a:lnTo>
                  <a:pt x="557784" y="4572"/>
                </a:lnTo>
                <a:lnTo>
                  <a:pt x="557784" y="10668"/>
                </a:lnTo>
                <a:lnTo>
                  <a:pt x="562356" y="10668"/>
                </a:lnTo>
                <a:close/>
              </a:path>
              <a:path w="567054" h="86995">
                <a:moveTo>
                  <a:pt x="562356" y="76200"/>
                </a:moveTo>
                <a:lnTo>
                  <a:pt x="562356" y="10668"/>
                </a:lnTo>
                <a:lnTo>
                  <a:pt x="557784" y="10668"/>
                </a:lnTo>
                <a:lnTo>
                  <a:pt x="557784" y="76200"/>
                </a:lnTo>
                <a:lnTo>
                  <a:pt x="562356" y="76200"/>
                </a:lnTo>
                <a:close/>
              </a:path>
              <a:path w="567054" h="86995">
                <a:moveTo>
                  <a:pt x="562356" y="86868"/>
                </a:moveTo>
                <a:lnTo>
                  <a:pt x="562356" y="76200"/>
                </a:lnTo>
                <a:lnTo>
                  <a:pt x="557784" y="80772"/>
                </a:lnTo>
                <a:lnTo>
                  <a:pt x="557784" y="86868"/>
                </a:lnTo>
                <a:lnTo>
                  <a:pt x="562356" y="86868"/>
                </a:lnTo>
                <a:close/>
              </a:path>
            </a:pathLst>
          </a:custGeom>
          <a:solidFill>
            <a:srgbClr val="6D6E70"/>
          </a:solidFill>
        </p:spPr>
        <p:txBody>
          <a:bodyPr wrap="square" lIns="0" tIns="0" rIns="0" bIns="0" rtlCol="0"/>
          <a:lstStyle/>
          <a:p/>
        </p:txBody>
      </p:sp>
      <p:sp>
        <p:nvSpPr>
          <p:cNvPr id="86" name="object 86"/>
          <p:cNvSpPr/>
          <p:nvPr/>
        </p:nvSpPr>
        <p:spPr>
          <a:xfrm>
            <a:off x="4221358" y="6140196"/>
            <a:ext cx="422275" cy="152400"/>
          </a:xfrm>
          <a:custGeom>
            <a:avLst/>
            <a:gdLst/>
            <a:ahLst/>
            <a:cxnLst/>
            <a:rect l="l" t="t" r="r" b="b"/>
            <a:pathLst>
              <a:path w="422275" h="152400">
                <a:moveTo>
                  <a:pt x="422148" y="128016"/>
                </a:moveTo>
                <a:lnTo>
                  <a:pt x="422148" y="25908"/>
                </a:lnTo>
                <a:lnTo>
                  <a:pt x="420028" y="16073"/>
                </a:lnTo>
                <a:lnTo>
                  <a:pt x="414337" y="7810"/>
                </a:lnTo>
                <a:lnTo>
                  <a:pt x="406074" y="2119"/>
                </a:lnTo>
                <a:lnTo>
                  <a:pt x="396240" y="0"/>
                </a:lnTo>
                <a:lnTo>
                  <a:pt x="25908" y="0"/>
                </a:lnTo>
                <a:lnTo>
                  <a:pt x="15430" y="2119"/>
                </a:lnTo>
                <a:lnTo>
                  <a:pt x="7239" y="7810"/>
                </a:lnTo>
                <a:lnTo>
                  <a:pt x="1905" y="16073"/>
                </a:lnTo>
                <a:lnTo>
                  <a:pt x="0" y="25908"/>
                </a:lnTo>
                <a:lnTo>
                  <a:pt x="0" y="128016"/>
                </a:lnTo>
                <a:lnTo>
                  <a:pt x="1905" y="137612"/>
                </a:lnTo>
                <a:lnTo>
                  <a:pt x="7239" y="145351"/>
                </a:lnTo>
                <a:lnTo>
                  <a:pt x="15430" y="150518"/>
                </a:lnTo>
                <a:lnTo>
                  <a:pt x="25908" y="152400"/>
                </a:lnTo>
                <a:lnTo>
                  <a:pt x="396240" y="152400"/>
                </a:lnTo>
                <a:lnTo>
                  <a:pt x="406074" y="150518"/>
                </a:lnTo>
                <a:lnTo>
                  <a:pt x="414337" y="145351"/>
                </a:lnTo>
                <a:lnTo>
                  <a:pt x="420028" y="137612"/>
                </a:lnTo>
                <a:lnTo>
                  <a:pt x="422148" y="128016"/>
                </a:lnTo>
                <a:close/>
              </a:path>
            </a:pathLst>
          </a:custGeom>
          <a:solidFill>
            <a:srgbClr val="00AF4F"/>
          </a:solidFill>
        </p:spPr>
        <p:txBody>
          <a:bodyPr wrap="square" lIns="0" tIns="0" rIns="0" bIns="0" rtlCol="0"/>
          <a:lstStyle/>
          <a:p/>
        </p:txBody>
      </p:sp>
      <p:sp>
        <p:nvSpPr>
          <p:cNvPr id="87" name="object 87"/>
          <p:cNvSpPr/>
          <p:nvPr/>
        </p:nvSpPr>
        <p:spPr>
          <a:xfrm>
            <a:off x="4216786" y="6135624"/>
            <a:ext cx="431800" cy="163195"/>
          </a:xfrm>
          <a:custGeom>
            <a:avLst/>
            <a:gdLst/>
            <a:ahLst/>
            <a:cxnLst/>
            <a:rect l="l" t="t" r="r" b="b"/>
            <a:pathLst>
              <a:path w="431800" h="163195">
                <a:moveTo>
                  <a:pt x="1524" y="143256"/>
                </a:moveTo>
                <a:lnTo>
                  <a:pt x="1524" y="19812"/>
                </a:lnTo>
                <a:lnTo>
                  <a:pt x="0" y="24384"/>
                </a:lnTo>
                <a:lnTo>
                  <a:pt x="0" y="138684"/>
                </a:lnTo>
                <a:lnTo>
                  <a:pt x="1524" y="143256"/>
                </a:lnTo>
                <a:close/>
              </a:path>
              <a:path w="431800" h="163195">
                <a:moveTo>
                  <a:pt x="431292" y="138684"/>
                </a:moveTo>
                <a:lnTo>
                  <a:pt x="431292" y="24384"/>
                </a:lnTo>
                <a:lnTo>
                  <a:pt x="429768" y="19812"/>
                </a:lnTo>
                <a:lnTo>
                  <a:pt x="428244" y="18288"/>
                </a:lnTo>
                <a:lnTo>
                  <a:pt x="426720" y="13716"/>
                </a:lnTo>
                <a:lnTo>
                  <a:pt x="419100" y="6096"/>
                </a:lnTo>
                <a:lnTo>
                  <a:pt x="417576" y="6096"/>
                </a:lnTo>
                <a:lnTo>
                  <a:pt x="413004" y="3048"/>
                </a:lnTo>
                <a:lnTo>
                  <a:pt x="408432" y="1524"/>
                </a:lnTo>
                <a:lnTo>
                  <a:pt x="406908" y="1524"/>
                </a:lnTo>
                <a:lnTo>
                  <a:pt x="400812" y="0"/>
                </a:lnTo>
                <a:lnTo>
                  <a:pt x="28956" y="0"/>
                </a:lnTo>
                <a:lnTo>
                  <a:pt x="24384" y="1524"/>
                </a:lnTo>
                <a:lnTo>
                  <a:pt x="22860" y="1524"/>
                </a:lnTo>
                <a:lnTo>
                  <a:pt x="18288" y="3048"/>
                </a:lnTo>
                <a:lnTo>
                  <a:pt x="13716" y="6096"/>
                </a:lnTo>
                <a:lnTo>
                  <a:pt x="12192" y="6096"/>
                </a:lnTo>
                <a:lnTo>
                  <a:pt x="9144" y="9144"/>
                </a:lnTo>
                <a:lnTo>
                  <a:pt x="7620" y="9144"/>
                </a:lnTo>
                <a:lnTo>
                  <a:pt x="4572" y="13716"/>
                </a:lnTo>
                <a:lnTo>
                  <a:pt x="3048" y="18288"/>
                </a:lnTo>
                <a:lnTo>
                  <a:pt x="1524" y="18288"/>
                </a:lnTo>
                <a:lnTo>
                  <a:pt x="1524" y="144780"/>
                </a:lnTo>
                <a:lnTo>
                  <a:pt x="3048" y="144780"/>
                </a:lnTo>
                <a:lnTo>
                  <a:pt x="4572" y="149352"/>
                </a:lnTo>
                <a:lnTo>
                  <a:pt x="7620" y="153924"/>
                </a:lnTo>
                <a:lnTo>
                  <a:pt x="9144" y="153924"/>
                </a:lnTo>
                <a:lnTo>
                  <a:pt x="9144" y="27432"/>
                </a:lnTo>
                <a:lnTo>
                  <a:pt x="10668" y="22860"/>
                </a:lnTo>
                <a:lnTo>
                  <a:pt x="12192" y="20574"/>
                </a:lnTo>
                <a:lnTo>
                  <a:pt x="12192" y="19812"/>
                </a:lnTo>
                <a:lnTo>
                  <a:pt x="15240" y="15240"/>
                </a:lnTo>
                <a:lnTo>
                  <a:pt x="15240" y="16764"/>
                </a:lnTo>
                <a:lnTo>
                  <a:pt x="18288" y="13716"/>
                </a:lnTo>
                <a:lnTo>
                  <a:pt x="21336" y="12700"/>
                </a:lnTo>
                <a:lnTo>
                  <a:pt x="21336" y="12192"/>
                </a:lnTo>
                <a:lnTo>
                  <a:pt x="25908" y="10668"/>
                </a:lnTo>
                <a:lnTo>
                  <a:pt x="405384" y="10668"/>
                </a:lnTo>
                <a:lnTo>
                  <a:pt x="409956" y="12192"/>
                </a:lnTo>
                <a:lnTo>
                  <a:pt x="409956" y="12700"/>
                </a:lnTo>
                <a:lnTo>
                  <a:pt x="413004" y="13716"/>
                </a:lnTo>
                <a:lnTo>
                  <a:pt x="416052" y="16764"/>
                </a:lnTo>
                <a:lnTo>
                  <a:pt x="416052" y="15240"/>
                </a:lnTo>
                <a:lnTo>
                  <a:pt x="419100" y="19812"/>
                </a:lnTo>
                <a:lnTo>
                  <a:pt x="419100" y="20574"/>
                </a:lnTo>
                <a:lnTo>
                  <a:pt x="420624" y="22860"/>
                </a:lnTo>
                <a:lnTo>
                  <a:pt x="422148" y="27432"/>
                </a:lnTo>
                <a:lnTo>
                  <a:pt x="422148" y="153924"/>
                </a:lnTo>
                <a:lnTo>
                  <a:pt x="426720" y="149352"/>
                </a:lnTo>
                <a:lnTo>
                  <a:pt x="428244" y="144780"/>
                </a:lnTo>
                <a:lnTo>
                  <a:pt x="429768" y="143256"/>
                </a:lnTo>
                <a:lnTo>
                  <a:pt x="431292" y="138684"/>
                </a:lnTo>
                <a:close/>
              </a:path>
              <a:path w="431800" h="163195">
                <a:moveTo>
                  <a:pt x="13716" y="144780"/>
                </a:moveTo>
                <a:lnTo>
                  <a:pt x="10668" y="140208"/>
                </a:lnTo>
                <a:lnTo>
                  <a:pt x="9144" y="135636"/>
                </a:lnTo>
                <a:lnTo>
                  <a:pt x="9144" y="153924"/>
                </a:lnTo>
                <a:lnTo>
                  <a:pt x="12192" y="156972"/>
                </a:lnTo>
                <a:lnTo>
                  <a:pt x="12192" y="143256"/>
                </a:lnTo>
                <a:lnTo>
                  <a:pt x="13716" y="144780"/>
                </a:lnTo>
                <a:close/>
              </a:path>
              <a:path w="431800" h="163195">
                <a:moveTo>
                  <a:pt x="13716" y="18288"/>
                </a:moveTo>
                <a:lnTo>
                  <a:pt x="12192" y="19812"/>
                </a:lnTo>
                <a:lnTo>
                  <a:pt x="12192" y="20574"/>
                </a:lnTo>
                <a:lnTo>
                  <a:pt x="13716" y="18288"/>
                </a:lnTo>
                <a:close/>
              </a:path>
              <a:path w="431800" h="163195">
                <a:moveTo>
                  <a:pt x="22860" y="150876"/>
                </a:moveTo>
                <a:lnTo>
                  <a:pt x="18288" y="149352"/>
                </a:lnTo>
                <a:lnTo>
                  <a:pt x="15240" y="146304"/>
                </a:lnTo>
                <a:lnTo>
                  <a:pt x="15240" y="147828"/>
                </a:lnTo>
                <a:lnTo>
                  <a:pt x="12192" y="143256"/>
                </a:lnTo>
                <a:lnTo>
                  <a:pt x="12192" y="156972"/>
                </a:lnTo>
                <a:lnTo>
                  <a:pt x="13716" y="156972"/>
                </a:lnTo>
                <a:lnTo>
                  <a:pt x="18288" y="160020"/>
                </a:lnTo>
                <a:lnTo>
                  <a:pt x="21336" y="161036"/>
                </a:lnTo>
                <a:lnTo>
                  <a:pt x="21336" y="150876"/>
                </a:lnTo>
                <a:lnTo>
                  <a:pt x="22860" y="150876"/>
                </a:lnTo>
                <a:close/>
              </a:path>
              <a:path w="431800" h="163195">
                <a:moveTo>
                  <a:pt x="22860" y="12192"/>
                </a:moveTo>
                <a:lnTo>
                  <a:pt x="21336" y="12192"/>
                </a:lnTo>
                <a:lnTo>
                  <a:pt x="21336" y="12700"/>
                </a:lnTo>
                <a:lnTo>
                  <a:pt x="22860" y="12192"/>
                </a:lnTo>
                <a:close/>
              </a:path>
              <a:path w="431800" h="163195">
                <a:moveTo>
                  <a:pt x="409956" y="161036"/>
                </a:moveTo>
                <a:lnTo>
                  <a:pt x="409956" y="150876"/>
                </a:lnTo>
                <a:lnTo>
                  <a:pt x="405384" y="152400"/>
                </a:lnTo>
                <a:lnTo>
                  <a:pt x="25908" y="152400"/>
                </a:lnTo>
                <a:lnTo>
                  <a:pt x="21336" y="150876"/>
                </a:lnTo>
                <a:lnTo>
                  <a:pt x="21336" y="161036"/>
                </a:lnTo>
                <a:lnTo>
                  <a:pt x="22860" y="161544"/>
                </a:lnTo>
                <a:lnTo>
                  <a:pt x="24384" y="161544"/>
                </a:lnTo>
                <a:lnTo>
                  <a:pt x="30480" y="163068"/>
                </a:lnTo>
                <a:lnTo>
                  <a:pt x="402336" y="163068"/>
                </a:lnTo>
                <a:lnTo>
                  <a:pt x="406908" y="161544"/>
                </a:lnTo>
                <a:lnTo>
                  <a:pt x="408432" y="161544"/>
                </a:lnTo>
                <a:lnTo>
                  <a:pt x="409956" y="161036"/>
                </a:lnTo>
                <a:close/>
              </a:path>
              <a:path w="431800" h="163195">
                <a:moveTo>
                  <a:pt x="409956" y="12700"/>
                </a:moveTo>
                <a:lnTo>
                  <a:pt x="409956" y="12192"/>
                </a:lnTo>
                <a:lnTo>
                  <a:pt x="408432" y="12192"/>
                </a:lnTo>
                <a:lnTo>
                  <a:pt x="409956" y="12700"/>
                </a:lnTo>
                <a:close/>
              </a:path>
              <a:path w="431800" h="163195">
                <a:moveTo>
                  <a:pt x="419100" y="156972"/>
                </a:moveTo>
                <a:lnTo>
                  <a:pt x="419100" y="143256"/>
                </a:lnTo>
                <a:lnTo>
                  <a:pt x="416052" y="147828"/>
                </a:lnTo>
                <a:lnTo>
                  <a:pt x="416052" y="146304"/>
                </a:lnTo>
                <a:lnTo>
                  <a:pt x="413004" y="149352"/>
                </a:lnTo>
                <a:lnTo>
                  <a:pt x="408432" y="150876"/>
                </a:lnTo>
                <a:lnTo>
                  <a:pt x="409956" y="150876"/>
                </a:lnTo>
                <a:lnTo>
                  <a:pt x="409956" y="161036"/>
                </a:lnTo>
                <a:lnTo>
                  <a:pt x="413004" y="160020"/>
                </a:lnTo>
                <a:lnTo>
                  <a:pt x="417576" y="156972"/>
                </a:lnTo>
                <a:lnTo>
                  <a:pt x="419100" y="156972"/>
                </a:lnTo>
                <a:close/>
              </a:path>
              <a:path w="431800" h="163195">
                <a:moveTo>
                  <a:pt x="419100" y="20574"/>
                </a:moveTo>
                <a:lnTo>
                  <a:pt x="419100" y="19812"/>
                </a:lnTo>
                <a:lnTo>
                  <a:pt x="417576" y="18288"/>
                </a:lnTo>
                <a:lnTo>
                  <a:pt x="419100" y="20574"/>
                </a:lnTo>
                <a:close/>
              </a:path>
              <a:path w="431800" h="163195">
                <a:moveTo>
                  <a:pt x="422148" y="153924"/>
                </a:moveTo>
                <a:lnTo>
                  <a:pt x="422148" y="135636"/>
                </a:lnTo>
                <a:lnTo>
                  <a:pt x="420624" y="140208"/>
                </a:lnTo>
                <a:lnTo>
                  <a:pt x="417576" y="144780"/>
                </a:lnTo>
                <a:lnTo>
                  <a:pt x="419100" y="143256"/>
                </a:lnTo>
                <a:lnTo>
                  <a:pt x="419100" y="156972"/>
                </a:lnTo>
                <a:lnTo>
                  <a:pt x="422148" y="153924"/>
                </a:lnTo>
                <a:close/>
              </a:path>
            </a:pathLst>
          </a:custGeom>
          <a:solidFill>
            <a:srgbClr val="6D6E70"/>
          </a:solidFill>
        </p:spPr>
        <p:txBody>
          <a:bodyPr wrap="square" lIns="0" tIns="0" rIns="0" bIns="0" rtlCol="0"/>
          <a:lstStyle/>
          <a:p/>
        </p:txBody>
      </p:sp>
      <p:sp>
        <p:nvSpPr>
          <p:cNvPr id="88" name="object 88"/>
          <p:cNvSpPr/>
          <p:nvPr/>
        </p:nvSpPr>
        <p:spPr>
          <a:xfrm>
            <a:off x="4296034" y="5987796"/>
            <a:ext cx="281940" cy="152400"/>
          </a:xfrm>
          <a:custGeom>
            <a:avLst/>
            <a:gdLst/>
            <a:ahLst/>
            <a:cxnLst/>
            <a:rect l="l" t="t" r="r" b="b"/>
            <a:pathLst>
              <a:path w="281939" h="152400">
                <a:moveTo>
                  <a:pt x="281940" y="128016"/>
                </a:moveTo>
                <a:lnTo>
                  <a:pt x="281940" y="25908"/>
                </a:lnTo>
                <a:lnTo>
                  <a:pt x="279820" y="16073"/>
                </a:lnTo>
                <a:lnTo>
                  <a:pt x="274129" y="7810"/>
                </a:lnTo>
                <a:lnTo>
                  <a:pt x="265866" y="2119"/>
                </a:lnTo>
                <a:lnTo>
                  <a:pt x="256032" y="0"/>
                </a:lnTo>
                <a:lnTo>
                  <a:pt x="25908" y="0"/>
                </a:lnTo>
                <a:lnTo>
                  <a:pt x="16073" y="2119"/>
                </a:lnTo>
                <a:lnTo>
                  <a:pt x="7810" y="7810"/>
                </a:lnTo>
                <a:lnTo>
                  <a:pt x="2119" y="16073"/>
                </a:lnTo>
                <a:lnTo>
                  <a:pt x="0" y="25908"/>
                </a:lnTo>
                <a:lnTo>
                  <a:pt x="0" y="128016"/>
                </a:lnTo>
                <a:lnTo>
                  <a:pt x="2119" y="137612"/>
                </a:lnTo>
                <a:lnTo>
                  <a:pt x="7810" y="145351"/>
                </a:lnTo>
                <a:lnTo>
                  <a:pt x="16073" y="150518"/>
                </a:lnTo>
                <a:lnTo>
                  <a:pt x="25908" y="152400"/>
                </a:lnTo>
                <a:lnTo>
                  <a:pt x="256032" y="152400"/>
                </a:lnTo>
                <a:lnTo>
                  <a:pt x="265866" y="150518"/>
                </a:lnTo>
                <a:lnTo>
                  <a:pt x="274129" y="145351"/>
                </a:lnTo>
                <a:lnTo>
                  <a:pt x="279820" y="137612"/>
                </a:lnTo>
                <a:lnTo>
                  <a:pt x="281940" y="128016"/>
                </a:lnTo>
                <a:close/>
              </a:path>
            </a:pathLst>
          </a:custGeom>
          <a:solidFill>
            <a:srgbClr val="AD1197"/>
          </a:solidFill>
        </p:spPr>
        <p:txBody>
          <a:bodyPr wrap="square" lIns="0" tIns="0" rIns="0" bIns="0" rtlCol="0"/>
          <a:lstStyle/>
          <a:p/>
        </p:txBody>
      </p:sp>
      <p:sp>
        <p:nvSpPr>
          <p:cNvPr id="89" name="object 89"/>
          <p:cNvSpPr/>
          <p:nvPr/>
        </p:nvSpPr>
        <p:spPr>
          <a:xfrm>
            <a:off x="4291462" y="5983224"/>
            <a:ext cx="291465" cy="163195"/>
          </a:xfrm>
          <a:custGeom>
            <a:avLst/>
            <a:gdLst/>
            <a:ahLst/>
            <a:cxnLst/>
            <a:rect l="l" t="t" r="r" b="b"/>
            <a:pathLst>
              <a:path w="291464" h="163195">
                <a:moveTo>
                  <a:pt x="288036" y="144780"/>
                </a:moveTo>
                <a:lnTo>
                  <a:pt x="288036" y="18288"/>
                </a:lnTo>
                <a:lnTo>
                  <a:pt x="286512" y="13716"/>
                </a:lnTo>
                <a:lnTo>
                  <a:pt x="284988" y="13716"/>
                </a:lnTo>
                <a:lnTo>
                  <a:pt x="281940" y="9144"/>
                </a:lnTo>
                <a:lnTo>
                  <a:pt x="272796" y="3048"/>
                </a:lnTo>
                <a:lnTo>
                  <a:pt x="271272" y="3048"/>
                </a:lnTo>
                <a:lnTo>
                  <a:pt x="266700" y="1524"/>
                </a:lnTo>
                <a:lnTo>
                  <a:pt x="260604" y="0"/>
                </a:lnTo>
                <a:lnTo>
                  <a:pt x="28956" y="0"/>
                </a:lnTo>
                <a:lnTo>
                  <a:pt x="24384" y="1524"/>
                </a:lnTo>
                <a:lnTo>
                  <a:pt x="22860" y="1524"/>
                </a:lnTo>
                <a:lnTo>
                  <a:pt x="18288" y="3048"/>
                </a:lnTo>
                <a:lnTo>
                  <a:pt x="13716" y="6096"/>
                </a:lnTo>
                <a:lnTo>
                  <a:pt x="12192" y="6096"/>
                </a:lnTo>
                <a:lnTo>
                  <a:pt x="9144" y="9144"/>
                </a:lnTo>
                <a:lnTo>
                  <a:pt x="7620" y="9144"/>
                </a:lnTo>
                <a:lnTo>
                  <a:pt x="4572" y="13716"/>
                </a:lnTo>
                <a:lnTo>
                  <a:pt x="3048" y="18288"/>
                </a:lnTo>
                <a:lnTo>
                  <a:pt x="1524" y="19812"/>
                </a:lnTo>
                <a:lnTo>
                  <a:pt x="0" y="24384"/>
                </a:lnTo>
                <a:lnTo>
                  <a:pt x="0" y="138684"/>
                </a:lnTo>
                <a:lnTo>
                  <a:pt x="1524" y="143256"/>
                </a:lnTo>
                <a:lnTo>
                  <a:pt x="3048" y="144780"/>
                </a:lnTo>
                <a:lnTo>
                  <a:pt x="4572" y="149352"/>
                </a:lnTo>
                <a:lnTo>
                  <a:pt x="6096" y="149352"/>
                </a:lnTo>
                <a:lnTo>
                  <a:pt x="9144" y="153924"/>
                </a:lnTo>
                <a:lnTo>
                  <a:pt x="9144" y="27432"/>
                </a:lnTo>
                <a:lnTo>
                  <a:pt x="10668" y="22860"/>
                </a:lnTo>
                <a:lnTo>
                  <a:pt x="12192" y="20574"/>
                </a:lnTo>
                <a:lnTo>
                  <a:pt x="12192" y="19812"/>
                </a:lnTo>
                <a:lnTo>
                  <a:pt x="15240" y="15240"/>
                </a:lnTo>
                <a:lnTo>
                  <a:pt x="15240" y="16764"/>
                </a:lnTo>
                <a:lnTo>
                  <a:pt x="18288" y="13716"/>
                </a:lnTo>
                <a:lnTo>
                  <a:pt x="21336" y="12700"/>
                </a:lnTo>
                <a:lnTo>
                  <a:pt x="21336" y="12192"/>
                </a:lnTo>
                <a:lnTo>
                  <a:pt x="25908" y="10668"/>
                </a:lnTo>
                <a:lnTo>
                  <a:pt x="265176" y="10668"/>
                </a:lnTo>
                <a:lnTo>
                  <a:pt x="265176" y="11049"/>
                </a:lnTo>
                <a:lnTo>
                  <a:pt x="269748" y="12192"/>
                </a:lnTo>
                <a:lnTo>
                  <a:pt x="269748" y="12700"/>
                </a:lnTo>
                <a:lnTo>
                  <a:pt x="272796" y="13716"/>
                </a:lnTo>
                <a:lnTo>
                  <a:pt x="272796" y="14732"/>
                </a:lnTo>
                <a:lnTo>
                  <a:pt x="274320" y="15748"/>
                </a:lnTo>
                <a:lnTo>
                  <a:pt x="274320" y="15240"/>
                </a:lnTo>
                <a:lnTo>
                  <a:pt x="275844" y="16764"/>
                </a:lnTo>
                <a:lnTo>
                  <a:pt x="275844" y="17526"/>
                </a:lnTo>
                <a:lnTo>
                  <a:pt x="277368" y="19812"/>
                </a:lnTo>
                <a:lnTo>
                  <a:pt x="277368" y="18288"/>
                </a:lnTo>
                <a:lnTo>
                  <a:pt x="280416" y="22860"/>
                </a:lnTo>
                <a:lnTo>
                  <a:pt x="280416" y="25908"/>
                </a:lnTo>
                <a:lnTo>
                  <a:pt x="281940" y="30480"/>
                </a:lnTo>
                <a:lnTo>
                  <a:pt x="281940" y="153924"/>
                </a:lnTo>
                <a:lnTo>
                  <a:pt x="284988" y="149352"/>
                </a:lnTo>
                <a:lnTo>
                  <a:pt x="286512" y="149352"/>
                </a:lnTo>
                <a:lnTo>
                  <a:pt x="288036" y="144780"/>
                </a:lnTo>
                <a:close/>
              </a:path>
              <a:path w="291464" h="163195">
                <a:moveTo>
                  <a:pt x="13716" y="144780"/>
                </a:moveTo>
                <a:lnTo>
                  <a:pt x="10668" y="140208"/>
                </a:lnTo>
                <a:lnTo>
                  <a:pt x="9144" y="135636"/>
                </a:lnTo>
                <a:lnTo>
                  <a:pt x="9144" y="153924"/>
                </a:lnTo>
                <a:lnTo>
                  <a:pt x="12192" y="156972"/>
                </a:lnTo>
                <a:lnTo>
                  <a:pt x="12192" y="143256"/>
                </a:lnTo>
                <a:lnTo>
                  <a:pt x="13716" y="144780"/>
                </a:lnTo>
                <a:close/>
              </a:path>
              <a:path w="291464" h="163195">
                <a:moveTo>
                  <a:pt x="13716" y="18288"/>
                </a:moveTo>
                <a:lnTo>
                  <a:pt x="12192" y="19812"/>
                </a:lnTo>
                <a:lnTo>
                  <a:pt x="12192" y="20574"/>
                </a:lnTo>
                <a:lnTo>
                  <a:pt x="13716" y="18288"/>
                </a:lnTo>
                <a:close/>
              </a:path>
              <a:path w="291464" h="163195">
                <a:moveTo>
                  <a:pt x="22860" y="150876"/>
                </a:moveTo>
                <a:lnTo>
                  <a:pt x="18288" y="149352"/>
                </a:lnTo>
                <a:lnTo>
                  <a:pt x="15240" y="146304"/>
                </a:lnTo>
                <a:lnTo>
                  <a:pt x="15240" y="147828"/>
                </a:lnTo>
                <a:lnTo>
                  <a:pt x="12192" y="143256"/>
                </a:lnTo>
                <a:lnTo>
                  <a:pt x="12192" y="156972"/>
                </a:lnTo>
                <a:lnTo>
                  <a:pt x="13716" y="156972"/>
                </a:lnTo>
                <a:lnTo>
                  <a:pt x="18288" y="160020"/>
                </a:lnTo>
                <a:lnTo>
                  <a:pt x="21336" y="161036"/>
                </a:lnTo>
                <a:lnTo>
                  <a:pt x="21336" y="150876"/>
                </a:lnTo>
                <a:lnTo>
                  <a:pt x="22860" y="150876"/>
                </a:lnTo>
                <a:close/>
              </a:path>
              <a:path w="291464" h="163195">
                <a:moveTo>
                  <a:pt x="22860" y="12192"/>
                </a:moveTo>
                <a:lnTo>
                  <a:pt x="21336" y="12192"/>
                </a:lnTo>
                <a:lnTo>
                  <a:pt x="21336" y="12700"/>
                </a:lnTo>
                <a:lnTo>
                  <a:pt x="22860" y="12192"/>
                </a:lnTo>
                <a:close/>
              </a:path>
              <a:path w="291464" h="163195">
                <a:moveTo>
                  <a:pt x="265176" y="161925"/>
                </a:moveTo>
                <a:lnTo>
                  <a:pt x="265176" y="152400"/>
                </a:lnTo>
                <a:lnTo>
                  <a:pt x="25908" y="152400"/>
                </a:lnTo>
                <a:lnTo>
                  <a:pt x="21336" y="150876"/>
                </a:lnTo>
                <a:lnTo>
                  <a:pt x="21336" y="161036"/>
                </a:lnTo>
                <a:lnTo>
                  <a:pt x="22860" y="161544"/>
                </a:lnTo>
                <a:lnTo>
                  <a:pt x="24384" y="161544"/>
                </a:lnTo>
                <a:lnTo>
                  <a:pt x="30480" y="163068"/>
                </a:lnTo>
                <a:lnTo>
                  <a:pt x="260604" y="163068"/>
                </a:lnTo>
                <a:lnTo>
                  <a:pt x="265176" y="161925"/>
                </a:lnTo>
                <a:close/>
              </a:path>
              <a:path w="291464" h="163195">
                <a:moveTo>
                  <a:pt x="265176" y="11049"/>
                </a:moveTo>
                <a:lnTo>
                  <a:pt x="265176" y="10668"/>
                </a:lnTo>
                <a:lnTo>
                  <a:pt x="263652" y="10668"/>
                </a:lnTo>
                <a:lnTo>
                  <a:pt x="265176" y="11049"/>
                </a:lnTo>
                <a:close/>
              </a:path>
              <a:path w="291464" h="163195">
                <a:moveTo>
                  <a:pt x="269748" y="160528"/>
                </a:moveTo>
                <a:lnTo>
                  <a:pt x="269748" y="150876"/>
                </a:lnTo>
                <a:lnTo>
                  <a:pt x="263652" y="152400"/>
                </a:lnTo>
                <a:lnTo>
                  <a:pt x="265176" y="152400"/>
                </a:lnTo>
                <a:lnTo>
                  <a:pt x="265176" y="161925"/>
                </a:lnTo>
                <a:lnTo>
                  <a:pt x="266700" y="161544"/>
                </a:lnTo>
                <a:lnTo>
                  <a:pt x="269748" y="160528"/>
                </a:lnTo>
                <a:close/>
              </a:path>
              <a:path w="291464" h="163195">
                <a:moveTo>
                  <a:pt x="269748" y="12700"/>
                </a:moveTo>
                <a:lnTo>
                  <a:pt x="269748" y="12192"/>
                </a:lnTo>
                <a:lnTo>
                  <a:pt x="268224" y="12192"/>
                </a:lnTo>
                <a:lnTo>
                  <a:pt x="269748" y="12700"/>
                </a:lnTo>
                <a:close/>
              </a:path>
              <a:path w="291464" h="163195">
                <a:moveTo>
                  <a:pt x="272796" y="160020"/>
                </a:moveTo>
                <a:lnTo>
                  <a:pt x="272796" y="149352"/>
                </a:lnTo>
                <a:lnTo>
                  <a:pt x="268224" y="150876"/>
                </a:lnTo>
                <a:lnTo>
                  <a:pt x="269748" y="150876"/>
                </a:lnTo>
                <a:lnTo>
                  <a:pt x="269748" y="160528"/>
                </a:lnTo>
                <a:lnTo>
                  <a:pt x="271272" y="160020"/>
                </a:lnTo>
                <a:lnTo>
                  <a:pt x="272796" y="160020"/>
                </a:lnTo>
                <a:close/>
              </a:path>
              <a:path w="291464" h="163195">
                <a:moveTo>
                  <a:pt x="272796" y="14732"/>
                </a:moveTo>
                <a:lnTo>
                  <a:pt x="272796" y="13716"/>
                </a:lnTo>
                <a:lnTo>
                  <a:pt x="271272" y="13716"/>
                </a:lnTo>
                <a:lnTo>
                  <a:pt x="272796" y="14732"/>
                </a:lnTo>
                <a:close/>
              </a:path>
              <a:path w="291464" h="163195">
                <a:moveTo>
                  <a:pt x="274929" y="146913"/>
                </a:moveTo>
                <a:lnTo>
                  <a:pt x="271272" y="149352"/>
                </a:lnTo>
                <a:lnTo>
                  <a:pt x="272796" y="149352"/>
                </a:lnTo>
                <a:lnTo>
                  <a:pt x="272796" y="160020"/>
                </a:lnTo>
                <a:lnTo>
                  <a:pt x="274320" y="159004"/>
                </a:lnTo>
                <a:lnTo>
                  <a:pt x="274320" y="147828"/>
                </a:lnTo>
                <a:lnTo>
                  <a:pt x="274929" y="146913"/>
                </a:lnTo>
                <a:close/>
              </a:path>
              <a:path w="291464" h="163195">
                <a:moveTo>
                  <a:pt x="275844" y="16764"/>
                </a:moveTo>
                <a:lnTo>
                  <a:pt x="274320" y="15240"/>
                </a:lnTo>
                <a:lnTo>
                  <a:pt x="274929" y="16154"/>
                </a:lnTo>
                <a:lnTo>
                  <a:pt x="275844" y="16764"/>
                </a:lnTo>
                <a:close/>
              </a:path>
              <a:path w="291464" h="163195">
                <a:moveTo>
                  <a:pt x="274929" y="16154"/>
                </a:moveTo>
                <a:lnTo>
                  <a:pt x="274320" y="15240"/>
                </a:lnTo>
                <a:lnTo>
                  <a:pt x="274320" y="15748"/>
                </a:lnTo>
                <a:lnTo>
                  <a:pt x="274929" y="16154"/>
                </a:lnTo>
                <a:close/>
              </a:path>
              <a:path w="291464" h="163195">
                <a:moveTo>
                  <a:pt x="275844" y="146304"/>
                </a:moveTo>
                <a:lnTo>
                  <a:pt x="274929" y="146913"/>
                </a:lnTo>
                <a:lnTo>
                  <a:pt x="274320" y="147828"/>
                </a:lnTo>
                <a:lnTo>
                  <a:pt x="275844" y="146304"/>
                </a:lnTo>
                <a:close/>
              </a:path>
              <a:path w="291464" h="163195">
                <a:moveTo>
                  <a:pt x="275844" y="157988"/>
                </a:moveTo>
                <a:lnTo>
                  <a:pt x="275844" y="146304"/>
                </a:lnTo>
                <a:lnTo>
                  <a:pt x="274320" y="147828"/>
                </a:lnTo>
                <a:lnTo>
                  <a:pt x="274320" y="159004"/>
                </a:lnTo>
                <a:lnTo>
                  <a:pt x="275844" y="157988"/>
                </a:lnTo>
                <a:close/>
              </a:path>
              <a:path w="291464" h="163195">
                <a:moveTo>
                  <a:pt x="275844" y="17526"/>
                </a:moveTo>
                <a:lnTo>
                  <a:pt x="275844" y="16764"/>
                </a:lnTo>
                <a:lnTo>
                  <a:pt x="274929" y="16154"/>
                </a:lnTo>
                <a:lnTo>
                  <a:pt x="275844" y="17526"/>
                </a:lnTo>
                <a:close/>
              </a:path>
              <a:path w="291464" h="163195">
                <a:moveTo>
                  <a:pt x="281940" y="153924"/>
                </a:moveTo>
                <a:lnTo>
                  <a:pt x="281940" y="132588"/>
                </a:lnTo>
                <a:lnTo>
                  <a:pt x="280416" y="137160"/>
                </a:lnTo>
                <a:lnTo>
                  <a:pt x="280416" y="140208"/>
                </a:lnTo>
                <a:lnTo>
                  <a:pt x="277368" y="144780"/>
                </a:lnTo>
                <a:lnTo>
                  <a:pt x="277368" y="143256"/>
                </a:lnTo>
                <a:lnTo>
                  <a:pt x="274929" y="146913"/>
                </a:lnTo>
                <a:lnTo>
                  <a:pt x="275844" y="146304"/>
                </a:lnTo>
                <a:lnTo>
                  <a:pt x="275844" y="157988"/>
                </a:lnTo>
                <a:lnTo>
                  <a:pt x="281940" y="153924"/>
                </a:lnTo>
                <a:close/>
              </a:path>
              <a:path w="291464" h="163195">
                <a:moveTo>
                  <a:pt x="280416" y="27432"/>
                </a:moveTo>
                <a:lnTo>
                  <a:pt x="280416" y="22860"/>
                </a:lnTo>
                <a:lnTo>
                  <a:pt x="278892" y="22860"/>
                </a:lnTo>
                <a:lnTo>
                  <a:pt x="280416" y="27432"/>
                </a:lnTo>
                <a:close/>
              </a:path>
              <a:path w="291464" h="163195">
                <a:moveTo>
                  <a:pt x="280416" y="140208"/>
                </a:moveTo>
                <a:lnTo>
                  <a:pt x="280416" y="135636"/>
                </a:lnTo>
                <a:lnTo>
                  <a:pt x="278892" y="140208"/>
                </a:lnTo>
                <a:lnTo>
                  <a:pt x="280416" y="140208"/>
                </a:lnTo>
                <a:close/>
              </a:path>
              <a:path w="291464" h="163195">
                <a:moveTo>
                  <a:pt x="291084" y="132588"/>
                </a:moveTo>
                <a:lnTo>
                  <a:pt x="291084" y="30480"/>
                </a:lnTo>
                <a:lnTo>
                  <a:pt x="289560" y="24384"/>
                </a:lnTo>
                <a:lnTo>
                  <a:pt x="288036" y="19812"/>
                </a:lnTo>
                <a:lnTo>
                  <a:pt x="288036" y="143256"/>
                </a:lnTo>
                <a:lnTo>
                  <a:pt x="289560" y="138684"/>
                </a:lnTo>
                <a:lnTo>
                  <a:pt x="291084" y="132588"/>
                </a:lnTo>
                <a:close/>
              </a:path>
            </a:pathLst>
          </a:custGeom>
          <a:solidFill>
            <a:srgbClr val="6D6E70"/>
          </a:solidFill>
        </p:spPr>
        <p:txBody>
          <a:bodyPr wrap="square" lIns="0" tIns="0" rIns="0" bIns="0" rtlCol="0"/>
          <a:lstStyle/>
          <a:p/>
        </p:txBody>
      </p:sp>
      <p:sp>
        <p:nvSpPr>
          <p:cNvPr id="90" name="object 90"/>
          <p:cNvSpPr/>
          <p:nvPr/>
        </p:nvSpPr>
        <p:spPr>
          <a:xfrm>
            <a:off x="8327014" y="2406396"/>
            <a:ext cx="70485" cy="685800"/>
          </a:xfrm>
          <a:custGeom>
            <a:avLst/>
            <a:gdLst/>
            <a:ahLst/>
            <a:cxnLst/>
            <a:rect l="l" t="t" r="r" b="b"/>
            <a:pathLst>
              <a:path w="70484" h="685800">
                <a:moveTo>
                  <a:pt x="70104" y="685800"/>
                </a:moveTo>
                <a:lnTo>
                  <a:pt x="70104" y="36576"/>
                </a:lnTo>
                <a:lnTo>
                  <a:pt x="35052" y="0"/>
                </a:lnTo>
                <a:lnTo>
                  <a:pt x="0" y="36576"/>
                </a:lnTo>
                <a:lnTo>
                  <a:pt x="0" y="685800"/>
                </a:lnTo>
                <a:lnTo>
                  <a:pt x="70104" y="685800"/>
                </a:lnTo>
                <a:close/>
              </a:path>
            </a:pathLst>
          </a:custGeom>
          <a:solidFill>
            <a:srgbClr val="007BC3"/>
          </a:solidFill>
        </p:spPr>
        <p:txBody>
          <a:bodyPr wrap="square" lIns="0" tIns="0" rIns="0" bIns="0" rtlCol="0"/>
          <a:lstStyle/>
          <a:p/>
        </p:txBody>
      </p:sp>
      <p:sp>
        <p:nvSpPr>
          <p:cNvPr id="91" name="object 91"/>
          <p:cNvSpPr/>
          <p:nvPr/>
        </p:nvSpPr>
        <p:spPr>
          <a:xfrm>
            <a:off x="8322442" y="2401824"/>
            <a:ext cx="81280" cy="696595"/>
          </a:xfrm>
          <a:custGeom>
            <a:avLst/>
            <a:gdLst/>
            <a:ahLst/>
            <a:cxnLst/>
            <a:rect l="l" t="t" r="r" b="b"/>
            <a:pathLst>
              <a:path w="81279" h="696594">
                <a:moveTo>
                  <a:pt x="80772" y="693420"/>
                </a:moveTo>
                <a:lnTo>
                  <a:pt x="80772" y="39624"/>
                </a:lnTo>
                <a:lnTo>
                  <a:pt x="79248" y="38100"/>
                </a:lnTo>
                <a:lnTo>
                  <a:pt x="79248" y="36576"/>
                </a:lnTo>
                <a:lnTo>
                  <a:pt x="44196" y="1524"/>
                </a:lnTo>
                <a:lnTo>
                  <a:pt x="41148" y="0"/>
                </a:lnTo>
                <a:lnTo>
                  <a:pt x="38100" y="0"/>
                </a:lnTo>
                <a:lnTo>
                  <a:pt x="0" y="38100"/>
                </a:lnTo>
                <a:lnTo>
                  <a:pt x="0" y="693420"/>
                </a:lnTo>
                <a:lnTo>
                  <a:pt x="3048" y="696468"/>
                </a:lnTo>
                <a:lnTo>
                  <a:pt x="4572" y="696468"/>
                </a:lnTo>
                <a:lnTo>
                  <a:pt x="4572" y="685800"/>
                </a:lnTo>
                <a:lnTo>
                  <a:pt x="7620" y="685800"/>
                </a:lnTo>
                <a:lnTo>
                  <a:pt x="7620" y="44196"/>
                </a:lnTo>
                <a:lnTo>
                  <a:pt x="9144" y="41148"/>
                </a:lnTo>
                <a:lnTo>
                  <a:pt x="9144" y="42735"/>
                </a:lnTo>
                <a:lnTo>
                  <a:pt x="36576" y="16446"/>
                </a:lnTo>
                <a:lnTo>
                  <a:pt x="36576" y="9144"/>
                </a:lnTo>
                <a:lnTo>
                  <a:pt x="44196" y="9144"/>
                </a:lnTo>
                <a:lnTo>
                  <a:pt x="44196" y="16764"/>
                </a:lnTo>
                <a:lnTo>
                  <a:pt x="70104" y="42672"/>
                </a:lnTo>
                <a:lnTo>
                  <a:pt x="70104" y="41148"/>
                </a:lnTo>
                <a:lnTo>
                  <a:pt x="71628" y="44196"/>
                </a:lnTo>
                <a:lnTo>
                  <a:pt x="71628" y="685800"/>
                </a:lnTo>
                <a:lnTo>
                  <a:pt x="74676" y="685800"/>
                </a:lnTo>
                <a:lnTo>
                  <a:pt x="74676" y="696468"/>
                </a:lnTo>
                <a:lnTo>
                  <a:pt x="77724" y="696468"/>
                </a:lnTo>
                <a:lnTo>
                  <a:pt x="80772" y="693420"/>
                </a:lnTo>
                <a:close/>
              </a:path>
              <a:path w="81279" h="696594">
                <a:moveTo>
                  <a:pt x="74676" y="685800"/>
                </a:moveTo>
                <a:lnTo>
                  <a:pt x="4572" y="685800"/>
                </a:lnTo>
                <a:lnTo>
                  <a:pt x="9144" y="690372"/>
                </a:lnTo>
                <a:lnTo>
                  <a:pt x="9144" y="696468"/>
                </a:lnTo>
                <a:lnTo>
                  <a:pt x="70104" y="696468"/>
                </a:lnTo>
                <a:lnTo>
                  <a:pt x="70104" y="690372"/>
                </a:lnTo>
                <a:lnTo>
                  <a:pt x="74676" y="685800"/>
                </a:lnTo>
                <a:close/>
              </a:path>
              <a:path w="81279" h="696594">
                <a:moveTo>
                  <a:pt x="9144" y="696468"/>
                </a:moveTo>
                <a:lnTo>
                  <a:pt x="9144" y="690372"/>
                </a:lnTo>
                <a:lnTo>
                  <a:pt x="4572" y="685800"/>
                </a:lnTo>
                <a:lnTo>
                  <a:pt x="4572" y="696468"/>
                </a:lnTo>
                <a:lnTo>
                  <a:pt x="9144" y="696468"/>
                </a:lnTo>
                <a:close/>
              </a:path>
              <a:path w="81279" h="696594">
                <a:moveTo>
                  <a:pt x="9144" y="42735"/>
                </a:moveTo>
                <a:lnTo>
                  <a:pt x="9144" y="41148"/>
                </a:lnTo>
                <a:lnTo>
                  <a:pt x="7620" y="44196"/>
                </a:lnTo>
                <a:lnTo>
                  <a:pt x="9144" y="42735"/>
                </a:lnTo>
                <a:close/>
              </a:path>
              <a:path w="81279" h="696594">
                <a:moveTo>
                  <a:pt x="9144" y="685800"/>
                </a:moveTo>
                <a:lnTo>
                  <a:pt x="9144" y="42735"/>
                </a:lnTo>
                <a:lnTo>
                  <a:pt x="7620" y="44196"/>
                </a:lnTo>
                <a:lnTo>
                  <a:pt x="7620" y="685800"/>
                </a:lnTo>
                <a:lnTo>
                  <a:pt x="9144" y="685800"/>
                </a:lnTo>
                <a:close/>
              </a:path>
              <a:path w="81279" h="696594">
                <a:moveTo>
                  <a:pt x="44196" y="9144"/>
                </a:moveTo>
                <a:lnTo>
                  <a:pt x="36576" y="9144"/>
                </a:lnTo>
                <a:lnTo>
                  <a:pt x="40304" y="12872"/>
                </a:lnTo>
                <a:lnTo>
                  <a:pt x="44196" y="9144"/>
                </a:lnTo>
                <a:close/>
              </a:path>
              <a:path w="81279" h="696594">
                <a:moveTo>
                  <a:pt x="40304" y="12872"/>
                </a:moveTo>
                <a:lnTo>
                  <a:pt x="36576" y="9144"/>
                </a:lnTo>
                <a:lnTo>
                  <a:pt x="36576" y="16446"/>
                </a:lnTo>
                <a:lnTo>
                  <a:pt x="40304" y="12872"/>
                </a:lnTo>
                <a:close/>
              </a:path>
              <a:path w="81279" h="696594">
                <a:moveTo>
                  <a:pt x="44196" y="16764"/>
                </a:moveTo>
                <a:lnTo>
                  <a:pt x="44196" y="9144"/>
                </a:lnTo>
                <a:lnTo>
                  <a:pt x="40304" y="12872"/>
                </a:lnTo>
                <a:lnTo>
                  <a:pt x="44196" y="16764"/>
                </a:lnTo>
                <a:close/>
              </a:path>
              <a:path w="81279" h="696594">
                <a:moveTo>
                  <a:pt x="71628" y="44196"/>
                </a:moveTo>
                <a:lnTo>
                  <a:pt x="70104" y="41148"/>
                </a:lnTo>
                <a:lnTo>
                  <a:pt x="70104" y="42672"/>
                </a:lnTo>
                <a:lnTo>
                  <a:pt x="71628" y="44196"/>
                </a:lnTo>
                <a:close/>
              </a:path>
              <a:path w="81279" h="696594">
                <a:moveTo>
                  <a:pt x="71628" y="685800"/>
                </a:moveTo>
                <a:lnTo>
                  <a:pt x="71628" y="44196"/>
                </a:lnTo>
                <a:lnTo>
                  <a:pt x="70104" y="42672"/>
                </a:lnTo>
                <a:lnTo>
                  <a:pt x="70104" y="685800"/>
                </a:lnTo>
                <a:lnTo>
                  <a:pt x="71628" y="685800"/>
                </a:lnTo>
                <a:close/>
              </a:path>
              <a:path w="81279" h="696594">
                <a:moveTo>
                  <a:pt x="74676" y="696468"/>
                </a:moveTo>
                <a:lnTo>
                  <a:pt x="74676" y="685800"/>
                </a:lnTo>
                <a:lnTo>
                  <a:pt x="70104" y="690372"/>
                </a:lnTo>
                <a:lnTo>
                  <a:pt x="70104" y="696468"/>
                </a:lnTo>
                <a:lnTo>
                  <a:pt x="74676" y="696468"/>
                </a:lnTo>
                <a:close/>
              </a:path>
            </a:pathLst>
          </a:custGeom>
          <a:solidFill>
            <a:srgbClr val="6D6E70"/>
          </a:solidFill>
        </p:spPr>
        <p:txBody>
          <a:bodyPr wrap="square" lIns="0" tIns="0" rIns="0" bIns="0" rtlCol="0"/>
          <a:lstStyle/>
          <a:p/>
        </p:txBody>
      </p:sp>
      <p:sp>
        <p:nvSpPr>
          <p:cNvPr id="92" name="object 92"/>
          <p:cNvSpPr/>
          <p:nvPr/>
        </p:nvSpPr>
        <p:spPr>
          <a:xfrm>
            <a:off x="8093842" y="3130296"/>
            <a:ext cx="559435" cy="0"/>
          </a:xfrm>
          <a:custGeom>
            <a:avLst/>
            <a:gdLst/>
            <a:ahLst/>
            <a:cxnLst/>
            <a:rect l="l" t="t" r="r" b="b"/>
            <a:pathLst>
              <a:path w="559434" h="0">
                <a:moveTo>
                  <a:pt x="0" y="0"/>
                </a:moveTo>
                <a:lnTo>
                  <a:pt x="559308" y="0"/>
                </a:lnTo>
              </a:path>
            </a:pathLst>
          </a:custGeom>
          <a:ln w="76200">
            <a:solidFill>
              <a:srgbClr val="007BC3"/>
            </a:solidFill>
          </a:ln>
        </p:spPr>
        <p:txBody>
          <a:bodyPr wrap="square" lIns="0" tIns="0" rIns="0" bIns="0" rtlCol="0"/>
          <a:lstStyle/>
          <a:p/>
        </p:txBody>
      </p:sp>
      <p:sp>
        <p:nvSpPr>
          <p:cNvPr id="93" name="object 93"/>
          <p:cNvSpPr/>
          <p:nvPr/>
        </p:nvSpPr>
        <p:spPr>
          <a:xfrm>
            <a:off x="8089270" y="3087624"/>
            <a:ext cx="568960" cy="86995"/>
          </a:xfrm>
          <a:custGeom>
            <a:avLst/>
            <a:gdLst/>
            <a:ahLst/>
            <a:cxnLst/>
            <a:rect l="l" t="t" r="r" b="b"/>
            <a:pathLst>
              <a:path w="568959" h="86994">
                <a:moveTo>
                  <a:pt x="568452" y="83820"/>
                </a:moveTo>
                <a:lnTo>
                  <a:pt x="568452" y="3048"/>
                </a:lnTo>
                <a:lnTo>
                  <a:pt x="565404" y="0"/>
                </a:lnTo>
                <a:lnTo>
                  <a:pt x="3048" y="0"/>
                </a:lnTo>
                <a:lnTo>
                  <a:pt x="0" y="3048"/>
                </a:lnTo>
                <a:lnTo>
                  <a:pt x="0" y="83820"/>
                </a:lnTo>
                <a:lnTo>
                  <a:pt x="3048" y="86868"/>
                </a:lnTo>
                <a:lnTo>
                  <a:pt x="4572" y="86868"/>
                </a:lnTo>
                <a:lnTo>
                  <a:pt x="4572" y="10668"/>
                </a:lnTo>
                <a:lnTo>
                  <a:pt x="9144" y="4572"/>
                </a:lnTo>
                <a:lnTo>
                  <a:pt x="9144" y="10668"/>
                </a:lnTo>
                <a:lnTo>
                  <a:pt x="559308" y="10668"/>
                </a:lnTo>
                <a:lnTo>
                  <a:pt x="559308" y="4572"/>
                </a:lnTo>
                <a:lnTo>
                  <a:pt x="563880" y="10668"/>
                </a:lnTo>
                <a:lnTo>
                  <a:pt x="563880" y="86868"/>
                </a:lnTo>
                <a:lnTo>
                  <a:pt x="565404" y="86868"/>
                </a:lnTo>
                <a:lnTo>
                  <a:pt x="568452" y="83820"/>
                </a:lnTo>
                <a:close/>
              </a:path>
              <a:path w="568959" h="86994">
                <a:moveTo>
                  <a:pt x="9144" y="10668"/>
                </a:moveTo>
                <a:lnTo>
                  <a:pt x="9144" y="4572"/>
                </a:lnTo>
                <a:lnTo>
                  <a:pt x="4572" y="10668"/>
                </a:lnTo>
                <a:lnTo>
                  <a:pt x="9144" y="10668"/>
                </a:lnTo>
                <a:close/>
              </a:path>
              <a:path w="568959" h="86994">
                <a:moveTo>
                  <a:pt x="9144" y="76200"/>
                </a:moveTo>
                <a:lnTo>
                  <a:pt x="9144" y="10668"/>
                </a:lnTo>
                <a:lnTo>
                  <a:pt x="4572" y="10668"/>
                </a:lnTo>
                <a:lnTo>
                  <a:pt x="4572" y="76200"/>
                </a:lnTo>
                <a:lnTo>
                  <a:pt x="9144" y="76200"/>
                </a:lnTo>
                <a:close/>
              </a:path>
              <a:path w="568959" h="86994">
                <a:moveTo>
                  <a:pt x="563880" y="76200"/>
                </a:moveTo>
                <a:lnTo>
                  <a:pt x="4572" y="76200"/>
                </a:lnTo>
                <a:lnTo>
                  <a:pt x="9144" y="80772"/>
                </a:lnTo>
                <a:lnTo>
                  <a:pt x="9144" y="86868"/>
                </a:lnTo>
                <a:lnTo>
                  <a:pt x="559308" y="86868"/>
                </a:lnTo>
                <a:lnTo>
                  <a:pt x="559308" y="80772"/>
                </a:lnTo>
                <a:lnTo>
                  <a:pt x="563880" y="76200"/>
                </a:lnTo>
                <a:close/>
              </a:path>
              <a:path w="568959" h="86994">
                <a:moveTo>
                  <a:pt x="9144" y="86868"/>
                </a:moveTo>
                <a:lnTo>
                  <a:pt x="9144" y="80772"/>
                </a:lnTo>
                <a:lnTo>
                  <a:pt x="4572" y="76200"/>
                </a:lnTo>
                <a:lnTo>
                  <a:pt x="4572" y="86868"/>
                </a:lnTo>
                <a:lnTo>
                  <a:pt x="9144" y="86868"/>
                </a:lnTo>
                <a:close/>
              </a:path>
              <a:path w="568959" h="86994">
                <a:moveTo>
                  <a:pt x="563880" y="10668"/>
                </a:moveTo>
                <a:lnTo>
                  <a:pt x="559308" y="4572"/>
                </a:lnTo>
                <a:lnTo>
                  <a:pt x="559308" y="10668"/>
                </a:lnTo>
                <a:lnTo>
                  <a:pt x="563880" y="10668"/>
                </a:lnTo>
                <a:close/>
              </a:path>
              <a:path w="568959" h="86994">
                <a:moveTo>
                  <a:pt x="563880" y="76200"/>
                </a:moveTo>
                <a:lnTo>
                  <a:pt x="563880" y="10668"/>
                </a:lnTo>
                <a:lnTo>
                  <a:pt x="559308" y="10668"/>
                </a:lnTo>
                <a:lnTo>
                  <a:pt x="559308" y="76200"/>
                </a:lnTo>
                <a:lnTo>
                  <a:pt x="563880" y="76200"/>
                </a:lnTo>
                <a:close/>
              </a:path>
              <a:path w="568959" h="86994">
                <a:moveTo>
                  <a:pt x="563880" y="86868"/>
                </a:moveTo>
                <a:lnTo>
                  <a:pt x="563880" y="76200"/>
                </a:lnTo>
                <a:lnTo>
                  <a:pt x="559308" y="80772"/>
                </a:lnTo>
                <a:lnTo>
                  <a:pt x="559308" y="86868"/>
                </a:lnTo>
                <a:lnTo>
                  <a:pt x="563880" y="86868"/>
                </a:lnTo>
                <a:close/>
              </a:path>
            </a:pathLst>
          </a:custGeom>
          <a:solidFill>
            <a:srgbClr val="6D6E70"/>
          </a:solidFill>
        </p:spPr>
        <p:txBody>
          <a:bodyPr wrap="square" lIns="0" tIns="0" rIns="0" bIns="0" rtlCol="0"/>
          <a:lstStyle/>
          <a:p/>
        </p:txBody>
      </p:sp>
      <p:sp>
        <p:nvSpPr>
          <p:cNvPr id="94" name="object 94"/>
          <p:cNvSpPr/>
          <p:nvPr/>
        </p:nvSpPr>
        <p:spPr>
          <a:xfrm>
            <a:off x="8160897" y="2939796"/>
            <a:ext cx="422275" cy="152400"/>
          </a:xfrm>
          <a:custGeom>
            <a:avLst/>
            <a:gdLst/>
            <a:ahLst/>
            <a:cxnLst/>
            <a:rect l="l" t="t" r="r" b="b"/>
            <a:pathLst>
              <a:path w="422275" h="152400">
                <a:moveTo>
                  <a:pt x="422148" y="128016"/>
                </a:moveTo>
                <a:lnTo>
                  <a:pt x="422148" y="25908"/>
                </a:lnTo>
                <a:lnTo>
                  <a:pt x="420028" y="16073"/>
                </a:lnTo>
                <a:lnTo>
                  <a:pt x="414337" y="7810"/>
                </a:lnTo>
                <a:lnTo>
                  <a:pt x="406074" y="2119"/>
                </a:lnTo>
                <a:lnTo>
                  <a:pt x="396240" y="0"/>
                </a:lnTo>
                <a:lnTo>
                  <a:pt x="24384" y="0"/>
                </a:lnTo>
                <a:lnTo>
                  <a:pt x="14787" y="2119"/>
                </a:lnTo>
                <a:lnTo>
                  <a:pt x="7048" y="7810"/>
                </a:lnTo>
                <a:lnTo>
                  <a:pt x="1881" y="16073"/>
                </a:lnTo>
                <a:lnTo>
                  <a:pt x="0" y="25908"/>
                </a:lnTo>
                <a:lnTo>
                  <a:pt x="0" y="128016"/>
                </a:lnTo>
                <a:lnTo>
                  <a:pt x="1881" y="137612"/>
                </a:lnTo>
                <a:lnTo>
                  <a:pt x="7048" y="145351"/>
                </a:lnTo>
                <a:lnTo>
                  <a:pt x="14787" y="150518"/>
                </a:lnTo>
                <a:lnTo>
                  <a:pt x="24384" y="152400"/>
                </a:lnTo>
                <a:lnTo>
                  <a:pt x="396240" y="152400"/>
                </a:lnTo>
                <a:lnTo>
                  <a:pt x="406074" y="150518"/>
                </a:lnTo>
                <a:lnTo>
                  <a:pt x="414337" y="145351"/>
                </a:lnTo>
                <a:lnTo>
                  <a:pt x="420028" y="137612"/>
                </a:lnTo>
                <a:lnTo>
                  <a:pt x="422148" y="128016"/>
                </a:lnTo>
                <a:close/>
              </a:path>
            </a:pathLst>
          </a:custGeom>
          <a:solidFill>
            <a:srgbClr val="00AF4F"/>
          </a:solidFill>
        </p:spPr>
        <p:txBody>
          <a:bodyPr wrap="square" lIns="0" tIns="0" rIns="0" bIns="0" rtlCol="0"/>
          <a:lstStyle/>
          <a:p/>
        </p:txBody>
      </p:sp>
      <p:sp>
        <p:nvSpPr>
          <p:cNvPr id="95" name="object 95"/>
          <p:cNvSpPr/>
          <p:nvPr/>
        </p:nvSpPr>
        <p:spPr>
          <a:xfrm>
            <a:off x="8154802" y="2935224"/>
            <a:ext cx="433070" cy="163195"/>
          </a:xfrm>
          <a:custGeom>
            <a:avLst/>
            <a:gdLst/>
            <a:ahLst/>
            <a:cxnLst/>
            <a:rect l="l" t="t" r="r" b="b"/>
            <a:pathLst>
              <a:path w="433070" h="163194">
                <a:moveTo>
                  <a:pt x="3048" y="143256"/>
                </a:moveTo>
                <a:lnTo>
                  <a:pt x="3048" y="19812"/>
                </a:lnTo>
                <a:lnTo>
                  <a:pt x="1524" y="24384"/>
                </a:lnTo>
                <a:lnTo>
                  <a:pt x="0" y="30480"/>
                </a:lnTo>
                <a:lnTo>
                  <a:pt x="1524" y="132588"/>
                </a:lnTo>
                <a:lnTo>
                  <a:pt x="1524" y="138684"/>
                </a:lnTo>
                <a:lnTo>
                  <a:pt x="3048" y="143256"/>
                </a:lnTo>
                <a:close/>
              </a:path>
              <a:path w="433070" h="163194">
                <a:moveTo>
                  <a:pt x="429768" y="144780"/>
                </a:moveTo>
                <a:lnTo>
                  <a:pt x="429768" y="18288"/>
                </a:lnTo>
                <a:lnTo>
                  <a:pt x="428244" y="13716"/>
                </a:lnTo>
                <a:lnTo>
                  <a:pt x="426720" y="13716"/>
                </a:lnTo>
                <a:lnTo>
                  <a:pt x="423672" y="9144"/>
                </a:lnTo>
                <a:lnTo>
                  <a:pt x="414528" y="3048"/>
                </a:lnTo>
                <a:lnTo>
                  <a:pt x="413004" y="3048"/>
                </a:lnTo>
                <a:lnTo>
                  <a:pt x="408432" y="1524"/>
                </a:lnTo>
                <a:lnTo>
                  <a:pt x="402336" y="0"/>
                </a:lnTo>
                <a:lnTo>
                  <a:pt x="30480" y="0"/>
                </a:lnTo>
                <a:lnTo>
                  <a:pt x="25908" y="1524"/>
                </a:lnTo>
                <a:lnTo>
                  <a:pt x="24384" y="1524"/>
                </a:lnTo>
                <a:lnTo>
                  <a:pt x="19812" y="3048"/>
                </a:lnTo>
                <a:lnTo>
                  <a:pt x="18288" y="3048"/>
                </a:lnTo>
                <a:lnTo>
                  <a:pt x="13716" y="6096"/>
                </a:lnTo>
                <a:lnTo>
                  <a:pt x="10668" y="9144"/>
                </a:lnTo>
                <a:lnTo>
                  <a:pt x="9144" y="9144"/>
                </a:lnTo>
                <a:lnTo>
                  <a:pt x="3048" y="18288"/>
                </a:lnTo>
                <a:lnTo>
                  <a:pt x="3048" y="144780"/>
                </a:lnTo>
                <a:lnTo>
                  <a:pt x="9144" y="153924"/>
                </a:lnTo>
                <a:lnTo>
                  <a:pt x="10668" y="153924"/>
                </a:lnTo>
                <a:lnTo>
                  <a:pt x="10668" y="27432"/>
                </a:lnTo>
                <a:lnTo>
                  <a:pt x="13716" y="18288"/>
                </a:lnTo>
                <a:lnTo>
                  <a:pt x="13716" y="19812"/>
                </a:lnTo>
                <a:lnTo>
                  <a:pt x="15240" y="17526"/>
                </a:lnTo>
                <a:lnTo>
                  <a:pt x="15240" y="16764"/>
                </a:lnTo>
                <a:lnTo>
                  <a:pt x="16764" y="15240"/>
                </a:lnTo>
                <a:lnTo>
                  <a:pt x="16764" y="15748"/>
                </a:lnTo>
                <a:lnTo>
                  <a:pt x="19812" y="13716"/>
                </a:lnTo>
                <a:lnTo>
                  <a:pt x="22860" y="12192"/>
                </a:lnTo>
                <a:lnTo>
                  <a:pt x="25908" y="11176"/>
                </a:lnTo>
                <a:lnTo>
                  <a:pt x="25908" y="10668"/>
                </a:lnTo>
                <a:lnTo>
                  <a:pt x="406908" y="10668"/>
                </a:lnTo>
                <a:lnTo>
                  <a:pt x="406908" y="11176"/>
                </a:lnTo>
                <a:lnTo>
                  <a:pt x="414528" y="13716"/>
                </a:lnTo>
                <a:lnTo>
                  <a:pt x="414528" y="14732"/>
                </a:lnTo>
                <a:lnTo>
                  <a:pt x="416052" y="15748"/>
                </a:lnTo>
                <a:lnTo>
                  <a:pt x="416052" y="15240"/>
                </a:lnTo>
                <a:lnTo>
                  <a:pt x="417576" y="16764"/>
                </a:lnTo>
                <a:lnTo>
                  <a:pt x="417576" y="17526"/>
                </a:lnTo>
                <a:lnTo>
                  <a:pt x="419100" y="19812"/>
                </a:lnTo>
                <a:lnTo>
                  <a:pt x="419100" y="18288"/>
                </a:lnTo>
                <a:lnTo>
                  <a:pt x="422148" y="27432"/>
                </a:lnTo>
                <a:lnTo>
                  <a:pt x="422148" y="154940"/>
                </a:lnTo>
                <a:lnTo>
                  <a:pt x="423672" y="153924"/>
                </a:lnTo>
                <a:lnTo>
                  <a:pt x="426720" y="149352"/>
                </a:lnTo>
                <a:lnTo>
                  <a:pt x="428244" y="149352"/>
                </a:lnTo>
                <a:lnTo>
                  <a:pt x="429768" y="144780"/>
                </a:lnTo>
                <a:close/>
              </a:path>
              <a:path w="433070" h="163194">
                <a:moveTo>
                  <a:pt x="16154" y="146913"/>
                </a:moveTo>
                <a:lnTo>
                  <a:pt x="13716" y="143256"/>
                </a:lnTo>
                <a:lnTo>
                  <a:pt x="13716" y="144780"/>
                </a:lnTo>
                <a:lnTo>
                  <a:pt x="10668" y="135636"/>
                </a:lnTo>
                <a:lnTo>
                  <a:pt x="10668" y="153924"/>
                </a:lnTo>
                <a:lnTo>
                  <a:pt x="13716" y="156972"/>
                </a:lnTo>
                <a:lnTo>
                  <a:pt x="15240" y="156972"/>
                </a:lnTo>
                <a:lnTo>
                  <a:pt x="15240" y="146304"/>
                </a:lnTo>
                <a:lnTo>
                  <a:pt x="16154" y="146913"/>
                </a:lnTo>
                <a:close/>
              </a:path>
              <a:path w="433070" h="163194">
                <a:moveTo>
                  <a:pt x="16764" y="15240"/>
                </a:moveTo>
                <a:lnTo>
                  <a:pt x="15240" y="16764"/>
                </a:lnTo>
                <a:lnTo>
                  <a:pt x="16154" y="16154"/>
                </a:lnTo>
                <a:lnTo>
                  <a:pt x="16764" y="15240"/>
                </a:lnTo>
                <a:close/>
              </a:path>
              <a:path w="433070" h="163194">
                <a:moveTo>
                  <a:pt x="16154" y="16154"/>
                </a:moveTo>
                <a:lnTo>
                  <a:pt x="15240" y="16764"/>
                </a:lnTo>
                <a:lnTo>
                  <a:pt x="15240" y="17526"/>
                </a:lnTo>
                <a:lnTo>
                  <a:pt x="16154" y="16154"/>
                </a:lnTo>
                <a:close/>
              </a:path>
              <a:path w="433070" h="163194">
                <a:moveTo>
                  <a:pt x="16764" y="147828"/>
                </a:moveTo>
                <a:lnTo>
                  <a:pt x="16154" y="146913"/>
                </a:lnTo>
                <a:lnTo>
                  <a:pt x="15240" y="146304"/>
                </a:lnTo>
                <a:lnTo>
                  <a:pt x="16764" y="147828"/>
                </a:lnTo>
                <a:close/>
              </a:path>
              <a:path w="433070" h="163194">
                <a:moveTo>
                  <a:pt x="16764" y="158496"/>
                </a:moveTo>
                <a:lnTo>
                  <a:pt x="16764" y="147828"/>
                </a:lnTo>
                <a:lnTo>
                  <a:pt x="15240" y="146304"/>
                </a:lnTo>
                <a:lnTo>
                  <a:pt x="15240" y="156972"/>
                </a:lnTo>
                <a:lnTo>
                  <a:pt x="16764" y="158496"/>
                </a:lnTo>
                <a:close/>
              </a:path>
              <a:path w="433070" h="163194">
                <a:moveTo>
                  <a:pt x="16764" y="15748"/>
                </a:moveTo>
                <a:lnTo>
                  <a:pt x="16764" y="15240"/>
                </a:lnTo>
                <a:lnTo>
                  <a:pt x="16154" y="16154"/>
                </a:lnTo>
                <a:lnTo>
                  <a:pt x="16764" y="15748"/>
                </a:lnTo>
                <a:close/>
              </a:path>
              <a:path w="433070" h="163194">
                <a:moveTo>
                  <a:pt x="19812" y="149352"/>
                </a:moveTo>
                <a:lnTo>
                  <a:pt x="16154" y="146913"/>
                </a:lnTo>
                <a:lnTo>
                  <a:pt x="16764" y="147828"/>
                </a:lnTo>
                <a:lnTo>
                  <a:pt x="16764" y="158496"/>
                </a:lnTo>
                <a:lnTo>
                  <a:pt x="18288" y="160020"/>
                </a:lnTo>
                <a:lnTo>
                  <a:pt x="18288" y="149352"/>
                </a:lnTo>
                <a:lnTo>
                  <a:pt x="19812" y="149352"/>
                </a:lnTo>
                <a:close/>
              </a:path>
              <a:path w="433070" h="163194">
                <a:moveTo>
                  <a:pt x="27432" y="152400"/>
                </a:moveTo>
                <a:lnTo>
                  <a:pt x="18288" y="149352"/>
                </a:lnTo>
                <a:lnTo>
                  <a:pt x="18288" y="160020"/>
                </a:lnTo>
                <a:lnTo>
                  <a:pt x="19812" y="160020"/>
                </a:lnTo>
                <a:lnTo>
                  <a:pt x="24384" y="161544"/>
                </a:lnTo>
                <a:lnTo>
                  <a:pt x="25908" y="161544"/>
                </a:lnTo>
                <a:lnTo>
                  <a:pt x="25908" y="152400"/>
                </a:lnTo>
                <a:lnTo>
                  <a:pt x="27432" y="152400"/>
                </a:lnTo>
                <a:close/>
              </a:path>
              <a:path w="433070" h="163194">
                <a:moveTo>
                  <a:pt x="27432" y="10668"/>
                </a:moveTo>
                <a:lnTo>
                  <a:pt x="25908" y="10668"/>
                </a:lnTo>
                <a:lnTo>
                  <a:pt x="25908" y="11176"/>
                </a:lnTo>
                <a:lnTo>
                  <a:pt x="27432" y="10668"/>
                </a:lnTo>
                <a:close/>
              </a:path>
              <a:path w="433070" h="163194">
                <a:moveTo>
                  <a:pt x="406908" y="161925"/>
                </a:moveTo>
                <a:lnTo>
                  <a:pt x="406908" y="152400"/>
                </a:lnTo>
                <a:lnTo>
                  <a:pt x="25908" y="152400"/>
                </a:lnTo>
                <a:lnTo>
                  <a:pt x="25908" y="161544"/>
                </a:lnTo>
                <a:lnTo>
                  <a:pt x="30480" y="163068"/>
                </a:lnTo>
                <a:lnTo>
                  <a:pt x="402336" y="163068"/>
                </a:lnTo>
                <a:lnTo>
                  <a:pt x="406908" y="161925"/>
                </a:lnTo>
                <a:close/>
              </a:path>
              <a:path w="433070" h="163194">
                <a:moveTo>
                  <a:pt x="406908" y="11176"/>
                </a:moveTo>
                <a:lnTo>
                  <a:pt x="406908" y="10668"/>
                </a:lnTo>
                <a:lnTo>
                  <a:pt x="405384" y="10668"/>
                </a:lnTo>
                <a:lnTo>
                  <a:pt x="406908" y="11176"/>
                </a:lnTo>
                <a:close/>
              </a:path>
              <a:path w="433070" h="163194">
                <a:moveTo>
                  <a:pt x="414528" y="160020"/>
                </a:moveTo>
                <a:lnTo>
                  <a:pt x="414528" y="149352"/>
                </a:lnTo>
                <a:lnTo>
                  <a:pt x="405384" y="152400"/>
                </a:lnTo>
                <a:lnTo>
                  <a:pt x="406908" y="152400"/>
                </a:lnTo>
                <a:lnTo>
                  <a:pt x="406908" y="161925"/>
                </a:lnTo>
                <a:lnTo>
                  <a:pt x="408432" y="161544"/>
                </a:lnTo>
                <a:lnTo>
                  <a:pt x="413004" y="160020"/>
                </a:lnTo>
                <a:lnTo>
                  <a:pt x="414528" y="160020"/>
                </a:lnTo>
                <a:close/>
              </a:path>
              <a:path w="433070" h="163194">
                <a:moveTo>
                  <a:pt x="414528" y="14732"/>
                </a:moveTo>
                <a:lnTo>
                  <a:pt x="414528" y="13716"/>
                </a:lnTo>
                <a:lnTo>
                  <a:pt x="413004" y="13716"/>
                </a:lnTo>
                <a:lnTo>
                  <a:pt x="414528" y="14732"/>
                </a:lnTo>
                <a:close/>
              </a:path>
              <a:path w="433070" h="163194">
                <a:moveTo>
                  <a:pt x="416661" y="146913"/>
                </a:moveTo>
                <a:lnTo>
                  <a:pt x="413004" y="149352"/>
                </a:lnTo>
                <a:lnTo>
                  <a:pt x="414528" y="149352"/>
                </a:lnTo>
                <a:lnTo>
                  <a:pt x="414528" y="160020"/>
                </a:lnTo>
                <a:lnTo>
                  <a:pt x="416052" y="159004"/>
                </a:lnTo>
                <a:lnTo>
                  <a:pt x="416052" y="147828"/>
                </a:lnTo>
                <a:lnTo>
                  <a:pt x="416661" y="146913"/>
                </a:lnTo>
                <a:close/>
              </a:path>
              <a:path w="433070" h="163194">
                <a:moveTo>
                  <a:pt x="417576" y="16764"/>
                </a:moveTo>
                <a:lnTo>
                  <a:pt x="416052" y="15240"/>
                </a:lnTo>
                <a:lnTo>
                  <a:pt x="416661" y="16154"/>
                </a:lnTo>
                <a:lnTo>
                  <a:pt x="417576" y="16764"/>
                </a:lnTo>
                <a:close/>
              </a:path>
              <a:path w="433070" h="163194">
                <a:moveTo>
                  <a:pt x="416661" y="16154"/>
                </a:moveTo>
                <a:lnTo>
                  <a:pt x="416052" y="15240"/>
                </a:lnTo>
                <a:lnTo>
                  <a:pt x="416052" y="15748"/>
                </a:lnTo>
                <a:lnTo>
                  <a:pt x="416661" y="16154"/>
                </a:lnTo>
                <a:close/>
              </a:path>
              <a:path w="433070" h="163194">
                <a:moveTo>
                  <a:pt x="417576" y="146304"/>
                </a:moveTo>
                <a:lnTo>
                  <a:pt x="416661" y="146913"/>
                </a:lnTo>
                <a:lnTo>
                  <a:pt x="416052" y="147828"/>
                </a:lnTo>
                <a:lnTo>
                  <a:pt x="417576" y="146304"/>
                </a:lnTo>
                <a:close/>
              </a:path>
              <a:path w="433070" h="163194">
                <a:moveTo>
                  <a:pt x="417576" y="157988"/>
                </a:moveTo>
                <a:lnTo>
                  <a:pt x="417576" y="146304"/>
                </a:lnTo>
                <a:lnTo>
                  <a:pt x="416052" y="147828"/>
                </a:lnTo>
                <a:lnTo>
                  <a:pt x="416052" y="159004"/>
                </a:lnTo>
                <a:lnTo>
                  <a:pt x="417576" y="157988"/>
                </a:lnTo>
                <a:close/>
              </a:path>
              <a:path w="433070" h="163194">
                <a:moveTo>
                  <a:pt x="417576" y="17526"/>
                </a:moveTo>
                <a:lnTo>
                  <a:pt x="417576" y="16764"/>
                </a:lnTo>
                <a:lnTo>
                  <a:pt x="416661" y="16154"/>
                </a:lnTo>
                <a:lnTo>
                  <a:pt x="417576" y="17526"/>
                </a:lnTo>
                <a:close/>
              </a:path>
              <a:path w="433070" h="163194">
                <a:moveTo>
                  <a:pt x="422148" y="154940"/>
                </a:moveTo>
                <a:lnTo>
                  <a:pt x="422148" y="135636"/>
                </a:lnTo>
                <a:lnTo>
                  <a:pt x="419100" y="144780"/>
                </a:lnTo>
                <a:lnTo>
                  <a:pt x="419100" y="143256"/>
                </a:lnTo>
                <a:lnTo>
                  <a:pt x="416661" y="146913"/>
                </a:lnTo>
                <a:lnTo>
                  <a:pt x="417576" y="146304"/>
                </a:lnTo>
                <a:lnTo>
                  <a:pt x="417576" y="157988"/>
                </a:lnTo>
                <a:lnTo>
                  <a:pt x="422148" y="154940"/>
                </a:lnTo>
                <a:close/>
              </a:path>
              <a:path w="433070" h="163194">
                <a:moveTo>
                  <a:pt x="432816" y="132588"/>
                </a:moveTo>
                <a:lnTo>
                  <a:pt x="432816" y="30480"/>
                </a:lnTo>
                <a:lnTo>
                  <a:pt x="431292" y="24384"/>
                </a:lnTo>
                <a:lnTo>
                  <a:pt x="429768" y="19812"/>
                </a:lnTo>
                <a:lnTo>
                  <a:pt x="429768" y="143256"/>
                </a:lnTo>
                <a:lnTo>
                  <a:pt x="431292" y="138684"/>
                </a:lnTo>
                <a:lnTo>
                  <a:pt x="432816" y="132588"/>
                </a:lnTo>
                <a:close/>
              </a:path>
            </a:pathLst>
          </a:custGeom>
          <a:solidFill>
            <a:srgbClr val="6D6E70"/>
          </a:solidFill>
        </p:spPr>
        <p:txBody>
          <a:bodyPr wrap="square" lIns="0" tIns="0" rIns="0" bIns="0" rtlCol="0"/>
          <a:lstStyle/>
          <a:p/>
        </p:txBody>
      </p:sp>
      <p:sp>
        <p:nvSpPr>
          <p:cNvPr id="96" name="object 96"/>
          <p:cNvSpPr/>
          <p:nvPr/>
        </p:nvSpPr>
        <p:spPr>
          <a:xfrm>
            <a:off x="8235574" y="2787396"/>
            <a:ext cx="280670" cy="152400"/>
          </a:xfrm>
          <a:custGeom>
            <a:avLst/>
            <a:gdLst/>
            <a:ahLst/>
            <a:cxnLst/>
            <a:rect l="l" t="t" r="r" b="b"/>
            <a:pathLst>
              <a:path w="280670" h="152400">
                <a:moveTo>
                  <a:pt x="280416" y="128016"/>
                </a:moveTo>
                <a:lnTo>
                  <a:pt x="280416" y="25908"/>
                </a:lnTo>
                <a:lnTo>
                  <a:pt x="278534" y="16073"/>
                </a:lnTo>
                <a:lnTo>
                  <a:pt x="273367" y="7810"/>
                </a:lnTo>
                <a:lnTo>
                  <a:pt x="265628" y="2119"/>
                </a:lnTo>
                <a:lnTo>
                  <a:pt x="256032" y="0"/>
                </a:lnTo>
                <a:lnTo>
                  <a:pt x="24384" y="0"/>
                </a:lnTo>
                <a:lnTo>
                  <a:pt x="14787" y="2119"/>
                </a:lnTo>
                <a:lnTo>
                  <a:pt x="7048" y="7810"/>
                </a:lnTo>
                <a:lnTo>
                  <a:pt x="1881" y="16073"/>
                </a:lnTo>
                <a:lnTo>
                  <a:pt x="0" y="25908"/>
                </a:lnTo>
                <a:lnTo>
                  <a:pt x="0" y="128016"/>
                </a:lnTo>
                <a:lnTo>
                  <a:pt x="1881" y="137612"/>
                </a:lnTo>
                <a:lnTo>
                  <a:pt x="7048" y="145351"/>
                </a:lnTo>
                <a:lnTo>
                  <a:pt x="14787" y="150518"/>
                </a:lnTo>
                <a:lnTo>
                  <a:pt x="24384" y="152400"/>
                </a:lnTo>
                <a:lnTo>
                  <a:pt x="256032" y="152400"/>
                </a:lnTo>
                <a:lnTo>
                  <a:pt x="265628" y="150518"/>
                </a:lnTo>
                <a:lnTo>
                  <a:pt x="273367" y="145351"/>
                </a:lnTo>
                <a:lnTo>
                  <a:pt x="278534" y="137612"/>
                </a:lnTo>
                <a:lnTo>
                  <a:pt x="280416" y="128016"/>
                </a:lnTo>
                <a:close/>
              </a:path>
            </a:pathLst>
          </a:custGeom>
          <a:solidFill>
            <a:srgbClr val="AD1197"/>
          </a:solidFill>
        </p:spPr>
        <p:txBody>
          <a:bodyPr wrap="square" lIns="0" tIns="0" rIns="0" bIns="0" rtlCol="0"/>
          <a:lstStyle/>
          <a:p/>
        </p:txBody>
      </p:sp>
      <p:sp>
        <p:nvSpPr>
          <p:cNvPr id="97" name="object 97"/>
          <p:cNvSpPr/>
          <p:nvPr/>
        </p:nvSpPr>
        <p:spPr>
          <a:xfrm>
            <a:off x="8231002" y="2782824"/>
            <a:ext cx="289560" cy="163195"/>
          </a:xfrm>
          <a:custGeom>
            <a:avLst/>
            <a:gdLst/>
            <a:ahLst/>
            <a:cxnLst/>
            <a:rect l="l" t="t" r="r" b="b"/>
            <a:pathLst>
              <a:path w="289559" h="163194">
                <a:moveTo>
                  <a:pt x="1524" y="143256"/>
                </a:moveTo>
                <a:lnTo>
                  <a:pt x="1524" y="19812"/>
                </a:lnTo>
                <a:lnTo>
                  <a:pt x="0" y="24384"/>
                </a:lnTo>
                <a:lnTo>
                  <a:pt x="0" y="138684"/>
                </a:lnTo>
                <a:lnTo>
                  <a:pt x="1524" y="143256"/>
                </a:lnTo>
                <a:close/>
              </a:path>
              <a:path w="289559" h="163194">
                <a:moveTo>
                  <a:pt x="288036" y="144780"/>
                </a:moveTo>
                <a:lnTo>
                  <a:pt x="288036" y="18288"/>
                </a:lnTo>
                <a:lnTo>
                  <a:pt x="281940" y="9144"/>
                </a:lnTo>
                <a:lnTo>
                  <a:pt x="280416" y="9144"/>
                </a:lnTo>
                <a:lnTo>
                  <a:pt x="277368" y="6096"/>
                </a:lnTo>
                <a:lnTo>
                  <a:pt x="275844" y="6096"/>
                </a:lnTo>
                <a:lnTo>
                  <a:pt x="272796" y="3048"/>
                </a:lnTo>
                <a:lnTo>
                  <a:pt x="271272" y="3048"/>
                </a:lnTo>
                <a:lnTo>
                  <a:pt x="266700" y="1524"/>
                </a:lnTo>
                <a:lnTo>
                  <a:pt x="265176" y="1524"/>
                </a:lnTo>
                <a:lnTo>
                  <a:pt x="260604" y="0"/>
                </a:lnTo>
                <a:lnTo>
                  <a:pt x="28956" y="0"/>
                </a:lnTo>
                <a:lnTo>
                  <a:pt x="24384" y="1524"/>
                </a:lnTo>
                <a:lnTo>
                  <a:pt x="22860" y="1524"/>
                </a:lnTo>
                <a:lnTo>
                  <a:pt x="18288" y="3048"/>
                </a:lnTo>
                <a:lnTo>
                  <a:pt x="16764" y="3048"/>
                </a:lnTo>
                <a:lnTo>
                  <a:pt x="13716" y="6096"/>
                </a:lnTo>
                <a:lnTo>
                  <a:pt x="12192" y="6096"/>
                </a:lnTo>
                <a:lnTo>
                  <a:pt x="9144" y="9144"/>
                </a:lnTo>
                <a:lnTo>
                  <a:pt x="7620" y="9144"/>
                </a:lnTo>
                <a:lnTo>
                  <a:pt x="1524" y="18288"/>
                </a:lnTo>
                <a:lnTo>
                  <a:pt x="1524" y="144780"/>
                </a:lnTo>
                <a:lnTo>
                  <a:pt x="7620" y="153924"/>
                </a:lnTo>
                <a:lnTo>
                  <a:pt x="9144" y="153924"/>
                </a:lnTo>
                <a:lnTo>
                  <a:pt x="9144" y="27432"/>
                </a:lnTo>
                <a:lnTo>
                  <a:pt x="12192" y="18288"/>
                </a:lnTo>
                <a:lnTo>
                  <a:pt x="12192" y="19812"/>
                </a:lnTo>
                <a:lnTo>
                  <a:pt x="13716" y="17526"/>
                </a:lnTo>
                <a:lnTo>
                  <a:pt x="13716" y="16764"/>
                </a:lnTo>
                <a:lnTo>
                  <a:pt x="15240" y="15240"/>
                </a:lnTo>
                <a:lnTo>
                  <a:pt x="15240" y="15748"/>
                </a:lnTo>
                <a:lnTo>
                  <a:pt x="18288" y="13716"/>
                </a:lnTo>
                <a:lnTo>
                  <a:pt x="21336" y="12192"/>
                </a:lnTo>
                <a:lnTo>
                  <a:pt x="24384" y="11176"/>
                </a:lnTo>
                <a:lnTo>
                  <a:pt x="24384" y="10668"/>
                </a:lnTo>
                <a:lnTo>
                  <a:pt x="265176" y="10668"/>
                </a:lnTo>
                <a:lnTo>
                  <a:pt x="265176" y="11176"/>
                </a:lnTo>
                <a:lnTo>
                  <a:pt x="268224" y="12192"/>
                </a:lnTo>
                <a:lnTo>
                  <a:pt x="271272" y="13716"/>
                </a:lnTo>
                <a:lnTo>
                  <a:pt x="274320" y="16764"/>
                </a:lnTo>
                <a:lnTo>
                  <a:pt x="274320" y="15240"/>
                </a:lnTo>
                <a:lnTo>
                  <a:pt x="277368" y="19812"/>
                </a:lnTo>
                <a:lnTo>
                  <a:pt x="277368" y="18288"/>
                </a:lnTo>
                <a:lnTo>
                  <a:pt x="280416" y="27432"/>
                </a:lnTo>
                <a:lnTo>
                  <a:pt x="280416" y="153924"/>
                </a:lnTo>
                <a:lnTo>
                  <a:pt x="281940" y="153924"/>
                </a:lnTo>
                <a:lnTo>
                  <a:pt x="288036" y="144780"/>
                </a:lnTo>
                <a:close/>
              </a:path>
              <a:path w="289559" h="163194">
                <a:moveTo>
                  <a:pt x="25908" y="152400"/>
                </a:moveTo>
                <a:lnTo>
                  <a:pt x="21336" y="150876"/>
                </a:lnTo>
                <a:lnTo>
                  <a:pt x="18288" y="149352"/>
                </a:lnTo>
                <a:lnTo>
                  <a:pt x="15240" y="146304"/>
                </a:lnTo>
                <a:lnTo>
                  <a:pt x="15240" y="147828"/>
                </a:lnTo>
                <a:lnTo>
                  <a:pt x="12192" y="143256"/>
                </a:lnTo>
                <a:lnTo>
                  <a:pt x="12192" y="144780"/>
                </a:lnTo>
                <a:lnTo>
                  <a:pt x="9144" y="135636"/>
                </a:lnTo>
                <a:lnTo>
                  <a:pt x="9144" y="153924"/>
                </a:lnTo>
                <a:lnTo>
                  <a:pt x="12192" y="156972"/>
                </a:lnTo>
                <a:lnTo>
                  <a:pt x="13716" y="156972"/>
                </a:lnTo>
                <a:lnTo>
                  <a:pt x="16764" y="160020"/>
                </a:lnTo>
                <a:lnTo>
                  <a:pt x="18288" y="160020"/>
                </a:lnTo>
                <a:lnTo>
                  <a:pt x="22860" y="161544"/>
                </a:lnTo>
                <a:lnTo>
                  <a:pt x="24384" y="161544"/>
                </a:lnTo>
                <a:lnTo>
                  <a:pt x="24384" y="152400"/>
                </a:lnTo>
                <a:lnTo>
                  <a:pt x="25908" y="152400"/>
                </a:lnTo>
                <a:close/>
              </a:path>
              <a:path w="289559" h="163194">
                <a:moveTo>
                  <a:pt x="15240" y="15240"/>
                </a:moveTo>
                <a:lnTo>
                  <a:pt x="13716" y="16764"/>
                </a:lnTo>
                <a:lnTo>
                  <a:pt x="14630" y="16154"/>
                </a:lnTo>
                <a:lnTo>
                  <a:pt x="15240" y="15240"/>
                </a:lnTo>
                <a:close/>
              </a:path>
              <a:path w="289559" h="163194">
                <a:moveTo>
                  <a:pt x="14630" y="16154"/>
                </a:moveTo>
                <a:lnTo>
                  <a:pt x="13716" y="16764"/>
                </a:lnTo>
                <a:lnTo>
                  <a:pt x="13716" y="17526"/>
                </a:lnTo>
                <a:lnTo>
                  <a:pt x="14630" y="16154"/>
                </a:lnTo>
                <a:close/>
              </a:path>
              <a:path w="289559" h="163194">
                <a:moveTo>
                  <a:pt x="15240" y="15748"/>
                </a:moveTo>
                <a:lnTo>
                  <a:pt x="15240" y="15240"/>
                </a:lnTo>
                <a:lnTo>
                  <a:pt x="14630" y="16154"/>
                </a:lnTo>
                <a:lnTo>
                  <a:pt x="15240" y="15748"/>
                </a:lnTo>
                <a:close/>
              </a:path>
              <a:path w="289559" h="163194">
                <a:moveTo>
                  <a:pt x="25908" y="10668"/>
                </a:moveTo>
                <a:lnTo>
                  <a:pt x="24384" y="10668"/>
                </a:lnTo>
                <a:lnTo>
                  <a:pt x="24384" y="11176"/>
                </a:lnTo>
                <a:lnTo>
                  <a:pt x="25908" y="10668"/>
                </a:lnTo>
                <a:close/>
              </a:path>
              <a:path w="289559" h="163194">
                <a:moveTo>
                  <a:pt x="265176" y="161544"/>
                </a:moveTo>
                <a:lnTo>
                  <a:pt x="265176" y="152400"/>
                </a:lnTo>
                <a:lnTo>
                  <a:pt x="24384" y="152400"/>
                </a:lnTo>
                <a:lnTo>
                  <a:pt x="24384" y="161544"/>
                </a:lnTo>
                <a:lnTo>
                  <a:pt x="28956" y="163068"/>
                </a:lnTo>
                <a:lnTo>
                  <a:pt x="260604" y="163068"/>
                </a:lnTo>
                <a:lnTo>
                  <a:pt x="265176" y="161544"/>
                </a:lnTo>
                <a:close/>
              </a:path>
              <a:path w="289559" h="163194">
                <a:moveTo>
                  <a:pt x="265176" y="11176"/>
                </a:moveTo>
                <a:lnTo>
                  <a:pt x="265176" y="10668"/>
                </a:lnTo>
                <a:lnTo>
                  <a:pt x="263652" y="10668"/>
                </a:lnTo>
                <a:lnTo>
                  <a:pt x="265176" y="11176"/>
                </a:lnTo>
                <a:close/>
              </a:path>
              <a:path w="289559" h="163194">
                <a:moveTo>
                  <a:pt x="272796" y="160020"/>
                </a:moveTo>
                <a:lnTo>
                  <a:pt x="272796" y="149352"/>
                </a:lnTo>
                <a:lnTo>
                  <a:pt x="263652" y="152400"/>
                </a:lnTo>
                <a:lnTo>
                  <a:pt x="265176" y="152400"/>
                </a:lnTo>
                <a:lnTo>
                  <a:pt x="265176" y="161544"/>
                </a:lnTo>
                <a:lnTo>
                  <a:pt x="266700" y="161544"/>
                </a:lnTo>
                <a:lnTo>
                  <a:pt x="271272" y="160020"/>
                </a:lnTo>
                <a:lnTo>
                  <a:pt x="272796" y="160020"/>
                </a:lnTo>
                <a:close/>
              </a:path>
              <a:path w="289559" h="163194">
                <a:moveTo>
                  <a:pt x="280416" y="153924"/>
                </a:moveTo>
                <a:lnTo>
                  <a:pt x="280416" y="135636"/>
                </a:lnTo>
                <a:lnTo>
                  <a:pt x="277368" y="144780"/>
                </a:lnTo>
                <a:lnTo>
                  <a:pt x="277368" y="143256"/>
                </a:lnTo>
                <a:lnTo>
                  <a:pt x="274320" y="147828"/>
                </a:lnTo>
                <a:lnTo>
                  <a:pt x="274320" y="146304"/>
                </a:lnTo>
                <a:lnTo>
                  <a:pt x="271272" y="149352"/>
                </a:lnTo>
                <a:lnTo>
                  <a:pt x="272796" y="149352"/>
                </a:lnTo>
                <a:lnTo>
                  <a:pt x="272796" y="160020"/>
                </a:lnTo>
                <a:lnTo>
                  <a:pt x="275844" y="156972"/>
                </a:lnTo>
                <a:lnTo>
                  <a:pt x="277368" y="156972"/>
                </a:lnTo>
                <a:lnTo>
                  <a:pt x="280416" y="153924"/>
                </a:lnTo>
                <a:close/>
              </a:path>
              <a:path w="289559" h="163194">
                <a:moveTo>
                  <a:pt x="289560" y="138684"/>
                </a:moveTo>
                <a:lnTo>
                  <a:pt x="289560" y="24384"/>
                </a:lnTo>
                <a:lnTo>
                  <a:pt x="288036" y="19812"/>
                </a:lnTo>
                <a:lnTo>
                  <a:pt x="288036" y="143256"/>
                </a:lnTo>
                <a:lnTo>
                  <a:pt x="289560" y="138684"/>
                </a:lnTo>
                <a:close/>
              </a:path>
            </a:pathLst>
          </a:custGeom>
          <a:solidFill>
            <a:srgbClr val="6D6E70"/>
          </a:solidFill>
        </p:spPr>
        <p:txBody>
          <a:bodyPr wrap="square" lIns="0" tIns="0" rIns="0" bIns="0" rtlCol="0"/>
          <a:lstStyle/>
          <a:p/>
        </p:txBody>
      </p:sp>
      <p:sp>
        <p:nvSpPr>
          <p:cNvPr id="98" name="object 9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3657478" y="3765804"/>
            <a:ext cx="3455035" cy="559435"/>
          </a:xfrm>
          <a:custGeom>
            <a:avLst/>
            <a:gdLst/>
            <a:ahLst/>
            <a:cxnLst/>
            <a:rect l="l" t="t" r="r" b="b"/>
            <a:pathLst>
              <a:path w="3455034" h="559435">
                <a:moveTo>
                  <a:pt x="3454908" y="553212"/>
                </a:moveTo>
                <a:lnTo>
                  <a:pt x="3454908" y="6096"/>
                </a:lnTo>
                <a:lnTo>
                  <a:pt x="3448812" y="0"/>
                </a:lnTo>
                <a:lnTo>
                  <a:pt x="6096" y="0"/>
                </a:lnTo>
                <a:lnTo>
                  <a:pt x="0" y="6096"/>
                </a:lnTo>
                <a:lnTo>
                  <a:pt x="0" y="553212"/>
                </a:lnTo>
                <a:lnTo>
                  <a:pt x="6096" y="559308"/>
                </a:lnTo>
                <a:lnTo>
                  <a:pt x="12192" y="559308"/>
                </a:lnTo>
                <a:lnTo>
                  <a:pt x="12192" y="25908"/>
                </a:lnTo>
                <a:lnTo>
                  <a:pt x="25908" y="12192"/>
                </a:lnTo>
                <a:lnTo>
                  <a:pt x="25908" y="25908"/>
                </a:lnTo>
                <a:lnTo>
                  <a:pt x="3429000" y="25908"/>
                </a:lnTo>
                <a:lnTo>
                  <a:pt x="3429000" y="12192"/>
                </a:lnTo>
                <a:lnTo>
                  <a:pt x="3441192" y="25908"/>
                </a:lnTo>
                <a:lnTo>
                  <a:pt x="3441192" y="559308"/>
                </a:lnTo>
                <a:lnTo>
                  <a:pt x="3448812" y="559308"/>
                </a:lnTo>
                <a:lnTo>
                  <a:pt x="3454908" y="553212"/>
                </a:lnTo>
                <a:close/>
              </a:path>
              <a:path w="3455034" h="559435">
                <a:moveTo>
                  <a:pt x="25908" y="25908"/>
                </a:moveTo>
                <a:lnTo>
                  <a:pt x="25908" y="12192"/>
                </a:lnTo>
                <a:lnTo>
                  <a:pt x="12192" y="25908"/>
                </a:lnTo>
                <a:lnTo>
                  <a:pt x="25908" y="25908"/>
                </a:lnTo>
                <a:close/>
              </a:path>
              <a:path w="3455034" h="559435">
                <a:moveTo>
                  <a:pt x="25908" y="533400"/>
                </a:moveTo>
                <a:lnTo>
                  <a:pt x="25908" y="25908"/>
                </a:lnTo>
                <a:lnTo>
                  <a:pt x="12192" y="25908"/>
                </a:lnTo>
                <a:lnTo>
                  <a:pt x="12192" y="533400"/>
                </a:lnTo>
                <a:lnTo>
                  <a:pt x="25908" y="533400"/>
                </a:lnTo>
                <a:close/>
              </a:path>
              <a:path w="3455034" h="559435">
                <a:moveTo>
                  <a:pt x="3441192" y="533400"/>
                </a:moveTo>
                <a:lnTo>
                  <a:pt x="12192" y="533400"/>
                </a:lnTo>
                <a:lnTo>
                  <a:pt x="25908" y="545592"/>
                </a:lnTo>
                <a:lnTo>
                  <a:pt x="25908" y="559308"/>
                </a:lnTo>
                <a:lnTo>
                  <a:pt x="3429000" y="559308"/>
                </a:lnTo>
                <a:lnTo>
                  <a:pt x="3429000" y="545592"/>
                </a:lnTo>
                <a:lnTo>
                  <a:pt x="3441192" y="533400"/>
                </a:lnTo>
                <a:close/>
              </a:path>
              <a:path w="3455034" h="559435">
                <a:moveTo>
                  <a:pt x="25908" y="559308"/>
                </a:moveTo>
                <a:lnTo>
                  <a:pt x="25908" y="545592"/>
                </a:lnTo>
                <a:lnTo>
                  <a:pt x="12192" y="533400"/>
                </a:lnTo>
                <a:lnTo>
                  <a:pt x="12192" y="559308"/>
                </a:lnTo>
                <a:lnTo>
                  <a:pt x="25908" y="559308"/>
                </a:lnTo>
                <a:close/>
              </a:path>
              <a:path w="3455034" h="559435">
                <a:moveTo>
                  <a:pt x="3441192" y="25908"/>
                </a:moveTo>
                <a:lnTo>
                  <a:pt x="3429000" y="12192"/>
                </a:lnTo>
                <a:lnTo>
                  <a:pt x="3429000" y="25908"/>
                </a:lnTo>
                <a:lnTo>
                  <a:pt x="3441192" y="25908"/>
                </a:lnTo>
                <a:close/>
              </a:path>
              <a:path w="3455034" h="559435">
                <a:moveTo>
                  <a:pt x="3441192" y="533400"/>
                </a:moveTo>
                <a:lnTo>
                  <a:pt x="3441192" y="25908"/>
                </a:lnTo>
                <a:lnTo>
                  <a:pt x="3429000" y="25908"/>
                </a:lnTo>
                <a:lnTo>
                  <a:pt x="3429000" y="533400"/>
                </a:lnTo>
                <a:lnTo>
                  <a:pt x="3441192" y="533400"/>
                </a:lnTo>
                <a:close/>
              </a:path>
              <a:path w="3455034" h="559435">
                <a:moveTo>
                  <a:pt x="3441192" y="559308"/>
                </a:moveTo>
                <a:lnTo>
                  <a:pt x="3441192" y="533400"/>
                </a:lnTo>
                <a:lnTo>
                  <a:pt x="3429000" y="545592"/>
                </a:lnTo>
                <a:lnTo>
                  <a:pt x="3429000" y="559308"/>
                </a:lnTo>
                <a:lnTo>
                  <a:pt x="3441192" y="559308"/>
                </a:lnTo>
                <a:close/>
              </a:path>
            </a:pathLst>
          </a:custGeom>
          <a:solidFill>
            <a:srgbClr val="6D6E70"/>
          </a:solidFill>
        </p:spPr>
        <p:txBody>
          <a:bodyPr wrap="square" lIns="0" tIns="0" rIns="0" bIns="0" rtlCol="0"/>
          <a:lstStyle/>
          <a:p/>
        </p:txBody>
      </p:sp>
      <p:sp>
        <p:nvSpPr>
          <p:cNvPr id="4" name="object 4"/>
          <p:cNvSpPr txBox="1">
            <a:spLocks noGrp="1"/>
          </p:cNvSpPr>
          <p:nvPr>
            <p:ph type="title"/>
          </p:nvPr>
        </p:nvSpPr>
        <p:spPr>
          <a:xfrm>
            <a:off x="1084460" y="758443"/>
            <a:ext cx="4820285" cy="452120"/>
          </a:xfrm>
          <a:prstGeom prst="rect"/>
        </p:spPr>
        <p:txBody>
          <a:bodyPr wrap="square" lIns="0" tIns="12065" rIns="0" bIns="0" rtlCol="0" vert="horz">
            <a:spAutoFit/>
          </a:bodyPr>
          <a:lstStyle/>
          <a:p>
            <a:pPr marL="12700">
              <a:lnSpc>
                <a:spcPct val="100000"/>
              </a:lnSpc>
              <a:spcBef>
                <a:spcPts val="95"/>
              </a:spcBef>
            </a:pPr>
            <a:r>
              <a:rPr dirty="0" spc="-5"/>
              <a:t>Introduction to </a:t>
            </a:r>
            <a:r>
              <a:rPr dirty="0" spc="-15"/>
              <a:t>Python</a:t>
            </a:r>
            <a:r>
              <a:rPr dirty="0" spc="65"/>
              <a:t> </a:t>
            </a:r>
            <a:r>
              <a:rPr dirty="0" spc="-50"/>
              <a:t>Tutor</a:t>
            </a:r>
          </a:p>
        </p:txBody>
      </p:sp>
      <p:sp>
        <p:nvSpPr>
          <p:cNvPr id="5" name="object 5"/>
          <p:cNvSpPr/>
          <p:nvPr/>
        </p:nvSpPr>
        <p:spPr>
          <a:xfrm>
            <a:off x="1037725" y="1431036"/>
            <a:ext cx="8694420" cy="5227320"/>
          </a:xfrm>
          <a:custGeom>
            <a:avLst/>
            <a:gdLst/>
            <a:ahLst/>
            <a:cxnLst/>
            <a:rect l="l" t="t" r="r" b="b"/>
            <a:pathLst>
              <a:path w="8694420" h="5227320">
                <a:moveTo>
                  <a:pt x="8694417" y="5225796"/>
                </a:moveTo>
                <a:lnTo>
                  <a:pt x="8694417" y="3048"/>
                </a:lnTo>
                <a:lnTo>
                  <a:pt x="8691369" y="0"/>
                </a:lnTo>
                <a:lnTo>
                  <a:pt x="1524" y="0"/>
                </a:lnTo>
                <a:lnTo>
                  <a:pt x="0" y="3048"/>
                </a:lnTo>
                <a:lnTo>
                  <a:pt x="0" y="5225796"/>
                </a:lnTo>
                <a:lnTo>
                  <a:pt x="1524" y="5227320"/>
                </a:lnTo>
                <a:lnTo>
                  <a:pt x="4572" y="5227320"/>
                </a:lnTo>
                <a:lnTo>
                  <a:pt x="4572" y="10668"/>
                </a:lnTo>
                <a:lnTo>
                  <a:pt x="9144" y="6096"/>
                </a:lnTo>
                <a:lnTo>
                  <a:pt x="9144" y="10668"/>
                </a:lnTo>
                <a:lnTo>
                  <a:pt x="8685273" y="10668"/>
                </a:lnTo>
                <a:lnTo>
                  <a:pt x="8685273" y="6096"/>
                </a:lnTo>
                <a:lnTo>
                  <a:pt x="8689845" y="10668"/>
                </a:lnTo>
                <a:lnTo>
                  <a:pt x="8689845" y="5227320"/>
                </a:lnTo>
                <a:lnTo>
                  <a:pt x="8691369" y="5227320"/>
                </a:lnTo>
                <a:lnTo>
                  <a:pt x="8694417" y="5225796"/>
                </a:lnTo>
                <a:close/>
              </a:path>
              <a:path w="8694420" h="5227320">
                <a:moveTo>
                  <a:pt x="9144" y="10668"/>
                </a:moveTo>
                <a:lnTo>
                  <a:pt x="9144" y="6096"/>
                </a:lnTo>
                <a:lnTo>
                  <a:pt x="4572" y="10668"/>
                </a:lnTo>
                <a:lnTo>
                  <a:pt x="9144" y="10668"/>
                </a:lnTo>
                <a:close/>
              </a:path>
              <a:path w="8694420" h="5227320">
                <a:moveTo>
                  <a:pt x="9144" y="5218176"/>
                </a:moveTo>
                <a:lnTo>
                  <a:pt x="9144" y="10668"/>
                </a:lnTo>
                <a:lnTo>
                  <a:pt x="4572" y="10668"/>
                </a:lnTo>
                <a:lnTo>
                  <a:pt x="4572" y="5218176"/>
                </a:lnTo>
                <a:lnTo>
                  <a:pt x="9144" y="5218176"/>
                </a:lnTo>
                <a:close/>
              </a:path>
              <a:path w="8694420" h="5227320">
                <a:moveTo>
                  <a:pt x="8689845" y="5218176"/>
                </a:moveTo>
                <a:lnTo>
                  <a:pt x="4572" y="5218176"/>
                </a:lnTo>
                <a:lnTo>
                  <a:pt x="9144" y="5222748"/>
                </a:lnTo>
                <a:lnTo>
                  <a:pt x="9144" y="5227320"/>
                </a:lnTo>
                <a:lnTo>
                  <a:pt x="8685273" y="5227320"/>
                </a:lnTo>
                <a:lnTo>
                  <a:pt x="8685273" y="5222748"/>
                </a:lnTo>
                <a:lnTo>
                  <a:pt x="8689845" y="5218176"/>
                </a:lnTo>
                <a:close/>
              </a:path>
              <a:path w="8694420" h="5227320">
                <a:moveTo>
                  <a:pt x="9144" y="5227320"/>
                </a:moveTo>
                <a:lnTo>
                  <a:pt x="9144" y="5222748"/>
                </a:lnTo>
                <a:lnTo>
                  <a:pt x="4572" y="5218176"/>
                </a:lnTo>
                <a:lnTo>
                  <a:pt x="4572" y="5227320"/>
                </a:lnTo>
                <a:lnTo>
                  <a:pt x="9144" y="5227320"/>
                </a:lnTo>
                <a:close/>
              </a:path>
              <a:path w="8694420" h="5227320">
                <a:moveTo>
                  <a:pt x="8689845" y="10668"/>
                </a:moveTo>
                <a:lnTo>
                  <a:pt x="8685273" y="6096"/>
                </a:lnTo>
                <a:lnTo>
                  <a:pt x="8685273" y="10668"/>
                </a:lnTo>
                <a:lnTo>
                  <a:pt x="8689845" y="10668"/>
                </a:lnTo>
                <a:close/>
              </a:path>
              <a:path w="8694420" h="5227320">
                <a:moveTo>
                  <a:pt x="8689845" y="5218176"/>
                </a:moveTo>
                <a:lnTo>
                  <a:pt x="8689845" y="10668"/>
                </a:lnTo>
                <a:lnTo>
                  <a:pt x="8685273" y="10668"/>
                </a:lnTo>
                <a:lnTo>
                  <a:pt x="8685273" y="5218176"/>
                </a:lnTo>
                <a:lnTo>
                  <a:pt x="8689845" y="5218176"/>
                </a:lnTo>
                <a:close/>
              </a:path>
              <a:path w="8694420" h="5227320">
                <a:moveTo>
                  <a:pt x="8689845" y="5227320"/>
                </a:moveTo>
                <a:lnTo>
                  <a:pt x="8689845" y="5218176"/>
                </a:lnTo>
                <a:lnTo>
                  <a:pt x="8685273" y="5222748"/>
                </a:lnTo>
                <a:lnTo>
                  <a:pt x="8685273" y="5227320"/>
                </a:lnTo>
                <a:lnTo>
                  <a:pt x="8689845" y="5227320"/>
                </a:lnTo>
                <a:close/>
              </a:path>
            </a:pathLst>
          </a:custGeom>
          <a:solidFill>
            <a:srgbClr val="FFFFFF"/>
          </a:solidFill>
        </p:spPr>
        <p:txBody>
          <a:bodyPr wrap="square" lIns="0" tIns="0" rIns="0" bIns="0" rtlCol="0"/>
          <a:lstStyle/>
          <a:p/>
        </p:txBody>
      </p:sp>
      <p:sp>
        <p:nvSpPr>
          <p:cNvPr id="6" name="object 6"/>
          <p:cNvSpPr txBox="1"/>
          <p:nvPr/>
        </p:nvSpPr>
        <p:spPr>
          <a:xfrm>
            <a:off x="1121036" y="1310741"/>
            <a:ext cx="8378825" cy="5147310"/>
          </a:xfrm>
          <a:prstGeom prst="rect">
            <a:avLst/>
          </a:prstGeom>
        </p:spPr>
        <p:txBody>
          <a:bodyPr wrap="square" lIns="0" tIns="165100" rIns="0" bIns="0" rtlCol="0" vert="horz">
            <a:spAutoFit/>
          </a:bodyPr>
          <a:lstStyle/>
          <a:p>
            <a:pPr marL="243840" indent="-231140">
              <a:lnSpc>
                <a:spcPct val="100000"/>
              </a:lnSpc>
              <a:spcBef>
                <a:spcPts val="1300"/>
              </a:spcBef>
              <a:buClr>
                <a:srgbClr val="007BC3"/>
              </a:buClr>
              <a:buChar char="•"/>
              <a:tabLst>
                <a:tab pos="243840" algn="l"/>
                <a:tab pos="244475" algn="l"/>
              </a:tabLst>
            </a:pPr>
            <a:r>
              <a:rPr dirty="0" sz="1700">
                <a:solidFill>
                  <a:srgbClr val="6C6D70"/>
                </a:solidFill>
                <a:latin typeface="Arial"/>
                <a:cs typeface="Arial"/>
              </a:rPr>
              <a:t>A visualization </a:t>
            </a:r>
            <a:r>
              <a:rPr dirty="0" sz="1700" spc="-5">
                <a:solidFill>
                  <a:srgbClr val="6C6D70"/>
                </a:solidFill>
                <a:latin typeface="Arial"/>
                <a:cs typeface="Arial"/>
              </a:rPr>
              <a:t>tool Created </a:t>
            </a:r>
            <a:r>
              <a:rPr dirty="0" sz="1700">
                <a:solidFill>
                  <a:srgbClr val="6C6D70"/>
                </a:solidFill>
                <a:latin typeface="Arial"/>
                <a:cs typeface="Arial"/>
              </a:rPr>
              <a:t>by Philip</a:t>
            </a:r>
            <a:r>
              <a:rPr dirty="0" sz="1700" spc="-114">
                <a:solidFill>
                  <a:srgbClr val="6C6D70"/>
                </a:solidFill>
                <a:latin typeface="Arial"/>
                <a:cs typeface="Arial"/>
              </a:rPr>
              <a:t> </a:t>
            </a:r>
            <a:r>
              <a:rPr dirty="0" sz="1700" spc="-5">
                <a:solidFill>
                  <a:srgbClr val="6C6D70"/>
                </a:solidFill>
                <a:latin typeface="Arial"/>
                <a:cs typeface="Arial"/>
              </a:rPr>
              <a:t>Guo</a:t>
            </a:r>
            <a:endParaRPr sz="1700">
              <a:latin typeface="Arial"/>
              <a:cs typeface="Arial"/>
            </a:endParaRPr>
          </a:p>
          <a:p>
            <a:pPr marL="243840" marR="356870" indent="-231140">
              <a:lnSpc>
                <a:spcPct val="100000"/>
              </a:lnSpc>
              <a:spcBef>
                <a:spcPts val="1200"/>
              </a:spcBef>
              <a:buClr>
                <a:srgbClr val="007BC3"/>
              </a:buClr>
              <a:buChar char="•"/>
              <a:tabLst>
                <a:tab pos="243840" algn="l"/>
                <a:tab pos="244475" algn="l"/>
              </a:tabLst>
            </a:pPr>
            <a:r>
              <a:rPr dirty="0" sz="1700">
                <a:solidFill>
                  <a:srgbClr val="6C6D70"/>
                </a:solidFill>
                <a:latin typeface="Arial"/>
                <a:cs typeface="Arial"/>
              </a:rPr>
              <a:t>Helps in understanding </a:t>
            </a:r>
            <a:r>
              <a:rPr dirty="0" sz="1700" spc="-5">
                <a:solidFill>
                  <a:srgbClr val="6C6D70"/>
                </a:solidFill>
                <a:latin typeface="Arial"/>
                <a:cs typeface="Arial"/>
              </a:rPr>
              <a:t>step-by-step execution </a:t>
            </a:r>
            <a:r>
              <a:rPr dirty="0" sz="1700">
                <a:solidFill>
                  <a:srgbClr val="6C6D70"/>
                </a:solidFill>
                <a:latin typeface="Arial"/>
                <a:cs typeface="Arial"/>
              </a:rPr>
              <a:t>of each </a:t>
            </a:r>
            <a:r>
              <a:rPr dirty="0" sz="1700" spc="-5">
                <a:solidFill>
                  <a:srgbClr val="6C6D70"/>
                </a:solidFill>
                <a:latin typeface="Arial"/>
                <a:cs typeface="Arial"/>
              </a:rPr>
              <a:t>line </a:t>
            </a:r>
            <a:r>
              <a:rPr dirty="0" sz="1700">
                <a:solidFill>
                  <a:srgbClr val="6C6D70"/>
                </a:solidFill>
                <a:latin typeface="Arial"/>
                <a:cs typeface="Arial"/>
              </a:rPr>
              <a:t>of a </a:t>
            </a:r>
            <a:r>
              <a:rPr dirty="0" sz="1700" spc="-5">
                <a:solidFill>
                  <a:srgbClr val="6C6D70"/>
                </a:solidFill>
                <a:latin typeface="Arial"/>
                <a:cs typeface="Arial"/>
              </a:rPr>
              <a:t>program’s </a:t>
            </a:r>
            <a:r>
              <a:rPr dirty="0" sz="1700">
                <a:solidFill>
                  <a:srgbClr val="6C6D70"/>
                </a:solidFill>
                <a:latin typeface="Arial"/>
                <a:cs typeface="Arial"/>
              </a:rPr>
              <a:t>source  code.</a:t>
            </a:r>
            <a:endParaRPr sz="1700">
              <a:latin typeface="Arial"/>
              <a:cs typeface="Arial"/>
            </a:endParaRPr>
          </a:p>
          <a:p>
            <a:pPr marL="243840" marR="163830" indent="-231140">
              <a:lnSpc>
                <a:spcPct val="100000"/>
              </a:lnSpc>
              <a:spcBef>
                <a:spcPts val="1200"/>
              </a:spcBef>
              <a:buClr>
                <a:srgbClr val="007BC3"/>
              </a:buClr>
              <a:buChar char="•"/>
              <a:tabLst>
                <a:tab pos="243840" algn="l"/>
                <a:tab pos="244475" algn="l"/>
              </a:tabLst>
            </a:pPr>
            <a:r>
              <a:rPr dirty="0" sz="1700" spc="-5">
                <a:solidFill>
                  <a:srgbClr val="6C6D70"/>
                </a:solidFill>
                <a:latin typeface="Arial"/>
                <a:cs typeface="Arial"/>
              </a:rPr>
              <a:t>It </a:t>
            </a:r>
            <a:r>
              <a:rPr dirty="0" sz="1700">
                <a:solidFill>
                  <a:srgbClr val="6C6D70"/>
                </a:solidFill>
                <a:latin typeface="Arial"/>
                <a:cs typeface="Arial"/>
              </a:rPr>
              <a:t>can be used </a:t>
            </a:r>
            <a:r>
              <a:rPr dirty="0" sz="1700" spc="-5">
                <a:solidFill>
                  <a:srgbClr val="6C6D70"/>
                </a:solidFill>
                <a:latin typeface="Arial"/>
                <a:cs typeface="Arial"/>
              </a:rPr>
              <a:t>to </a:t>
            </a:r>
            <a:r>
              <a:rPr dirty="0" sz="1700" spc="-10">
                <a:solidFill>
                  <a:srgbClr val="6C6D70"/>
                </a:solidFill>
                <a:latin typeface="Arial"/>
                <a:cs typeface="Arial"/>
              </a:rPr>
              <a:t>write </a:t>
            </a:r>
            <a:r>
              <a:rPr dirty="0" sz="1700">
                <a:solidFill>
                  <a:srgbClr val="6C6D70"/>
                </a:solidFill>
                <a:latin typeface="Arial"/>
                <a:cs typeface="Arial"/>
              </a:rPr>
              <a:t>and visualize programs in </a:t>
            </a:r>
            <a:r>
              <a:rPr dirty="0" sz="1700" spc="-5">
                <a:solidFill>
                  <a:srgbClr val="6C6D70"/>
                </a:solidFill>
                <a:latin typeface="Arial"/>
                <a:cs typeface="Arial"/>
              </a:rPr>
              <a:t>Python, </a:t>
            </a:r>
            <a:r>
              <a:rPr dirty="0" sz="1700">
                <a:solidFill>
                  <a:srgbClr val="6C6D70"/>
                </a:solidFill>
                <a:latin typeface="Arial"/>
                <a:cs typeface="Arial"/>
              </a:rPr>
              <a:t>Java, JavaScript, </a:t>
            </a:r>
            <a:r>
              <a:rPr dirty="0" sz="1700" spc="-30">
                <a:solidFill>
                  <a:srgbClr val="6C6D70"/>
                </a:solidFill>
                <a:latin typeface="Arial"/>
                <a:cs typeface="Arial"/>
              </a:rPr>
              <a:t>Ruby, </a:t>
            </a:r>
            <a:r>
              <a:rPr dirty="0" sz="1700">
                <a:solidFill>
                  <a:srgbClr val="6C6D70"/>
                </a:solidFill>
                <a:latin typeface="Arial"/>
                <a:cs typeface="Arial"/>
              </a:rPr>
              <a:t>C  and C++</a:t>
            </a:r>
            <a:endParaRPr sz="1700">
              <a:latin typeface="Arial"/>
              <a:cs typeface="Arial"/>
            </a:endParaRPr>
          </a:p>
          <a:p>
            <a:pPr marL="243840" marR="5080" indent="-231140">
              <a:lnSpc>
                <a:spcPct val="100000"/>
              </a:lnSpc>
              <a:spcBef>
                <a:spcPts val="1200"/>
              </a:spcBef>
              <a:buClr>
                <a:srgbClr val="007BC3"/>
              </a:buClr>
              <a:buChar char="•"/>
              <a:tabLst>
                <a:tab pos="243840" algn="l"/>
                <a:tab pos="244475" algn="l"/>
              </a:tabLst>
            </a:pPr>
            <a:r>
              <a:rPr dirty="0" sz="1700">
                <a:solidFill>
                  <a:srgbClr val="6C6D70"/>
                </a:solidFill>
                <a:latin typeface="Arial"/>
                <a:cs typeface="Arial"/>
              </a:rPr>
              <a:t>Click on </a:t>
            </a:r>
            <a:r>
              <a:rPr dirty="0" sz="1700" spc="-5">
                <a:solidFill>
                  <a:srgbClr val="6C6D70"/>
                </a:solidFill>
                <a:latin typeface="Arial"/>
                <a:cs typeface="Arial"/>
              </a:rPr>
              <a:t>the </a:t>
            </a:r>
            <a:r>
              <a:rPr dirty="0" sz="1700">
                <a:solidFill>
                  <a:srgbClr val="6C6D70"/>
                </a:solidFill>
                <a:latin typeface="Arial"/>
                <a:cs typeface="Arial"/>
              </a:rPr>
              <a:t>link below </a:t>
            </a:r>
            <a:r>
              <a:rPr dirty="0" sz="1700" spc="-5">
                <a:solidFill>
                  <a:srgbClr val="6C6D70"/>
                </a:solidFill>
                <a:latin typeface="Arial"/>
                <a:cs typeface="Arial"/>
              </a:rPr>
              <a:t>to </a:t>
            </a:r>
            <a:r>
              <a:rPr dirty="0" sz="1700">
                <a:solidFill>
                  <a:srgbClr val="6C6D70"/>
                </a:solidFill>
                <a:latin typeface="Arial"/>
                <a:cs typeface="Arial"/>
              </a:rPr>
              <a:t>visualize </a:t>
            </a:r>
            <a:r>
              <a:rPr dirty="0" sz="1700" spc="-5">
                <a:solidFill>
                  <a:srgbClr val="6C6D70"/>
                </a:solidFill>
                <a:latin typeface="Arial"/>
                <a:cs typeface="Arial"/>
              </a:rPr>
              <a:t>your </a:t>
            </a:r>
            <a:r>
              <a:rPr dirty="0" sz="1700">
                <a:solidFill>
                  <a:srgbClr val="6C6D70"/>
                </a:solidFill>
                <a:latin typeface="Arial"/>
                <a:cs typeface="Arial"/>
              </a:rPr>
              <a:t>code using </a:t>
            </a:r>
            <a:r>
              <a:rPr dirty="0" sz="1700" spc="-5">
                <a:solidFill>
                  <a:srgbClr val="6C6D70"/>
                </a:solidFill>
                <a:latin typeface="Arial"/>
                <a:cs typeface="Arial"/>
              </a:rPr>
              <a:t>Python </a:t>
            </a:r>
            <a:r>
              <a:rPr dirty="0" sz="1700" spc="-15">
                <a:solidFill>
                  <a:srgbClr val="6C6D70"/>
                </a:solidFill>
                <a:latin typeface="Arial"/>
                <a:cs typeface="Arial"/>
              </a:rPr>
              <a:t>Tutor </a:t>
            </a:r>
            <a:r>
              <a:rPr dirty="0" sz="1700">
                <a:solidFill>
                  <a:srgbClr val="6C6D70"/>
                </a:solidFill>
                <a:latin typeface="Arial"/>
                <a:cs typeface="Arial"/>
              </a:rPr>
              <a:t>and follow </a:t>
            </a:r>
            <a:r>
              <a:rPr dirty="0" sz="1700" spc="-5">
                <a:solidFill>
                  <a:srgbClr val="6C6D70"/>
                </a:solidFill>
                <a:latin typeface="Arial"/>
                <a:cs typeface="Arial"/>
              </a:rPr>
              <a:t>the steps  </a:t>
            </a:r>
            <a:r>
              <a:rPr dirty="0" sz="1700">
                <a:solidFill>
                  <a:srgbClr val="6C6D70"/>
                </a:solidFill>
                <a:latin typeface="Arial"/>
                <a:cs typeface="Arial"/>
              </a:rPr>
              <a:t>in </a:t>
            </a:r>
            <a:r>
              <a:rPr dirty="0" sz="1700" spc="-5">
                <a:solidFill>
                  <a:srgbClr val="6C6D70"/>
                </a:solidFill>
                <a:latin typeface="Arial"/>
                <a:cs typeface="Arial"/>
              </a:rPr>
              <a:t>following </a:t>
            </a:r>
            <a:r>
              <a:rPr dirty="0" sz="1700">
                <a:solidFill>
                  <a:srgbClr val="6C6D70"/>
                </a:solidFill>
                <a:latin typeface="Arial"/>
                <a:cs typeface="Arial"/>
              </a:rPr>
              <a:t>3</a:t>
            </a:r>
            <a:r>
              <a:rPr dirty="0" sz="1700" spc="-5">
                <a:solidFill>
                  <a:srgbClr val="6C6D70"/>
                </a:solidFill>
                <a:latin typeface="Arial"/>
                <a:cs typeface="Arial"/>
              </a:rPr>
              <a:t> </a:t>
            </a:r>
            <a:r>
              <a:rPr dirty="0" sz="1700">
                <a:solidFill>
                  <a:srgbClr val="6C6D70"/>
                </a:solidFill>
                <a:latin typeface="Arial"/>
                <a:cs typeface="Arial"/>
              </a:rPr>
              <a:t>slides</a:t>
            </a:r>
            <a:endParaRPr sz="1700">
              <a:latin typeface="Arial"/>
              <a:cs typeface="Arial"/>
            </a:endParaRPr>
          </a:p>
          <a:p>
            <a:pPr marL="2936875">
              <a:lnSpc>
                <a:spcPct val="100000"/>
              </a:lnSpc>
              <a:spcBef>
                <a:spcPts val="1200"/>
              </a:spcBef>
            </a:pPr>
            <a:r>
              <a:rPr dirty="0" sz="1700" spc="-15" u="heavy">
                <a:solidFill>
                  <a:srgbClr val="D22229"/>
                </a:solidFill>
                <a:latin typeface="Arial"/>
                <a:cs typeface="Arial"/>
                <a:hlinkClick r:id="rId3"/>
              </a:rPr>
              <a:t>http://www.pythontutor.com/</a:t>
            </a:r>
            <a:endParaRPr sz="1700">
              <a:latin typeface="Arial"/>
              <a:cs typeface="Arial"/>
            </a:endParaRPr>
          </a:p>
          <a:p>
            <a:pPr marL="243840" indent="-231140">
              <a:lnSpc>
                <a:spcPct val="100000"/>
              </a:lnSpc>
              <a:spcBef>
                <a:spcPts val="1200"/>
              </a:spcBef>
              <a:buClr>
                <a:srgbClr val="007BC3"/>
              </a:buClr>
              <a:buChar char="•"/>
              <a:tabLst>
                <a:tab pos="243840" algn="l"/>
                <a:tab pos="244475" algn="l"/>
              </a:tabLst>
            </a:pPr>
            <a:r>
              <a:rPr dirty="0" sz="1700">
                <a:solidFill>
                  <a:srgbClr val="6C6D70"/>
                </a:solidFill>
                <a:latin typeface="Arial"/>
                <a:cs typeface="Arial"/>
              </a:rPr>
              <a:t>Suggested Sections of </a:t>
            </a:r>
            <a:r>
              <a:rPr dirty="0" sz="1700" spc="-5">
                <a:solidFill>
                  <a:srgbClr val="6C6D70"/>
                </a:solidFill>
                <a:latin typeface="Arial"/>
                <a:cs typeface="Arial"/>
              </a:rPr>
              <a:t>examples </a:t>
            </a:r>
            <a:r>
              <a:rPr dirty="0" sz="1700">
                <a:solidFill>
                  <a:srgbClr val="6C6D70"/>
                </a:solidFill>
                <a:latin typeface="Arial"/>
                <a:cs typeface="Arial"/>
              </a:rPr>
              <a:t>on </a:t>
            </a:r>
            <a:r>
              <a:rPr dirty="0" sz="1700" spc="-5">
                <a:solidFill>
                  <a:srgbClr val="6C6D70"/>
                </a:solidFill>
                <a:latin typeface="Arial"/>
                <a:cs typeface="Arial"/>
              </a:rPr>
              <a:t>Python</a:t>
            </a:r>
            <a:r>
              <a:rPr dirty="0" sz="1700" spc="25">
                <a:solidFill>
                  <a:srgbClr val="6C6D70"/>
                </a:solidFill>
                <a:latin typeface="Arial"/>
                <a:cs typeface="Arial"/>
              </a:rPr>
              <a:t> </a:t>
            </a:r>
            <a:r>
              <a:rPr dirty="0" sz="1700" spc="-10">
                <a:solidFill>
                  <a:srgbClr val="6C6D70"/>
                </a:solidFill>
                <a:latin typeface="Arial"/>
                <a:cs typeface="Arial"/>
              </a:rPr>
              <a:t>Tutor:</a:t>
            </a:r>
            <a:endParaRPr sz="1700">
              <a:latin typeface="Arial"/>
              <a:cs typeface="Arial"/>
            </a:endParaRPr>
          </a:p>
          <a:p>
            <a:pPr lvl="1" marL="469900" indent="-226060">
              <a:lnSpc>
                <a:spcPct val="100000"/>
              </a:lnSpc>
              <a:spcBef>
                <a:spcPts val="1205"/>
              </a:spcBef>
              <a:buClr>
                <a:srgbClr val="007BC3"/>
              </a:buClr>
              <a:buChar char="–"/>
              <a:tabLst>
                <a:tab pos="470534" algn="l"/>
              </a:tabLst>
            </a:pPr>
            <a:r>
              <a:rPr dirty="0" sz="1500" spc="-5">
                <a:solidFill>
                  <a:srgbClr val="6C6D70"/>
                </a:solidFill>
                <a:latin typeface="Arial"/>
                <a:cs typeface="Arial"/>
              </a:rPr>
              <a:t>Basic</a:t>
            </a:r>
            <a:endParaRPr sz="1500">
              <a:latin typeface="Arial"/>
              <a:cs typeface="Arial"/>
            </a:endParaRPr>
          </a:p>
          <a:p>
            <a:pPr lvl="2" marL="701040" indent="-231140">
              <a:lnSpc>
                <a:spcPct val="100000"/>
              </a:lnSpc>
              <a:spcBef>
                <a:spcPts val="1190"/>
              </a:spcBef>
              <a:buClr>
                <a:srgbClr val="007BC3"/>
              </a:buClr>
              <a:buChar char="•"/>
              <a:tabLst>
                <a:tab pos="701040" algn="l"/>
                <a:tab pos="701675" algn="l"/>
              </a:tabLst>
            </a:pPr>
            <a:r>
              <a:rPr dirty="0" sz="1300" spc="-5">
                <a:solidFill>
                  <a:srgbClr val="6C6D70"/>
                </a:solidFill>
                <a:latin typeface="Arial"/>
                <a:cs typeface="Arial"/>
              </a:rPr>
              <a:t>Intro – a 10min introduction to </a:t>
            </a:r>
            <a:r>
              <a:rPr dirty="0" sz="1300" spc="-10">
                <a:solidFill>
                  <a:srgbClr val="6C6D70"/>
                </a:solidFill>
                <a:latin typeface="Arial"/>
                <a:cs typeface="Arial"/>
              </a:rPr>
              <a:t>Python </a:t>
            </a:r>
            <a:r>
              <a:rPr dirty="0" sz="1300" spc="-5">
                <a:solidFill>
                  <a:srgbClr val="6C6D70"/>
                </a:solidFill>
                <a:latin typeface="Arial"/>
                <a:cs typeface="Arial"/>
              </a:rPr>
              <a:t>Programming</a:t>
            </a:r>
            <a:r>
              <a:rPr dirty="0" sz="1300" spc="204">
                <a:solidFill>
                  <a:srgbClr val="6C6D70"/>
                </a:solidFill>
                <a:latin typeface="Arial"/>
                <a:cs typeface="Arial"/>
              </a:rPr>
              <a:t> </a:t>
            </a:r>
            <a:r>
              <a:rPr dirty="0" sz="1300" spc="-10">
                <a:solidFill>
                  <a:srgbClr val="6C6D70"/>
                </a:solidFill>
                <a:latin typeface="Arial"/>
                <a:cs typeface="Arial"/>
              </a:rPr>
              <a:t>Fundamentals</a:t>
            </a:r>
            <a:endParaRPr sz="1300">
              <a:latin typeface="Arial"/>
              <a:cs typeface="Arial"/>
            </a:endParaRPr>
          </a:p>
          <a:p>
            <a:pPr lvl="1" marL="469900" indent="-226060">
              <a:lnSpc>
                <a:spcPct val="100000"/>
              </a:lnSpc>
              <a:spcBef>
                <a:spcPts val="1200"/>
              </a:spcBef>
              <a:buClr>
                <a:srgbClr val="007BC3"/>
              </a:buClr>
              <a:buChar char="–"/>
              <a:tabLst>
                <a:tab pos="470534" algn="l"/>
              </a:tabLst>
            </a:pPr>
            <a:r>
              <a:rPr dirty="0" sz="1500" spc="-5">
                <a:solidFill>
                  <a:srgbClr val="6C6D70"/>
                </a:solidFill>
                <a:latin typeface="Arial"/>
                <a:cs typeface="Arial"/>
              </a:rPr>
              <a:t>Math</a:t>
            </a:r>
            <a:endParaRPr sz="1500">
              <a:latin typeface="Arial"/>
              <a:cs typeface="Arial"/>
            </a:endParaRPr>
          </a:p>
          <a:p>
            <a:pPr lvl="1" marL="469900" indent="-226060">
              <a:lnSpc>
                <a:spcPct val="100000"/>
              </a:lnSpc>
              <a:spcBef>
                <a:spcPts val="1200"/>
              </a:spcBef>
              <a:buClr>
                <a:srgbClr val="007BC3"/>
              </a:buClr>
              <a:buChar char="–"/>
              <a:tabLst>
                <a:tab pos="470534" algn="l"/>
              </a:tabLst>
            </a:pPr>
            <a:r>
              <a:rPr dirty="0" sz="1500" spc="-5">
                <a:solidFill>
                  <a:srgbClr val="6C6D70"/>
                </a:solidFill>
                <a:latin typeface="Arial"/>
                <a:cs typeface="Arial"/>
              </a:rPr>
              <a:t>Objects</a:t>
            </a:r>
            <a:endParaRPr sz="1500">
              <a:latin typeface="Arial"/>
              <a:cs typeface="Arial"/>
            </a:endParaRPr>
          </a:p>
          <a:p>
            <a:pPr lvl="1" marL="469900" indent="-226060">
              <a:lnSpc>
                <a:spcPct val="100000"/>
              </a:lnSpc>
              <a:spcBef>
                <a:spcPts val="1200"/>
              </a:spcBef>
              <a:buClr>
                <a:srgbClr val="007BC3"/>
              </a:buClr>
              <a:buChar char="–"/>
              <a:tabLst>
                <a:tab pos="470534" algn="l"/>
              </a:tabLst>
            </a:pPr>
            <a:r>
              <a:rPr dirty="0" sz="1500">
                <a:solidFill>
                  <a:srgbClr val="6C6D70"/>
                </a:solidFill>
                <a:latin typeface="Arial"/>
                <a:cs typeface="Arial"/>
              </a:rPr>
              <a:t>Linked</a:t>
            </a:r>
            <a:r>
              <a:rPr dirty="0" sz="1500" spc="-20">
                <a:solidFill>
                  <a:srgbClr val="6C6D70"/>
                </a:solidFill>
                <a:latin typeface="Arial"/>
                <a:cs typeface="Arial"/>
              </a:rPr>
              <a:t> </a:t>
            </a:r>
            <a:r>
              <a:rPr dirty="0" sz="1500">
                <a:solidFill>
                  <a:srgbClr val="6C6D70"/>
                </a:solidFill>
                <a:latin typeface="Arial"/>
                <a:cs typeface="Arial"/>
              </a:rPr>
              <a:t>Lists</a:t>
            </a:r>
            <a:endParaRPr sz="1500">
              <a:latin typeface="Arial"/>
              <a:cs typeface="Arial"/>
            </a:endParaRPr>
          </a:p>
        </p:txBody>
      </p:sp>
      <p:sp>
        <p:nvSpPr>
          <p:cNvPr id="8" name="object 8"/>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7" name="object 7"/>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5</a:t>
            </a:r>
            <a:endParaRPr sz="1000">
              <a:latin typeface="Arial"/>
              <a:cs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5175885" cy="452120"/>
          </a:xfrm>
          <a:prstGeom prst="rect"/>
        </p:spPr>
        <p:txBody>
          <a:bodyPr wrap="square" lIns="0" tIns="12065" rIns="0" bIns="0" rtlCol="0" vert="horz">
            <a:spAutoFit/>
          </a:bodyPr>
          <a:lstStyle/>
          <a:p>
            <a:pPr marL="12700">
              <a:lnSpc>
                <a:spcPct val="100000"/>
              </a:lnSpc>
              <a:spcBef>
                <a:spcPts val="95"/>
              </a:spcBef>
            </a:pPr>
            <a:r>
              <a:rPr dirty="0" spc="-5"/>
              <a:t>Introduction to </a:t>
            </a:r>
            <a:r>
              <a:rPr dirty="0" spc="-15"/>
              <a:t>Python</a:t>
            </a:r>
            <a:r>
              <a:rPr dirty="0" spc="50"/>
              <a:t> </a:t>
            </a:r>
            <a:r>
              <a:rPr dirty="0" spc="-40"/>
              <a:t>Tutor…</a:t>
            </a:r>
          </a:p>
        </p:txBody>
      </p:sp>
      <p:sp>
        <p:nvSpPr>
          <p:cNvPr id="4" name="object 4"/>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6</a:t>
            </a:r>
            <a:endParaRPr sz="1000">
              <a:latin typeface="Arial"/>
              <a:cs typeface="Arial"/>
            </a:endParaRPr>
          </a:p>
        </p:txBody>
      </p:sp>
      <p:sp>
        <p:nvSpPr>
          <p:cNvPr id="5" name="object 5"/>
          <p:cNvSpPr/>
          <p:nvPr/>
        </p:nvSpPr>
        <p:spPr>
          <a:xfrm>
            <a:off x="1450727" y="1359408"/>
            <a:ext cx="7798307" cy="5241035"/>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1392817" y="1301496"/>
            <a:ext cx="7912734" cy="5356860"/>
          </a:xfrm>
          <a:custGeom>
            <a:avLst/>
            <a:gdLst/>
            <a:ahLst/>
            <a:cxnLst/>
            <a:rect l="l" t="t" r="r" b="b"/>
            <a:pathLst>
              <a:path w="7912734" h="5356859">
                <a:moveTo>
                  <a:pt x="7912605" y="5327904"/>
                </a:moveTo>
                <a:lnTo>
                  <a:pt x="7912605" y="28956"/>
                </a:lnTo>
                <a:lnTo>
                  <a:pt x="7910438" y="17359"/>
                </a:lnTo>
                <a:lnTo>
                  <a:pt x="7904413" y="8191"/>
                </a:lnTo>
                <a:lnTo>
                  <a:pt x="7895245" y="2166"/>
                </a:lnTo>
                <a:lnTo>
                  <a:pt x="7883649" y="0"/>
                </a:lnTo>
                <a:lnTo>
                  <a:pt x="28956" y="0"/>
                </a:lnTo>
                <a:lnTo>
                  <a:pt x="18002" y="2166"/>
                </a:lnTo>
                <a:lnTo>
                  <a:pt x="8763" y="8191"/>
                </a:lnTo>
                <a:lnTo>
                  <a:pt x="2381" y="17359"/>
                </a:lnTo>
                <a:lnTo>
                  <a:pt x="0" y="28956"/>
                </a:lnTo>
                <a:lnTo>
                  <a:pt x="0" y="5327904"/>
                </a:lnTo>
                <a:lnTo>
                  <a:pt x="2381" y="5338857"/>
                </a:lnTo>
                <a:lnTo>
                  <a:pt x="8763" y="5348097"/>
                </a:lnTo>
                <a:lnTo>
                  <a:pt x="18002" y="5354478"/>
                </a:lnTo>
                <a:lnTo>
                  <a:pt x="28956" y="5356860"/>
                </a:lnTo>
                <a:lnTo>
                  <a:pt x="28956" y="57912"/>
                </a:lnTo>
                <a:lnTo>
                  <a:pt x="57912" y="28956"/>
                </a:lnTo>
                <a:lnTo>
                  <a:pt x="57912" y="57912"/>
                </a:lnTo>
                <a:lnTo>
                  <a:pt x="7856217" y="57912"/>
                </a:lnTo>
                <a:lnTo>
                  <a:pt x="7856217" y="28956"/>
                </a:lnTo>
                <a:lnTo>
                  <a:pt x="7883649" y="57912"/>
                </a:lnTo>
                <a:lnTo>
                  <a:pt x="7883649" y="5356860"/>
                </a:lnTo>
                <a:lnTo>
                  <a:pt x="7895245" y="5354478"/>
                </a:lnTo>
                <a:lnTo>
                  <a:pt x="7904413" y="5348097"/>
                </a:lnTo>
                <a:lnTo>
                  <a:pt x="7910438" y="5338857"/>
                </a:lnTo>
                <a:lnTo>
                  <a:pt x="7912605" y="5327904"/>
                </a:lnTo>
                <a:close/>
              </a:path>
              <a:path w="7912734" h="5356859">
                <a:moveTo>
                  <a:pt x="57912" y="57912"/>
                </a:moveTo>
                <a:lnTo>
                  <a:pt x="57912" y="28956"/>
                </a:lnTo>
                <a:lnTo>
                  <a:pt x="28956" y="57912"/>
                </a:lnTo>
                <a:lnTo>
                  <a:pt x="57912" y="57912"/>
                </a:lnTo>
                <a:close/>
              </a:path>
              <a:path w="7912734" h="5356859">
                <a:moveTo>
                  <a:pt x="57912" y="5298948"/>
                </a:moveTo>
                <a:lnTo>
                  <a:pt x="57912" y="57912"/>
                </a:lnTo>
                <a:lnTo>
                  <a:pt x="28956" y="57912"/>
                </a:lnTo>
                <a:lnTo>
                  <a:pt x="28956" y="5298948"/>
                </a:lnTo>
                <a:lnTo>
                  <a:pt x="57912" y="5298948"/>
                </a:lnTo>
                <a:close/>
              </a:path>
              <a:path w="7912734" h="5356859">
                <a:moveTo>
                  <a:pt x="7883649" y="5298948"/>
                </a:moveTo>
                <a:lnTo>
                  <a:pt x="28956" y="5298948"/>
                </a:lnTo>
                <a:lnTo>
                  <a:pt x="57912" y="5327904"/>
                </a:lnTo>
                <a:lnTo>
                  <a:pt x="57912" y="5356860"/>
                </a:lnTo>
                <a:lnTo>
                  <a:pt x="7856217" y="5356860"/>
                </a:lnTo>
                <a:lnTo>
                  <a:pt x="7856217" y="5327904"/>
                </a:lnTo>
                <a:lnTo>
                  <a:pt x="7883649" y="5298948"/>
                </a:lnTo>
                <a:close/>
              </a:path>
              <a:path w="7912734" h="5356859">
                <a:moveTo>
                  <a:pt x="57912" y="5356860"/>
                </a:moveTo>
                <a:lnTo>
                  <a:pt x="57912" y="5327904"/>
                </a:lnTo>
                <a:lnTo>
                  <a:pt x="28956" y="5298948"/>
                </a:lnTo>
                <a:lnTo>
                  <a:pt x="28956" y="5356860"/>
                </a:lnTo>
                <a:lnTo>
                  <a:pt x="57912" y="5356860"/>
                </a:lnTo>
                <a:close/>
              </a:path>
              <a:path w="7912734" h="5356859">
                <a:moveTo>
                  <a:pt x="7883649" y="57912"/>
                </a:moveTo>
                <a:lnTo>
                  <a:pt x="7856217" y="28956"/>
                </a:lnTo>
                <a:lnTo>
                  <a:pt x="7856217" y="57912"/>
                </a:lnTo>
                <a:lnTo>
                  <a:pt x="7883649" y="57912"/>
                </a:lnTo>
                <a:close/>
              </a:path>
              <a:path w="7912734" h="5356859">
                <a:moveTo>
                  <a:pt x="7883649" y="5298948"/>
                </a:moveTo>
                <a:lnTo>
                  <a:pt x="7883649" y="57912"/>
                </a:lnTo>
                <a:lnTo>
                  <a:pt x="7856217" y="57912"/>
                </a:lnTo>
                <a:lnTo>
                  <a:pt x="7856217" y="5298948"/>
                </a:lnTo>
                <a:lnTo>
                  <a:pt x="7883649" y="5298948"/>
                </a:lnTo>
                <a:close/>
              </a:path>
              <a:path w="7912734" h="5356859">
                <a:moveTo>
                  <a:pt x="7883649" y="5356860"/>
                </a:moveTo>
                <a:lnTo>
                  <a:pt x="7883649" y="5298948"/>
                </a:lnTo>
                <a:lnTo>
                  <a:pt x="7856217" y="5327904"/>
                </a:lnTo>
                <a:lnTo>
                  <a:pt x="7856217" y="5356860"/>
                </a:lnTo>
                <a:lnTo>
                  <a:pt x="7883649" y="5356860"/>
                </a:lnTo>
                <a:close/>
              </a:path>
            </a:pathLst>
          </a:custGeom>
          <a:solidFill>
            <a:srgbClr val="6D6E70"/>
          </a:solidFill>
        </p:spPr>
        <p:txBody>
          <a:bodyPr wrap="square" lIns="0" tIns="0" rIns="0" bIns="0" rtlCol="0"/>
          <a:lstStyle/>
          <a:p/>
        </p:txBody>
      </p:sp>
      <p:sp>
        <p:nvSpPr>
          <p:cNvPr id="7" name="object 7"/>
          <p:cNvSpPr/>
          <p:nvPr/>
        </p:nvSpPr>
        <p:spPr>
          <a:xfrm>
            <a:off x="5716402" y="3979164"/>
            <a:ext cx="3289300" cy="866140"/>
          </a:xfrm>
          <a:custGeom>
            <a:avLst/>
            <a:gdLst/>
            <a:ahLst/>
            <a:cxnLst/>
            <a:rect l="l" t="t" r="r" b="b"/>
            <a:pathLst>
              <a:path w="3289300" h="866139">
                <a:moveTo>
                  <a:pt x="1382268" y="361188"/>
                </a:moveTo>
                <a:lnTo>
                  <a:pt x="1382268" y="144780"/>
                </a:lnTo>
                <a:lnTo>
                  <a:pt x="0" y="169164"/>
                </a:lnTo>
                <a:lnTo>
                  <a:pt x="1382268" y="361188"/>
                </a:lnTo>
                <a:close/>
              </a:path>
              <a:path w="3289300" h="866139">
                <a:moveTo>
                  <a:pt x="3288792" y="865632"/>
                </a:moveTo>
                <a:lnTo>
                  <a:pt x="3288792" y="0"/>
                </a:lnTo>
                <a:lnTo>
                  <a:pt x="1382268" y="0"/>
                </a:lnTo>
                <a:lnTo>
                  <a:pt x="1382268" y="865632"/>
                </a:lnTo>
                <a:lnTo>
                  <a:pt x="3288792" y="865632"/>
                </a:lnTo>
                <a:close/>
              </a:path>
            </a:pathLst>
          </a:custGeom>
          <a:solidFill>
            <a:srgbClr val="FEEDD1"/>
          </a:solidFill>
        </p:spPr>
        <p:txBody>
          <a:bodyPr wrap="square" lIns="0" tIns="0" rIns="0" bIns="0" rtlCol="0"/>
          <a:lstStyle/>
          <a:p/>
        </p:txBody>
      </p:sp>
      <p:sp>
        <p:nvSpPr>
          <p:cNvPr id="8" name="object 8"/>
          <p:cNvSpPr/>
          <p:nvPr/>
        </p:nvSpPr>
        <p:spPr>
          <a:xfrm>
            <a:off x="5704210" y="3966972"/>
            <a:ext cx="3313429" cy="891540"/>
          </a:xfrm>
          <a:custGeom>
            <a:avLst/>
            <a:gdLst/>
            <a:ahLst/>
            <a:cxnLst/>
            <a:rect l="l" t="t" r="r" b="b"/>
            <a:pathLst>
              <a:path w="3313429" h="891539">
                <a:moveTo>
                  <a:pt x="1394460" y="144780"/>
                </a:moveTo>
                <a:lnTo>
                  <a:pt x="15240" y="169110"/>
                </a:lnTo>
                <a:lnTo>
                  <a:pt x="6096" y="169164"/>
                </a:lnTo>
                <a:lnTo>
                  <a:pt x="0" y="173736"/>
                </a:lnTo>
                <a:lnTo>
                  <a:pt x="0" y="187452"/>
                </a:lnTo>
                <a:lnTo>
                  <a:pt x="4572" y="193548"/>
                </a:lnTo>
                <a:lnTo>
                  <a:pt x="10668" y="193548"/>
                </a:lnTo>
                <a:lnTo>
                  <a:pt x="13716" y="193971"/>
                </a:lnTo>
                <a:lnTo>
                  <a:pt x="13716" y="193548"/>
                </a:lnTo>
                <a:lnTo>
                  <a:pt x="15240" y="169164"/>
                </a:lnTo>
                <a:lnTo>
                  <a:pt x="170816" y="190776"/>
                </a:lnTo>
                <a:lnTo>
                  <a:pt x="1382268" y="169405"/>
                </a:lnTo>
                <a:lnTo>
                  <a:pt x="1382268" y="156972"/>
                </a:lnTo>
                <a:lnTo>
                  <a:pt x="1394460" y="144780"/>
                </a:lnTo>
                <a:close/>
              </a:path>
              <a:path w="3313429" h="891539">
                <a:moveTo>
                  <a:pt x="170816" y="190776"/>
                </a:moveTo>
                <a:lnTo>
                  <a:pt x="15240" y="169164"/>
                </a:lnTo>
                <a:lnTo>
                  <a:pt x="13716" y="193548"/>
                </a:lnTo>
                <a:lnTo>
                  <a:pt x="170816" y="190776"/>
                </a:lnTo>
                <a:close/>
              </a:path>
              <a:path w="3313429" h="891539">
                <a:moveTo>
                  <a:pt x="1408176" y="865632"/>
                </a:moveTo>
                <a:lnTo>
                  <a:pt x="1408176" y="367284"/>
                </a:lnTo>
                <a:lnTo>
                  <a:pt x="1403604" y="361188"/>
                </a:lnTo>
                <a:lnTo>
                  <a:pt x="1397508" y="361188"/>
                </a:lnTo>
                <a:lnTo>
                  <a:pt x="170816" y="190776"/>
                </a:lnTo>
                <a:lnTo>
                  <a:pt x="13716" y="193548"/>
                </a:lnTo>
                <a:lnTo>
                  <a:pt x="13716" y="193971"/>
                </a:lnTo>
                <a:lnTo>
                  <a:pt x="1382268" y="384090"/>
                </a:lnTo>
                <a:lnTo>
                  <a:pt x="1382268" y="373380"/>
                </a:lnTo>
                <a:lnTo>
                  <a:pt x="1392936" y="385572"/>
                </a:lnTo>
                <a:lnTo>
                  <a:pt x="1392936" y="891540"/>
                </a:lnTo>
                <a:lnTo>
                  <a:pt x="1394460" y="891540"/>
                </a:lnTo>
                <a:lnTo>
                  <a:pt x="1394460" y="865632"/>
                </a:lnTo>
                <a:lnTo>
                  <a:pt x="1408176" y="865632"/>
                </a:lnTo>
                <a:close/>
              </a:path>
              <a:path w="3313429" h="891539">
                <a:moveTo>
                  <a:pt x="3313176" y="885444"/>
                </a:moveTo>
                <a:lnTo>
                  <a:pt x="3313176" y="6096"/>
                </a:lnTo>
                <a:lnTo>
                  <a:pt x="3307080" y="0"/>
                </a:lnTo>
                <a:lnTo>
                  <a:pt x="1388364" y="0"/>
                </a:lnTo>
                <a:lnTo>
                  <a:pt x="1382268" y="6096"/>
                </a:lnTo>
                <a:lnTo>
                  <a:pt x="1382268" y="144995"/>
                </a:lnTo>
                <a:lnTo>
                  <a:pt x="1394460" y="144780"/>
                </a:lnTo>
                <a:lnTo>
                  <a:pt x="1394460" y="25908"/>
                </a:lnTo>
                <a:lnTo>
                  <a:pt x="1408176" y="12192"/>
                </a:lnTo>
                <a:lnTo>
                  <a:pt x="1408176" y="25908"/>
                </a:lnTo>
                <a:lnTo>
                  <a:pt x="3287268" y="25908"/>
                </a:lnTo>
                <a:lnTo>
                  <a:pt x="3287268" y="12192"/>
                </a:lnTo>
                <a:lnTo>
                  <a:pt x="3300984" y="25908"/>
                </a:lnTo>
                <a:lnTo>
                  <a:pt x="3300984" y="891540"/>
                </a:lnTo>
                <a:lnTo>
                  <a:pt x="3307080" y="891540"/>
                </a:lnTo>
                <a:lnTo>
                  <a:pt x="3313176" y="885444"/>
                </a:lnTo>
                <a:close/>
              </a:path>
              <a:path w="3313429" h="891539">
                <a:moveTo>
                  <a:pt x="1408176" y="164592"/>
                </a:moveTo>
                <a:lnTo>
                  <a:pt x="1408176" y="25908"/>
                </a:lnTo>
                <a:lnTo>
                  <a:pt x="1394460" y="25908"/>
                </a:lnTo>
                <a:lnTo>
                  <a:pt x="1394460" y="144780"/>
                </a:lnTo>
                <a:lnTo>
                  <a:pt x="1382268" y="156972"/>
                </a:lnTo>
                <a:lnTo>
                  <a:pt x="1382268" y="169405"/>
                </a:lnTo>
                <a:lnTo>
                  <a:pt x="1394460" y="169190"/>
                </a:lnTo>
                <a:lnTo>
                  <a:pt x="1402080" y="169164"/>
                </a:lnTo>
                <a:lnTo>
                  <a:pt x="1408176" y="164592"/>
                </a:lnTo>
                <a:close/>
              </a:path>
              <a:path w="3313429" h="891539">
                <a:moveTo>
                  <a:pt x="1392936" y="385572"/>
                </a:moveTo>
                <a:lnTo>
                  <a:pt x="1382268" y="373380"/>
                </a:lnTo>
                <a:lnTo>
                  <a:pt x="1382268" y="384090"/>
                </a:lnTo>
                <a:lnTo>
                  <a:pt x="1392936" y="385572"/>
                </a:lnTo>
                <a:close/>
              </a:path>
              <a:path w="3313429" h="891539">
                <a:moveTo>
                  <a:pt x="1392936" y="891540"/>
                </a:moveTo>
                <a:lnTo>
                  <a:pt x="1392936" y="385572"/>
                </a:lnTo>
                <a:lnTo>
                  <a:pt x="1382268" y="384090"/>
                </a:lnTo>
                <a:lnTo>
                  <a:pt x="1382268" y="885444"/>
                </a:lnTo>
                <a:lnTo>
                  <a:pt x="1388364" y="891540"/>
                </a:lnTo>
                <a:lnTo>
                  <a:pt x="1392936" y="891540"/>
                </a:lnTo>
                <a:close/>
              </a:path>
              <a:path w="3313429" h="891539">
                <a:moveTo>
                  <a:pt x="1408176" y="25908"/>
                </a:moveTo>
                <a:lnTo>
                  <a:pt x="1408176" y="12192"/>
                </a:lnTo>
                <a:lnTo>
                  <a:pt x="1394460" y="25908"/>
                </a:lnTo>
                <a:lnTo>
                  <a:pt x="1408176" y="25908"/>
                </a:lnTo>
                <a:close/>
              </a:path>
              <a:path w="3313429" h="891539">
                <a:moveTo>
                  <a:pt x="3300984" y="865632"/>
                </a:moveTo>
                <a:lnTo>
                  <a:pt x="1394460" y="865632"/>
                </a:lnTo>
                <a:lnTo>
                  <a:pt x="1408176" y="877824"/>
                </a:lnTo>
                <a:lnTo>
                  <a:pt x="1408176" y="891540"/>
                </a:lnTo>
                <a:lnTo>
                  <a:pt x="3287268" y="891540"/>
                </a:lnTo>
                <a:lnTo>
                  <a:pt x="3287268" y="877824"/>
                </a:lnTo>
                <a:lnTo>
                  <a:pt x="3300984" y="865632"/>
                </a:lnTo>
                <a:close/>
              </a:path>
              <a:path w="3313429" h="891539">
                <a:moveTo>
                  <a:pt x="1408176" y="891540"/>
                </a:moveTo>
                <a:lnTo>
                  <a:pt x="1408176" y="877824"/>
                </a:lnTo>
                <a:lnTo>
                  <a:pt x="1394460" y="865632"/>
                </a:lnTo>
                <a:lnTo>
                  <a:pt x="1394460" y="891540"/>
                </a:lnTo>
                <a:lnTo>
                  <a:pt x="1408176" y="891540"/>
                </a:lnTo>
                <a:close/>
              </a:path>
              <a:path w="3313429" h="891539">
                <a:moveTo>
                  <a:pt x="3300984" y="25908"/>
                </a:moveTo>
                <a:lnTo>
                  <a:pt x="3287268" y="12192"/>
                </a:lnTo>
                <a:lnTo>
                  <a:pt x="3287268" y="25908"/>
                </a:lnTo>
                <a:lnTo>
                  <a:pt x="3300984" y="25908"/>
                </a:lnTo>
                <a:close/>
              </a:path>
              <a:path w="3313429" h="891539">
                <a:moveTo>
                  <a:pt x="3300984" y="865632"/>
                </a:moveTo>
                <a:lnTo>
                  <a:pt x="3300984" y="25908"/>
                </a:lnTo>
                <a:lnTo>
                  <a:pt x="3287268" y="25908"/>
                </a:lnTo>
                <a:lnTo>
                  <a:pt x="3287268" y="865632"/>
                </a:lnTo>
                <a:lnTo>
                  <a:pt x="3300984" y="865632"/>
                </a:lnTo>
                <a:close/>
              </a:path>
              <a:path w="3313429" h="891539">
                <a:moveTo>
                  <a:pt x="3300984" y="891540"/>
                </a:moveTo>
                <a:lnTo>
                  <a:pt x="3300984" y="865632"/>
                </a:lnTo>
                <a:lnTo>
                  <a:pt x="3287268" y="877824"/>
                </a:lnTo>
                <a:lnTo>
                  <a:pt x="3287268" y="891540"/>
                </a:lnTo>
                <a:lnTo>
                  <a:pt x="3300984" y="891540"/>
                </a:lnTo>
                <a:close/>
              </a:path>
            </a:pathLst>
          </a:custGeom>
          <a:solidFill>
            <a:srgbClr val="FF0000"/>
          </a:solidFill>
        </p:spPr>
        <p:txBody>
          <a:bodyPr wrap="square" lIns="0" tIns="0" rIns="0" bIns="0" rtlCol="0"/>
          <a:lstStyle/>
          <a:p/>
        </p:txBody>
      </p:sp>
      <p:sp>
        <p:nvSpPr>
          <p:cNvPr id="9" name="object 9"/>
          <p:cNvSpPr txBox="1"/>
          <p:nvPr/>
        </p:nvSpPr>
        <p:spPr>
          <a:xfrm>
            <a:off x="7223135" y="3972558"/>
            <a:ext cx="1655445" cy="848360"/>
          </a:xfrm>
          <a:prstGeom prst="rect">
            <a:avLst/>
          </a:prstGeom>
        </p:spPr>
        <p:txBody>
          <a:bodyPr wrap="square" lIns="0" tIns="12700" rIns="0" bIns="0" rtlCol="0" vert="horz">
            <a:spAutoFit/>
          </a:bodyPr>
          <a:lstStyle/>
          <a:p>
            <a:pPr algn="ctr" marL="12065" marR="5080">
              <a:lnSpc>
                <a:spcPct val="100000"/>
              </a:lnSpc>
              <a:spcBef>
                <a:spcPts val="100"/>
              </a:spcBef>
            </a:pPr>
            <a:r>
              <a:rPr dirty="0" sz="1800" spc="-10">
                <a:latin typeface="Calibri"/>
                <a:cs typeface="Calibri"/>
              </a:rPr>
              <a:t>Click here to </a:t>
            </a:r>
            <a:r>
              <a:rPr dirty="0" sz="1800" spc="-15">
                <a:latin typeface="Calibri"/>
                <a:cs typeface="Calibri"/>
              </a:rPr>
              <a:t>start  </a:t>
            </a:r>
            <a:r>
              <a:rPr dirty="0" sz="1800" spc="-10">
                <a:latin typeface="Calibri"/>
                <a:cs typeface="Calibri"/>
              </a:rPr>
              <a:t>coding </a:t>
            </a:r>
            <a:r>
              <a:rPr dirty="0" sz="1800">
                <a:latin typeface="Calibri"/>
                <a:cs typeface="Calibri"/>
              </a:rPr>
              <a:t>and  </a:t>
            </a:r>
            <a:r>
              <a:rPr dirty="0" sz="1800" spc="-5">
                <a:latin typeface="Calibri"/>
                <a:cs typeface="Calibri"/>
              </a:rPr>
              <a:t>visualizing</a:t>
            </a:r>
            <a:endParaRPr sz="1800">
              <a:latin typeface="Calibri"/>
              <a:cs typeface="Calibri"/>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296" y="563371"/>
            <a:ext cx="5175885" cy="452120"/>
          </a:xfrm>
          <a:prstGeom prst="rect"/>
        </p:spPr>
        <p:txBody>
          <a:bodyPr wrap="square" lIns="0" tIns="12065" rIns="0" bIns="0" rtlCol="0" vert="horz">
            <a:spAutoFit/>
          </a:bodyPr>
          <a:lstStyle/>
          <a:p>
            <a:pPr marL="12700">
              <a:lnSpc>
                <a:spcPct val="100000"/>
              </a:lnSpc>
              <a:spcBef>
                <a:spcPts val="95"/>
              </a:spcBef>
            </a:pPr>
            <a:r>
              <a:rPr dirty="0" spc="-5"/>
              <a:t>Introduction to </a:t>
            </a:r>
            <a:r>
              <a:rPr dirty="0" spc="-15"/>
              <a:t>Python</a:t>
            </a:r>
            <a:r>
              <a:rPr dirty="0" spc="50"/>
              <a:t> </a:t>
            </a:r>
            <a:r>
              <a:rPr dirty="0" spc="-40"/>
              <a:t>Tutor…</a:t>
            </a:r>
          </a:p>
        </p:txBody>
      </p:sp>
      <p:sp>
        <p:nvSpPr>
          <p:cNvPr id="3" name="object 3"/>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7</a:t>
            </a:r>
            <a:endParaRPr sz="1000">
              <a:latin typeface="Arial"/>
              <a:cs typeface="Arial"/>
            </a:endParaRPr>
          </a:p>
        </p:txBody>
      </p:sp>
      <p:sp>
        <p:nvSpPr>
          <p:cNvPr id="4" name="object 4"/>
          <p:cNvSpPr/>
          <p:nvPr/>
        </p:nvSpPr>
        <p:spPr>
          <a:xfrm>
            <a:off x="847223" y="1127760"/>
            <a:ext cx="8906256" cy="546963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789313" y="1069848"/>
            <a:ext cx="9020810" cy="5585460"/>
          </a:xfrm>
          <a:custGeom>
            <a:avLst/>
            <a:gdLst/>
            <a:ahLst/>
            <a:cxnLst/>
            <a:rect l="l" t="t" r="r" b="b"/>
            <a:pathLst>
              <a:path w="9020810" h="5585459">
                <a:moveTo>
                  <a:pt x="9020553" y="5556504"/>
                </a:moveTo>
                <a:lnTo>
                  <a:pt x="9020553" y="28956"/>
                </a:lnTo>
                <a:lnTo>
                  <a:pt x="9018386" y="18002"/>
                </a:lnTo>
                <a:lnTo>
                  <a:pt x="9012361" y="8763"/>
                </a:lnTo>
                <a:lnTo>
                  <a:pt x="9003193" y="2381"/>
                </a:lnTo>
                <a:lnTo>
                  <a:pt x="8991597" y="0"/>
                </a:lnTo>
                <a:lnTo>
                  <a:pt x="28956" y="0"/>
                </a:lnTo>
                <a:lnTo>
                  <a:pt x="18002" y="2381"/>
                </a:lnTo>
                <a:lnTo>
                  <a:pt x="8763" y="8763"/>
                </a:lnTo>
                <a:lnTo>
                  <a:pt x="2381" y="18002"/>
                </a:lnTo>
                <a:lnTo>
                  <a:pt x="0" y="28956"/>
                </a:lnTo>
                <a:lnTo>
                  <a:pt x="0" y="5556504"/>
                </a:lnTo>
                <a:lnTo>
                  <a:pt x="2381" y="5568100"/>
                </a:lnTo>
                <a:lnTo>
                  <a:pt x="8763" y="5577268"/>
                </a:lnTo>
                <a:lnTo>
                  <a:pt x="18002" y="5583293"/>
                </a:lnTo>
                <a:lnTo>
                  <a:pt x="28956" y="5585460"/>
                </a:lnTo>
                <a:lnTo>
                  <a:pt x="28956" y="57912"/>
                </a:lnTo>
                <a:lnTo>
                  <a:pt x="57912" y="28956"/>
                </a:lnTo>
                <a:lnTo>
                  <a:pt x="57912" y="57912"/>
                </a:lnTo>
                <a:lnTo>
                  <a:pt x="8964165" y="57912"/>
                </a:lnTo>
                <a:lnTo>
                  <a:pt x="8964165" y="28956"/>
                </a:lnTo>
                <a:lnTo>
                  <a:pt x="8991597" y="57912"/>
                </a:lnTo>
                <a:lnTo>
                  <a:pt x="8991597" y="5585460"/>
                </a:lnTo>
                <a:lnTo>
                  <a:pt x="9003193" y="5583293"/>
                </a:lnTo>
                <a:lnTo>
                  <a:pt x="9012361" y="5577268"/>
                </a:lnTo>
                <a:lnTo>
                  <a:pt x="9018386" y="5568100"/>
                </a:lnTo>
                <a:lnTo>
                  <a:pt x="9020553" y="5556504"/>
                </a:lnTo>
                <a:close/>
              </a:path>
              <a:path w="9020810" h="5585459">
                <a:moveTo>
                  <a:pt x="57912" y="57912"/>
                </a:moveTo>
                <a:lnTo>
                  <a:pt x="57912" y="28956"/>
                </a:lnTo>
                <a:lnTo>
                  <a:pt x="28956" y="57912"/>
                </a:lnTo>
                <a:lnTo>
                  <a:pt x="57912" y="57912"/>
                </a:lnTo>
                <a:close/>
              </a:path>
              <a:path w="9020810" h="5585459">
                <a:moveTo>
                  <a:pt x="57912" y="5527548"/>
                </a:moveTo>
                <a:lnTo>
                  <a:pt x="57912" y="57912"/>
                </a:lnTo>
                <a:lnTo>
                  <a:pt x="28956" y="57912"/>
                </a:lnTo>
                <a:lnTo>
                  <a:pt x="28956" y="5527548"/>
                </a:lnTo>
                <a:lnTo>
                  <a:pt x="57912" y="5527548"/>
                </a:lnTo>
                <a:close/>
              </a:path>
              <a:path w="9020810" h="5585459">
                <a:moveTo>
                  <a:pt x="8991597" y="5527548"/>
                </a:moveTo>
                <a:lnTo>
                  <a:pt x="28956" y="5527548"/>
                </a:lnTo>
                <a:lnTo>
                  <a:pt x="57912" y="5556504"/>
                </a:lnTo>
                <a:lnTo>
                  <a:pt x="57912" y="5585460"/>
                </a:lnTo>
                <a:lnTo>
                  <a:pt x="8964165" y="5585460"/>
                </a:lnTo>
                <a:lnTo>
                  <a:pt x="8964165" y="5556504"/>
                </a:lnTo>
                <a:lnTo>
                  <a:pt x="8991597" y="5527548"/>
                </a:lnTo>
                <a:close/>
              </a:path>
              <a:path w="9020810" h="5585459">
                <a:moveTo>
                  <a:pt x="57912" y="5585460"/>
                </a:moveTo>
                <a:lnTo>
                  <a:pt x="57912" y="5556504"/>
                </a:lnTo>
                <a:lnTo>
                  <a:pt x="28956" y="5527548"/>
                </a:lnTo>
                <a:lnTo>
                  <a:pt x="28956" y="5585460"/>
                </a:lnTo>
                <a:lnTo>
                  <a:pt x="57912" y="5585460"/>
                </a:lnTo>
                <a:close/>
              </a:path>
              <a:path w="9020810" h="5585459">
                <a:moveTo>
                  <a:pt x="8991597" y="57912"/>
                </a:moveTo>
                <a:lnTo>
                  <a:pt x="8964165" y="28956"/>
                </a:lnTo>
                <a:lnTo>
                  <a:pt x="8964165" y="57912"/>
                </a:lnTo>
                <a:lnTo>
                  <a:pt x="8991597" y="57912"/>
                </a:lnTo>
                <a:close/>
              </a:path>
              <a:path w="9020810" h="5585459">
                <a:moveTo>
                  <a:pt x="8991597" y="5527548"/>
                </a:moveTo>
                <a:lnTo>
                  <a:pt x="8991597" y="57912"/>
                </a:lnTo>
                <a:lnTo>
                  <a:pt x="8964165" y="57912"/>
                </a:lnTo>
                <a:lnTo>
                  <a:pt x="8964165" y="5527548"/>
                </a:lnTo>
                <a:lnTo>
                  <a:pt x="8991597" y="5527548"/>
                </a:lnTo>
                <a:close/>
              </a:path>
              <a:path w="9020810" h="5585459">
                <a:moveTo>
                  <a:pt x="8991597" y="5585460"/>
                </a:moveTo>
                <a:lnTo>
                  <a:pt x="8991597" y="5527548"/>
                </a:lnTo>
                <a:lnTo>
                  <a:pt x="8964165" y="5556504"/>
                </a:lnTo>
                <a:lnTo>
                  <a:pt x="8964165" y="5585460"/>
                </a:lnTo>
                <a:lnTo>
                  <a:pt x="8991597" y="5585460"/>
                </a:lnTo>
                <a:close/>
              </a:path>
            </a:pathLst>
          </a:custGeom>
          <a:solidFill>
            <a:srgbClr val="6D6E70"/>
          </a:solidFill>
        </p:spPr>
        <p:txBody>
          <a:bodyPr wrap="square" lIns="0" tIns="0" rIns="0" bIns="0" rtlCol="0"/>
          <a:lstStyle/>
          <a:p/>
        </p:txBody>
      </p:sp>
      <p:sp>
        <p:nvSpPr>
          <p:cNvPr id="6" name="object 6"/>
          <p:cNvSpPr/>
          <p:nvPr/>
        </p:nvSpPr>
        <p:spPr>
          <a:xfrm>
            <a:off x="5068702" y="1949196"/>
            <a:ext cx="4285615" cy="867410"/>
          </a:xfrm>
          <a:custGeom>
            <a:avLst/>
            <a:gdLst/>
            <a:ahLst/>
            <a:cxnLst/>
            <a:rect l="l" t="t" r="r" b="b"/>
            <a:pathLst>
              <a:path w="4285615" h="867410">
                <a:moveTo>
                  <a:pt x="1708404" y="361188"/>
                </a:moveTo>
                <a:lnTo>
                  <a:pt x="1708404" y="144780"/>
                </a:lnTo>
                <a:lnTo>
                  <a:pt x="0" y="400812"/>
                </a:lnTo>
                <a:lnTo>
                  <a:pt x="1708404" y="361188"/>
                </a:lnTo>
                <a:close/>
              </a:path>
              <a:path w="4285615" h="867410">
                <a:moveTo>
                  <a:pt x="4285488" y="867156"/>
                </a:moveTo>
                <a:lnTo>
                  <a:pt x="4285488" y="0"/>
                </a:lnTo>
                <a:lnTo>
                  <a:pt x="1708404" y="0"/>
                </a:lnTo>
                <a:lnTo>
                  <a:pt x="1708404" y="867156"/>
                </a:lnTo>
                <a:lnTo>
                  <a:pt x="4285488" y="867156"/>
                </a:lnTo>
                <a:close/>
              </a:path>
            </a:pathLst>
          </a:custGeom>
          <a:solidFill>
            <a:srgbClr val="FEEDD1"/>
          </a:solidFill>
        </p:spPr>
        <p:txBody>
          <a:bodyPr wrap="square" lIns="0" tIns="0" rIns="0" bIns="0" rtlCol="0"/>
          <a:lstStyle/>
          <a:p/>
        </p:txBody>
      </p:sp>
      <p:sp>
        <p:nvSpPr>
          <p:cNvPr id="7" name="object 7"/>
          <p:cNvSpPr/>
          <p:nvPr/>
        </p:nvSpPr>
        <p:spPr>
          <a:xfrm>
            <a:off x="5054986" y="1937004"/>
            <a:ext cx="4311650" cy="891540"/>
          </a:xfrm>
          <a:custGeom>
            <a:avLst/>
            <a:gdLst/>
            <a:ahLst/>
            <a:cxnLst/>
            <a:rect l="l" t="t" r="r" b="b"/>
            <a:pathLst>
              <a:path w="4311650" h="891539">
                <a:moveTo>
                  <a:pt x="1719072" y="144780"/>
                </a:moveTo>
                <a:lnTo>
                  <a:pt x="12192" y="400812"/>
                </a:lnTo>
                <a:lnTo>
                  <a:pt x="4572" y="402336"/>
                </a:lnTo>
                <a:lnTo>
                  <a:pt x="0" y="408432"/>
                </a:lnTo>
                <a:lnTo>
                  <a:pt x="1524" y="414528"/>
                </a:lnTo>
                <a:lnTo>
                  <a:pt x="1524" y="422148"/>
                </a:lnTo>
                <a:lnTo>
                  <a:pt x="7620" y="426720"/>
                </a:lnTo>
                <a:lnTo>
                  <a:pt x="13716" y="426720"/>
                </a:lnTo>
                <a:lnTo>
                  <a:pt x="13716" y="400812"/>
                </a:lnTo>
                <a:lnTo>
                  <a:pt x="218647" y="396054"/>
                </a:lnTo>
                <a:lnTo>
                  <a:pt x="1708404" y="171461"/>
                </a:lnTo>
                <a:lnTo>
                  <a:pt x="1708404" y="156972"/>
                </a:lnTo>
                <a:lnTo>
                  <a:pt x="1719072" y="144780"/>
                </a:lnTo>
                <a:close/>
              </a:path>
              <a:path w="4311650" h="891539">
                <a:moveTo>
                  <a:pt x="218647" y="396054"/>
                </a:moveTo>
                <a:lnTo>
                  <a:pt x="13716" y="400812"/>
                </a:lnTo>
                <a:lnTo>
                  <a:pt x="15237" y="426683"/>
                </a:lnTo>
                <a:lnTo>
                  <a:pt x="15529" y="426676"/>
                </a:lnTo>
                <a:lnTo>
                  <a:pt x="218647" y="396054"/>
                </a:lnTo>
                <a:close/>
              </a:path>
              <a:path w="4311650" h="891539">
                <a:moveTo>
                  <a:pt x="15237" y="426683"/>
                </a:moveTo>
                <a:lnTo>
                  <a:pt x="13716" y="400812"/>
                </a:lnTo>
                <a:lnTo>
                  <a:pt x="13716" y="426720"/>
                </a:lnTo>
                <a:lnTo>
                  <a:pt x="15237" y="426683"/>
                </a:lnTo>
                <a:close/>
              </a:path>
              <a:path w="4311650" h="891539">
                <a:moveTo>
                  <a:pt x="1734312" y="865632"/>
                </a:moveTo>
                <a:lnTo>
                  <a:pt x="1734312" y="370332"/>
                </a:lnTo>
                <a:lnTo>
                  <a:pt x="1732788" y="367284"/>
                </a:lnTo>
                <a:lnTo>
                  <a:pt x="1728216" y="362712"/>
                </a:lnTo>
                <a:lnTo>
                  <a:pt x="1725168" y="361188"/>
                </a:lnTo>
                <a:lnTo>
                  <a:pt x="1719072" y="361223"/>
                </a:lnTo>
                <a:lnTo>
                  <a:pt x="218647" y="396054"/>
                </a:lnTo>
                <a:lnTo>
                  <a:pt x="15529" y="426676"/>
                </a:lnTo>
                <a:lnTo>
                  <a:pt x="1708404" y="385902"/>
                </a:lnTo>
                <a:lnTo>
                  <a:pt x="1708404" y="373380"/>
                </a:lnTo>
                <a:lnTo>
                  <a:pt x="1722120" y="385572"/>
                </a:lnTo>
                <a:lnTo>
                  <a:pt x="1722120" y="865632"/>
                </a:lnTo>
                <a:lnTo>
                  <a:pt x="1734312" y="865632"/>
                </a:lnTo>
                <a:close/>
              </a:path>
              <a:path w="4311650" h="891539">
                <a:moveTo>
                  <a:pt x="4311396" y="885444"/>
                </a:moveTo>
                <a:lnTo>
                  <a:pt x="4311396" y="6096"/>
                </a:lnTo>
                <a:lnTo>
                  <a:pt x="4305300" y="0"/>
                </a:lnTo>
                <a:lnTo>
                  <a:pt x="1714500" y="0"/>
                </a:lnTo>
                <a:lnTo>
                  <a:pt x="1708404" y="6096"/>
                </a:lnTo>
                <a:lnTo>
                  <a:pt x="1708404" y="146380"/>
                </a:lnTo>
                <a:lnTo>
                  <a:pt x="1719072" y="144780"/>
                </a:lnTo>
                <a:lnTo>
                  <a:pt x="1719072" y="169853"/>
                </a:lnTo>
                <a:lnTo>
                  <a:pt x="1722120" y="169393"/>
                </a:lnTo>
                <a:lnTo>
                  <a:pt x="1722120" y="25908"/>
                </a:lnTo>
                <a:lnTo>
                  <a:pt x="1734312" y="12192"/>
                </a:lnTo>
                <a:lnTo>
                  <a:pt x="1734312" y="25908"/>
                </a:lnTo>
                <a:lnTo>
                  <a:pt x="4285488" y="25908"/>
                </a:lnTo>
                <a:lnTo>
                  <a:pt x="4285488" y="12192"/>
                </a:lnTo>
                <a:lnTo>
                  <a:pt x="4299204" y="25908"/>
                </a:lnTo>
                <a:lnTo>
                  <a:pt x="4299204" y="891540"/>
                </a:lnTo>
                <a:lnTo>
                  <a:pt x="4305300" y="891540"/>
                </a:lnTo>
                <a:lnTo>
                  <a:pt x="4311396" y="885444"/>
                </a:lnTo>
                <a:close/>
              </a:path>
              <a:path w="4311650" h="891539">
                <a:moveTo>
                  <a:pt x="1719072" y="169853"/>
                </a:moveTo>
                <a:lnTo>
                  <a:pt x="1719072" y="144780"/>
                </a:lnTo>
                <a:lnTo>
                  <a:pt x="1708404" y="156972"/>
                </a:lnTo>
                <a:lnTo>
                  <a:pt x="1708404" y="171461"/>
                </a:lnTo>
                <a:lnTo>
                  <a:pt x="1719072" y="169853"/>
                </a:lnTo>
                <a:close/>
              </a:path>
              <a:path w="4311650" h="891539">
                <a:moveTo>
                  <a:pt x="1722120" y="385572"/>
                </a:moveTo>
                <a:lnTo>
                  <a:pt x="1708404" y="373380"/>
                </a:lnTo>
                <a:lnTo>
                  <a:pt x="1708404" y="385902"/>
                </a:lnTo>
                <a:lnTo>
                  <a:pt x="1722120" y="385572"/>
                </a:lnTo>
                <a:close/>
              </a:path>
              <a:path w="4311650" h="891539">
                <a:moveTo>
                  <a:pt x="1734312" y="891540"/>
                </a:moveTo>
                <a:lnTo>
                  <a:pt x="1734312" y="879348"/>
                </a:lnTo>
                <a:lnTo>
                  <a:pt x="1722120" y="865632"/>
                </a:lnTo>
                <a:lnTo>
                  <a:pt x="1722120" y="385572"/>
                </a:lnTo>
                <a:lnTo>
                  <a:pt x="1708404" y="385902"/>
                </a:lnTo>
                <a:lnTo>
                  <a:pt x="1708404" y="885444"/>
                </a:lnTo>
                <a:lnTo>
                  <a:pt x="1714500" y="891540"/>
                </a:lnTo>
                <a:lnTo>
                  <a:pt x="1734312" y="891540"/>
                </a:lnTo>
                <a:close/>
              </a:path>
              <a:path w="4311650" h="891539">
                <a:moveTo>
                  <a:pt x="1734312" y="25908"/>
                </a:moveTo>
                <a:lnTo>
                  <a:pt x="1734312" y="12192"/>
                </a:lnTo>
                <a:lnTo>
                  <a:pt x="1722120" y="25908"/>
                </a:lnTo>
                <a:lnTo>
                  <a:pt x="1734312" y="25908"/>
                </a:lnTo>
                <a:close/>
              </a:path>
              <a:path w="4311650" h="891539">
                <a:moveTo>
                  <a:pt x="1734312" y="163068"/>
                </a:moveTo>
                <a:lnTo>
                  <a:pt x="1734312" y="25908"/>
                </a:lnTo>
                <a:lnTo>
                  <a:pt x="1722120" y="25908"/>
                </a:lnTo>
                <a:lnTo>
                  <a:pt x="1722120" y="169393"/>
                </a:lnTo>
                <a:lnTo>
                  <a:pt x="1723644" y="169164"/>
                </a:lnTo>
                <a:lnTo>
                  <a:pt x="1729740" y="169164"/>
                </a:lnTo>
                <a:lnTo>
                  <a:pt x="1734312" y="163068"/>
                </a:lnTo>
                <a:close/>
              </a:path>
              <a:path w="4311650" h="891539">
                <a:moveTo>
                  <a:pt x="4299204" y="865632"/>
                </a:moveTo>
                <a:lnTo>
                  <a:pt x="1722120" y="865632"/>
                </a:lnTo>
                <a:lnTo>
                  <a:pt x="1734312" y="879348"/>
                </a:lnTo>
                <a:lnTo>
                  <a:pt x="1734312" y="891540"/>
                </a:lnTo>
                <a:lnTo>
                  <a:pt x="4285488" y="891540"/>
                </a:lnTo>
                <a:lnTo>
                  <a:pt x="4285488" y="879348"/>
                </a:lnTo>
                <a:lnTo>
                  <a:pt x="4299204" y="865632"/>
                </a:lnTo>
                <a:close/>
              </a:path>
              <a:path w="4311650" h="891539">
                <a:moveTo>
                  <a:pt x="4299204" y="25908"/>
                </a:moveTo>
                <a:lnTo>
                  <a:pt x="4285488" y="12192"/>
                </a:lnTo>
                <a:lnTo>
                  <a:pt x="4285488" y="25908"/>
                </a:lnTo>
                <a:lnTo>
                  <a:pt x="4299204" y="25908"/>
                </a:lnTo>
                <a:close/>
              </a:path>
              <a:path w="4311650" h="891539">
                <a:moveTo>
                  <a:pt x="4299204" y="865632"/>
                </a:moveTo>
                <a:lnTo>
                  <a:pt x="4299204" y="25908"/>
                </a:lnTo>
                <a:lnTo>
                  <a:pt x="4285488" y="25908"/>
                </a:lnTo>
                <a:lnTo>
                  <a:pt x="4285488" y="865632"/>
                </a:lnTo>
                <a:lnTo>
                  <a:pt x="4299204" y="865632"/>
                </a:lnTo>
                <a:close/>
              </a:path>
              <a:path w="4311650" h="891539">
                <a:moveTo>
                  <a:pt x="4299204" y="891540"/>
                </a:moveTo>
                <a:lnTo>
                  <a:pt x="4299204" y="865632"/>
                </a:lnTo>
                <a:lnTo>
                  <a:pt x="4285488" y="879348"/>
                </a:lnTo>
                <a:lnTo>
                  <a:pt x="4285488" y="891540"/>
                </a:lnTo>
                <a:lnTo>
                  <a:pt x="4299204" y="891540"/>
                </a:lnTo>
                <a:close/>
              </a:path>
            </a:pathLst>
          </a:custGeom>
          <a:solidFill>
            <a:srgbClr val="FF0000"/>
          </a:solidFill>
        </p:spPr>
        <p:txBody>
          <a:bodyPr wrap="square" lIns="0" tIns="0" rIns="0" bIns="0" rtlCol="0"/>
          <a:lstStyle/>
          <a:p/>
        </p:txBody>
      </p:sp>
      <p:sp>
        <p:nvSpPr>
          <p:cNvPr id="8" name="object 8"/>
          <p:cNvSpPr txBox="1"/>
          <p:nvPr/>
        </p:nvSpPr>
        <p:spPr>
          <a:xfrm>
            <a:off x="6989963" y="1942591"/>
            <a:ext cx="2148205" cy="848360"/>
          </a:xfrm>
          <a:prstGeom prst="rect">
            <a:avLst/>
          </a:prstGeom>
        </p:spPr>
        <p:txBody>
          <a:bodyPr wrap="square" lIns="0" tIns="12700" rIns="0" bIns="0" rtlCol="0" vert="horz">
            <a:spAutoFit/>
          </a:bodyPr>
          <a:lstStyle/>
          <a:p>
            <a:pPr algn="just" marL="12700" marR="5080" indent="127635">
              <a:lnSpc>
                <a:spcPct val="100000"/>
              </a:lnSpc>
              <a:spcBef>
                <a:spcPts val="100"/>
              </a:spcBef>
            </a:pPr>
            <a:r>
              <a:rPr dirty="0" sz="1800" spc="-5">
                <a:latin typeface="Calibri"/>
                <a:cs typeface="Calibri"/>
              </a:rPr>
              <a:t>Select </a:t>
            </a:r>
            <a:r>
              <a:rPr dirty="0" sz="1800" spc="-10">
                <a:latin typeface="Calibri"/>
                <a:cs typeface="Calibri"/>
              </a:rPr>
              <a:t>programming  </a:t>
            </a:r>
            <a:r>
              <a:rPr dirty="0" sz="1800" spc="-5">
                <a:latin typeface="Calibri"/>
                <a:cs typeface="Calibri"/>
              </a:rPr>
              <a:t>language Python 3.3  </a:t>
            </a:r>
            <a:r>
              <a:rPr dirty="0" sz="1800" spc="-10">
                <a:latin typeface="Calibri"/>
                <a:cs typeface="Calibri"/>
              </a:rPr>
              <a:t>from drop-down</a:t>
            </a:r>
            <a:r>
              <a:rPr dirty="0" sz="1800" spc="-35">
                <a:latin typeface="Calibri"/>
                <a:cs typeface="Calibri"/>
              </a:rPr>
              <a:t> </a:t>
            </a:r>
            <a:r>
              <a:rPr dirty="0" sz="1800">
                <a:latin typeface="Calibri"/>
                <a:cs typeface="Calibri"/>
              </a:rPr>
              <a:t>menu</a:t>
            </a:r>
            <a:endParaRPr sz="1800">
              <a:latin typeface="Calibri"/>
              <a:cs typeface="Calibri"/>
            </a:endParaRPr>
          </a:p>
        </p:txBody>
      </p:sp>
      <p:sp>
        <p:nvSpPr>
          <p:cNvPr id="9" name="object 9"/>
          <p:cNvSpPr/>
          <p:nvPr/>
        </p:nvSpPr>
        <p:spPr>
          <a:xfrm>
            <a:off x="1002673" y="2660904"/>
            <a:ext cx="3096895" cy="508000"/>
          </a:xfrm>
          <a:custGeom>
            <a:avLst/>
            <a:gdLst/>
            <a:ahLst/>
            <a:cxnLst/>
            <a:rect l="l" t="t" r="r" b="b"/>
            <a:pathLst>
              <a:path w="3096895" h="508000">
                <a:moveTo>
                  <a:pt x="2577081" y="507492"/>
                </a:moveTo>
                <a:lnTo>
                  <a:pt x="2577081" y="50292"/>
                </a:lnTo>
                <a:lnTo>
                  <a:pt x="0" y="50292"/>
                </a:lnTo>
                <a:lnTo>
                  <a:pt x="0" y="507492"/>
                </a:lnTo>
                <a:lnTo>
                  <a:pt x="2577081" y="507492"/>
                </a:lnTo>
                <a:close/>
              </a:path>
              <a:path w="3096895" h="508000">
                <a:moveTo>
                  <a:pt x="3096765" y="0"/>
                </a:moveTo>
                <a:lnTo>
                  <a:pt x="2577081" y="126492"/>
                </a:lnTo>
                <a:lnTo>
                  <a:pt x="2577081" y="240792"/>
                </a:lnTo>
                <a:lnTo>
                  <a:pt x="3096765" y="0"/>
                </a:lnTo>
                <a:close/>
              </a:path>
            </a:pathLst>
          </a:custGeom>
          <a:solidFill>
            <a:srgbClr val="FEEDD1"/>
          </a:solidFill>
        </p:spPr>
        <p:txBody>
          <a:bodyPr wrap="square" lIns="0" tIns="0" rIns="0" bIns="0" rtlCol="0"/>
          <a:lstStyle/>
          <a:p/>
        </p:txBody>
      </p:sp>
      <p:sp>
        <p:nvSpPr>
          <p:cNvPr id="10" name="object 10"/>
          <p:cNvSpPr/>
          <p:nvPr/>
        </p:nvSpPr>
        <p:spPr>
          <a:xfrm>
            <a:off x="990481" y="2645664"/>
            <a:ext cx="3122930" cy="536575"/>
          </a:xfrm>
          <a:custGeom>
            <a:avLst/>
            <a:gdLst/>
            <a:ahLst/>
            <a:cxnLst/>
            <a:rect l="l" t="t" r="r" b="b"/>
            <a:pathLst>
              <a:path w="3122929" h="536575">
                <a:moveTo>
                  <a:pt x="2602989" y="125410"/>
                </a:moveTo>
                <a:lnTo>
                  <a:pt x="2602989" y="59436"/>
                </a:lnTo>
                <a:lnTo>
                  <a:pt x="2596893" y="53340"/>
                </a:lnTo>
                <a:lnTo>
                  <a:pt x="6096" y="53340"/>
                </a:lnTo>
                <a:lnTo>
                  <a:pt x="0" y="59436"/>
                </a:lnTo>
                <a:lnTo>
                  <a:pt x="0" y="530352"/>
                </a:lnTo>
                <a:lnTo>
                  <a:pt x="6096" y="536448"/>
                </a:lnTo>
                <a:lnTo>
                  <a:pt x="12192" y="536448"/>
                </a:lnTo>
                <a:lnTo>
                  <a:pt x="12192" y="79248"/>
                </a:lnTo>
                <a:lnTo>
                  <a:pt x="25908" y="65532"/>
                </a:lnTo>
                <a:lnTo>
                  <a:pt x="25908" y="79248"/>
                </a:lnTo>
                <a:lnTo>
                  <a:pt x="2577081" y="79248"/>
                </a:lnTo>
                <a:lnTo>
                  <a:pt x="2577081" y="65532"/>
                </a:lnTo>
                <a:lnTo>
                  <a:pt x="2589273" y="79248"/>
                </a:lnTo>
                <a:lnTo>
                  <a:pt x="2589273" y="128789"/>
                </a:lnTo>
                <a:lnTo>
                  <a:pt x="2602989" y="125410"/>
                </a:lnTo>
                <a:close/>
              </a:path>
              <a:path w="3122929" h="536575">
                <a:moveTo>
                  <a:pt x="25908" y="79248"/>
                </a:moveTo>
                <a:lnTo>
                  <a:pt x="25908" y="65532"/>
                </a:lnTo>
                <a:lnTo>
                  <a:pt x="12192" y="79248"/>
                </a:lnTo>
                <a:lnTo>
                  <a:pt x="25908" y="79248"/>
                </a:lnTo>
                <a:close/>
              </a:path>
              <a:path w="3122929" h="536575">
                <a:moveTo>
                  <a:pt x="25908" y="510540"/>
                </a:moveTo>
                <a:lnTo>
                  <a:pt x="25908" y="79248"/>
                </a:lnTo>
                <a:lnTo>
                  <a:pt x="12192" y="79248"/>
                </a:lnTo>
                <a:lnTo>
                  <a:pt x="12192" y="510540"/>
                </a:lnTo>
                <a:lnTo>
                  <a:pt x="25908" y="510540"/>
                </a:lnTo>
                <a:close/>
              </a:path>
              <a:path w="3122929" h="536575">
                <a:moveTo>
                  <a:pt x="2589273" y="510540"/>
                </a:moveTo>
                <a:lnTo>
                  <a:pt x="12192" y="510540"/>
                </a:lnTo>
                <a:lnTo>
                  <a:pt x="25908" y="522732"/>
                </a:lnTo>
                <a:lnTo>
                  <a:pt x="25908" y="536448"/>
                </a:lnTo>
                <a:lnTo>
                  <a:pt x="2577081" y="536448"/>
                </a:lnTo>
                <a:lnTo>
                  <a:pt x="2577081" y="522732"/>
                </a:lnTo>
                <a:lnTo>
                  <a:pt x="2589273" y="510540"/>
                </a:lnTo>
                <a:close/>
              </a:path>
              <a:path w="3122929" h="536575">
                <a:moveTo>
                  <a:pt x="25908" y="536448"/>
                </a:moveTo>
                <a:lnTo>
                  <a:pt x="25908" y="522732"/>
                </a:lnTo>
                <a:lnTo>
                  <a:pt x="12192" y="510540"/>
                </a:lnTo>
                <a:lnTo>
                  <a:pt x="12192" y="536448"/>
                </a:lnTo>
                <a:lnTo>
                  <a:pt x="25908" y="536448"/>
                </a:lnTo>
                <a:close/>
              </a:path>
              <a:path w="3122929" h="536575">
                <a:moveTo>
                  <a:pt x="2589273" y="79248"/>
                </a:moveTo>
                <a:lnTo>
                  <a:pt x="2577081" y="65532"/>
                </a:lnTo>
                <a:lnTo>
                  <a:pt x="2577081" y="79248"/>
                </a:lnTo>
                <a:lnTo>
                  <a:pt x="2589273" y="79248"/>
                </a:lnTo>
                <a:close/>
              </a:path>
              <a:path w="3122929" h="536575">
                <a:moveTo>
                  <a:pt x="2589273" y="128789"/>
                </a:moveTo>
                <a:lnTo>
                  <a:pt x="2589273" y="79248"/>
                </a:lnTo>
                <a:lnTo>
                  <a:pt x="2577081" y="79248"/>
                </a:lnTo>
                <a:lnTo>
                  <a:pt x="2577081" y="146304"/>
                </a:lnTo>
                <a:lnTo>
                  <a:pt x="2578605" y="149352"/>
                </a:lnTo>
                <a:lnTo>
                  <a:pt x="2584701" y="155448"/>
                </a:lnTo>
                <a:lnTo>
                  <a:pt x="2586225" y="155448"/>
                </a:lnTo>
                <a:lnTo>
                  <a:pt x="2586225" y="129540"/>
                </a:lnTo>
                <a:lnTo>
                  <a:pt x="2589273" y="128789"/>
                </a:lnTo>
                <a:close/>
              </a:path>
              <a:path w="3122929" h="536575">
                <a:moveTo>
                  <a:pt x="3111537" y="27547"/>
                </a:moveTo>
                <a:lnTo>
                  <a:pt x="2984984" y="58721"/>
                </a:lnTo>
                <a:lnTo>
                  <a:pt x="2584701" y="245364"/>
                </a:lnTo>
                <a:lnTo>
                  <a:pt x="2580129" y="246888"/>
                </a:lnTo>
                <a:lnTo>
                  <a:pt x="2577081" y="251460"/>
                </a:lnTo>
                <a:lnTo>
                  <a:pt x="2577081" y="510540"/>
                </a:lnTo>
                <a:lnTo>
                  <a:pt x="2589273" y="510540"/>
                </a:lnTo>
                <a:lnTo>
                  <a:pt x="2589273" y="536448"/>
                </a:lnTo>
                <a:lnTo>
                  <a:pt x="2595369" y="536448"/>
                </a:lnTo>
                <a:lnTo>
                  <a:pt x="2595369" y="268224"/>
                </a:lnTo>
                <a:lnTo>
                  <a:pt x="2602989" y="256032"/>
                </a:lnTo>
                <a:lnTo>
                  <a:pt x="2602989" y="264670"/>
                </a:lnTo>
                <a:lnTo>
                  <a:pt x="3111537" y="27547"/>
                </a:lnTo>
                <a:close/>
              </a:path>
              <a:path w="3122929" h="536575">
                <a:moveTo>
                  <a:pt x="2589273" y="536448"/>
                </a:moveTo>
                <a:lnTo>
                  <a:pt x="2589273" y="510540"/>
                </a:lnTo>
                <a:lnTo>
                  <a:pt x="2577081" y="522732"/>
                </a:lnTo>
                <a:lnTo>
                  <a:pt x="2577081" y="536448"/>
                </a:lnTo>
                <a:lnTo>
                  <a:pt x="2589273" y="536448"/>
                </a:lnTo>
                <a:close/>
              </a:path>
              <a:path w="3122929" h="536575">
                <a:moveTo>
                  <a:pt x="3122673" y="16764"/>
                </a:moveTo>
                <a:lnTo>
                  <a:pt x="3119625" y="4572"/>
                </a:lnTo>
                <a:lnTo>
                  <a:pt x="3112005" y="0"/>
                </a:lnTo>
                <a:lnTo>
                  <a:pt x="3105909" y="1524"/>
                </a:lnTo>
                <a:lnTo>
                  <a:pt x="2586225" y="129540"/>
                </a:lnTo>
                <a:lnTo>
                  <a:pt x="2602989" y="141732"/>
                </a:lnTo>
                <a:lnTo>
                  <a:pt x="2602989" y="152820"/>
                </a:lnTo>
                <a:lnTo>
                  <a:pt x="2984984" y="58721"/>
                </a:lnTo>
                <a:lnTo>
                  <a:pt x="3104385" y="3048"/>
                </a:lnTo>
                <a:lnTo>
                  <a:pt x="3111977" y="27342"/>
                </a:lnTo>
                <a:lnTo>
                  <a:pt x="3115053" y="25908"/>
                </a:lnTo>
                <a:lnTo>
                  <a:pt x="3121149" y="22860"/>
                </a:lnTo>
                <a:lnTo>
                  <a:pt x="3122673" y="16764"/>
                </a:lnTo>
                <a:close/>
              </a:path>
              <a:path w="3122929" h="536575">
                <a:moveTo>
                  <a:pt x="2602989" y="152820"/>
                </a:moveTo>
                <a:lnTo>
                  <a:pt x="2602989" y="141732"/>
                </a:lnTo>
                <a:lnTo>
                  <a:pt x="2586225" y="129540"/>
                </a:lnTo>
                <a:lnTo>
                  <a:pt x="2586225" y="155448"/>
                </a:lnTo>
                <a:lnTo>
                  <a:pt x="2592321" y="155448"/>
                </a:lnTo>
                <a:lnTo>
                  <a:pt x="2602989" y="152820"/>
                </a:lnTo>
                <a:close/>
              </a:path>
              <a:path w="3122929" h="536575">
                <a:moveTo>
                  <a:pt x="2602989" y="264670"/>
                </a:moveTo>
                <a:lnTo>
                  <a:pt x="2602989" y="256032"/>
                </a:lnTo>
                <a:lnTo>
                  <a:pt x="2595369" y="268224"/>
                </a:lnTo>
                <a:lnTo>
                  <a:pt x="2602989" y="264670"/>
                </a:lnTo>
                <a:close/>
              </a:path>
              <a:path w="3122929" h="536575">
                <a:moveTo>
                  <a:pt x="2602989" y="530352"/>
                </a:moveTo>
                <a:lnTo>
                  <a:pt x="2602989" y="264670"/>
                </a:lnTo>
                <a:lnTo>
                  <a:pt x="2595369" y="268224"/>
                </a:lnTo>
                <a:lnTo>
                  <a:pt x="2595369" y="536448"/>
                </a:lnTo>
                <a:lnTo>
                  <a:pt x="2596893" y="536448"/>
                </a:lnTo>
                <a:lnTo>
                  <a:pt x="2602989" y="530352"/>
                </a:lnTo>
                <a:close/>
              </a:path>
              <a:path w="3122929" h="536575">
                <a:moveTo>
                  <a:pt x="3111977" y="27342"/>
                </a:moveTo>
                <a:lnTo>
                  <a:pt x="3104385" y="3048"/>
                </a:lnTo>
                <a:lnTo>
                  <a:pt x="2984984" y="58721"/>
                </a:lnTo>
                <a:lnTo>
                  <a:pt x="3111537" y="27547"/>
                </a:lnTo>
                <a:lnTo>
                  <a:pt x="3111977" y="27342"/>
                </a:lnTo>
                <a:close/>
              </a:path>
              <a:path w="3122929" h="536575">
                <a:moveTo>
                  <a:pt x="3112005" y="27432"/>
                </a:moveTo>
                <a:lnTo>
                  <a:pt x="3111537" y="27547"/>
                </a:lnTo>
                <a:lnTo>
                  <a:pt x="3112005" y="27432"/>
                </a:lnTo>
                <a:close/>
              </a:path>
            </a:pathLst>
          </a:custGeom>
          <a:solidFill>
            <a:srgbClr val="FF0000"/>
          </a:solidFill>
        </p:spPr>
        <p:txBody>
          <a:bodyPr wrap="square" lIns="0" tIns="0" rIns="0" bIns="0" rtlCol="0"/>
          <a:lstStyle/>
          <a:p/>
        </p:txBody>
      </p:sp>
      <p:sp>
        <p:nvSpPr>
          <p:cNvPr id="11" name="object 11"/>
          <p:cNvSpPr txBox="1"/>
          <p:nvPr/>
        </p:nvSpPr>
        <p:spPr>
          <a:xfrm>
            <a:off x="1293253" y="2774694"/>
            <a:ext cx="1995805" cy="299720"/>
          </a:xfrm>
          <a:prstGeom prst="rect">
            <a:avLst/>
          </a:prstGeom>
        </p:spPr>
        <p:txBody>
          <a:bodyPr wrap="square" lIns="0" tIns="12700" rIns="0" bIns="0" rtlCol="0" vert="horz">
            <a:spAutoFit/>
          </a:bodyPr>
          <a:lstStyle/>
          <a:p>
            <a:pPr marL="12700">
              <a:lnSpc>
                <a:spcPct val="100000"/>
              </a:lnSpc>
              <a:spcBef>
                <a:spcPts val="100"/>
              </a:spcBef>
            </a:pPr>
            <a:r>
              <a:rPr dirty="0" sz="1800" spc="-20">
                <a:latin typeface="Calibri"/>
                <a:cs typeface="Calibri"/>
              </a:rPr>
              <a:t>Write </a:t>
            </a:r>
            <a:r>
              <a:rPr dirty="0" sz="1800" spc="-10">
                <a:latin typeface="Calibri"/>
                <a:cs typeface="Calibri"/>
              </a:rPr>
              <a:t>your code</a:t>
            </a:r>
            <a:r>
              <a:rPr dirty="0" sz="1800" spc="0">
                <a:latin typeface="Calibri"/>
                <a:cs typeface="Calibri"/>
              </a:rPr>
              <a:t> </a:t>
            </a:r>
            <a:r>
              <a:rPr dirty="0" sz="1800" spc="-10">
                <a:latin typeface="Calibri"/>
                <a:cs typeface="Calibri"/>
              </a:rPr>
              <a:t>here</a:t>
            </a:r>
            <a:endParaRPr sz="1800">
              <a:latin typeface="Calibri"/>
              <a:cs typeface="Calibri"/>
            </a:endParaRPr>
          </a:p>
        </p:txBody>
      </p:sp>
      <p:sp>
        <p:nvSpPr>
          <p:cNvPr id="12" name="object 12"/>
          <p:cNvSpPr/>
          <p:nvPr/>
        </p:nvSpPr>
        <p:spPr>
          <a:xfrm>
            <a:off x="4855342" y="5829300"/>
            <a:ext cx="4825365" cy="588645"/>
          </a:xfrm>
          <a:custGeom>
            <a:avLst/>
            <a:gdLst/>
            <a:ahLst/>
            <a:cxnLst/>
            <a:rect l="l" t="t" r="r" b="b"/>
            <a:pathLst>
              <a:path w="4825365" h="588645">
                <a:moveTo>
                  <a:pt x="1921764" y="490728"/>
                </a:moveTo>
                <a:lnTo>
                  <a:pt x="1921764" y="344424"/>
                </a:lnTo>
                <a:lnTo>
                  <a:pt x="0" y="298704"/>
                </a:lnTo>
                <a:lnTo>
                  <a:pt x="1921764" y="490728"/>
                </a:lnTo>
                <a:close/>
              </a:path>
              <a:path w="4825365" h="588645">
                <a:moveTo>
                  <a:pt x="4824984" y="588264"/>
                </a:moveTo>
                <a:lnTo>
                  <a:pt x="4824984" y="0"/>
                </a:lnTo>
                <a:lnTo>
                  <a:pt x="1921764" y="0"/>
                </a:lnTo>
                <a:lnTo>
                  <a:pt x="1921764" y="588264"/>
                </a:lnTo>
                <a:lnTo>
                  <a:pt x="4824984" y="588264"/>
                </a:lnTo>
                <a:close/>
              </a:path>
            </a:pathLst>
          </a:custGeom>
          <a:solidFill>
            <a:srgbClr val="FEEDD1"/>
          </a:solidFill>
        </p:spPr>
        <p:txBody>
          <a:bodyPr wrap="square" lIns="0" tIns="0" rIns="0" bIns="0" rtlCol="0"/>
          <a:lstStyle/>
          <a:p/>
        </p:txBody>
      </p:sp>
      <p:sp>
        <p:nvSpPr>
          <p:cNvPr id="13" name="object 13"/>
          <p:cNvSpPr/>
          <p:nvPr/>
        </p:nvSpPr>
        <p:spPr>
          <a:xfrm>
            <a:off x="4843150" y="5817108"/>
            <a:ext cx="4851400" cy="614680"/>
          </a:xfrm>
          <a:custGeom>
            <a:avLst/>
            <a:gdLst/>
            <a:ahLst/>
            <a:cxnLst/>
            <a:rect l="l" t="t" r="r" b="b"/>
            <a:pathLst>
              <a:path w="4851400" h="614679">
                <a:moveTo>
                  <a:pt x="13713" y="298739"/>
                </a:moveTo>
                <a:lnTo>
                  <a:pt x="6096" y="298704"/>
                </a:lnTo>
                <a:lnTo>
                  <a:pt x="0" y="303276"/>
                </a:lnTo>
                <a:lnTo>
                  <a:pt x="0" y="316992"/>
                </a:lnTo>
                <a:lnTo>
                  <a:pt x="4572" y="323088"/>
                </a:lnTo>
                <a:lnTo>
                  <a:pt x="10668" y="324612"/>
                </a:lnTo>
                <a:lnTo>
                  <a:pt x="12192" y="324763"/>
                </a:lnTo>
                <a:lnTo>
                  <a:pt x="13713" y="298739"/>
                </a:lnTo>
                <a:close/>
              </a:path>
              <a:path w="4851400" h="614679">
                <a:moveTo>
                  <a:pt x="350708" y="332403"/>
                </a:moveTo>
                <a:lnTo>
                  <a:pt x="14171" y="298749"/>
                </a:lnTo>
                <a:lnTo>
                  <a:pt x="13713" y="298739"/>
                </a:lnTo>
                <a:lnTo>
                  <a:pt x="12192" y="324612"/>
                </a:lnTo>
                <a:lnTo>
                  <a:pt x="350708" y="332403"/>
                </a:lnTo>
                <a:close/>
              </a:path>
              <a:path w="4851400" h="614679">
                <a:moveTo>
                  <a:pt x="1946148" y="588264"/>
                </a:moveTo>
                <a:lnTo>
                  <a:pt x="1946148" y="496824"/>
                </a:lnTo>
                <a:lnTo>
                  <a:pt x="1941576" y="490728"/>
                </a:lnTo>
                <a:lnTo>
                  <a:pt x="1933956" y="490728"/>
                </a:lnTo>
                <a:lnTo>
                  <a:pt x="350708" y="332403"/>
                </a:lnTo>
                <a:lnTo>
                  <a:pt x="12192" y="324612"/>
                </a:lnTo>
                <a:lnTo>
                  <a:pt x="12192" y="324763"/>
                </a:lnTo>
                <a:lnTo>
                  <a:pt x="1920240" y="513903"/>
                </a:lnTo>
                <a:lnTo>
                  <a:pt x="1920240" y="502920"/>
                </a:lnTo>
                <a:lnTo>
                  <a:pt x="1932432" y="515112"/>
                </a:lnTo>
                <a:lnTo>
                  <a:pt x="1932432" y="614172"/>
                </a:lnTo>
                <a:lnTo>
                  <a:pt x="1933956" y="614172"/>
                </a:lnTo>
                <a:lnTo>
                  <a:pt x="1933956" y="588264"/>
                </a:lnTo>
                <a:lnTo>
                  <a:pt x="1946148" y="588264"/>
                </a:lnTo>
                <a:close/>
              </a:path>
              <a:path w="4851400" h="614679">
                <a:moveTo>
                  <a:pt x="1933956" y="342900"/>
                </a:moveTo>
                <a:lnTo>
                  <a:pt x="14171" y="298749"/>
                </a:lnTo>
                <a:lnTo>
                  <a:pt x="350708" y="332403"/>
                </a:lnTo>
                <a:lnTo>
                  <a:pt x="1920240" y="368527"/>
                </a:lnTo>
                <a:lnTo>
                  <a:pt x="1920240" y="356616"/>
                </a:lnTo>
                <a:lnTo>
                  <a:pt x="1933956" y="342900"/>
                </a:lnTo>
                <a:close/>
              </a:path>
              <a:path w="4851400" h="614679">
                <a:moveTo>
                  <a:pt x="4850892" y="608076"/>
                </a:moveTo>
                <a:lnTo>
                  <a:pt x="4850892" y="6096"/>
                </a:lnTo>
                <a:lnTo>
                  <a:pt x="4844796" y="0"/>
                </a:lnTo>
                <a:lnTo>
                  <a:pt x="1926336" y="0"/>
                </a:lnTo>
                <a:lnTo>
                  <a:pt x="1920240" y="6096"/>
                </a:lnTo>
                <a:lnTo>
                  <a:pt x="1920240" y="342584"/>
                </a:lnTo>
                <a:lnTo>
                  <a:pt x="1933956" y="342900"/>
                </a:lnTo>
                <a:lnTo>
                  <a:pt x="1933956" y="25908"/>
                </a:lnTo>
                <a:lnTo>
                  <a:pt x="1946148" y="12192"/>
                </a:lnTo>
                <a:lnTo>
                  <a:pt x="1946148" y="25908"/>
                </a:lnTo>
                <a:lnTo>
                  <a:pt x="4824984" y="25908"/>
                </a:lnTo>
                <a:lnTo>
                  <a:pt x="4824984" y="12192"/>
                </a:lnTo>
                <a:lnTo>
                  <a:pt x="4837176" y="25908"/>
                </a:lnTo>
                <a:lnTo>
                  <a:pt x="4837176" y="614172"/>
                </a:lnTo>
                <a:lnTo>
                  <a:pt x="4844796" y="614172"/>
                </a:lnTo>
                <a:lnTo>
                  <a:pt x="4850892" y="608076"/>
                </a:lnTo>
                <a:close/>
              </a:path>
              <a:path w="4851400" h="614679">
                <a:moveTo>
                  <a:pt x="1946148" y="359664"/>
                </a:moveTo>
                <a:lnTo>
                  <a:pt x="1946148" y="25908"/>
                </a:lnTo>
                <a:lnTo>
                  <a:pt x="1933956" y="25908"/>
                </a:lnTo>
                <a:lnTo>
                  <a:pt x="1933956" y="342900"/>
                </a:lnTo>
                <a:lnTo>
                  <a:pt x="1920240" y="356616"/>
                </a:lnTo>
                <a:lnTo>
                  <a:pt x="1920240" y="368527"/>
                </a:lnTo>
                <a:lnTo>
                  <a:pt x="1932432" y="368808"/>
                </a:lnTo>
                <a:lnTo>
                  <a:pt x="1937004" y="368808"/>
                </a:lnTo>
                <a:lnTo>
                  <a:pt x="1940052" y="367284"/>
                </a:lnTo>
                <a:lnTo>
                  <a:pt x="1944624" y="362712"/>
                </a:lnTo>
                <a:lnTo>
                  <a:pt x="1946148" y="359664"/>
                </a:lnTo>
                <a:close/>
              </a:path>
              <a:path w="4851400" h="614679">
                <a:moveTo>
                  <a:pt x="1932432" y="515112"/>
                </a:moveTo>
                <a:lnTo>
                  <a:pt x="1920240" y="502920"/>
                </a:lnTo>
                <a:lnTo>
                  <a:pt x="1920240" y="513903"/>
                </a:lnTo>
                <a:lnTo>
                  <a:pt x="1932432" y="515112"/>
                </a:lnTo>
                <a:close/>
              </a:path>
              <a:path w="4851400" h="614679">
                <a:moveTo>
                  <a:pt x="1932432" y="614172"/>
                </a:moveTo>
                <a:lnTo>
                  <a:pt x="1932432" y="515112"/>
                </a:lnTo>
                <a:lnTo>
                  <a:pt x="1920240" y="513903"/>
                </a:lnTo>
                <a:lnTo>
                  <a:pt x="1920240" y="608076"/>
                </a:lnTo>
                <a:lnTo>
                  <a:pt x="1926336" y="614172"/>
                </a:lnTo>
                <a:lnTo>
                  <a:pt x="1932432" y="614172"/>
                </a:lnTo>
                <a:close/>
              </a:path>
              <a:path w="4851400" h="614679">
                <a:moveTo>
                  <a:pt x="1946148" y="25908"/>
                </a:moveTo>
                <a:lnTo>
                  <a:pt x="1946148" y="12192"/>
                </a:lnTo>
                <a:lnTo>
                  <a:pt x="1933956" y="25908"/>
                </a:lnTo>
                <a:lnTo>
                  <a:pt x="1946148" y="25908"/>
                </a:lnTo>
                <a:close/>
              </a:path>
              <a:path w="4851400" h="614679">
                <a:moveTo>
                  <a:pt x="4837176" y="588264"/>
                </a:moveTo>
                <a:lnTo>
                  <a:pt x="1933956" y="588264"/>
                </a:lnTo>
                <a:lnTo>
                  <a:pt x="1946148" y="600456"/>
                </a:lnTo>
                <a:lnTo>
                  <a:pt x="1946148" y="614172"/>
                </a:lnTo>
                <a:lnTo>
                  <a:pt x="4824984" y="614172"/>
                </a:lnTo>
                <a:lnTo>
                  <a:pt x="4824984" y="600456"/>
                </a:lnTo>
                <a:lnTo>
                  <a:pt x="4837176" y="588264"/>
                </a:lnTo>
                <a:close/>
              </a:path>
              <a:path w="4851400" h="614679">
                <a:moveTo>
                  <a:pt x="1946148" y="614172"/>
                </a:moveTo>
                <a:lnTo>
                  <a:pt x="1946148" y="600456"/>
                </a:lnTo>
                <a:lnTo>
                  <a:pt x="1933956" y="588264"/>
                </a:lnTo>
                <a:lnTo>
                  <a:pt x="1933956" y="614172"/>
                </a:lnTo>
                <a:lnTo>
                  <a:pt x="1946148" y="614172"/>
                </a:lnTo>
                <a:close/>
              </a:path>
              <a:path w="4851400" h="614679">
                <a:moveTo>
                  <a:pt x="4837176" y="25908"/>
                </a:moveTo>
                <a:lnTo>
                  <a:pt x="4824984" y="12192"/>
                </a:lnTo>
                <a:lnTo>
                  <a:pt x="4824984" y="25908"/>
                </a:lnTo>
                <a:lnTo>
                  <a:pt x="4837176" y="25908"/>
                </a:lnTo>
                <a:close/>
              </a:path>
              <a:path w="4851400" h="614679">
                <a:moveTo>
                  <a:pt x="4837176" y="588264"/>
                </a:moveTo>
                <a:lnTo>
                  <a:pt x="4837176" y="25908"/>
                </a:lnTo>
                <a:lnTo>
                  <a:pt x="4824984" y="25908"/>
                </a:lnTo>
                <a:lnTo>
                  <a:pt x="4824984" y="588264"/>
                </a:lnTo>
                <a:lnTo>
                  <a:pt x="4837176" y="588264"/>
                </a:lnTo>
                <a:close/>
              </a:path>
              <a:path w="4851400" h="614679">
                <a:moveTo>
                  <a:pt x="4837176" y="614172"/>
                </a:moveTo>
                <a:lnTo>
                  <a:pt x="4837176" y="588264"/>
                </a:lnTo>
                <a:lnTo>
                  <a:pt x="4824984" y="600456"/>
                </a:lnTo>
                <a:lnTo>
                  <a:pt x="4824984" y="614172"/>
                </a:lnTo>
                <a:lnTo>
                  <a:pt x="4837176" y="614172"/>
                </a:lnTo>
                <a:close/>
              </a:path>
            </a:pathLst>
          </a:custGeom>
          <a:solidFill>
            <a:srgbClr val="FF0000"/>
          </a:solidFill>
        </p:spPr>
        <p:txBody>
          <a:bodyPr wrap="square" lIns="0" tIns="0" rIns="0" bIns="0" rtlCol="0"/>
          <a:lstStyle/>
          <a:p/>
        </p:txBody>
      </p:sp>
      <p:sp>
        <p:nvSpPr>
          <p:cNvPr id="14" name="object 14"/>
          <p:cNvSpPr txBox="1"/>
          <p:nvPr/>
        </p:nvSpPr>
        <p:spPr>
          <a:xfrm>
            <a:off x="6971675" y="5821169"/>
            <a:ext cx="2561590" cy="574040"/>
          </a:xfrm>
          <a:prstGeom prst="rect">
            <a:avLst/>
          </a:prstGeom>
        </p:spPr>
        <p:txBody>
          <a:bodyPr wrap="square" lIns="0" tIns="12700" rIns="0" bIns="0" rtlCol="0" vert="horz">
            <a:spAutoFit/>
          </a:bodyPr>
          <a:lstStyle/>
          <a:p>
            <a:pPr marL="254635" marR="5080" indent="-242570">
              <a:lnSpc>
                <a:spcPct val="100000"/>
              </a:lnSpc>
              <a:spcBef>
                <a:spcPts val="100"/>
              </a:spcBef>
            </a:pPr>
            <a:r>
              <a:rPr dirty="0" sz="1800" spc="-10">
                <a:latin typeface="Calibri"/>
                <a:cs typeface="Calibri"/>
              </a:rPr>
              <a:t>Click </a:t>
            </a:r>
            <a:r>
              <a:rPr dirty="0" sz="1800" spc="-5">
                <a:latin typeface="Calibri"/>
                <a:cs typeface="Calibri"/>
              </a:rPr>
              <a:t>on </a:t>
            </a:r>
            <a:r>
              <a:rPr dirty="0" sz="1800" spc="-10">
                <a:latin typeface="Calibri"/>
                <a:cs typeface="Calibri"/>
              </a:rPr>
              <a:t>Visualize </a:t>
            </a:r>
            <a:r>
              <a:rPr dirty="0" sz="1800" spc="-15">
                <a:latin typeface="Calibri"/>
                <a:cs typeface="Calibri"/>
              </a:rPr>
              <a:t>execution  </a:t>
            </a:r>
            <a:r>
              <a:rPr dirty="0" sz="1800" spc="-10">
                <a:latin typeface="Calibri"/>
                <a:cs typeface="Calibri"/>
              </a:rPr>
              <a:t>to visualize your</a:t>
            </a:r>
            <a:r>
              <a:rPr dirty="0" sz="1800" spc="0">
                <a:latin typeface="Calibri"/>
                <a:cs typeface="Calibri"/>
              </a:rPr>
              <a:t> </a:t>
            </a:r>
            <a:r>
              <a:rPr dirty="0" sz="1800" spc="-10">
                <a:latin typeface="Calibri"/>
                <a:cs typeface="Calibri"/>
              </a:rPr>
              <a:t>code</a:t>
            </a:r>
            <a:endParaRPr sz="1800">
              <a:latin typeface="Calibri"/>
              <a:cs typeface="Calibri"/>
            </a:endParaRPr>
          </a:p>
        </p:txBody>
      </p:sp>
      <p:sp>
        <p:nvSpPr>
          <p:cNvPr id="15" name="object 15"/>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5175885" cy="452120"/>
          </a:xfrm>
          <a:prstGeom prst="rect"/>
        </p:spPr>
        <p:txBody>
          <a:bodyPr wrap="square" lIns="0" tIns="12065" rIns="0" bIns="0" rtlCol="0" vert="horz">
            <a:spAutoFit/>
          </a:bodyPr>
          <a:lstStyle/>
          <a:p>
            <a:pPr marL="12700">
              <a:lnSpc>
                <a:spcPct val="100000"/>
              </a:lnSpc>
              <a:spcBef>
                <a:spcPts val="95"/>
              </a:spcBef>
            </a:pPr>
            <a:r>
              <a:rPr dirty="0" spc="-5"/>
              <a:t>Introduction to </a:t>
            </a:r>
            <a:r>
              <a:rPr dirty="0" spc="-15"/>
              <a:t>Python</a:t>
            </a:r>
            <a:r>
              <a:rPr dirty="0" spc="50"/>
              <a:t> </a:t>
            </a:r>
            <a:r>
              <a:rPr dirty="0" spc="-40"/>
              <a:t>Tutor…</a:t>
            </a:r>
          </a:p>
        </p:txBody>
      </p:sp>
      <p:sp>
        <p:nvSpPr>
          <p:cNvPr id="4" name="object 4"/>
          <p:cNvSpPr/>
          <p:nvPr/>
        </p:nvSpPr>
        <p:spPr>
          <a:xfrm>
            <a:off x="1007243" y="1252728"/>
            <a:ext cx="8311895" cy="5458967"/>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949333" y="1196340"/>
            <a:ext cx="8427720" cy="5573395"/>
          </a:xfrm>
          <a:custGeom>
            <a:avLst/>
            <a:gdLst/>
            <a:ahLst/>
            <a:cxnLst/>
            <a:rect l="l" t="t" r="r" b="b"/>
            <a:pathLst>
              <a:path w="8427720" h="5573395">
                <a:moveTo>
                  <a:pt x="8427717" y="5544312"/>
                </a:moveTo>
                <a:lnTo>
                  <a:pt x="8427717" y="27432"/>
                </a:lnTo>
                <a:lnTo>
                  <a:pt x="8425335" y="16716"/>
                </a:lnTo>
                <a:lnTo>
                  <a:pt x="8418954" y="8001"/>
                </a:lnTo>
                <a:lnTo>
                  <a:pt x="8409714" y="2143"/>
                </a:lnTo>
                <a:lnTo>
                  <a:pt x="8398761" y="0"/>
                </a:lnTo>
                <a:lnTo>
                  <a:pt x="28956" y="0"/>
                </a:lnTo>
                <a:lnTo>
                  <a:pt x="18002" y="2143"/>
                </a:lnTo>
                <a:lnTo>
                  <a:pt x="8763" y="8001"/>
                </a:lnTo>
                <a:lnTo>
                  <a:pt x="2381" y="16716"/>
                </a:lnTo>
                <a:lnTo>
                  <a:pt x="0" y="27432"/>
                </a:lnTo>
                <a:lnTo>
                  <a:pt x="0" y="5544312"/>
                </a:lnTo>
                <a:lnTo>
                  <a:pt x="2381" y="5555265"/>
                </a:lnTo>
                <a:lnTo>
                  <a:pt x="8763" y="5564505"/>
                </a:lnTo>
                <a:lnTo>
                  <a:pt x="18002" y="5570886"/>
                </a:lnTo>
                <a:lnTo>
                  <a:pt x="28956" y="5573268"/>
                </a:lnTo>
                <a:lnTo>
                  <a:pt x="28956" y="56388"/>
                </a:lnTo>
                <a:lnTo>
                  <a:pt x="57912" y="27432"/>
                </a:lnTo>
                <a:lnTo>
                  <a:pt x="57912" y="56388"/>
                </a:lnTo>
                <a:lnTo>
                  <a:pt x="8369805" y="56388"/>
                </a:lnTo>
                <a:lnTo>
                  <a:pt x="8369805" y="27432"/>
                </a:lnTo>
                <a:lnTo>
                  <a:pt x="8398761" y="56388"/>
                </a:lnTo>
                <a:lnTo>
                  <a:pt x="8398761" y="5573268"/>
                </a:lnTo>
                <a:lnTo>
                  <a:pt x="8409714" y="5570886"/>
                </a:lnTo>
                <a:lnTo>
                  <a:pt x="8418954" y="5564505"/>
                </a:lnTo>
                <a:lnTo>
                  <a:pt x="8425335" y="5555265"/>
                </a:lnTo>
                <a:lnTo>
                  <a:pt x="8427717" y="5544312"/>
                </a:lnTo>
                <a:close/>
              </a:path>
              <a:path w="8427720" h="5573395">
                <a:moveTo>
                  <a:pt x="57912" y="56388"/>
                </a:moveTo>
                <a:lnTo>
                  <a:pt x="57912" y="27432"/>
                </a:lnTo>
                <a:lnTo>
                  <a:pt x="28956" y="56388"/>
                </a:lnTo>
                <a:lnTo>
                  <a:pt x="57912" y="56388"/>
                </a:lnTo>
                <a:close/>
              </a:path>
              <a:path w="8427720" h="5573395">
                <a:moveTo>
                  <a:pt x="57912" y="5515356"/>
                </a:moveTo>
                <a:lnTo>
                  <a:pt x="57912" y="56388"/>
                </a:lnTo>
                <a:lnTo>
                  <a:pt x="28956" y="56388"/>
                </a:lnTo>
                <a:lnTo>
                  <a:pt x="28956" y="5515356"/>
                </a:lnTo>
                <a:lnTo>
                  <a:pt x="57912" y="5515356"/>
                </a:lnTo>
                <a:close/>
              </a:path>
              <a:path w="8427720" h="5573395">
                <a:moveTo>
                  <a:pt x="8398761" y="5515356"/>
                </a:moveTo>
                <a:lnTo>
                  <a:pt x="28956" y="5515356"/>
                </a:lnTo>
                <a:lnTo>
                  <a:pt x="57912" y="5544312"/>
                </a:lnTo>
                <a:lnTo>
                  <a:pt x="57912" y="5573268"/>
                </a:lnTo>
                <a:lnTo>
                  <a:pt x="8369805" y="5573268"/>
                </a:lnTo>
                <a:lnTo>
                  <a:pt x="8369805" y="5544312"/>
                </a:lnTo>
                <a:lnTo>
                  <a:pt x="8398761" y="5515356"/>
                </a:lnTo>
                <a:close/>
              </a:path>
              <a:path w="8427720" h="5573395">
                <a:moveTo>
                  <a:pt x="57912" y="5573268"/>
                </a:moveTo>
                <a:lnTo>
                  <a:pt x="57912" y="5544312"/>
                </a:lnTo>
                <a:lnTo>
                  <a:pt x="28956" y="5515356"/>
                </a:lnTo>
                <a:lnTo>
                  <a:pt x="28956" y="5573268"/>
                </a:lnTo>
                <a:lnTo>
                  <a:pt x="57912" y="5573268"/>
                </a:lnTo>
                <a:close/>
              </a:path>
              <a:path w="8427720" h="5573395">
                <a:moveTo>
                  <a:pt x="8398761" y="56388"/>
                </a:moveTo>
                <a:lnTo>
                  <a:pt x="8369805" y="27432"/>
                </a:lnTo>
                <a:lnTo>
                  <a:pt x="8369805" y="56388"/>
                </a:lnTo>
                <a:lnTo>
                  <a:pt x="8398761" y="56388"/>
                </a:lnTo>
                <a:close/>
              </a:path>
              <a:path w="8427720" h="5573395">
                <a:moveTo>
                  <a:pt x="8398761" y="5515356"/>
                </a:moveTo>
                <a:lnTo>
                  <a:pt x="8398761" y="56388"/>
                </a:lnTo>
                <a:lnTo>
                  <a:pt x="8369805" y="56388"/>
                </a:lnTo>
                <a:lnTo>
                  <a:pt x="8369805" y="5515356"/>
                </a:lnTo>
                <a:lnTo>
                  <a:pt x="8398761" y="5515356"/>
                </a:lnTo>
                <a:close/>
              </a:path>
              <a:path w="8427720" h="5573395">
                <a:moveTo>
                  <a:pt x="8398761" y="5573268"/>
                </a:moveTo>
                <a:lnTo>
                  <a:pt x="8398761" y="5515356"/>
                </a:lnTo>
                <a:lnTo>
                  <a:pt x="8369805" y="5544312"/>
                </a:lnTo>
                <a:lnTo>
                  <a:pt x="8369805" y="5573268"/>
                </a:lnTo>
                <a:lnTo>
                  <a:pt x="8398761" y="5573268"/>
                </a:lnTo>
                <a:close/>
              </a:path>
            </a:pathLst>
          </a:custGeom>
          <a:solidFill>
            <a:srgbClr val="6D6E70"/>
          </a:solidFill>
        </p:spPr>
        <p:txBody>
          <a:bodyPr wrap="square" lIns="0" tIns="0" rIns="0" bIns="0" rtlCol="0"/>
          <a:lstStyle/>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8</a:t>
            </a:r>
            <a:r>
              <a:rPr dirty="0" sz="1000" spc="-5" b="1">
                <a:solidFill>
                  <a:srgbClr val="6C6D70"/>
                </a:solidFill>
                <a:latin typeface="Arial"/>
                <a:cs typeface="Arial"/>
              </a:rPr>
              <a:t>8</a:t>
            </a:r>
            <a:endParaRPr sz="1000">
              <a:latin typeface="Arial"/>
              <a:cs typeface="Arial"/>
            </a:endParaRPr>
          </a:p>
        </p:txBody>
      </p:sp>
      <p:sp>
        <p:nvSpPr>
          <p:cNvPr id="7" name="object 7"/>
          <p:cNvSpPr/>
          <p:nvPr/>
        </p:nvSpPr>
        <p:spPr>
          <a:xfrm>
            <a:off x="4146682" y="5132832"/>
            <a:ext cx="4462780" cy="1188720"/>
          </a:xfrm>
          <a:custGeom>
            <a:avLst/>
            <a:gdLst/>
            <a:ahLst/>
            <a:cxnLst/>
            <a:rect l="l" t="t" r="r" b="b"/>
            <a:pathLst>
              <a:path w="4462780" h="1188720">
                <a:moveTo>
                  <a:pt x="1885188" y="682752"/>
                </a:moveTo>
                <a:lnTo>
                  <a:pt x="1885188" y="466344"/>
                </a:lnTo>
                <a:lnTo>
                  <a:pt x="0" y="0"/>
                </a:lnTo>
                <a:lnTo>
                  <a:pt x="1885188" y="682752"/>
                </a:lnTo>
                <a:close/>
              </a:path>
              <a:path w="4462780" h="1188720">
                <a:moveTo>
                  <a:pt x="4462272" y="1188720"/>
                </a:moveTo>
                <a:lnTo>
                  <a:pt x="4462272" y="321564"/>
                </a:lnTo>
                <a:lnTo>
                  <a:pt x="1885188" y="321564"/>
                </a:lnTo>
                <a:lnTo>
                  <a:pt x="1885188" y="1188720"/>
                </a:lnTo>
                <a:lnTo>
                  <a:pt x="4462272" y="1188720"/>
                </a:lnTo>
                <a:close/>
              </a:path>
            </a:pathLst>
          </a:custGeom>
          <a:solidFill>
            <a:srgbClr val="FEEDD1"/>
          </a:solidFill>
        </p:spPr>
        <p:txBody>
          <a:bodyPr wrap="square" lIns="0" tIns="0" rIns="0" bIns="0" rtlCol="0"/>
          <a:lstStyle/>
          <a:p/>
        </p:txBody>
      </p:sp>
      <p:sp>
        <p:nvSpPr>
          <p:cNvPr id="8" name="object 8"/>
          <p:cNvSpPr/>
          <p:nvPr/>
        </p:nvSpPr>
        <p:spPr>
          <a:xfrm>
            <a:off x="4132966" y="5119116"/>
            <a:ext cx="4490085" cy="1214755"/>
          </a:xfrm>
          <a:custGeom>
            <a:avLst/>
            <a:gdLst/>
            <a:ahLst/>
            <a:cxnLst/>
            <a:rect l="l" t="t" r="r" b="b"/>
            <a:pathLst>
              <a:path w="4490084" h="1214754">
                <a:moveTo>
                  <a:pt x="18178" y="1873"/>
                </a:moveTo>
                <a:lnTo>
                  <a:pt x="10668" y="0"/>
                </a:lnTo>
                <a:lnTo>
                  <a:pt x="4572" y="3048"/>
                </a:lnTo>
                <a:lnTo>
                  <a:pt x="3048" y="9144"/>
                </a:lnTo>
                <a:lnTo>
                  <a:pt x="0" y="16764"/>
                </a:lnTo>
                <a:lnTo>
                  <a:pt x="3048" y="22860"/>
                </a:lnTo>
                <a:lnTo>
                  <a:pt x="10668" y="25908"/>
                </a:lnTo>
                <a:lnTo>
                  <a:pt x="18178" y="1873"/>
                </a:lnTo>
                <a:close/>
              </a:path>
              <a:path w="4490084" h="1214754">
                <a:moveTo>
                  <a:pt x="247124" y="84400"/>
                </a:moveTo>
                <a:lnTo>
                  <a:pt x="21572" y="2713"/>
                </a:lnTo>
                <a:lnTo>
                  <a:pt x="18178" y="1873"/>
                </a:lnTo>
                <a:lnTo>
                  <a:pt x="10668" y="25908"/>
                </a:lnTo>
                <a:lnTo>
                  <a:pt x="247124" y="84400"/>
                </a:lnTo>
                <a:close/>
              </a:path>
              <a:path w="4490084" h="1214754">
                <a:moveTo>
                  <a:pt x="1912620" y="1188720"/>
                </a:moveTo>
                <a:lnTo>
                  <a:pt x="1912620" y="691896"/>
                </a:lnTo>
                <a:lnTo>
                  <a:pt x="247124" y="84400"/>
                </a:lnTo>
                <a:lnTo>
                  <a:pt x="10668" y="25908"/>
                </a:lnTo>
                <a:lnTo>
                  <a:pt x="1886712" y="705348"/>
                </a:lnTo>
                <a:lnTo>
                  <a:pt x="1886712" y="696468"/>
                </a:lnTo>
                <a:lnTo>
                  <a:pt x="1895856" y="708660"/>
                </a:lnTo>
                <a:lnTo>
                  <a:pt x="1895856" y="1214628"/>
                </a:lnTo>
                <a:lnTo>
                  <a:pt x="1898904" y="1214628"/>
                </a:lnTo>
                <a:lnTo>
                  <a:pt x="1898904" y="1188720"/>
                </a:lnTo>
                <a:lnTo>
                  <a:pt x="1912620" y="1188720"/>
                </a:lnTo>
                <a:close/>
              </a:path>
              <a:path w="4490084" h="1214754">
                <a:moveTo>
                  <a:pt x="21572" y="2713"/>
                </a:moveTo>
                <a:lnTo>
                  <a:pt x="18288" y="1524"/>
                </a:lnTo>
                <a:lnTo>
                  <a:pt x="18178" y="1873"/>
                </a:lnTo>
                <a:lnTo>
                  <a:pt x="21572" y="2713"/>
                </a:lnTo>
                <a:close/>
              </a:path>
              <a:path w="4490084" h="1214754">
                <a:moveTo>
                  <a:pt x="1901952" y="467868"/>
                </a:moveTo>
                <a:lnTo>
                  <a:pt x="21572" y="2713"/>
                </a:lnTo>
                <a:lnTo>
                  <a:pt x="247124" y="84400"/>
                </a:lnTo>
                <a:lnTo>
                  <a:pt x="1886712" y="489990"/>
                </a:lnTo>
                <a:lnTo>
                  <a:pt x="1886712" y="480060"/>
                </a:lnTo>
                <a:lnTo>
                  <a:pt x="1901952" y="467868"/>
                </a:lnTo>
                <a:close/>
              </a:path>
              <a:path w="4490084" h="1214754">
                <a:moveTo>
                  <a:pt x="4489704" y="1208532"/>
                </a:moveTo>
                <a:lnTo>
                  <a:pt x="4489704" y="329184"/>
                </a:lnTo>
                <a:lnTo>
                  <a:pt x="4483608" y="323088"/>
                </a:lnTo>
                <a:lnTo>
                  <a:pt x="1892808" y="323088"/>
                </a:lnTo>
                <a:lnTo>
                  <a:pt x="1886712" y="329184"/>
                </a:lnTo>
                <a:lnTo>
                  <a:pt x="1886712" y="464098"/>
                </a:lnTo>
                <a:lnTo>
                  <a:pt x="1898904" y="467114"/>
                </a:lnTo>
                <a:lnTo>
                  <a:pt x="1898904" y="348996"/>
                </a:lnTo>
                <a:lnTo>
                  <a:pt x="1912620" y="335280"/>
                </a:lnTo>
                <a:lnTo>
                  <a:pt x="1912620" y="348996"/>
                </a:lnTo>
                <a:lnTo>
                  <a:pt x="4463796" y="348996"/>
                </a:lnTo>
                <a:lnTo>
                  <a:pt x="4463796" y="335280"/>
                </a:lnTo>
                <a:lnTo>
                  <a:pt x="4475988" y="348996"/>
                </a:lnTo>
                <a:lnTo>
                  <a:pt x="4475988" y="1214628"/>
                </a:lnTo>
                <a:lnTo>
                  <a:pt x="4483608" y="1214628"/>
                </a:lnTo>
                <a:lnTo>
                  <a:pt x="4489704" y="1208532"/>
                </a:lnTo>
                <a:close/>
              </a:path>
              <a:path w="4490084" h="1214754">
                <a:moveTo>
                  <a:pt x="1901952" y="493268"/>
                </a:moveTo>
                <a:lnTo>
                  <a:pt x="1901952" y="467868"/>
                </a:lnTo>
                <a:lnTo>
                  <a:pt x="1886712" y="480060"/>
                </a:lnTo>
                <a:lnTo>
                  <a:pt x="1886712" y="489990"/>
                </a:lnTo>
                <a:lnTo>
                  <a:pt x="1895856" y="492252"/>
                </a:lnTo>
                <a:lnTo>
                  <a:pt x="1900428" y="493776"/>
                </a:lnTo>
                <a:lnTo>
                  <a:pt x="1901952" y="493268"/>
                </a:lnTo>
                <a:close/>
              </a:path>
              <a:path w="4490084" h="1214754">
                <a:moveTo>
                  <a:pt x="1895856" y="708660"/>
                </a:moveTo>
                <a:lnTo>
                  <a:pt x="1886712" y="696468"/>
                </a:lnTo>
                <a:lnTo>
                  <a:pt x="1886712" y="705348"/>
                </a:lnTo>
                <a:lnTo>
                  <a:pt x="1895856" y="708660"/>
                </a:lnTo>
                <a:close/>
              </a:path>
              <a:path w="4490084" h="1214754">
                <a:moveTo>
                  <a:pt x="1895856" y="1214628"/>
                </a:moveTo>
                <a:lnTo>
                  <a:pt x="1895856" y="708660"/>
                </a:lnTo>
                <a:lnTo>
                  <a:pt x="1886712" y="705348"/>
                </a:lnTo>
                <a:lnTo>
                  <a:pt x="1886712" y="1208532"/>
                </a:lnTo>
                <a:lnTo>
                  <a:pt x="1892808" y="1214628"/>
                </a:lnTo>
                <a:lnTo>
                  <a:pt x="1895856" y="1214628"/>
                </a:lnTo>
                <a:close/>
              </a:path>
              <a:path w="4490084" h="1214754">
                <a:moveTo>
                  <a:pt x="1912620" y="348996"/>
                </a:moveTo>
                <a:lnTo>
                  <a:pt x="1912620" y="335280"/>
                </a:lnTo>
                <a:lnTo>
                  <a:pt x="1898904" y="348996"/>
                </a:lnTo>
                <a:lnTo>
                  <a:pt x="1912620" y="348996"/>
                </a:lnTo>
                <a:close/>
              </a:path>
              <a:path w="4490084" h="1214754">
                <a:moveTo>
                  <a:pt x="1912620" y="484632"/>
                </a:moveTo>
                <a:lnTo>
                  <a:pt x="1912620" y="348996"/>
                </a:lnTo>
                <a:lnTo>
                  <a:pt x="1898904" y="348996"/>
                </a:lnTo>
                <a:lnTo>
                  <a:pt x="1898904" y="467114"/>
                </a:lnTo>
                <a:lnTo>
                  <a:pt x="1901952" y="467868"/>
                </a:lnTo>
                <a:lnTo>
                  <a:pt x="1901952" y="493268"/>
                </a:lnTo>
                <a:lnTo>
                  <a:pt x="1905000" y="492252"/>
                </a:lnTo>
                <a:lnTo>
                  <a:pt x="1908048" y="490728"/>
                </a:lnTo>
                <a:lnTo>
                  <a:pt x="1911096" y="487680"/>
                </a:lnTo>
                <a:lnTo>
                  <a:pt x="1912620" y="484632"/>
                </a:lnTo>
                <a:close/>
              </a:path>
              <a:path w="4490084" h="1214754">
                <a:moveTo>
                  <a:pt x="4475988" y="1188720"/>
                </a:moveTo>
                <a:lnTo>
                  <a:pt x="1898904" y="1188720"/>
                </a:lnTo>
                <a:lnTo>
                  <a:pt x="1912620" y="1202436"/>
                </a:lnTo>
                <a:lnTo>
                  <a:pt x="1912620" y="1214628"/>
                </a:lnTo>
                <a:lnTo>
                  <a:pt x="4463796" y="1214628"/>
                </a:lnTo>
                <a:lnTo>
                  <a:pt x="4463796" y="1202436"/>
                </a:lnTo>
                <a:lnTo>
                  <a:pt x="4475988" y="1188720"/>
                </a:lnTo>
                <a:close/>
              </a:path>
              <a:path w="4490084" h="1214754">
                <a:moveTo>
                  <a:pt x="1912620" y="1214628"/>
                </a:moveTo>
                <a:lnTo>
                  <a:pt x="1912620" y="1202436"/>
                </a:lnTo>
                <a:lnTo>
                  <a:pt x="1898904" y="1188720"/>
                </a:lnTo>
                <a:lnTo>
                  <a:pt x="1898904" y="1214628"/>
                </a:lnTo>
                <a:lnTo>
                  <a:pt x="1912620" y="1214628"/>
                </a:lnTo>
                <a:close/>
              </a:path>
              <a:path w="4490084" h="1214754">
                <a:moveTo>
                  <a:pt x="4475988" y="348996"/>
                </a:moveTo>
                <a:lnTo>
                  <a:pt x="4463796" y="335280"/>
                </a:lnTo>
                <a:lnTo>
                  <a:pt x="4463796" y="348996"/>
                </a:lnTo>
                <a:lnTo>
                  <a:pt x="4475988" y="348996"/>
                </a:lnTo>
                <a:close/>
              </a:path>
              <a:path w="4490084" h="1214754">
                <a:moveTo>
                  <a:pt x="4475988" y="1188720"/>
                </a:moveTo>
                <a:lnTo>
                  <a:pt x="4475988" y="348996"/>
                </a:lnTo>
                <a:lnTo>
                  <a:pt x="4463796" y="348996"/>
                </a:lnTo>
                <a:lnTo>
                  <a:pt x="4463796" y="1188720"/>
                </a:lnTo>
                <a:lnTo>
                  <a:pt x="4475988" y="1188720"/>
                </a:lnTo>
                <a:close/>
              </a:path>
              <a:path w="4490084" h="1214754">
                <a:moveTo>
                  <a:pt x="4475988" y="1214628"/>
                </a:moveTo>
                <a:lnTo>
                  <a:pt x="4475988" y="1188720"/>
                </a:lnTo>
                <a:lnTo>
                  <a:pt x="4463796" y="1202436"/>
                </a:lnTo>
                <a:lnTo>
                  <a:pt x="4463796" y="1214628"/>
                </a:lnTo>
                <a:lnTo>
                  <a:pt x="4475988" y="1214628"/>
                </a:lnTo>
                <a:close/>
              </a:path>
            </a:pathLst>
          </a:custGeom>
          <a:solidFill>
            <a:srgbClr val="FF0000"/>
          </a:solidFill>
        </p:spPr>
        <p:txBody>
          <a:bodyPr wrap="square" lIns="0" tIns="0" rIns="0" bIns="0" rtlCol="0"/>
          <a:lstStyle/>
          <a:p/>
        </p:txBody>
      </p:sp>
      <p:sp>
        <p:nvSpPr>
          <p:cNvPr id="9" name="object 9"/>
          <p:cNvSpPr/>
          <p:nvPr/>
        </p:nvSpPr>
        <p:spPr>
          <a:xfrm>
            <a:off x="7479670" y="2985516"/>
            <a:ext cx="2362200" cy="2240280"/>
          </a:xfrm>
          <a:custGeom>
            <a:avLst/>
            <a:gdLst/>
            <a:ahLst/>
            <a:cxnLst/>
            <a:rect l="l" t="t" r="r" b="b"/>
            <a:pathLst>
              <a:path w="2362200" h="2240279">
                <a:moveTo>
                  <a:pt x="394716" y="2240280"/>
                </a:moveTo>
                <a:lnTo>
                  <a:pt x="394716" y="640080"/>
                </a:lnTo>
                <a:lnTo>
                  <a:pt x="0" y="640080"/>
                </a:lnTo>
                <a:lnTo>
                  <a:pt x="0" y="2240280"/>
                </a:lnTo>
                <a:lnTo>
                  <a:pt x="394716" y="2240280"/>
                </a:lnTo>
                <a:close/>
              </a:path>
              <a:path w="2362200" h="2240279">
                <a:moveTo>
                  <a:pt x="2362200" y="2240280"/>
                </a:moveTo>
                <a:lnTo>
                  <a:pt x="2362200" y="640080"/>
                </a:lnTo>
                <a:lnTo>
                  <a:pt x="984504" y="640080"/>
                </a:lnTo>
                <a:lnTo>
                  <a:pt x="199644" y="0"/>
                </a:lnTo>
                <a:lnTo>
                  <a:pt x="394716" y="640080"/>
                </a:lnTo>
                <a:lnTo>
                  <a:pt x="394716" y="2240280"/>
                </a:lnTo>
                <a:lnTo>
                  <a:pt x="2362200" y="2240280"/>
                </a:lnTo>
                <a:close/>
              </a:path>
            </a:pathLst>
          </a:custGeom>
          <a:solidFill>
            <a:srgbClr val="FEEDD1"/>
          </a:solidFill>
        </p:spPr>
        <p:txBody>
          <a:bodyPr wrap="square" lIns="0" tIns="0" rIns="0" bIns="0" rtlCol="0"/>
          <a:lstStyle/>
          <a:p/>
        </p:txBody>
      </p:sp>
      <p:sp>
        <p:nvSpPr>
          <p:cNvPr id="10" name="object 10"/>
          <p:cNvSpPr/>
          <p:nvPr/>
        </p:nvSpPr>
        <p:spPr>
          <a:xfrm>
            <a:off x="7467478" y="2971800"/>
            <a:ext cx="2388235" cy="2268220"/>
          </a:xfrm>
          <a:custGeom>
            <a:avLst/>
            <a:gdLst/>
            <a:ahLst/>
            <a:cxnLst/>
            <a:rect l="l" t="t" r="r" b="b"/>
            <a:pathLst>
              <a:path w="2388234" h="2268220">
                <a:moveTo>
                  <a:pt x="406908" y="667512"/>
                </a:moveTo>
                <a:lnTo>
                  <a:pt x="406908" y="641604"/>
                </a:lnTo>
                <a:lnTo>
                  <a:pt x="394716" y="658368"/>
                </a:lnTo>
                <a:lnTo>
                  <a:pt x="389606" y="641604"/>
                </a:lnTo>
                <a:lnTo>
                  <a:pt x="6096" y="641604"/>
                </a:lnTo>
                <a:lnTo>
                  <a:pt x="0" y="647700"/>
                </a:lnTo>
                <a:lnTo>
                  <a:pt x="0" y="2261616"/>
                </a:lnTo>
                <a:lnTo>
                  <a:pt x="6096" y="2267712"/>
                </a:lnTo>
                <a:lnTo>
                  <a:pt x="12192" y="2267712"/>
                </a:lnTo>
                <a:lnTo>
                  <a:pt x="12192" y="667512"/>
                </a:lnTo>
                <a:lnTo>
                  <a:pt x="25908" y="653796"/>
                </a:lnTo>
                <a:lnTo>
                  <a:pt x="25908" y="667512"/>
                </a:lnTo>
                <a:lnTo>
                  <a:pt x="406908" y="667512"/>
                </a:lnTo>
                <a:close/>
              </a:path>
              <a:path w="2388234" h="2268220">
                <a:moveTo>
                  <a:pt x="25908" y="667512"/>
                </a:moveTo>
                <a:lnTo>
                  <a:pt x="25908" y="653796"/>
                </a:lnTo>
                <a:lnTo>
                  <a:pt x="12192" y="667512"/>
                </a:lnTo>
                <a:lnTo>
                  <a:pt x="25908" y="667512"/>
                </a:lnTo>
                <a:close/>
              </a:path>
              <a:path w="2388234" h="2268220">
                <a:moveTo>
                  <a:pt x="25908" y="2241804"/>
                </a:moveTo>
                <a:lnTo>
                  <a:pt x="25908" y="667512"/>
                </a:lnTo>
                <a:lnTo>
                  <a:pt x="12192" y="667512"/>
                </a:lnTo>
                <a:lnTo>
                  <a:pt x="12192" y="2241804"/>
                </a:lnTo>
                <a:lnTo>
                  <a:pt x="25908" y="2241804"/>
                </a:lnTo>
                <a:close/>
              </a:path>
              <a:path w="2388234" h="2268220">
                <a:moveTo>
                  <a:pt x="2374392" y="2241804"/>
                </a:moveTo>
                <a:lnTo>
                  <a:pt x="12192" y="2241804"/>
                </a:lnTo>
                <a:lnTo>
                  <a:pt x="25908" y="2253996"/>
                </a:lnTo>
                <a:lnTo>
                  <a:pt x="25908" y="2267712"/>
                </a:lnTo>
                <a:lnTo>
                  <a:pt x="2362200" y="2267712"/>
                </a:lnTo>
                <a:lnTo>
                  <a:pt x="2362200" y="2253996"/>
                </a:lnTo>
                <a:lnTo>
                  <a:pt x="2374392" y="2241804"/>
                </a:lnTo>
                <a:close/>
              </a:path>
              <a:path w="2388234" h="2268220">
                <a:moveTo>
                  <a:pt x="25908" y="2267712"/>
                </a:moveTo>
                <a:lnTo>
                  <a:pt x="25908" y="2253996"/>
                </a:lnTo>
                <a:lnTo>
                  <a:pt x="12192" y="2241804"/>
                </a:lnTo>
                <a:lnTo>
                  <a:pt x="12192" y="2267712"/>
                </a:lnTo>
                <a:lnTo>
                  <a:pt x="25908" y="2267712"/>
                </a:lnTo>
                <a:close/>
              </a:path>
              <a:path w="2388234" h="2268220">
                <a:moveTo>
                  <a:pt x="1002095" y="641604"/>
                </a:moveTo>
                <a:lnTo>
                  <a:pt x="219456" y="4572"/>
                </a:lnTo>
                <a:lnTo>
                  <a:pt x="214884" y="1524"/>
                </a:lnTo>
                <a:lnTo>
                  <a:pt x="208788" y="0"/>
                </a:lnTo>
                <a:lnTo>
                  <a:pt x="204216" y="4572"/>
                </a:lnTo>
                <a:lnTo>
                  <a:pt x="199644" y="7620"/>
                </a:lnTo>
                <a:lnTo>
                  <a:pt x="198120" y="12192"/>
                </a:lnTo>
                <a:lnTo>
                  <a:pt x="199644" y="18288"/>
                </a:lnTo>
                <a:lnTo>
                  <a:pt x="202692" y="28289"/>
                </a:lnTo>
                <a:lnTo>
                  <a:pt x="202692" y="24384"/>
                </a:lnTo>
                <a:lnTo>
                  <a:pt x="224028" y="10668"/>
                </a:lnTo>
                <a:lnTo>
                  <a:pt x="236625" y="52004"/>
                </a:lnTo>
                <a:lnTo>
                  <a:pt x="989076" y="664464"/>
                </a:lnTo>
                <a:lnTo>
                  <a:pt x="992124" y="665988"/>
                </a:lnTo>
                <a:lnTo>
                  <a:pt x="993648" y="667512"/>
                </a:lnTo>
                <a:lnTo>
                  <a:pt x="996696" y="667512"/>
                </a:lnTo>
                <a:lnTo>
                  <a:pt x="996696" y="641604"/>
                </a:lnTo>
                <a:lnTo>
                  <a:pt x="1002095" y="641604"/>
                </a:lnTo>
                <a:close/>
              </a:path>
              <a:path w="2388234" h="2268220">
                <a:moveTo>
                  <a:pt x="236625" y="52004"/>
                </a:moveTo>
                <a:lnTo>
                  <a:pt x="224028" y="10668"/>
                </a:lnTo>
                <a:lnTo>
                  <a:pt x="202692" y="24384"/>
                </a:lnTo>
                <a:lnTo>
                  <a:pt x="236625" y="52004"/>
                </a:lnTo>
                <a:close/>
              </a:path>
              <a:path w="2388234" h="2268220">
                <a:moveTo>
                  <a:pt x="420624" y="655320"/>
                </a:moveTo>
                <a:lnTo>
                  <a:pt x="419100" y="650748"/>
                </a:lnTo>
                <a:lnTo>
                  <a:pt x="236625" y="52004"/>
                </a:lnTo>
                <a:lnTo>
                  <a:pt x="202692" y="24384"/>
                </a:lnTo>
                <a:lnTo>
                  <a:pt x="202692" y="28289"/>
                </a:lnTo>
                <a:lnTo>
                  <a:pt x="389606" y="641604"/>
                </a:lnTo>
                <a:lnTo>
                  <a:pt x="406908" y="641604"/>
                </a:lnTo>
                <a:lnTo>
                  <a:pt x="406908" y="667512"/>
                </a:lnTo>
                <a:lnTo>
                  <a:pt x="409956" y="667512"/>
                </a:lnTo>
                <a:lnTo>
                  <a:pt x="414528" y="665988"/>
                </a:lnTo>
                <a:lnTo>
                  <a:pt x="416052" y="661416"/>
                </a:lnTo>
                <a:lnTo>
                  <a:pt x="419100" y="658368"/>
                </a:lnTo>
                <a:lnTo>
                  <a:pt x="420624" y="655320"/>
                </a:lnTo>
                <a:close/>
              </a:path>
              <a:path w="2388234" h="2268220">
                <a:moveTo>
                  <a:pt x="406908" y="641604"/>
                </a:moveTo>
                <a:lnTo>
                  <a:pt x="389606" y="641604"/>
                </a:lnTo>
                <a:lnTo>
                  <a:pt x="394716" y="658368"/>
                </a:lnTo>
                <a:lnTo>
                  <a:pt x="406908" y="641604"/>
                </a:lnTo>
                <a:close/>
              </a:path>
              <a:path w="2388234" h="2268220">
                <a:moveTo>
                  <a:pt x="1005840" y="644652"/>
                </a:moveTo>
                <a:lnTo>
                  <a:pt x="1002095" y="641604"/>
                </a:lnTo>
                <a:lnTo>
                  <a:pt x="996696" y="641604"/>
                </a:lnTo>
                <a:lnTo>
                  <a:pt x="1005840" y="644652"/>
                </a:lnTo>
                <a:close/>
              </a:path>
              <a:path w="2388234" h="2268220">
                <a:moveTo>
                  <a:pt x="1005840" y="667512"/>
                </a:moveTo>
                <a:lnTo>
                  <a:pt x="1005840" y="644652"/>
                </a:lnTo>
                <a:lnTo>
                  <a:pt x="996696" y="641604"/>
                </a:lnTo>
                <a:lnTo>
                  <a:pt x="996696" y="667512"/>
                </a:lnTo>
                <a:lnTo>
                  <a:pt x="1005840" y="667512"/>
                </a:lnTo>
                <a:close/>
              </a:path>
              <a:path w="2388234" h="2268220">
                <a:moveTo>
                  <a:pt x="2388108" y="2261616"/>
                </a:moveTo>
                <a:lnTo>
                  <a:pt x="2388108" y="647700"/>
                </a:lnTo>
                <a:lnTo>
                  <a:pt x="2382012" y="641604"/>
                </a:lnTo>
                <a:lnTo>
                  <a:pt x="1002095" y="641604"/>
                </a:lnTo>
                <a:lnTo>
                  <a:pt x="1005840" y="644652"/>
                </a:lnTo>
                <a:lnTo>
                  <a:pt x="1005840" y="667512"/>
                </a:lnTo>
                <a:lnTo>
                  <a:pt x="2362200" y="667512"/>
                </a:lnTo>
                <a:lnTo>
                  <a:pt x="2362200" y="653796"/>
                </a:lnTo>
                <a:lnTo>
                  <a:pt x="2374392" y="667512"/>
                </a:lnTo>
                <a:lnTo>
                  <a:pt x="2374392" y="2267712"/>
                </a:lnTo>
                <a:lnTo>
                  <a:pt x="2382012" y="2267712"/>
                </a:lnTo>
                <a:lnTo>
                  <a:pt x="2388108" y="2261616"/>
                </a:lnTo>
                <a:close/>
              </a:path>
              <a:path w="2388234" h="2268220">
                <a:moveTo>
                  <a:pt x="2374392" y="667512"/>
                </a:moveTo>
                <a:lnTo>
                  <a:pt x="2362200" y="653796"/>
                </a:lnTo>
                <a:lnTo>
                  <a:pt x="2362200" y="667512"/>
                </a:lnTo>
                <a:lnTo>
                  <a:pt x="2374392" y="667512"/>
                </a:lnTo>
                <a:close/>
              </a:path>
              <a:path w="2388234" h="2268220">
                <a:moveTo>
                  <a:pt x="2374392" y="2241804"/>
                </a:moveTo>
                <a:lnTo>
                  <a:pt x="2374392" y="667512"/>
                </a:lnTo>
                <a:lnTo>
                  <a:pt x="2362200" y="667512"/>
                </a:lnTo>
                <a:lnTo>
                  <a:pt x="2362200" y="2241804"/>
                </a:lnTo>
                <a:lnTo>
                  <a:pt x="2374392" y="2241804"/>
                </a:lnTo>
                <a:close/>
              </a:path>
              <a:path w="2388234" h="2268220">
                <a:moveTo>
                  <a:pt x="2374392" y="2267712"/>
                </a:moveTo>
                <a:lnTo>
                  <a:pt x="2374392" y="2241804"/>
                </a:lnTo>
                <a:lnTo>
                  <a:pt x="2362200" y="2253996"/>
                </a:lnTo>
                <a:lnTo>
                  <a:pt x="2362200" y="2267712"/>
                </a:lnTo>
                <a:lnTo>
                  <a:pt x="2374392" y="2267712"/>
                </a:lnTo>
                <a:close/>
              </a:path>
            </a:pathLst>
          </a:custGeom>
          <a:solidFill>
            <a:srgbClr val="FF0000"/>
          </a:solidFill>
        </p:spPr>
        <p:txBody>
          <a:bodyPr wrap="square" lIns="0" tIns="0" rIns="0" bIns="0" rtlCol="0"/>
          <a:lstStyle/>
          <a:p/>
        </p:txBody>
      </p:sp>
      <p:sp>
        <p:nvSpPr>
          <p:cNvPr id="11" name="object 11"/>
          <p:cNvSpPr txBox="1"/>
          <p:nvPr/>
        </p:nvSpPr>
        <p:spPr>
          <a:xfrm>
            <a:off x="6130427" y="3711954"/>
            <a:ext cx="3614420" cy="2584450"/>
          </a:xfrm>
          <a:prstGeom prst="rect">
            <a:avLst/>
          </a:prstGeom>
        </p:spPr>
        <p:txBody>
          <a:bodyPr wrap="square" lIns="0" tIns="12700" rIns="0" bIns="0" rtlCol="0" vert="horz">
            <a:spAutoFit/>
          </a:bodyPr>
          <a:lstStyle/>
          <a:p>
            <a:pPr algn="ctr" marL="1457325" marR="5080" indent="-1905">
              <a:lnSpc>
                <a:spcPct val="100000"/>
              </a:lnSpc>
              <a:spcBef>
                <a:spcPts val="100"/>
              </a:spcBef>
            </a:pPr>
            <a:r>
              <a:rPr dirty="0" sz="1800" spc="-5">
                <a:latin typeface="Calibri"/>
                <a:cs typeface="Calibri"/>
              </a:rPr>
              <a:t>Observe the change in  </a:t>
            </a:r>
            <a:r>
              <a:rPr dirty="0" sz="1800" spc="-10">
                <a:latin typeface="Calibri"/>
                <a:cs typeface="Calibri"/>
              </a:rPr>
              <a:t>values </a:t>
            </a:r>
            <a:r>
              <a:rPr dirty="0" sz="1800" spc="-5">
                <a:latin typeface="Calibri"/>
                <a:cs typeface="Calibri"/>
              </a:rPr>
              <a:t>of </a:t>
            </a:r>
            <a:r>
              <a:rPr dirty="0" sz="1800" spc="-10">
                <a:latin typeface="Calibri"/>
                <a:cs typeface="Calibri"/>
              </a:rPr>
              <a:t>variables  </a:t>
            </a:r>
            <a:r>
              <a:rPr dirty="0" sz="1800" spc="-5">
                <a:latin typeface="Calibri"/>
                <a:cs typeface="Calibri"/>
              </a:rPr>
              <a:t>during </a:t>
            </a:r>
            <a:r>
              <a:rPr dirty="0" sz="1800" spc="-15">
                <a:latin typeface="Calibri"/>
                <a:cs typeface="Calibri"/>
              </a:rPr>
              <a:t>execution </a:t>
            </a:r>
            <a:r>
              <a:rPr dirty="0" sz="1800">
                <a:latin typeface="Calibri"/>
                <a:cs typeface="Calibri"/>
              </a:rPr>
              <a:t>and  </a:t>
            </a:r>
            <a:r>
              <a:rPr dirty="0" sz="1800" spc="-10">
                <a:latin typeface="Calibri"/>
                <a:cs typeface="Calibri"/>
              </a:rPr>
              <a:t>contents </a:t>
            </a:r>
            <a:r>
              <a:rPr dirty="0" sz="1800" spc="-5">
                <a:latin typeface="Calibri"/>
                <a:cs typeface="Calibri"/>
              </a:rPr>
              <a:t>of </a:t>
            </a:r>
            <a:r>
              <a:rPr dirty="0" sz="1800" spc="-10">
                <a:latin typeface="Calibri"/>
                <a:cs typeface="Calibri"/>
              </a:rPr>
              <a:t>frames</a:t>
            </a:r>
            <a:r>
              <a:rPr dirty="0" sz="1800" spc="-50">
                <a:latin typeface="Calibri"/>
                <a:cs typeface="Calibri"/>
              </a:rPr>
              <a:t> </a:t>
            </a:r>
            <a:r>
              <a:rPr dirty="0" sz="1800">
                <a:latin typeface="Calibri"/>
                <a:cs typeface="Calibri"/>
              </a:rPr>
              <a:t>and  </a:t>
            </a:r>
            <a:r>
              <a:rPr dirty="0" sz="1800" spc="-5">
                <a:latin typeface="Calibri"/>
                <a:cs typeface="Calibri"/>
              </a:rPr>
              <a:t>objects</a:t>
            </a:r>
            <a:endParaRPr sz="1800">
              <a:latin typeface="Calibri"/>
              <a:cs typeface="Calibri"/>
            </a:endParaRPr>
          </a:p>
          <a:p>
            <a:pPr>
              <a:lnSpc>
                <a:spcPct val="100000"/>
              </a:lnSpc>
              <a:spcBef>
                <a:spcPts val="50"/>
              </a:spcBef>
            </a:pPr>
            <a:endParaRPr sz="2450">
              <a:latin typeface="Times New Roman"/>
              <a:cs typeface="Times New Roman"/>
            </a:endParaRPr>
          </a:p>
          <a:p>
            <a:pPr algn="ctr" marL="12065" marR="1240790" indent="-635">
              <a:lnSpc>
                <a:spcPct val="100000"/>
              </a:lnSpc>
            </a:pPr>
            <a:r>
              <a:rPr dirty="0" sz="1800" spc="-10">
                <a:latin typeface="Calibri"/>
                <a:cs typeface="Calibri"/>
              </a:rPr>
              <a:t>Click here to visualize </a:t>
            </a:r>
            <a:r>
              <a:rPr dirty="0" sz="1800" spc="-5">
                <a:latin typeface="Calibri"/>
                <a:cs typeface="Calibri"/>
              </a:rPr>
              <a:t>the  </a:t>
            </a:r>
            <a:r>
              <a:rPr dirty="0" sz="1800" spc="-10">
                <a:latin typeface="Calibri"/>
                <a:cs typeface="Calibri"/>
              </a:rPr>
              <a:t>step-by-step </a:t>
            </a:r>
            <a:r>
              <a:rPr dirty="0" sz="1800" spc="-15">
                <a:latin typeface="Calibri"/>
                <a:cs typeface="Calibri"/>
              </a:rPr>
              <a:t>execution </a:t>
            </a:r>
            <a:r>
              <a:rPr dirty="0" sz="1800" spc="-5">
                <a:latin typeface="Calibri"/>
                <a:cs typeface="Calibri"/>
              </a:rPr>
              <a:t>of  </a:t>
            </a:r>
            <a:r>
              <a:rPr dirty="0" sz="1800" spc="-10">
                <a:latin typeface="Calibri"/>
                <a:cs typeface="Calibri"/>
              </a:rPr>
              <a:t>your</a:t>
            </a:r>
            <a:r>
              <a:rPr dirty="0" sz="1800">
                <a:latin typeface="Calibri"/>
                <a:cs typeface="Calibri"/>
              </a:rPr>
              <a:t> </a:t>
            </a:r>
            <a:r>
              <a:rPr dirty="0" sz="1800" spc="-10">
                <a:latin typeface="Calibri"/>
                <a:cs typeface="Calibri"/>
              </a:rPr>
              <a:t>code</a:t>
            </a:r>
            <a:endParaRPr sz="1800">
              <a:latin typeface="Calibri"/>
              <a:cs typeface="Calibri"/>
            </a:endParaRPr>
          </a:p>
        </p:txBody>
      </p:sp>
      <p:sp>
        <p:nvSpPr>
          <p:cNvPr id="12" name="object 12"/>
          <p:cNvSpPr/>
          <p:nvPr/>
        </p:nvSpPr>
        <p:spPr>
          <a:xfrm>
            <a:off x="995053" y="5061204"/>
            <a:ext cx="2002789" cy="559435"/>
          </a:xfrm>
          <a:custGeom>
            <a:avLst/>
            <a:gdLst/>
            <a:ahLst/>
            <a:cxnLst/>
            <a:rect l="l" t="t" r="r" b="b"/>
            <a:pathLst>
              <a:path w="2002789" h="559435">
                <a:moveTo>
                  <a:pt x="2002533" y="286512"/>
                </a:moveTo>
                <a:lnTo>
                  <a:pt x="2002533" y="278892"/>
                </a:lnTo>
                <a:lnTo>
                  <a:pt x="2001009" y="271272"/>
                </a:lnTo>
                <a:lnTo>
                  <a:pt x="2001009" y="263652"/>
                </a:lnTo>
                <a:lnTo>
                  <a:pt x="1997961" y="254508"/>
                </a:lnTo>
                <a:lnTo>
                  <a:pt x="1996437" y="246888"/>
                </a:lnTo>
                <a:lnTo>
                  <a:pt x="1993389" y="239268"/>
                </a:lnTo>
                <a:lnTo>
                  <a:pt x="1988817" y="233172"/>
                </a:lnTo>
                <a:lnTo>
                  <a:pt x="1979673" y="217932"/>
                </a:lnTo>
                <a:lnTo>
                  <a:pt x="1973577" y="210312"/>
                </a:lnTo>
                <a:lnTo>
                  <a:pt x="1937001" y="176784"/>
                </a:lnTo>
                <a:lnTo>
                  <a:pt x="1897377" y="152400"/>
                </a:lnTo>
                <a:lnTo>
                  <a:pt x="1851657" y="129540"/>
                </a:lnTo>
                <a:lnTo>
                  <a:pt x="1767837" y="97536"/>
                </a:lnTo>
                <a:lnTo>
                  <a:pt x="1703829" y="79248"/>
                </a:lnTo>
                <a:lnTo>
                  <a:pt x="1632201" y="60960"/>
                </a:lnTo>
                <a:lnTo>
                  <a:pt x="1556001" y="45720"/>
                </a:lnTo>
                <a:lnTo>
                  <a:pt x="1514852" y="39624"/>
                </a:lnTo>
                <a:lnTo>
                  <a:pt x="1473704" y="32004"/>
                </a:lnTo>
                <a:lnTo>
                  <a:pt x="1431032" y="25908"/>
                </a:lnTo>
                <a:lnTo>
                  <a:pt x="1342640" y="16764"/>
                </a:lnTo>
                <a:lnTo>
                  <a:pt x="1295396" y="12192"/>
                </a:lnTo>
                <a:lnTo>
                  <a:pt x="1199384" y="6000"/>
                </a:lnTo>
                <a:lnTo>
                  <a:pt x="1152140" y="3048"/>
                </a:lnTo>
                <a:lnTo>
                  <a:pt x="1051556" y="0"/>
                </a:lnTo>
                <a:lnTo>
                  <a:pt x="949448" y="0"/>
                </a:lnTo>
                <a:lnTo>
                  <a:pt x="848864" y="3048"/>
                </a:lnTo>
                <a:lnTo>
                  <a:pt x="800096" y="6096"/>
                </a:lnTo>
                <a:lnTo>
                  <a:pt x="705608" y="12192"/>
                </a:lnTo>
                <a:lnTo>
                  <a:pt x="614168" y="21336"/>
                </a:lnTo>
                <a:lnTo>
                  <a:pt x="569972" y="25908"/>
                </a:lnTo>
                <a:lnTo>
                  <a:pt x="527304" y="32004"/>
                </a:lnTo>
                <a:lnTo>
                  <a:pt x="486156" y="39624"/>
                </a:lnTo>
                <a:lnTo>
                  <a:pt x="445008" y="45720"/>
                </a:lnTo>
                <a:lnTo>
                  <a:pt x="368808" y="60960"/>
                </a:lnTo>
                <a:lnTo>
                  <a:pt x="265176" y="88392"/>
                </a:lnTo>
                <a:lnTo>
                  <a:pt x="204216" y="108204"/>
                </a:lnTo>
                <a:lnTo>
                  <a:pt x="149352" y="129540"/>
                </a:lnTo>
                <a:lnTo>
                  <a:pt x="103632" y="152400"/>
                </a:lnTo>
                <a:lnTo>
                  <a:pt x="64008" y="178308"/>
                </a:lnTo>
                <a:lnTo>
                  <a:pt x="47244" y="190500"/>
                </a:lnTo>
                <a:lnTo>
                  <a:pt x="33528" y="204216"/>
                </a:lnTo>
                <a:lnTo>
                  <a:pt x="27432" y="211836"/>
                </a:lnTo>
                <a:lnTo>
                  <a:pt x="21336" y="217932"/>
                </a:lnTo>
                <a:lnTo>
                  <a:pt x="7620" y="240792"/>
                </a:lnTo>
                <a:lnTo>
                  <a:pt x="4572" y="248412"/>
                </a:lnTo>
                <a:lnTo>
                  <a:pt x="1524" y="263652"/>
                </a:lnTo>
                <a:lnTo>
                  <a:pt x="0" y="272796"/>
                </a:lnTo>
                <a:lnTo>
                  <a:pt x="0" y="288036"/>
                </a:lnTo>
                <a:lnTo>
                  <a:pt x="12192" y="326136"/>
                </a:lnTo>
                <a:lnTo>
                  <a:pt x="22860" y="341376"/>
                </a:lnTo>
                <a:lnTo>
                  <a:pt x="24384" y="343916"/>
                </a:lnTo>
                <a:lnTo>
                  <a:pt x="24384" y="272796"/>
                </a:lnTo>
                <a:lnTo>
                  <a:pt x="25908" y="268224"/>
                </a:lnTo>
                <a:lnTo>
                  <a:pt x="28956" y="256032"/>
                </a:lnTo>
                <a:lnTo>
                  <a:pt x="32004" y="249936"/>
                </a:lnTo>
                <a:lnTo>
                  <a:pt x="35052" y="245364"/>
                </a:lnTo>
                <a:lnTo>
                  <a:pt x="38100" y="239268"/>
                </a:lnTo>
                <a:lnTo>
                  <a:pt x="65532" y="210312"/>
                </a:lnTo>
                <a:lnTo>
                  <a:pt x="97536" y="185928"/>
                </a:lnTo>
                <a:lnTo>
                  <a:pt x="137160" y="163068"/>
                </a:lnTo>
                <a:lnTo>
                  <a:pt x="185928" y="141732"/>
                </a:lnTo>
                <a:lnTo>
                  <a:pt x="213360" y="132588"/>
                </a:lnTo>
                <a:lnTo>
                  <a:pt x="242316" y="121920"/>
                </a:lnTo>
                <a:lnTo>
                  <a:pt x="272796" y="112776"/>
                </a:lnTo>
                <a:lnTo>
                  <a:pt x="304800" y="103632"/>
                </a:lnTo>
                <a:lnTo>
                  <a:pt x="339852" y="94488"/>
                </a:lnTo>
                <a:lnTo>
                  <a:pt x="374904" y="86868"/>
                </a:lnTo>
                <a:lnTo>
                  <a:pt x="411480" y="77724"/>
                </a:lnTo>
                <a:lnTo>
                  <a:pt x="449580" y="71628"/>
                </a:lnTo>
                <a:lnTo>
                  <a:pt x="490728" y="64008"/>
                </a:lnTo>
                <a:lnTo>
                  <a:pt x="531872" y="57912"/>
                </a:lnTo>
                <a:lnTo>
                  <a:pt x="617216" y="45720"/>
                </a:lnTo>
                <a:lnTo>
                  <a:pt x="661412" y="41148"/>
                </a:lnTo>
                <a:lnTo>
                  <a:pt x="707132" y="38100"/>
                </a:lnTo>
                <a:lnTo>
                  <a:pt x="754376" y="33528"/>
                </a:lnTo>
                <a:lnTo>
                  <a:pt x="801620" y="30480"/>
                </a:lnTo>
                <a:lnTo>
                  <a:pt x="900680" y="27385"/>
                </a:lnTo>
                <a:lnTo>
                  <a:pt x="949448" y="25908"/>
                </a:lnTo>
                <a:lnTo>
                  <a:pt x="1051556" y="25908"/>
                </a:lnTo>
                <a:lnTo>
                  <a:pt x="1101848" y="27432"/>
                </a:lnTo>
                <a:lnTo>
                  <a:pt x="1199384" y="30480"/>
                </a:lnTo>
                <a:lnTo>
                  <a:pt x="1246628" y="33528"/>
                </a:lnTo>
                <a:lnTo>
                  <a:pt x="1293872" y="38100"/>
                </a:lnTo>
                <a:lnTo>
                  <a:pt x="1339592" y="41148"/>
                </a:lnTo>
                <a:lnTo>
                  <a:pt x="1383788" y="47244"/>
                </a:lnTo>
                <a:lnTo>
                  <a:pt x="1427984" y="51816"/>
                </a:lnTo>
                <a:lnTo>
                  <a:pt x="1470656" y="57912"/>
                </a:lnTo>
                <a:lnTo>
                  <a:pt x="1511804" y="64008"/>
                </a:lnTo>
                <a:lnTo>
                  <a:pt x="1551429" y="71628"/>
                </a:lnTo>
                <a:lnTo>
                  <a:pt x="1589529" y="77724"/>
                </a:lnTo>
                <a:lnTo>
                  <a:pt x="1627629" y="86868"/>
                </a:lnTo>
                <a:lnTo>
                  <a:pt x="1662681" y="94488"/>
                </a:lnTo>
                <a:lnTo>
                  <a:pt x="1729737" y="112776"/>
                </a:lnTo>
                <a:lnTo>
                  <a:pt x="1760217" y="121920"/>
                </a:lnTo>
                <a:lnTo>
                  <a:pt x="1789173" y="132588"/>
                </a:lnTo>
                <a:lnTo>
                  <a:pt x="1816605" y="141732"/>
                </a:lnTo>
                <a:lnTo>
                  <a:pt x="1840989" y="152400"/>
                </a:lnTo>
                <a:lnTo>
                  <a:pt x="1886709" y="175260"/>
                </a:lnTo>
                <a:lnTo>
                  <a:pt x="1904997" y="187452"/>
                </a:lnTo>
                <a:lnTo>
                  <a:pt x="1921761" y="198120"/>
                </a:lnTo>
                <a:lnTo>
                  <a:pt x="1959861" y="233172"/>
                </a:lnTo>
                <a:lnTo>
                  <a:pt x="1972053" y="257556"/>
                </a:lnTo>
                <a:lnTo>
                  <a:pt x="1975101" y="263652"/>
                </a:lnTo>
                <a:lnTo>
                  <a:pt x="1976625" y="268224"/>
                </a:lnTo>
                <a:lnTo>
                  <a:pt x="1976625" y="344424"/>
                </a:lnTo>
                <a:lnTo>
                  <a:pt x="1979673" y="341376"/>
                </a:lnTo>
                <a:lnTo>
                  <a:pt x="1993389" y="318516"/>
                </a:lnTo>
                <a:lnTo>
                  <a:pt x="1999485" y="303276"/>
                </a:lnTo>
                <a:lnTo>
                  <a:pt x="2001009" y="295656"/>
                </a:lnTo>
                <a:lnTo>
                  <a:pt x="2002533" y="286512"/>
                </a:lnTo>
                <a:close/>
              </a:path>
              <a:path w="2002789" h="559435">
                <a:moveTo>
                  <a:pt x="1976625" y="344424"/>
                </a:moveTo>
                <a:lnTo>
                  <a:pt x="1976625" y="286512"/>
                </a:lnTo>
                <a:lnTo>
                  <a:pt x="1975101" y="291084"/>
                </a:lnTo>
                <a:lnTo>
                  <a:pt x="1970529" y="309372"/>
                </a:lnTo>
                <a:lnTo>
                  <a:pt x="1967481" y="313944"/>
                </a:lnTo>
                <a:lnTo>
                  <a:pt x="1962909" y="320040"/>
                </a:lnTo>
                <a:lnTo>
                  <a:pt x="1959861" y="326136"/>
                </a:lnTo>
                <a:lnTo>
                  <a:pt x="1953765" y="332232"/>
                </a:lnTo>
                <a:lnTo>
                  <a:pt x="1921761" y="361188"/>
                </a:lnTo>
                <a:lnTo>
                  <a:pt x="1885185" y="384048"/>
                </a:lnTo>
                <a:lnTo>
                  <a:pt x="1863849" y="396240"/>
                </a:lnTo>
                <a:lnTo>
                  <a:pt x="1840989" y="406908"/>
                </a:lnTo>
                <a:lnTo>
                  <a:pt x="1815081" y="417576"/>
                </a:lnTo>
                <a:lnTo>
                  <a:pt x="1789173" y="426720"/>
                </a:lnTo>
                <a:lnTo>
                  <a:pt x="1760217" y="437388"/>
                </a:lnTo>
                <a:lnTo>
                  <a:pt x="1696209" y="455676"/>
                </a:lnTo>
                <a:lnTo>
                  <a:pt x="1662681" y="464820"/>
                </a:lnTo>
                <a:lnTo>
                  <a:pt x="1626105" y="472440"/>
                </a:lnTo>
                <a:lnTo>
                  <a:pt x="1589529" y="481584"/>
                </a:lnTo>
                <a:lnTo>
                  <a:pt x="1551429" y="487680"/>
                </a:lnTo>
                <a:lnTo>
                  <a:pt x="1511804" y="495300"/>
                </a:lnTo>
                <a:lnTo>
                  <a:pt x="1470656" y="501396"/>
                </a:lnTo>
                <a:lnTo>
                  <a:pt x="1427984" y="507492"/>
                </a:lnTo>
                <a:lnTo>
                  <a:pt x="1383788" y="512064"/>
                </a:lnTo>
                <a:lnTo>
                  <a:pt x="1339592" y="518160"/>
                </a:lnTo>
                <a:lnTo>
                  <a:pt x="1293872" y="521208"/>
                </a:lnTo>
                <a:lnTo>
                  <a:pt x="1246628" y="525780"/>
                </a:lnTo>
                <a:lnTo>
                  <a:pt x="1199384" y="528828"/>
                </a:lnTo>
                <a:lnTo>
                  <a:pt x="1101848" y="531876"/>
                </a:lnTo>
                <a:lnTo>
                  <a:pt x="1051556" y="533400"/>
                </a:lnTo>
                <a:lnTo>
                  <a:pt x="949448" y="533400"/>
                </a:lnTo>
                <a:lnTo>
                  <a:pt x="899156" y="531829"/>
                </a:lnTo>
                <a:lnTo>
                  <a:pt x="848864" y="530304"/>
                </a:lnTo>
                <a:lnTo>
                  <a:pt x="801620" y="528828"/>
                </a:lnTo>
                <a:lnTo>
                  <a:pt x="754376" y="525780"/>
                </a:lnTo>
                <a:lnTo>
                  <a:pt x="707132" y="521208"/>
                </a:lnTo>
                <a:lnTo>
                  <a:pt x="661412" y="518160"/>
                </a:lnTo>
                <a:lnTo>
                  <a:pt x="617216" y="512064"/>
                </a:lnTo>
                <a:lnTo>
                  <a:pt x="574544" y="507492"/>
                </a:lnTo>
                <a:lnTo>
                  <a:pt x="531872" y="501396"/>
                </a:lnTo>
                <a:lnTo>
                  <a:pt x="490728" y="495300"/>
                </a:lnTo>
                <a:lnTo>
                  <a:pt x="449580" y="487680"/>
                </a:lnTo>
                <a:lnTo>
                  <a:pt x="411480" y="481584"/>
                </a:lnTo>
                <a:lnTo>
                  <a:pt x="374904" y="472440"/>
                </a:lnTo>
                <a:lnTo>
                  <a:pt x="338328" y="464820"/>
                </a:lnTo>
                <a:lnTo>
                  <a:pt x="304800" y="455676"/>
                </a:lnTo>
                <a:lnTo>
                  <a:pt x="272796" y="446532"/>
                </a:lnTo>
                <a:lnTo>
                  <a:pt x="242316" y="437388"/>
                </a:lnTo>
                <a:lnTo>
                  <a:pt x="213360" y="426720"/>
                </a:lnTo>
                <a:lnTo>
                  <a:pt x="185928" y="417576"/>
                </a:lnTo>
                <a:lnTo>
                  <a:pt x="160020" y="406908"/>
                </a:lnTo>
                <a:lnTo>
                  <a:pt x="137160" y="394716"/>
                </a:lnTo>
                <a:lnTo>
                  <a:pt x="115824" y="384048"/>
                </a:lnTo>
                <a:lnTo>
                  <a:pt x="79248" y="361188"/>
                </a:lnTo>
                <a:lnTo>
                  <a:pt x="42672" y="324612"/>
                </a:lnTo>
                <a:lnTo>
                  <a:pt x="38100" y="320040"/>
                </a:lnTo>
                <a:lnTo>
                  <a:pt x="33528" y="313944"/>
                </a:lnTo>
                <a:lnTo>
                  <a:pt x="32004" y="307848"/>
                </a:lnTo>
                <a:lnTo>
                  <a:pt x="28956" y="301752"/>
                </a:lnTo>
                <a:lnTo>
                  <a:pt x="27432" y="295656"/>
                </a:lnTo>
                <a:lnTo>
                  <a:pt x="25908" y="291084"/>
                </a:lnTo>
                <a:lnTo>
                  <a:pt x="24384" y="284988"/>
                </a:lnTo>
                <a:lnTo>
                  <a:pt x="24384" y="343916"/>
                </a:lnTo>
                <a:lnTo>
                  <a:pt x="27432" y="348996"/>
                </a:lnTo>
                <a:lnTo>
                  <a:pt x="35052" y="355092"/>
                </a:lnTo>
                <a:lnTo>
                  <a:pt x="48768" y="368808"/>
                </a:lnTo>
                <a:lnTo>
                  <a:pt x="65532" y="382524"/>
                </a:lnTo>
                <a:lnTo>
                  <a:pt x="83820" y="394716"/>
                </a:lnTo>
                <a:lnTo>
                  <a:pt x="103632" y="406908"/>
                </a:lnTo>
                <a:lnTo>
                  <a:pt x="126492" y="417576"/>
                </a:lnTo>
                <a:lnTo>
                  <a:pt x="150876" y="429768"/>
                </a:lnTo>
                <a:lnTo>
                  <a:pt x="204216" y="451104"/>
                </a:lnTo>
                <a:lnTo>
                  <a:pt x="265176" y="470916"/>
                </a:lnTo>
                <a:lnTo>
                  <a:pt x="368808" y="498348"/>
                </a:lnTo>
                <a:lnTo>
                  <a:pt x="406908" y="505968"/>
                </a:lnTo>
                <a:lnTo>
                  <a:pt x="446532" y="513588"/>
                </a:lnTo>
                <a:lnTo>
                  <a:pt x="486156" y="519684"/>
                </a:lnTo>
                <a:lnTo>
                  <a:pt x="527304" y="527304"/>
                </a:lnTo>
                <a:lnTo>
                  <a:pt x="569972" y="531876"/>
                </a:lnTo>
                <a:lnTo>
                  <a:pt x="614168" y="537972"/>
                </a:lnTo>
                <a:lnTo>
                  <a:pt x="705608" y="547116"/>
                </a:lnTo>
                <a:lnTo>
                  <a:pt x="754376" y="550259"/>
                </a:lnTo>
                <a:lnTo>
                  <a:pt x="850388" y="556260"/>
                </a:lnTo>
                <a:lnTo>
                  <a:pt x="900680" y="557830"/>
                </a:lnTo>
                <a:lnTo>
                  <a:pt x="949448" y="559308"/>
                </a:lnTo>
                <a:lnTo>
                  <a:pt x="1001264" y="559308"/>
                </a:lnTo>
                <a:lnTo>
                  <a:pt x="1051556" y="557784"/>
                </a:lnTo>
                <a:lnTo>
                  <a:pt x="1101848" y="557784"/>
                </a:lnTo>
                <a:lnTo>
                  <a:pt x="1152140" y="556260"/>
                </a:lnTo>
                <a:lnTo>
                  <a:pt x="1200908" y="553212"/>
                </a:lnTo>
                <a:lnTo>
                  <a:pt x="1295396" y="547116"/>
                </a:lnTo>
                <a:lnTo>
                  <a:pt x="1342640" y="542544"/>
                </a:lnTo>
                <a:lnTo>
                  <a:pt x="1386836" y="537972"/>
                </a:lnTo>
                <a:lnTo>
                  <a:pt x="1431032" y="531876"/>
                </a:lnTo>
                <a:lnTo>
                  <a:pt x="1473704" y="527304"/>
                </a:lnTo>
                <a:lnTo>
                  <a:pt x="1516376" y="519684"/>
                </a:lnTo>
                <a:lnTo>
                  <a:pt x="1556001" y="513588"/>
                </a:lnTo>
                <a:lnTo>
                  <a:pt x="1595625" y="505968"/>
                </a:lnTo>
                <a:lnTo>
                  <a:pt x="1668777" y="489204"/>
                </a:lnTo>
                <a:lnTo>
                  <a:pt x="1767837" y="461772"/>
                </a:lnTo>
                <a:lnTo>
                  <a:pt x="1825749" y="440436"/>
                </a:lnTo>
                <a:lnTo>
                  <a:pt x="1876041" y="417576"/>
                </a:lnTo>
                <a:lnTo>
                  <a:pt x="1898901" y="406908"/>
                </a:lnTo>
                <a:lnTo>
                  <a:pt x="1918713" y="393192"/>
                </a:lnTo>
                <a:lnTo>
                  <a:pt x="1937001" y="381000"/>
                </a:lnTo>
                <a:lnTo>
                  <a:pt x="1953765" y="368808"/>
                </a:lnTo>
                <a:lnTo>
                  <a:pt x="1967481" y="355092"/>
                </a:lnTo>
                <a:lnTo>
                  <a:pt x="1973577" y="347472"/>
                </a:lnTo>
                <a:lnTo>
                  <a:pt x="1976625" y="344424"/>
                </a:lnTo>
                <a:close/>
              </a:path>
            </a:pathLst>
          </a:custGeom>
          <a:solidFill>
            <a:srgbClr val="FF0000"/>
          </a:solidFill>
        </p:spPr>
        <p:txBody>
          <a:bodyPr wrap="square" lIns="0" tIns="0" rIns="0" bIns="0" rtlCol="0"/>
          <a:lstStyle/>
          <a:p/>
        </p:txBody>
      </p:sp>
      <p:sp>
        <p:nvSpPr>
          <p:cNvPr id="13" name="object 13"/>
          <p:cNvSpPr/>
          <p:nvPr/>
        </p:nvSpPr>
        <p:spPr>
          <a:xfrm>
            <a:off x="1142881" y="3613404"/>
            <a:ext cx="635635" cy="330835"/>
          </a:xfrm>
          <a:custGeom>
            <a:avLst/>
            <a:gdLst/>
            <a:ahLst/>
            <a:cxnLst/>
            <a:rect l="l" t="t" r="r" b="b"/>
            <a:pathLst>
              <a:path w="635635" h="330835">
                <a:moveTo>
                  <a:pt x="635504" y="173736"/>
                </a:moveTo>
                <a:lnTo>
                  <a:pt x="635504" y="164592"/>
                </a:lnTo>
                <a:lnTo>
                  <a:pt x="630932" y="137160"/>
                </a:lnTo>
                <a:lnTo>
                  <a:pt x="601976" y="89916"/>
                </a:lnTo>
                <a:lnTo>
                  <a:pt x="594356" y="83820"/>
                </a:lnTo>
                <a:lnTo>
                  <a:pt x="586736" y="76200"/>
                </a:lnTo>
                <a:lnTo>
                  <a:pt x="537968" y="45720"/>
                </a:lnTo>
                <a:lnTo>
                  <a:pt x="492248" y="27432"/>
                </a:lnTo>
                <a:lnTo>
                  <a:pt x="438908" y="12192"/>
                </a:lnTo>
                <a:lnTo>
                  <a:pt x="379476" y="3048"/>
                </a:lnTo>
                <a:lnTo>
                  <a:pt x="316992" y="0"/>
                </a:lnTo>
                <a:lnTo>
                  <a:pt x="284988" y="1524"/>
                </a:lnTo>
                <a:lnTo>
                  <a:pt x="224028" y="7620"/>
                </a:lnTo>
                <a:lnTo>
                  <a:pt x="169164" y="19812"/>
                </a:lnTo>
                <a:lnTo>
                  <a:pt x="118872" y="36576"/>
                </a:lnTo>
                <a:lnTo>
                  <a:pt x="74676" y="57912"/>
                </a:lnTo>
                <a:lnTo>
                  <a:pt x="57912" y="70104"/>
                </a:lnTo>
                <a:lnTo>
                  <a:pt x="48768" y="76200"/>
                </a:lnTo>
                <a:lnTo>
                  <a:pt x="21336" y="105156"/>
                </a:lnTo>
                <a:lnTo>
                  <a:pt x="7620" y="131064"/>
                </a:lnTo>
                <a:lnTo>
                  <a:pt x="4572" y="138684"/>
                </a:lnTo>
                <a:lnTo>
                  <a:pt x="1524" y="147828"/>
                </a:lnTo>
                <a:lnTo>
                  <a:pt x="0" y="156972"/>
                </a:lnTo>
                <a:lnTo>
                  <a:pt x="0" y="175260"/>
                </a:lnTo>
                <a:lnTo>
                  <a:pt x="21336" y="225552"/>
                </a:lnTo>
                <a:lnTo>
                  <a:pt x="25908" y="231267"/>
                </a:lnTo>
                <a:lnTo>
                  <a:pt x="25908" y="158496"/>
                </a:lnTo>
                <a:lnTo>
                  <a:pt x="27432" y="152400"/>
                </a:lnTo>
                <a:lnTo>
                  <a:pt x="28956" y="144780"/>
                </a:lnTo>
                <a:lnTo>
                  <a:pt x="30480" y="138684"/>
                </a:lnTo>
                <a:lnTo>
                  <a:pt x="33528" y="132588"/>
                </a:lnTo>
                <a:lnTo>
                  <a:pt x="38100" y="126492"/>
                </a:lnTo>
                <a:lnTo>
                  <a:pt x="41148" y="120396"/>
                </a:lnTo>
                <a:lnTo>
                  <a:pt x="47244" y="114300"/>
                </a:lnTo>
                <a:lnTo>
                  <a:pt x="51816" y="108204"/>
                </a:lnTo>
                <a:lnTo>
                  <a:pt x="57912" y="102108"/>
                </a:lnTo>
                <a:lnTo>
                  <a:pt x="89916" y="79248"/>
                </a:lnTo>
                <a:lnTo>
                  <a:pt x="129540" y="59436"/>
                </a:lnTo>
                <a:lnTo>
                  <a:pt x="176784" y="44196"/>
                </a:lnTo>
                <a:lnTo>
                  <a:pt x="202692" y="36576"/>
                </a:lnTo>
                <a:lnTo>
                  <a:pt x="228600" y="32004"/>
                </a:lnTo>
                <a:lnTo>
                  <a:pt x="257556" y="28956"/>
                </a:lnTo>
                <a:lnTo>
                  <a:pt x="288036" y="25908"/>
                </a:lnTo>
                <a:lnTo>
                  <a:pt x="348996" y="25908"/>
                </a:lnTo>
                <a:lnTo>
                  <a:pt x="406904" y="32004"/>
                </a:lnTo>
                <a:lnTo>
                  <a:pt x="460244" y="44196"/>
                </a:lnTo>
                <a:lnTo>
                  <a:pt x="507488" y="59436"/>
                </a:lnTo>
                <a:lnTo>
                  <a:pt x="547112" y="79248"/>
                </a:lnTo>
                <a:lnTo>
                  <a:pt x="577592" y="102108"/>
                </a:lnTo>
                <a:lnTo>
                  <a:pt x="601976" y="134112"/>
                </a:lnTo>
                <a:lnTo>
                  <a:pt x="605024" y="140208"/>
                </a:lnTo>
                <a:lnTo>
                  <a:pt x="608072" y="152400"/>
                </a:lnTo>
                <a:lnTo>
                  <a:pt x="609596" y="160020"/>
                </a:lnTo>
                <a:lnTo>
                  <a:pt x="609596" y="231267"/>
                </a:lnTo>
                <a:lnTo>
                  <a:pt x="614168" y="225552"/>
                </a:lnTo>
                <a:lnTo>
                  <a:pt x="620264" y="216408"/>
                </a:lnTo>
                <a:lnTo>
                  <a:pt x="624836" y="208788"/>
                </a:lnTo>
                <a:lnTo>
                  <a:pt x="627884" y="199644"/>
                </a:lnTo>
                <a:lnTo>
                  <a:pt x="630932" y="192024"/>
                </a:lnTo>
                <a:lnTo>
                  <a:pt x="633980" y="182880"/>
                </a:lnTo>
                <a:lnTo>
                  <a:pt x="635504" y="173736"/>
                </a:lnTo>
                <a:close/>
              </a:path>
              <a:path w="635635" h="330835">
                <a:moveTo>
                  <a:pt x="609596" y="231267"/>
                </a:moveTo>
                <a:lnTo>
                  <a:pt x="609596" y="172212"/>
                </a:lnTo>
                <a:lnTo>
                  <a:pt x="608072" y="178308"/>
                </a:lnTo>
                <a:lnTo>
                  <a:pt x="606548" y="185928"/>
                </a:lnTo>
                <a:lnTo>
                  <a:pt x="605024" y="192024"/>
                </a:lnTo>
                <a:lnTo>
                  <a:pt x="577592" y="228600"/>
                </a:lnTo>
                <a:lnTo>
                  <a:pt x="545588" y="251460"/>
                </a:lnTo>
                <a:lnTo>
                  <a:pt x="505964" y="271272"/>
                </a:lnTo>
                <a:lnTo>
                  <a:pt x="458720" y="286512"/>
                </a:lnTo>
                <a:lnTo>
                  <a:pt x="405380" y="298704"/>
                </a:lnTo>
                <a:lnTo>
                  <a:pt x="347472" y="304800"/>
                </a:lnTo>
                <a:lnTo>
                  <a:pt x="286512" y="304800"/>
                </a:lnTo>
                <a:lnTo>
                  <a:pt x="228600" y="298704"/>
                </a:lnTo>
                <a:lnTo>
                  <a:pt x="175260" y="286512"/>
                </a:lnTo>
                <a:lnTo>
                  <a:pt x="128016" y="271272"/>
                </a:lnTo>
                <a:lnTo>
                  <a:pt x="88392" y="251460"/>
                </a:lnTo>
                <a:lnTo>
                  <a:pt x="57912" y="228600"/>
                </a:lnTo>
                <a:lnTo>
                  <a:pt x="33528" y="196596"/>
                </a:lnTo>
                <a:lnTo>
                  <a:pt x="30480" y="190500"/>
                </a:lnTo>
                <a:lnTo>
                  <a:pt x="27432" y="178308"/>
                </a:lnTo>
                <a:lnTo>
                  <a:pt x="25908" y="170688"/>
                </a:lnTo>
                <a:lnTo>
                  <a:pt x="25908" y="231267"/>
                </a:lnTo>
                <a:lnTo>
                  <a:pt x="33528" y="240792"/>
                </a:lnTo>
                <a:lnTo>
                  <a:pt x="41148" y="246888"/>
                </a:lnTo>
                <a:lnTo>
                  <a:pt x="48768" y="254508"/>
                </a:lnTo>
                <a:lnTo>
                  <a:pt x="97536" y="284988"/>
                </a:lnTo>
                <a:lnTo>
                  <a:pt x="143256" y="303276"/>
                </a:lnTo>
                <a:lnTo>
                  <a:pt x="196596" y="318516"/>
                </a:lnTo>
                <a:lnTo>
                  <a:pt x="256032" y="327660"/>
                </a:lnTo>
                <a:lnTo>
                  <a:pt x="318516" y="330708"/>
                </a:lnTo>
                <a:lnTo>
                  <a:pt x="350520" y="329184"/>
                </a:lnTo>
                <a:lnTo>
                  <a:pt x="438908" y="318516"/>
                </a:lnTo>
                <a:lnTo>
                  <a:pt x="492248" y="303276"/>
                </a:lnTo>
                <a:lnTo>
                  <a:pt x="539492" y="284988"/>
                </a:lnTo>
                <a:lnTo>
                  <a:pt x="586736" y="254508"/>
                </a:lnTo>
                <a:lnTo>
                  <a:pt x="608072" y="233172"/>
                </a:lnTo>
                <a:lnTo>
                  <a:pt x="609596" y="231267"/>
                </a:lnTo>
                <a:close/>
              </a:path>
            </a:pathLst>
          </a:custGeom>
          <a:solidFill>
            <a:srgbClr val="FF0000"/>
          </a:solidFill>
        </p:spPr>
        <p:txBody>
          <a:bodyPr wrap="square" lIns="0" tIns="0" rIns="0" bIns="0" rtlCol="0"/>
          <a:lstStyle/>
          <a:p/>
        </p:txBody>
      </p:sp>
      <p:sp>
        <p:nvSpPr>
          <p:cNvPr id="14" name="object 14"/>
          <p:cNvSpPr/>
          <p:nvPr/>
        </p:nvSpPr>
        <p:spPr>
          <a:xfrm>
            <a:off x="1258705" y="3930396"/>
            <a:ext cx="239395" cy="1222375"/>
          </a:xfrm>
          <a:custGeom>
            <a:avLst/>
            <a:gdLst/>
            <a:ahLst/>
            <a:cxnLst/>
            <a:rect l="l" t="t" r="r" b="b"/>
            <a:pathLst>
              <a:path w="239394" h="1222375">
                <a:moveTo>
                  <a:pt x="76200" y="1146048"/>
                </a:moveTo>
                <a:lnTo>
                  <a:pt x="0" y="1146048"/>
                </a:lnTo>
                <a:lnTo>
                  <a:pt x="33528" y="1213104"/>
                </a:lnTo>
                <a:lnTo>
                  <a:pt x="33528" y="1158240"/>
                </a:lnTo>
                <a:lnTo>
                  <a:pt x="42672" y="1158240"/>
                </a:lnTo>
                <a:lnTo>
                  <a:pt x="42672" y="1213104"/>
                </a:lnTo>
                <a:lnTo>
                  <a:pt x="76200" y="1146048"/>
                </a:lnTo>
                <a:close/>
              </a:path>
              <a:path w="239394" h="1222375">
                <a:moveTo>
                  <a:pt x="201168" y="606552"/>
                </a:moveTo>
                <a:lnTo>
                  <a:pt x="35052" y="606552"/>
                </a:lnTo>
                <a:lnTo>
                  <a:pt x="33528" y="608076"/>
                </a:lnTo>
                <a:lnTo>
                  <a:pt x="33528" y="1146048"/>
                </a:lnTo>
                <a:lnTo>
                  <a:pt x="38100" y="1146048"/>
                </a:lnTo>
                <a:lnTo>
                  <a:pt x="38100" y="615696"/>
                </a:lnTo>
                <a:lnTo>
                  <a:pt x="42672" y="611124"/>
                </a:lnTo>
                <a:lnTo>
                  <a:pt x="42672" y="615696"/>
                </a:lnTo>
                <a:lnTo>
                  <a:pt x="196596" y="615696"/>
                </a:lnTo>
                <a:lnTo>
                  <a:pt x="196596" y="611124"/>
                </a:lnTo>
                <a:lnTo>
                  <a:pt x="201168" y="606552"/>
                </a:lnTo>
                <a:close/>
              </a:path>
              <a:path w="239394" h="1222375">
                <a:moveTo>
                  <a:pt x="42672" y="1213104"/>
                </a:moveTo>
                <a:lnTo>
                  <a:pt x="42672" y="1158240"/>
                </a:lnTo>
                <a:lnTo>
                  <a:pt x="33528" y="1158240"/>
                </a:lnTo>
                <a:lnTo>
                  <a:pt x="33528" y="1213104"/>
                </a:lnTo>
                <a:lnTo>
                  <a:pt x="38100" y="1222248"/>
                </a:lnTo>
                <a:lnTo>
                  <a:pt x="42672" y="1213104"/>
                </a:lnTo>
                <a:close/>
              </a:path>
              <a:path w="239394" h="1222375">
                <a:moveTo>
                  <a:pt x="42672" y="615696"/>
                </a:moveTo>
                <a:lnTo>
                  <a:pt x="42672" y="611124"/>
                </a:lnTo>
                <a:lnTo>
                  <a:pt x="38100" y="615696"/>
                </a:lnTo>
                <a:lnTo>
                  <a:pt x="42672" y="615696"/>
                </a:lnTo>
                <a:close/>
              </a:path>
              <a:path w="239394" h="1222375">
                <a:moveTo>
                  <a:pt x="42672" y="1146048"/>
                </a:moveTo>
                <a:lnTo>
                  <a:pt x="42672" y="615696"/>
                </a:lnTo>
                <a:lnTo>
                  <a:pt x="38100" y="615696"/>
                </a:lnTo>
                <a:lnTo>
                  <a:pt x="38100" y="1146048"/>
                </a:lnTo>
                <a:lnTo>
                  <a:pt x="42672" y="1146048"/>
                </a:lnTo>
                <a:close/>
              </a:path>
              <a:path w="239394" h="1222375">
                <a:moveTo>
                  <a:pt x="239268" y="76200"/>
                </a:moveTo>
                <a:lnTo>
                  <a:pt x="201168" y="0"/>
                </a:lnTo>
                <a:lnTo>
                  <a:pt x="163068" y="76200"/>
                </a:lnTo>
                <a:lnTo>
                  <a:pt x="196596" y="76200"/>
                </a:lnTo>
                <a:lnTo>
                  <a:pt x="196596" y="64008"/>
                </a:lnTo>
                <a:lnTo>
                  <a:pt x="207264" y="64008"/>
                </a:lnTo>
                <a:lnTo>
                  <a:pt x="207264" y="76200"/>
                </a:lnTo>
                <a:lnTo>
                  <a:pt x="239268" y="76200"/>
                </a:lnTo>
                <a:close/>
              </a:path>
              <a:path w="239394" h="1222375">
                <a:moveTo>
                  <a:pt x="207264" y="76200"/>
                </a:moveTo>
                <a:lnTo>
                  <a:pt x="207264" y="64008"/>
                </a:lnTo>
                <a:lnTo>
                  <a:pt x="196596" y="64008"/>
                </a:lnTo>
                <a:lnTo>
                  <a:pt x="196596" y="76200"/>
                </a:lnTo>
                <a:lnTo>
                  <a:pt x="207264" y="76200"/>
                </a:lnTo>
                <a:close/>
              </a:path>
              <a:path w="239394" h="1222375">
                <a:moveTo>
                  <a:pt x="207264" y="614172"/>
                </a:moveTo>
                <a:lnTo>
                  <a:pt x="207264" y="76200"/>
                </a:lnTo>
                <a:lnTo>
                  <a:pt x="196596" y="76200"/>
                </a:lnTo>
                <a:lnTo>
                  <a:pt x="196596" y="606552"/>
                </a:lnTo>
                <a:lnTo>
                  <a:pt x="201168" y="606552"/>
                </a:lnTo>
                <a:lnTo>
                  <a:pt x="201168" y="615696"/>
                </a:lnTo>
                <a:lnTo>
                  <a:pt x="204216" y="615696"/>
                </a:lnTo>
                <a:lnTo>
                  <a:pt x="207264" y="614172"/>
                </a:lnTo>
                <a:close/>
              </a:path>
              <a:path w="239394" h="1222375">
                <a:moveTo>
                  <a:pt x="201168" y="615696"/>
                </a:moveTo>
                <a:lnTo>
                  <a:pt x="201168" y="606552"/>
                </a:lnTo>
                <a:lnTo>
                  <a:pt x="196596" y="611124"/>
                </a:lnTo>
                <a:lnTo>
                  <a:pt x="196596" y="615696"/>
                </a:lnTo>
                <a:lnTo>
                  <a:pt x="201168" y="615696"/>
                </a:lnTo>
                <a:close/>
              </a:path>
            </a:pathLst>
          </a:custGeom>
          <a:solidFill>
            <a:srgbClr val="FF0000"/>
          </a:solidFill>
        </p:spPr>
        <p:txBody>
          <a:bodyPr wrap="square" lIns="0" tIns="0" rIns="0" bIns="0" rtlCol="0"/>
          <a:lstStyle/>
          <a:p/>
        </p:txBody>
      </p:sp>
      <p:sp>
        <p:nvSpPr>
          <p:cNvPr id="15" name="object 15"/>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2624" y="875791"/>
            <a:ext cx="4500245"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Standard</a:t>
            </a:r>
            <a:r>
              <a:rPr dirty="0" sz="4400" spc="-40">
                <a:solidFill>
                  <a:srgbClr val="FFFFFF"/>
                </a:solidFill>
              </a:rPr>
              <a:t> </a:t>
            </a:r>
            <a:r>
              <a:rPr dirty="0" sz="4400" spc="-5">
                <a:solidFill>
                  <a:srgbClr val="FFFFFF"/>
                </a:solidFill>
              </a:rPr>
              <a:t>Library</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1104391"/>
            <a:ext cx="3285490"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Introduction</a:t>
            </a:r>
            <a:endParaRPr sz="4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43312" y="641095"/>
            <a:ext cx="2196465" cy="452120"/>
          </a:xfrm>
          <a:prstGeom prst="rect"/>
        </p:spPr>
        <p:txBody>
          <a:bodyPr wrap="square" lIns="0" tIns="12065" rIns="0" bIns="0" rtlCol="0" vert="horz">
            <a:spAutoFit/>
          </a:bodyPr>
          <a:lstStyle/>
          <a:p>
            <a:pPr marL="12700">
              <a:lnSpc>
                <a:spcPct val="100000"/>
              </a:lnSpc>
              <a:spcBef>
                <a:spcPts val="95"/>
              </a:spcBef>
            </a:pPr>
            <a:r>
              <a:rPr dirty="0" spc="-5"/>
              <a:t>Math</a:t>
            </a:r>
            <a:r>
              <a:rPr dirty="0" spc="-50"/>
              <a:t> </a:t>
            </a:r>
            <a:r>
              <a:rPr dirty="0" spc="-10"/>
              <a:t>Module</a:t>
            </a: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graphicFrame>
        <p:nvGraphicFramePr>
          <p:cNvPr id="4" name="object 4"/>
          <p:cNvGraphicFramePr>
            <a:graphicFrameLocks noGrp="1"/>
          </p:cNvGraphicFramePr>
          <p:nvPr/>
        </p:nvGraphicFramePr>
        <p:xfrm>
          <a:off x="1522100" y="2351277"/>
          <a:ext cx="7576820" cy="4092575"/>
        </p:xfrm>
        <a:graphic>
          <a:graphicData uri="http://schemas.openxmlformats.org/drawingml/2006/table">
            <a:tbl>
              <a:tblPr firstRow="1" bandRow="1">
                <a:tableStyleId>{2D5ABB26-0587-4C30-8999-92F81FD0307C}</a:tableStyleId>
              </a:tblPr>
              <a:tblGrid>
                <a:gridCol w="1537970"/>
                <a:gridCol w="6019800"/>
              </a:tblGrid>
              <a:tr h="371475">
                <a:tc>
                  <a:txBody>
                    <a:bodyPr/>
                    <a:lstStyle/>
                    <a:p>
                      <a:pPr marL="347345">
                        <a:lnSpc>
                          <a:spcPct val="100000"/>
                        </a:lnSpc>
                        <a:spcBef>
                          <a:spcPts val="320"/>
                        </a:spcBef>
                      </a:pPr>
                      <a:r>
                        <a:rPr dirty="0" sz="1600" spc="-10" b="1">
                          <a:solidFill>
                            <a:srgbClr val="FFFFFF"/>
                          </a:solidFill>
                          <a:latin typeface="Arial"/>
                          <a:cs typeface="Arial"/>
                        </a:rPr>
                        <a:t>Function</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algn="ctr" marL="10160">
                        <a:lnSpc>
                          <a:spcPct val="100000"/>
                        </a:lnSpc>
                        <a:spcBef>
                          <a:spcPts val="320"/>
                        </a:spcBef>
                      </a:pPr>
                      <a:r>
                        <a:rPr dirty="0" sz="1600" spc="-5" b="1">
                          <a:solidFill>
                            <a:srgbClr val="FFFFFF"/>
                          </a:solidFill>
                          <a:latin typeface="Arial"/>
                          <a:cs typeface="Arial"/>
                        </a:rPr>
                        <a:t>Description</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370205">
                <a:tc>
                  <a:txBody>
                    <a:bodyPr/>
                    <a:lstStyle/>
                    <a:p>
                      <a:pPr marL="97790">
                        <a:lnSpc>
                          <a:spcPct val="100000"/>
                        </a:lnSpc>
                        <a:spcBef>
                          <a:spcPts val="305"/>
                        </a:spcBef>
                      </a:pPr>
                      <a:r>
                        <a:rPr dirty="0" sz="1600" spc="-5">
                          <a:solidFill>
                            <a:srgbClr val="6C6D70"/>
                          </a:solidFill>
                          <a:latin typeface="Arial"/>
                          <a:cs typeface="Arial"/>
                        </a:rPr>
                        <a:t>abs(x)</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5"/>
                        </a:spcBef>
                      </a:pPr>
                      <a:r>
                        <a:rPr dirty="0" sz="1600" spc="-5">
                          <a:solidFill>
                            <a:srgbClr val="6C6D70"/>
                          </a:solidFill>
                          <a:latin typeface="Arial"/>
                          <a:cs typeface="Arial"/>
                        </a:rPr>
                        <a:t>Absolute value of </a:t>
                      </a:r>
                      <a:r>
                        <a:rPr dirty="0" sz="1600" spc="-10">
                          <a:solidFill>
                            <a:srgbClr val="6C6D70"/>
                          </a:solidFill>
                          <a:latin typeface="Arial"/>
                          <a:cs typeface="Arial"/>
                        </a:rPr>
                        <a:t>x: </a:t>
                      </a:r>
                      <a:r>
                        <a:rPr dirty="0" sz="1600" spc="-5">
                          <a:solidFill>
                            <a:srgbClr val="6C6D70"/>
                          </a:solidFill>
                          <a:latin typeface="Arial"/>
                          <a:cs typeface="Arial"/>
                        </a:rPr>
                        <a:t>the (positive) distance between x and</a:t>
                      </a:r>
                      <a:r>
                        <a:rPr dirty="0" sz="1600" spc="135">
                          <a:solidFill>
                            <a:srgbClr val="6C6D70"/>
                          </a:solidFill>
                          <a:latin typeface="Arial"/>
                          <a:cs typeface="Arial"/>
                        </a:rPr>
                        <a:t> </a:t>
                      </a:r>
                      <a:r>
                        <a:rPr dirty="0" sz="1600" spc="-5">
                          <a:solidFill>
                            <a:srgbClr val="6C6D70"/>
                          </a:solidFill>
                          <a:latin typeface="Arial"/>
                          <a:cs typeface="Arial"/>
                        </a:rPr>
                        <a:t>zero</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20"/>
                        </a:spcBef>
                      </a:pPr>
                      <a:r>
                        <a:rPr dirty="0" sz="1600" spc="-5">
                          <a:solidFill>
                            <a:srgbClr val="6C6D70"/>
                          </a:solidFill>
                          <a:latin typeface="Arial"/>
                          <a:cs typeface="Arial"/>
                        </a:rPr>
                        <a:t>ceil(x)</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5">
                          <a:solidFill>
                            <a:srgbClr val="6C6D70"/>
                          </a:solidFill>
                          <a:latin typeface="Arial"/>
                          <a:cs typeface="Arial"/>
                        </a:rPr>
                        <a:t>Ceiling of </a:t>
                      </a:r>
                      <a:r>
                        <a:rPr dirty="0" sz="1600" spc="-10">
                          <a:solidFill>
                            <a:srgbClr val="6C6D70"/>
                          </a:solidFill>
                          <a:latin typeface="Arial"/>
                          <a:cs typeface="Arial"/>
                        </a:rPr>
                        <a:t>x: </a:t>
                      </a:r>
                      <a:r>
                        <a:rPr dirty="0" sz="1600" spc="-5">
                          <a:solidFill>
                            <a:srgbClr val="6C6D70"/>
                          </a:solidFill>
                          <a:latin typeface="Arial"/>
                          <a:cs typeface="Arial"/>
                        </a:rPr>
                        <a:t>smallest integer not less than</a:t>
                      </a:r>
                      <a:r>
                        <a:rPr dirty="0" sz="1600" spc="35">
                          <a:solidFill>
                            <a:srgbClr val="6C6D70"/>
                          </a:solidFill>
                          <a:latin typeface="Arial"/>
                          <a:cs typeface="Arial"/>
                        </a:rPr>
                        <a:t> </a:t>
                      </a:r>
                      <a:r>
                        <a:rPr dirty="0" sz="1600" spc="-5">
                          <a:solidFill>
                            <a:srgbClr val="6C6D70"/>
                          </a:solidFill>
                          <a:latin typeface="Arial"/>
                          <a:cs typeface="Arial"/>
                        </a:rPr>
                        <a:t>x</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790">
                        <a:lnSpc>
                          <a:spcPct val="100000"/>
                        </a:lnSpc>
                        <a:spcBef>
                          <a:spcPts val="320"/>
                        </a:spcBef>
                      </a:pPr>
                      <a:r>
                        <a:rPr dirty="0" sz="1600" spc="-5">
                          <a:solidFill>
                            <a:srgbClr val="6C6D70"/>
                          </a:solidFill>
                          <a:latin typeface="Arial"/>
                          <a:cs typeface="Arial"/>
                        </a:rPr>
                        <a:t>cmp(x,</a:t>
                      </a:r>
                      <a:r>
                        <a:rPr dirty="0" sz="1600" spc="25">
                          <a:solidFill>
                            <a:srgbClr val="6C6D70"/>
                          </a:solidFill>
                          <a:latin typeface="Arial"/>
                          <a:cs typeface="Arial"/>
                        </a:rPr>
                        <a:t> </a:t>
                      </a:r>
                      <a:r>
                        <a:rPr dirty="0" sz="1600" spc="-15">
                          <a:solidFill>
                            <a:srgbClr val="6C6D70"/>
                          </a:solidFill>
                          <a:latin typeface="Arial"/>
                          <a:cs typeface="Arial"/>
                        </a:rPr>
                        <a:t>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5">
                          <a:solidFill>
                            <a:srgbClr val="6C6D70"/>
                          </a:solidFill>
                          <a:latin typeface="Arial"/>
                          <a:cs typeface="Arial"/>
                        </a:rPr>
                        <a:t>-1 if x &lt; </a:t>
                      </a:r>
                      <a:r>
                        <a:rPr dirty="0" sz="1600" spc="-75">
                          <a:solidFill>
                            <a:srgbClr val="6C6D70"/>
                          </a:solidFill>
                          <a:latin typeface="Arial"/>
                          <a:cs typeface="Arial"/>
                        </a:rPr>
                        <a:t>y, </a:t>
                      </a:r>
                      <a:r>
                        <a:rPr dirty="0" sz="1600" spc="-5">
                          <a:solidFill>
                            <a:srgbClr val="6C6D70"/>
                          </a:solidFill>
                          <a:latin typeface="Arial"/>
                          <a:cs typeface="Arial"/>
                        </a:rPr>
                        <a:t>0 if x == </a:t>
                      </a:r>
                      <a:r>
                        <a:rPr dirty="0" sz="1600" spc="-75">
                          <a:solidFill>
                            <a:srgbClr val="6C6D70"/>
                          </a:solidFill>
                          <a:latin typeface="Arial"/>
                          <a:cs typeface="Arial"/>
                        </a:rPr>
                        <a:t>y, </a:t>
                      </a:r>
                      <a:r>
                        <a:rPr dirty="0" sz="1600" spc="-5">
                          <a:solidFill>
                            <a:srgbClr val="6C6D70"/>
                          </a:solidFill>
                          <a:latin typeface="Arial"/>
                          <a:cs typeface="Arial"/>
                        </a:rPr>
                        <a:t>or 1 if x &gt;</a:t>
                      </a:r>
                      <a:r>
                        <a:rPr dirty="0" sz="1600" spc="325">
                          <a:solidFill>
                            <a:srgbClr val="6C6D70"/>
                          </a:solidFill>
                          <a:latin typeface="Arial"/>
                          <a:cs typeface="Arial"/>
                        </a:rPr>
                        <a:t> </a:t>
                      </a:r>
                      <a:r>
                        <a:rPr dirty="0" sz="1600" spc="-5">
                          <a:solidFill>
                            <a:srgbClr val="6C6D70"/>
                          </a:solidFill>
                          <a:latin typeface="Arial"/>
                          <a:cs typeface="Arial"/>
                        </a:rPr>
                        <a:t>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05"/>
                        </a:spcBef>
                      </a:pPr>
                      <a:r>
                        <a:rPr dirty="0" sz="1600" spc="-10">
                          <a:solidFill>
                            <a:srgbClr val="6C6D70"/>
                          </a:solidFill>
                          <a:latin typeface="Arial"/>
                          <a:cs typeface="Arial"/>
                        </a:rPr>
                        <a:t>exp(x)</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5"/>
                        </a:spcBef>
                      </a:pPr>
                      <a:r>
                        <a:rPr dirty="0" sz="1600" spc="-5">
                          <a:solidFill>
                            <a:srgbClr val="6C6D70"/>
                          </a:solidFill>
                          <a:latin typeface="Arial"/>
                          <a:cs typeface="Arial"/>
                        </a:rPr>
                        <a:t>Exponential of </a:t>
                      </a:r>
                      <a:r>
                        <a:rPr dirty="0" sz="1600" spc="-10">
                          <a:solidFill>
                            <a:srgbClr val="6C6D70"/>
                          </a:solidFill>
                          <a:latin typeface="Arial"/>
                          <a:cs typeface="Arial"/>
                        </a:rPr>
                        <a:t>x:</a:t>
                      </a:r>
                      <a:r>
                        <a:rPr dirty="0" sz="1600" spc="25">
                          <a:solidFill>
                            <a:srgbClr val="6C6D70"/>
                          </a:solidFill>
                          <a:latin typeface="Arial"/>
                          <a:cs typeface="Arial"/>
                        </a:rPr>
                        <a:t> </a:t>
                      </a:r>
                      <a:r>
                        <a:rPr dirty="0" sz="1600">
                          <a:solidFill>
                            <a:srgbClr val="6C6D70"/>
                          </a:solidFill>
                          <a:latin typeface="Arial"/>
                          <a:cs typeface="Arial"/>
                        </a:rPr>
                        <a:t>e</a:t>
                      </a:r>
                      <a:r>
                        <a:rPr dirty="0" baseline="26455" sz="1575">
                          <a:solidFill>
                            <a:srgbClr val="6C6D70"/>
                          </a:solidFill>
                          <a:latin typeface="Arial"/>
                          <a:cs typeface="Arial"/>
                        </a:rPr>
                        <a:t>x</a:t>
                      </a:r>
                      <a:endParaRPr baseline="26455" sz="1575">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20"/>
                        </a:spcBef>
                      </a:pPr>
                      <a:r>
                        <a:rPr dirty="0" sz="1600" spc="-5">
                          <a:solidFill>
                            <a:srgbClr val="6C6D70"/>
                          </a:solidFill>
                          <a:latin typeface="Arial"/>
                          <a:cs typeface="Arial"/>
                        </a:rPr>
                        <a:t>floor(x)</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5">
                          <a:solidFill>
                            <a:srgbClr val="6C6D70"/>
                          </a:solidFill>
                          <a:latin typeface="Arial"/>
                          <a:cs typeface="Arial"/>
                        </a:rPr>
                        <a:t>Floor of </a:t>
                      </a:r>
                      <a:r>
                        <a:rPr dirty="0" sz="1600" spc="-10">
                          <a:solidFill>
                            <a:srgbClr val="6C6D70"/>
                          </a:solidFill>
                          <a:latin typeface="Arial"/>
                          <a:cs typeface="Arial"/>
                        </a:rPr>
                        <a:t>x: </a:t>
                      </a:r>
                      <a:r>
                        <a:rPr dirty="0" sz="1600" spc="-5">
                          <a:solidFill>
                            <a:srgbClr val="6C6D70"/>
                          </a:solidFill>
                          <a:latin typeface="Arial"/>
                          <a:cs typeface="Arial"/>
                        </a:rPr>
                        <a:t>the largest integer not greater than</a:t>
                      </a:r>
                      <a:r>
                        <a:rPr dirty="0" sz="1600" spc="130">
                          <a:solidFill>
                            <a:srgbClr val="6C6D70"/>
                          </a:solidFill>
                          <a:latin typeface="Arial"/>
                          <a:cs typeface="Arial"/>
                        </a:rPr>
                        <a:t> </a:t>
                      </a:r>
                      <a:r>
                        <a:rPr dirty="0" sz="1600" spc="-5">
                          <a:solidFill>
                            <a:srgbClr val="6C6D70"/>
                          </a:solidFill>
                          <a:latin typeface="Arial"/>
                          <a:cs typeface="Arial"/>
                        </a:rPr>
                        <a:t>x</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790">
                        <a:lnSpc>
                          <a:spcPct val="100000"/>
                        </a:lnSpc>
                        <a:spcBef>
                          <a:spcPts val="320"/>
                        </a:spcBef>
                      </a:pPr>
                      <a:r>
                        <a:rPr dirty="0" sz="1600" spc="-10">
                          <a:solidFill>
                            <a:srgbClr val="6C6D70"/>
                          </a:solidFill>
                          <a:latin typeface="Arial"/>
                          <a:cs typeface="Arial"/>
                        </a:rPr>
                        <a:t>max(x1,</a:t>
                      </a:r>
                      <a:r>
                        <a:rPr dirty="0" sz="1600" spc="10">
                          <a:solidFill>
                            <a:srgbClr val="6C6D70"/>
                          </a:solidFill>
                          <a:latin typeface="Arial"/>
                          <a:cs typeface="Arial"/>
                        </a:rPr>
                        <a:t> </a:t>
                      </a:r>
                      <a:r>
                        <a:rPr dirty="0" sz="1600" spc="-5">
                          <a:solidFill>
                            <a:srgbClr val="6C6D70"/>
                          </a:solidFill>
                          <a:latin typeface="Arial"/>
                          <a:cs typeface="Arial"/>
                        </a:rPr>
                        <a:t>x2,...)</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5">
                          <a:solidFill>
                            <a:srgbClr val="6C6D70"/>
                          </a:solidFill>
                          <a:latin typeface="Arial"/>
                          <a:cs typeface="Arial"/>
                        </a:rPr>
                        <a:t>Largest of its arguments: the value closest to positive</a:t>
                      </a:r>
                      <a:r>
                        <a:rPr dirty="0" sz="1600" spc="125">
                          <a:solidFill>
                            <a:srgbClr val="6C6D70"/>
                          </a:solidFill>
                          <a:latin typeface="Arial"/>
                          <a:cs typeface="Arial"/>
                        </a:rPr>
                        <a:t> </a:t>
                      </a:r>
                      <a:r>
                        <a:rPr dirty="0" sz="1600" spc="-5">
                          <a:solidFill>
                            <a:srgbClr val="6C6D70"/>
                          </a:solidFill>
                          <a:latin typeface="Arial"/>
                          <a:cs typeface="Arial"/>
                        </a:rPr>
                        <a:t>infinity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05"/>
                        </a:spcBef>
                      </a:pPr>
                      <a:r>
                        <a:rPr dirty="0" sz="1600" spc="-5">
                          <a:solidFill>
                            <a:srgbClr val="6C6D70"/>
                          </a:solidFill>
                          <a:latin typeface="Arial"/>
                          <a:cs typeface="Arial"/>
                        </a:rPr>
                        <a:t>min(x1,</a:t>
                      </a:r>
                      <a:r>
                        <a:rPr dirty="0" sz="1600">
                          <a:solidFill>
                            <a:srgbClr val="6C6D70"/>
                          </a:solidFill>
                          <a:latin typeface="Arial"/>
                          <a:cs typeface="Arial"/>
                        </a:rPr>
                        <a:t> </a:t>
                      </a:r>
                      <a:r>
                        <a:rPr dirty="0" sz="1600" spc="-5">
                          <a:solidFill>
                            <a:srgbClr val="6C6D70"/>
                          </a:solidFill>
                          <a:latin typeface="Arial"/>
                          <a:cs typeface="Arial"/>
                        </a:rPr>
                        <a:t>x2,...)</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5"/>
                        </a:spcBef>
                      </a:pPr>
                      <a:r>
                        <a:rPr dirty="0" sz="1600" spc="-5">
                          <a:solidFill>
                            <a:srgbClr val="6C6D70"/>
                          </a:solidFill>
                          <a:latin typeface="Arial"/>
                          <a:cs typeface="Arial"/>
                        </a:rPr>
                        <a:t>Smallest of its arguments: the value closest to negative</a:t>
                      </a:r>
                      <a:r>
                        <a:rPr dirty="0" sz="1600" spc="130">
                          <a:solidFill>
                            <a:srgbClr val="6C6D70"/>
                          </a:solidFill>
                          <a:latin typeface="Arial"/>
                          <a:cs typeface="Arial"/>
                        </a:rPr>
                        <a:t> </a:t>
                      </a:r>
                      <a:r>
                        <a:rPr dirty="0" sz="1600" spc="-5">
                          <a:solidFill>
                            <a:srgbClr val="6C6D70"/>
                          </a:solidFill>
                          <a:latin typeface="Arial"/>
                          <a:cs typeface="Arial"/>
                        </a:rPr>
                        <a:t>infinity</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20"/>
                        </a:spcBef>
                      </a:pPr>
                      <a:r>
                        <a:rPr dirty="0" sz="1600" spc="-10">
                          <a:solidFill>
                            <a:srgbClr val="6C6D70"/>
                          </a:solidFill>
                          <a:latin typeface="Arial"/>
                          <a:cs typeface="Arial"/>
                        </a:rPr>
                        <a:t>pow(x,</a:t>
                      </a:r>
                      <a:r>
                        <a:rPr dirty="0" sz="1600" spc="25">
                          <a:solidFill>
                            <a:srgbClr val="6C6D70"/>
                          </a:solidFill>
                          <a:latin typeface="Arial"/>
                          <a:cs typeface="Arial"/>
                        </a:rPr>
                        <a:t> </a:t>
                      </a:r>
                      <a:r>
                        <a:rPr dirty="0" sz="1600" spc="-15">
                          <a:solidFill>
                            <a:srgbClr val="6C6D70"/>
                          </a:solidFill>
                          <a:latin typeface="Arial"/>
                          <a:cs typeface="Arial"/>
                        </a:rPr>
                        <a:t>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30">
                          <a:solidFill>
                            <a:srgbClr val="6C6D70"/>
                          </a:solidFill>
                          <a:latin typeface="Arial"/>
                          <a:cs typeface="Arial"/>
                        </a:rPr>
                        <a:t>Value </a:t>
                      </a:r>
                      <a:r>
                        <a:rPr dirty="0" sz="1600" spc="-5">
                          <a:solidFill>
                            <a:srgbClr val="6C6D70"/>
                          </a:solidFill>
                          <a:latin typeface="Arial"/>
                          <a:cs typeface="Arial"/>
                        </a:rPr>
                        <a:t>of</a:t>
                      </a:r>
                      <a:r>
                        <a:rPr dirty="0" sz="1600" spc="15">
                          <a:solidFill>
                            <a:srgbClr val="6C6D70"/>
                          </a:solidFill>
                          <a:latin typeface="Arial"/>
                          <a:cs typeface="Arial"/>
                        </a:rPr>
                        <a:t> </a:t>
                      </a:r>
                      <a:r>
                        <a:rPr dirty="0" sz="1600" spc="-5">
                          <a:solidFill>
                            <a:srgbClr val="6C6D70"/>
                          </a:solidFill>
                          <a:latin typeface="Arial"/>
                          <a:cs typeface="Arial"/>
                        </a:rPr>
                        <a:t>x**y</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97790">
                        <a:lnSpc>
                          <a:spcPct val="100000"/>
                        </a:lnSpc>
                        <a:spcBef>
                          <a:spcPts val="320"/>
                        </a:spcBef>
                      </a:pPr>
                      <a:r>
                        <a:rPr dirty="0" sz="1600" spc="-5">
                          <a:solidFill>
                            <a:srgbClr val="6C6D70"/>
                          </a:solidFill>
                          <a:latin typeface="Arial"/>
                          <a:cs typeface="Arial"/>
                        </a:rPr>
                        <a:t>round(x</a:t>
                      </a:r>
                      <a:r>
                        <a:rPr dirty="0" sz="1600" spc="5">
                          <a:solidFill>
                            <a:srgbClr val="6C6D70"/>
                          </a:solidFill>
                          <a:latin typeface="Arial"/>
                          <a:cs typeface="Arial"/>
                        </a:rPr>
                        <a:t> </a:t>
                      </a:r>
                      <a:r>
                        <a:rPr dirty="0" sz="1600" spc="-5">
                          <a:solidFill>
                            <a:srgbClr val="6C6D70"/>
                          </a:solidFill>
                          <a:latin typeface="Arial"/>
                          <a:cs typeface="Arial"/>
                        </a:rPr>
                        <a:t>[,n])</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5">
                          <a:solidFill>
                            <a:srgbClr val="6C6D70"/>
                          </a:solidFill>
                          <a:latin typeface="Arial"/>
                          <a:cs typeface="Arial"/>
                        </a:rPr>
                        <a:t>x rounded to n digits from the decimal</a:t>
                      </a:r>
                      <a:r>
                        <a:rPr dirty="0" sz="1600" spc="85">
                          <a:solidFill>
                            <a:srgbClr val="6C6D70"/>
                          </a:solidFill>
                          <a:latin typeface="Arial"/>
                          <a:cs typeface="Arial"/>
                        </a:rPr>
                        <a:t> </a:t>
                      </a:r>
                      <a:r>
                        <a:rPr dirty="0" sz="1600" spc="-5">
                          <a:solidFill>
                            <a:srgbClr val="6C6D70"/>
                          </a:solidFill>
                          <a:latin typeface="Arial"/>
                          <a:cs typeface="Arial"/>
                        </a:rPr>
                        <a:t>point.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05"/>
                        </a:spcBef>
                      </a:pPr>
                      <a:r>
                        <a:rPr dirty="0" sz="1600" spc="-5">
                          <a:solidFill>
                            <a:srgbClr val="6C6D70"/>
                          </a:solidFill>
                          <a:latin typeface="Arial"/>
                          <a:cs typeface="Arial"/>
                        </a:rPr>
                        <a:t>sqrt(x)</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5"/>
                        </a:spcBef>
                      </a:pPr>
                      <a:r>
                        <a:rPr dirty="0" sz="1600" spc="-5">
                          <a:solidFill>
                            <a:srgbClr val="6C6D70"/>
                          </a:solidFill>
                          <a:latin typeface="Arial"/>
                          <a:cs typeface="Arial"/>
                        </a:rPr>
                        <a:t>Square root of x for x &gt;</a:t>
                      </a:r>
                      <a:r>
                        <a:rPr dirty="0" sz="1600" spc="85">
                          <a:solidFill>
                            <a:srgbClr val="6C6D70"/>
                          </a:solidFill>
                          <a:latin typeface="Arial"/>
                          <a:cs typeface="Arial"/>
                        </a:rPr>
                        <a:t> </a:t>
                      </a:r>
                      <a:r>
                        <a:rPr dirty="0" sz="1600" spc="-5">
                          <a:solidFill>
                            <a:srgbClr val="6C6D70"/>
                          </a:solidFill>
                          <a:latin typeface="Arial"/>
                          <a:cs typeface="Arial"/>
                        </a:rPr>
                        <a:t>0</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0</a:t>
            </a:r>
            <a:endParaRPr sz="1000">
              <a:latin typeface="Arial"/>
              <a:cs typeface="Arial"/>
            </a:endParaRPr>
          </a:p>
        </p:txBody>
      </p:sp>
      <p:sp>
        <p:nvSpPr>
          <p:cNvPr id="6" name="object 6"/>
          <p:cNvSpPr txBox="1"/>
          <p:nvPr/>
        </p:nvSpPr>
        <p:spPr>
          <a:xfrm>
            <a:off x="1053980" y="1166875"/>
            <a:ext cx="8395335" cy="108331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Provides access </a:t>
            </a:r>
            <a:r>
              <a:rPr dirty="0" sz="1800">
                <a:solidFill>
                  <a:srgbClr val="6C6D70"/>
                </a:solidFill>
                <a:latin typeface="Arial"/>
                <a:cs typeface="Arial"/>
              </a:rPr>
              <a:t>to </a:t>
            </a:r>
            <a:r>
              <a:rPr dirty="0" sz="1800" spc="-5">
                <a:solidFill>
                  <a:srgbClr val="6C6D70"/>
                </a:solidFill>
                <a:latin typeface="Arial"/>
                <a:cs typeface="Arial"/>
              </a:rPr>
              <a:t>mathematical functions like </a:t>
            </a:r>
            <a:r>
              <a:rPr dirty="0" sz="1800" spc="-30">
                <a:solidFill>
                  <a:srgbClr val="6C6D70"/>
                </a:solidFill>
                <a:latin typeface="Arial"/>
                <a:cs typeface="Arial"/>
              </a:rPr>
              <a:t>power, </a:t>
            </a:r>
            <a:r>
              <a:rPr dirty="0" sz="1800" spc="-5">
                <a:solidFill>
                  <a:srgbClr val="6C6D70"/>
                </a:solidFill>
                <a:latin typeface="Arial"/>
                <a:cs typeface="Arial"/>
              </a:rPr>
              <a:t>logarithmic, trigonometric,  </a:t>
            </a:r>
            <a:r>
              <a:rPr dirty="0" sz="1800" spc="-10">
                <a:solidFill>
                  <a:srgbClr val="6C6D70"/>
                </a:solidFill>
                <a:latin typeface="Arial"/>
                <a:cs typeface="Arial"/>
              </a:rPr>
              <a:t>hyperbolic, </a:t>
            </a:r>
            <a:r>
              <a:rPr dirty="0" sz="1800" spc="-5">
                <a:solidFill>
                  <a:srgbClr val="6C6D70"/>
                </a:solidFill>
                <a:latin typeface="Arial"/>
                <a:cs typeface="Arial"/>
              </a:rPr>
              <a:t>angular conversion, constants</a:t>
            </a:r>
            <a:r>
              <a:rPr dirty="0" sz="1800" spc="114">
                <a:solidFill>
                  <a:srgbClr val="6C6D70"/>
                </a:solidFill>
                <a:latin typeface="Arial"/>
                <a:cs typeface="Arial"/>
              </a:rPr>
              <a:t> </a:t>
            </a:r>
            <a:r>
              <a:rPr dirty="0" sz="1800" spc="-5">
                <a:solidFill>
                  <a:srgbClr val="6C6D70"/>
                </a:solidFill>
                <a:latin typeface="Arial"/>
                <a:cs typeface="Arial"/>
              </a:rPr>
              <a:t>etc;</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Few functions are described</a:t>
            </a:r>
            <a:r>
              <a:rPr dirty="0" sz="1800" spc="35">
                <a:solidFill>
                  <a:srgbClr val="6C6D70"/>
                </a:solidFill>
                <a:latin typeface="Arial"/>
                <a:cs typeface="Arial"/>
              </a:rPr>
              <a:t> </a:t>
            </a:r>
            <a:r>
              <a:rPr dirty="0" sz="1800" spc="-10">
                <a:solidFill>
                  <a:srgbClr val="6C6D70"/>
                </a:solidFill>
                <a:latin typeface="Arial"/>
                <a:cs typeface="Arial"/>
              </a:rPr>
              <a:t>below:</a:t>
            </a:r>
            <a:endParaRPr sz="18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57968" y="531367"/>
            <a:ext cx="2392680" cy="452120"/>
          </a:xfrm>
          <a:prstGeom prst="rect"/>
        </p:spPr>
        <p:txBody>
          <a:bodyPr wrap="square" lIns="0" tIns="12065" rIns="0" bIns="0" rtlCol="0" vert="horz">
            <a:spAutoFit/>
          </a:bodyPr>
          <a:lstStyle/>
          <a:p>
            <a:pPr marL="12700">
              <a:lnSpc>
                <a:spcPct val="100000"/>
              </a:lnSpc>
              <a:spcBef>
                <a:spcPts val="95"/>
              </a:spcBef>
            </a:pPr>
            <a:r>
              <a:rPr dirty="0" spc="-5"/>
              <a:t>String</a:t>
            </a:r>
            <a:r>
              <a:rPr dirty="0" spc="-55"/>
              <a:t> </a:t>
            </a:r>
            <a:r>
              <a:rPr dirty="0" spc="-10"/>
              <a:t>Module</a:t>
            </a:r>
          </a:p>
        </p:txBody>
      </p:sp>
      <p:sp>
        <p:nvSpPr>
          <p:cNvPr id="4" name="object 4"/>
          <p:cNvSpPr txBox="1"/>
          <p:nvPr/>
        </p:nvSpPr>
        <p:spPr>
          <a:xfrm>
            <a:off x="1069220" y="1121155"/>
            <a:ext cx="8363584"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Includes built-in methods </a:t>
            </a:r>
            <a:r>
              <a:rPr dirty="0" sz="1800">
                <a:solidFill>
                  <a:srgbClr val="6C6D70"/>
                </a:solidFill>
                <a:latin typeface="Arial"/>
                <a:cs typeface="Arial"/>
              </a:rPr>
              <a:t>to </a:t>
            </a:r>
            <a:r>
              <a:rPr dirty="0" sz="1800" spc="-5">
                <a:solidFill>
                  <a:srgbClr val="6C6D70"/>
                </a:solidFill>
                <a:latin typeface="Arial"/>
                <a:cs typeface="Arial"/>
              </a:rPr>
              <a:t>manipulate strings. Consider the string, </a:t>
            </a:r>
            <a:r>
              <a:rPr dirty="0" sz="1800">
                <a:solidFill>
                  <a:srgbClr val="6C6D70"/>
                </a:solidFill>
                <a:latin typeface="Arial"/>
                <a:cs typeface="Arial"/>
              </a:rPr>
              <a:t>str =</a:t>
            </a:r>
            <a:r>
              <a:rPr dirty="0" sz="1800" spc="125">
                <a:solidFill>
                  <a:srgbClr val="6C6D70"/>
                </a:solidFill>
                <a:latin typeface="Arial"/>
                <a:cs typeface="Arial"/>
              </a:rPr>
              <a:t> </a:t>
            </a:r>
            <a:r>
              <a:rPr dirty="0" sz="1800" spc="-5">
                <a:solidFill>
                  <a:srgbClr val="6C6D70"/>
                </a:solidFill>
                <a:latin typeface="Arial"/>
                <a:cs typeface="Arial"/>
              </a:rPr>
              <a:t>Infosys</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1</a:t>
            </a:r>
            <a:endParaRPr sz="1000">
              <a:latin typeface="Arial"/>
              <a:cs typeface="Arial"/>
            </a:endParaRPr>
          </a:p>
        </p:txBody>
      </p:sp>
      <p:graphicFrame>
        <p:nvGraphicFramePr>
          <p:cNvPr id="6" name="object 6"/>
          <p:cNvGraphicFramePr>
            <a:graphicFrameLocks noGrp="1"/>
          </p:cNvGraphicFramePr>
          <p:nvPr/>
        </p:nvGraphicFramePr>
        <p:xfrm>
          <a:off x="1011563" y="1714245"/>
          <a:ext cx="8677275" cy="4074160"/>
        </p:xfrm>
        <a:graphic>
          <a:graphicData uri="http://schemas.openxmlformats.org/drawingml/2006/table">
            <a:tbl>
              <a:tblPr firstRow="1" bandRow="1">
                <a:tableStyleId>{2D5ABB26-0587-4C30-8999-92F81FD0307C}</a:tableStyleId>
              </a:tblPr>
              <a:tblGrid>
                <a:gridCol w="1723389"/>
                <a:gridCol w="5562600"/>
                <a:gridCol w="1371600"/>
              </a:tblGrid>
              <a:tr h="371475">
                <a:tc>
                  <a:txBody>
                    <a:bodyPr/>
                    <a:lstStyle/>
                    <a:p>
                      <a:pPr marL="507365">
                        <a:lnSpc>
                          <a:spcPct val="100000"/>
                        </a:lnSpc>
                        <a:spcBef>
                          <a:spcPts val="320"/>
                        </a:spcBef>
                      </a:pPr>
                      <a:r>
                        <a:rPr dirty="0" sz="1600" spc="-5" b="1">
                          <a:solidFill>
                            <a:srgbClr val="FFFFFF"/>
                          </a:solidFill>
                          <a:latin typeface="Arial"/>
                          <a:cs typeface="Arial"/>
                        </a:rPr>
                        <a:t>Method</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algn="ctr" marL="10160">
                        <a:lnSpc>
                          <a:spcPct val="100000"/>
                        </a:lnSpc>
                        <a:spcBef>
                          <a:spcPts val="320"/>
                        </a:spcBef>
                      </a:pPr>
                      <a:r>
                        <a:rPr dirty="0" sz="1600" spc="-5" b="1">
                          <a:solidFill>
                            <a:srgbClr val="FFFFFF"/>
                          </a:solidFill>
                          <a:latin typeface="Arial"/>
                          <a:cs typeface="Arial"/>
                        </a:rPr>
                        <a:t>Result</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marL="133985">
                        <a:lnSpc>
                          <a:spcPct val="100000"/>
                        </a:lnSpc>
                        <a:spcBef>
                          <a:spcPts val="320"/>
                        </a:spcBef>
                      </a:pPr>
                      <a:r>
                        <a:rPr dirty="0" sz="1600" spc="-5" b="1">
                          <a:solidFill>
                            <a:srgbClr val="FFFFFF"/>
                          </a:solidFill>
                          <a:latin typeface="Arial"/>
                          <a:cs typeface="Arial"/>
                        </a:rPr>
                        <a:t>Description</a:t>
                      </a:r>
                      <a:endParaRPr sz="1600">
                        <a:latin typeface="Arial"/>
                        <a:cs typeface="Arial"/>
                      </a:endParaRPr>
                    </a:p>
                  </a:txBody>
                  <a:tcPr marL="0" marR="0" marB="0" marT="40640">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370205">
                <a:tc>
                  <a:txBody>
                    <a:bodyPr/>
                    <a:lstStyle/>
                    <a:p>
                      <a:pPr marL="97155">
                        <a:lnSpc>
                          <a:spcPct val="100000"/>
                        </a:lnSpc>
                        <a:spcBef>
                          <a:spcPts val="305"/>
                        </a:spcBef>
                      </a:pPr>
                      <a:r>
                        <a:rPr dirty="0" sz="1600" spc="-10">
                          <a:solidFill>
                            <a:srgbClr val="6C6D70"/>
                          </a:solidFill>
                          <a:latin typeface="Arial"/>
                          <a:cs typeface="Arial"/>
                        </a:rPr>
                        <a:t>str.count(“s”)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Returns count of occurrence of character “s” in string</a:t>
                      </a:r>
                      <a:r>
                        <a:rPr dirty="0" sz="1600" spc="135">
                          <a:solidFill>
                            <a:srgbClr val="6C6D70"/>
                          </a:solidFill>
                          <a:latin typeface="Arial"/>
                          <a:cs typeface="Arial"/>
                        </a:rPr>
                        <a:t> </a:t>
                      </a:r>
                      <a:r>
                        <a:rPr dirty="0" sz="1600" spc="-5">
                          <a:solidFill>
                            <a:srgbClr val="6C6D70"/>
                          </a:solidFill>
                          <a:latin typeface="Arial"/>
                          <a:cs typeface="Arial"/>
                        </a:rPr>
                        <a:t>str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a:solidFill>
                            <a:srgbClr val="6C6D70"/>
                          </a:solidFill>
                          <a:latin typeface="Arial"/>
                          <a:cs typeface="Arial"/>
                        </a:rPr>
                        <a:t>2</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20"/>
                        </a:spcBef>
                      </a:pPr>
                      <a:r>
                        <a:rPr dirty="0" sz="1600" spc="-10">
                          <a:solidFill>
                            <a:srgbClr val="6C6D70"/>
                          </a:solidFill>
                          <a:latin typeface="Arial"/>
                          <a:cs typeface="Arial"/>
                        </a:rPr>
                        <a:t>str.startswith(“s”)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Returns true if string str starts </a:t>
                      </a:r>
                      <a:r>
                        <a:rPr dirty="0" sz="1600" spc="-10">
                          <a:solidFill>
                            <a:srgbClr val="6C6D70"/>
                          </a:solidFill>
                          <a:latin typeface="Arial"/>
                          <a:cs typeface="Arial"/>
                        </a:rPr>
                        <a:t>with </a:t>
                      </a:r>
                      <a:r>
                        <a:rPr dirty="0" sz="1600" spc="-5">
                          <a:solidFill>
                            <a:srgbClr val="6C6D70"/>
                          </a:solidFill>
                          <a:latin typeface="Arial"/>
                          <a:cs typeface="Arial"/>
                        </a:rPr>
                        <a:t>character</a:t>
                      </a:r>
                      <a:r>
                        <a:rPr dirty="0" sz="1600" spc="135">
                          <a:solidFill>
                            <a:srgbClr val="6C6D70"/>
                          </a:solidFill>
                          <a:latin typeface="Arial"/>
                          <a:cs typeface="Arial"/>
                        </a:rPr>
                        <a:t> </a:t>
                      </a:r>
                      <a:r>
                        <a:rPr dirty="0" sz="1600" spc="-5">
                          <a:solidFill>
                            <a:srgbClr val="6C6D70"/>
                          </a:solidFill>
                          <a:latin typeface="Arial"/>
                          <a:cs typeface="Arial"/>
                        </a:rPr>
                        <a:t>“s”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false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470534">
                <a:tc>
                  <a:txBody>
                    <a:bodyPr/>
                    <a:lstStyle/>
                    <a:p>
                      <a:pPr marL="97155">
                        <a:lnSpc>
                          <a:spcPct val="100000"/>
                        </a:lnSpc>
                        <a:spcBef>
                          <a:spcPts val="320"/>
                        </a:spcBef>
                      </a:pPr>
                      <a:r>
                        <a:rPr dirty="0" sz="1600" spc="-10">
                          <a:solidFill>
                            <a:srgbClr val="6C6D70"/>
                          </a:solidFill>
                          <a:latin typeface="Arial"/>
                          <a:cs typeface="Arial"/>
                        </a:rPr>
                        <a:t>str.endswith(“s”)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Returns true if string str ends </a:t>
                      </a:r>
                      <a:r>
                        <a:rPr dirty="0" sz="1600" spc="-10">
                          <a:solidFill>
                            <a:srgbClr val="6C6D70"/>
                          </a:solidFill>
                          <a:latin typeface="Arial"/>
                          <a:cs typeface="Arial"/>
                        </a:rPr>
                        <a:t>with </a:t>
                      </a:r>
                      <a:r>
                        <a:rPr dirty="0" sz="1600" spc="-5">
                          <a:solidFill>
                            <a:srgbClr val="6C6D70"/>
                          </a:solidFill>
                          <a:latin typeface="Arial"/>
                          <a:cs typeface="Arial"/>
                        </a:rPr>
                        <a:t>character</a:t>
                      </a:r>
                      <a:r>
                        <a:rPr dirty="0" sz="1600" spc="125">
                          <a:solidFill>
                            <a:srgbClr val="6C6D70"/>
                          </a:solidFill>
                          <a:latin typeface="Arial"/>
                          <a:cs typeface="Arial"/>
                        </a:rPr>
                        <a:t> </a:t>
                      </a:r>
                      <a:r>
                        <a:rPr dirty="0" sz="1600" spc="-5">
                          <a:solidFill>
                            <a:srgbClr val="6C6D70"/>
                          </a:solidFill>
                          <a:latin typeface="Arial"/>
                          <a:cs typeface="Arial"/>
                        </a:rPr>
                        <a:t>“s”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true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7155">
                        <a:lnSpc>
                          <a:spcPct val="100000"/>
                        </a:lnSpc>
                        <a:spcBef>
                          <a:spcPts val="305"/>
                        </a:spcBef>
                      </a:pPr>
                      <a:r>
                        <a:rPr dirty="0" sz="1600" spc="-10">
                          <a:solidFill>
                            <a:srgbClr val="6C6D70"/>
                          </a:solidFill>
                          <a:latin typeface="Arial"/>
                          <a:cs typeface="Arial"/>
                        </a:rPr>
                        <a:t>str.find(“s”)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246379">
                        <a:lnSpc>
                          <a:spcPct val="100000"/>
                        </a:lnSpc>
                        <a:spcBef>
                          <a:spcPts val="305"/>
                        </a:spcBef>
                      </a:pPr>
                      <a:r>
                        <a:rPr dirty="0" sz="1600" spc="-5">
                          <a:solidFill>
                            <a:srgbClr val="6C6D70"/>
                          </a:solidFill>
                          <a:latin typeface="Arial"/>
                          <a:cs typeface="Arial"/>
                        </a:rPr>
                        <a:t>Returns index position of character “s” in string str if found  else</a:t>
                      </a:r>
                      <a:r>
                        <a:rPr dirty="0" sz="1600" spc="-20">
                          <a:solidFill>
                            <a:srgbClr val="6C6D70"/>
                          </a:solidFill>
                          <a:latin typeface="Arial"/>
                          <a:cs typeface="Arial"/>
                        </a:rPr>
                        <a:t> </a:t>
                      </a:r>
                      <a:r>
                        <a:rPr dirty="0" sz="1600" spc="-5">
                          <a:solidFill>
                            <a:srgbClr val="6C6D70"/>
                          </a:solidFill>
                          <a:latin typeface="Arial"/>
                          <a:cs typeface="Arial"/>
                        </a:rPr>
                        <a:t>-1</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a:solidFill>
                            <a:srgbClr val="6C6D70"/>
                          </a:solidFill>
                          <a:latin typeface="Arial"/>
                          <a:cs typeface="Arial"/>
                        </a:rPr>
                        <a:t>4</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7155" marR="320675">
                        <a:lnSpc>
                          <a:spcPct val="100000"/>
                        </a:lnSpc>
                        <a:spcBef>
                          <a:spcPts val="305"/>
                        </a:spcBef>
                      </a:pPr>
                      <a:r>
                        <a:rPr dirty="0" sz="1600" spc="0">
                          <a:solidFill>
                            <a:srgbClr val="6C6D70"/>
                          </a:solidFill>
                          <a:latin typeface="Arial"/>
                          <a:cs typeface="Arial"/>
                        </a:rPr>
                        <a:t>s</a:t>
                      </a:r>
                      <a:r>
                        <a:rPr dirty="0" sz="1600">
                          <a:solidFill>
                            <a:srgbClr val="6C6D70"/>
                          </a:solidFill>
                          <a:latin typeface="Arial"/>
                          <a:cs typeface="Arial"/>
                        </a:rPr>
                        <a:t>t</a:t>
                      </a:r>
                      <a:r>
                        <a:rPr dirty="0" sz="1600" spc="-90">
                          <a:solidFill>
                            <a:srgbClr val="6C6D70"/>
                          </a:solidFill>
                          <a:latin typeface="Arial"/>
                          <a:cs typeface="Arial"/>
                        </a:rPr>
                        <a:t>r</a:t>
                      </a:r>
                      <a:r>
                        <a:rPr dirty="0" sz="1600">
                          <a:solidFill>
                            <a:srgbClr val="6C6D70"/>
                          </a:solidFill>
                          <a:latin typeface="Arial"/>
                          <a:cs typeface="Arial"/>
                        </a:rPr>
                        <a:t>.</a:t>
                      </a:r>
                      <a:r>
                        <a:rPr dirty="0" sz="1600" spc="-5">
                          <a:solidFill>
                            <a:srgbClr val="6C6D70"/>
                          </a:solidFill>
                          <a:latin typeface="Arial"/>
                          <a:cs typeface="Arial"/>
                        </a:rPr>
                        <a:t>r</a:t>
                      </a:r>
                      <a:r>
                        <a:rPr dirty="0" sz="1600">
                          <a:solidFill>
                            <a:srgbClr val="6C6D70"/>
                          </a:solidFill>
                          <a:latin typeface="Arial"/>
                          <a:cs typeface="Arial"/>
                        </a:rPr>
                        <a:t>ep</a:t>
                      </a:r>
                      <a:r>
                        <a:rPr dirty="0" sz="1600" spc="0">
                          <a:solidFill>
                            <a:srgbClr val="6C6D70"/>
                          </a:solidFill>
                          <a:latin typeface="Arial"/>
                          <a:cs typeface="Arial"/>
                        </a:rPr>
                        <a:t>l</a:t>
                      </a:r>
                      <a:r>
                        <a:rPr dirty="0" sz="1600">
                          <a:solidFill>
                            <a:srgbClr val="6C6D70"/>
                          </a:solidFill>
                          <a:latin typeface="Arial"/>
                          <a:cs typeface="Arial"/>
                        </a:rPr>
                        <a:t>a</a:t>
                      </a:r>
                      <a:r>
                        <a:rPr dirty="0" sz="1600" spc="0">
                          <a:solidFill>
                            <a:srgbClr val="6C6D70"/>
                          </a:solidFill>
                          <a:latin typeface="Arial"/>
                          <a:cs typeface="Arial"/>
                        </a:rPr>
                        <a:t>c</a:t>
                      </a:r>
                      <a:r>
                        <a:rPr dirty="0" sz="1600">
                          <a:solidFill>
                            <a:srgbClr val="6C6D70"/>
                          </a:solidFill>
                          <a:latin typeface="Arial"/>
                          <a:cs typeface="Arial"/>
                        </a:rPr>
                        <a:t>e</a:t>
                      </a:r>
                      <a:r>
                        <a:rPr dirty="0" sz="1600" spc="-5">
                          <a:solidFill>
                            <a:srgbClr val="6C6D70"/>
                          </a:solidFill>
                          <a:latin typeface="Arial"/>
                          <a:cs typeface="Arial"/>
                        </a:rPr>
                        <a:t>(“</a:t>
                      </a:r>
                      <a:r>
                        <a:rPr dirty="0" sz="1600" spc="0">
                          <a:solidFill>
                            <a:srgbClr val="6C6D70"/>
                          </a:solidFill>
                          <a:latin typeface="Arial"/>
                          <a:cs typeface="Arial"/>
                        </a:rPr>
                        <a:t>s</a:t>
                      </a:r>
                      <a:r>
                        <a:rPr dirty="0" sz="1600" spc="-5">
                          <a:solidFill>
                            <a:srgbClr val="6C6D70"/>
                          </a:solidFill>
                          <a:latin typeface="Arial"/>
                          <a:cs typeface="Arial"/>
                        </a:rPr>
                        <a:t>”</a:t>
                      </a:r>
                      <a:r>
                        <a:rPr dirty="0" sz="1600">
                          <a:solidFill>
                            <a:srgbClr val="6C6D70"/>
                          </a:solidFill>
                          <a:latin typeface="Arial"/>
                          <a:cs typeface="Arial"/>
                        </a:rPr>
                        <a:t>,  </a:t>
                      </a:r>
                      <a:r>
                        <a:rPr dirty="0" sz="1600" spc="-5">
                          <a:solidFill>
                            <a:srgbClr val="6C6D70"/>
                          </a:solidFill>
                          <a:latin typeface="Arial"/>
                          <a:cs typeface="Arial"/>
                        </a:rPr>
                        <a:t>“S”)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113030">
                        <a:lnSpc>
                          <a:spcPct val="100000"/>
                        </a:lnSpc>
                        <a:spcBef>
                          <a:spcPts val="305"/>
                        </a:spcBef>
                      </a:pPr>
                      <a:r>
                        <a:rPr dirty="0" sz="1600" spc="-5">
                          <a:solidFill>
                            <a:srgbClr val="6C6D70"/>
                          </a:solidFill>
                          <a:latin typeface="Arial"/>
                          <a:cs typeface="Arial"/>
                        </a:rPr>
                        <a:t>Replaces all occurrences of character “s” </a:t>
                      </a:r>
                      <a:r>
                        <a:rPr dirty="0" sz="1600" spc="-10">
                          <a:solidFill>
                            <a:srgbClr val="6C6D70"/>
                          </a:solidFill>
                          <a:latin typeface="Arial"/>
                          <a:cs typeface="Arial"/>
                        </a:rPr>
                        <a:t>with </a:t>
                      </a:r>
                      <a:r>
                        <a:rPr dirty="0" sz="1600" spc="-5">
                          <a:solidFill>
                            <a:srgbClr val="6C6D70"/>
                          </a:solidFill>
                          <a:latin typeface="Arial"/>
                          <a:cs typeface="Arial"/>
                        </a:rPr>
                        <a:t>character “S”  in string</a:t>
                      </a:r>
                      <a:r>
                        <a:rPr dirty="0" sz="1600" spc="-10">
                          <a:solidFill>
                            <a:srgbClr val="6C6D70"/>
                          </a:solidFill>
                          <a:latin typeface="Arial"/>
                          <a:cs typeface="Arial"/>
                        </a:rPr>
                        <a:t> </a:t>
                      </a:r>
                      <a:r>
                        <a:rPr dirty="0" sz="1600" spc="-5">
                          <a:solidFill>
                            <a:srgbClr val="6C6D70"/>
                          </a:solidFill>
                          <a:latin typeface="Arial"/>
                          <a:cs typeface="Arial"/>
                        </a:rPr>
                        <a:t>str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InfoSyS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7155">
                        <a:lnSpc>
                          <a:spcPct val="100000"/>
                        </a:lnSpc>
                        <a:spcBef>
                          <a:spcPts val="305"/>
                        </a:spcBef>
                      </a:pPr>
                      <a:r>
                        <a:rPr dirty="0" sz="1600" spc="-10">
                          <a:solidFill>
                            <a:srgbClr val="6C6D70"/>
                          </a:solidFill>
                          <a:latin typeface="Arial"/>
                          <a:cs typeface="Arial"/>
                        </a:rPr>
                        <a:t>str.isdigit()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marR="687705">
                        <a:lnSpc>
                          <a:spcPct val="100000"/>
                        </a:lnSpc>
                        <a:spcBef>
                          <a:spcPts val="305"/>
                        </a:spcBef>
                      </a:pPr>
                      <a:r>
                        <a:rPr dirty="0" sz="1600" spc="-5">
                          <a:solidFill>
                            <a:srgbClr val="6C6D70"/>
                          </a:solidFill>
                          <a:latin typeface="Arial"/>
                          <a:cs typeface="Arial"/>
                        </a:rPr>
                        <a:t>Checks if all the characters in string str are digits and  returns true or false</a:t>
                      </a:r>
                      <a:r>
                        <a:rPr dirty="0" sz="1600" spc="55">
                          <a:solidFill>
                            <a:srgbClr val="6C6D70"/>
                          </a:solidFill>
                          <a:latin typeface="Arial"/>
                          <a:cs typeface="Arial"/>
                        </a:rPr>
                        <a:t> </a:t>
                      </a:r>
                      <a:r>
                        <a:rPr dirty="0" sz="1600" spc="-5">
                          <a:solidFill>
                            <a:srgbClr val="6C6D70"/>
                          </a:solidFill>
                          <a:latin typeface="Arial"/>
                          <a:cs typeface="Arial"/>
                        </a:rPr>
                        <a:t>accordingly</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false</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05"/>
                        </a:spcBef>
                      </a:pPr>
                      <a:r>
                        <a:rPr dirty="0" sz="1600" spc="-15">
                          <a:solidFill>
                            <a:srgbClr val="6C6D70"/>
                          </a:solidFill>
                          <a:latin typeface="Arial"/>
                          <a:cs typeface="Arial"/>
                        </a:rPr>
                        <a:t>str.upper()</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Converts all the characters in string str to</a:t>
                      </a:r>
                      <a:r>
                        <a:rPr dirty="0" sz="1600" spc="100">
                          <a:solidFill>
                            <a:srgbClr val="6C6D70"/>
                          </a:solidFill>
                          <a:latin typeface="Arial"/>
                          <a:cs typeface="Arial"/>
                        </a:rPr>
                        <a:t> </a:t>
                      </a:r>
                      <a:r>
                        <a:rPr dirty="0" sz="1600" spc="-5">
                          <a:solidFill>
                            <a:srgbClr val="6C6D70"/>
                          </a:solidFill>
                          <a:latin typeface="Arial"/>
                          <a:cs typeface="Arial"/>
                        </a:rPr>
                        <a:t>uppercase</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10">
                          <a:solidFill>
                            <a:srgbClr val="6C6D70"/>
                          </a:solidFill>
                          <a:latin typeface="Arial"/>
                          <a:cs typeface="Arial"/>
                        </a:rPr>
                        <a:t>INFOSYS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155">
                        <a:lnSpc>
                          <a:spcPct val="100000"/>
                        </a:lnSpc>
                        <a:spcBef>
                          <a:spcPts val="320"/>
                        </a:spcBef>
                      </a:pPr>
                      <a:r>
                        <a:rPr dirty="0" sz="1600" spc="-15">
                          <a:solidFill>
                            <a:srgbClr val="6C6D70"/>
                          </a:solidFill>
                          <a:latin typeface="Arial"/>
                          <a:cs typeface="Arial"/>
                        </a:rPr>
                        <a:t>str.lower()</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Converts all the characters in string str to</a:t>
                      </a:r>
                      <a:r>
                        <a:rPr dirty="0" sz="1600" spc="100">
                          <a:solidFill>
                            <a:srgbClr val="6C6D70"/>
                          </a:solidFill>
                          <a:latin typeface="Arial"/>
                          <a:cs typeface="Arial"/>
                        </a:rPr>
                        <a:t> </a:t>
                      </a:r>
                      <a:r>
                        <a:rPr dirty="0" sz="1600" spc="-5">
                          <a:solidFill>
                            <a:srgbClr val="6C6D70"/>
                          </a:solidFill>
                          <a:latin typeface="Arial"/>
                          <a:cs typeface="Arial"/>
                        </a:rPr>
                        <a:t>lowercase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infosys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7" name="object 7"/>
          <p:cNvSpPr/>
          <p:nvPr/>
        </p:nvSpPr>
        <p:spPr>
          <a:xfrm>
            <a:off x="1296805" y="6045708"/>
            <a:ext cx="8162925" cy="436245"/>
          </a:xfrm>
          <a:custGeom>
            <a:avLst/>
            <a:gdLst/>
            <a:ahLst/>
            <a:cxnLst/>
            <a:rect l="l" t="t" r="r" b="b"/>
            <a:pathLst>
              <a:path w="8162925" h="436245">
                <a:moveTo>
                  <a:pt x="0" y="0"/>
                </a:moveTo>
                <a:lnTo>
                  <a:pt x="0" y="435864"/>
                </a:lnTo>
                <a:lnTo>
                  <a:pt x="8162544" y="435864"/>
                </a:lnTo>
                <a:lnTo>
                  <a:pt x="8162544" y="0"/>
                </a:lnTo>
                <a:lnTo>
                  <a:pt x="0" y="0"/>
                </a:lnTo>
                <a:close/>
              </a:path>
            </a:pathLst>
          </a:custGeom>
          <a:solidFill>
            <a:srgbClr val="FCDED4"/>
          </a:solidFill>
        </p:spPr>
        <p:txBody>
          <a:bodyPr wrap="square" lIns="0" tIns="0" rIns="0" bIns="0" rtlCol="0"/>
          <a:lstStyle/>
          <a:p/>
        </p:txBody>
      </p:sp>
      <p:sp>
        <p:nvSpPr>
          <p:cNvPr id="8" name="object 8"/>
          <p:cNvSpPr/>
          <p:nvPr/>
        </p:nvSpPr>
        <p:spPr>
          <a:xfrm>
            <a:off x="1292233" y="6041136"/>
            <a:ext cx="8171815" cy="445134"/>
          </a:xfrm>
          <a:custGeom>
            <a:avLst/>
            <a:gdLst/>
            <a:ahLst/>
            <a:cxnLst/>
            <a:rect l="l" t="t" r="r" b="b"/>
            <a:pathLst>
              <a:path w="8171815" h="445135">
                <a:moveTo>
                  <a:pt x="8171685" y="443484"/>
                </a:moveTo>
                <a:lnTo>
                  <a:pt x="8171685" y="1524"/>
                </a:lnTo>
                <a:lnTo>
                  <a:pt x="8170161" y="0"/>
                </a:lnTo>
                <a:lnTo>
                  <a:pt x="1524" y="0"/>
                </a:lnTo>
                <a:lnTo>
                  <a:pt x="0" y="1524"/>
                </a:lnTo>
                <a:lnTo>
                  <a:pt x="0" y="443484"/>
                </a:lnTo>
                <a:lnTo>
                  <a:pt x="1524" y="445008"/>
                </a:lnTo>
                <a:lnTo>
                  <a:pt x="4572" y="445008"/>
                </a:lnTo>
                <a:lnTo>
                  <a:pt x="4572" y="9144"/>
                </a:lnTo>
                <a:lnTo>
                  <a:pt x="9144" y="4572"/>
                </a:lnTo>
                <a:lnTo>
                  <a:pt x="9144" y="9144"/>
                </a:lnTo>
                <a:lnTo>
                  <a:pt x="8162541" y="9144"/>
                </a:lnTo>
                <a:lnTo>
                  <a:pt x="8162541" y="4572"/>
                </a:lnTo>
                <a:lnTo>
                  <a:pt x="8167113" y="9144"/>
                </a:lnTo>
                <a:lnTo>
                  <a:pt x="8167113" y="445008"/>
                </a:lnTo>
                <a:lnTo>
                  <a:pt x="8170161" y="445008"/>
                </a:lnTo>
                <a:lnTo>
                  <a:pt x="8171685" y="443484"/>
                </a:lnTo>
                <a:close/>
              </a:path>
              <a:path w="8171815" h="445135">
                <a:moveTo>
                  <a:pt x="9144" y="9144"/>
                </a:moveTo>
                <a:lnTo>
                  <a:pt x="9144" y="4572"/>
                </a:lnTo>
                <a:lnTo>
                  <a:pt x="4572" y="9144"/>
                </a:lnTo>
                <a:lnTo>
                  <a:pt x="9144" y="9144"/>
                </a:lnTo>
                <a:close/>
              </a:path>
              <a:path w="8171815" h="445135">
                <a:moveTo>
                  <a:pt x="9144" y="435864"/>
                </a:moveTo>
                <a:lnTo>
                  <a:pt x="9144" y="9144"/>
                </a:lnTo>
                <a:lnTo>
                  <a:pt x="4572" y="9144"/>
                </a:lnTo>
                <a:lnTo>
                  <a:pt x="4572" y="435864"/>
                </a:lnTo>
                <a:lnTo>
                  <a:pt x="9144" y="435864"/>
                </a:lnTo>
                <a:close/>
              </a:path>
              <a:path w="8171815" h="445135">
                <a:moveTo>
                  <a:pt x="8167113" y="435864"/>
                </a:moveTo>
                <a:lnTo>
                  <a:pt x="4572" y="435864"/>
                </a:lnTo>
                <a:lnTo>
                  <a:pt x="9144" y="440436"/>
                </a:lnTo>
                <a:lnTo>
                  <a:pt x="9144" y="445008"/>
                </a:lnTo>
                <a:lnTo>
                  <a:pt x="8162541" y="445008"/>
                </a:lnTo>
                <a:lnTo>
                  <a:pt x="8162541" y="440436"/>
                </a:lnTo>
                <a:lnTo>
                  <a:pt x="8167113" y="435864"/>
                </a:lnTo>
                <a:close/>
              </a:path>
              <a:path w="8171815" h="445135">
                <a:moveTo>
                  <a:pt x="9144" y="445008"/>
                </a:moveTo>
                <a:lnTo>
                  <a:pt x="9144" y="440436"/>
                </a:lnTo>
                <a:lnTo>
                  <a:pt x="4572" y="435864"/>
                </a:lnTo>
                <a:lnTo>
                  <a:pt x="4572" y="445008"/>
                </a:lnTo>
                <a:lnTo>
                  <a:pt x="9144" y="445008"/>
                </a:lnTo>
                <a:close/>
              </a:path>
              <a:path w="8171815" h="445135">
                <a:moveTo>
                  <a:pt x="8167113" y="9144"/>
                </a:moveTo>
                <a:lnTo>
                  <a:pt x="8162541" y="4572"/>
                </a:lnTo>
                <a:lnTo>
                  <a:pt x="8162541" y="9144"/>
                </a:lnTo>
                <a:lnTo>
                  <a:pt x="8167113" y="9144"/>
                </a:lnTo>
                <a:close/>
              </a:path>
              <a:path w="8171815" h="445135">
                <a:moveTo>
                  <a:pt x="8167113" y="435864"/>
                </a:moveTo>
                <a:lnTo>
                  <a:pt x="8167113" y="9144"/>
                </a:lnTo>
                <a:lnTo>
                  <a:pt x="8162541" y="9144"/>
                </a:lnTo>
                <a:lnTo>
                  <a:pt x="8162541" y="435864"/>
                </a:lnTo>
                <a:lnTo>
                  <a:pt x="8167113" y="435864"/>
                </a:lnTo>
                <a:close/>
              </a:path>
              <a:path w="8171815" h="445135">
                <a:moveTo>
                  <a:pt x="8167113" y="445008"/>
                </a:moveTo>
                <a:lnTo>
                  <a:pt x="8167113" y="435864"/>
                </a:lnTo>
                <a:lnTo>
                  <a:pt x="8162541" y="440436"/>
                </a:lnTo>
                <a:lnTo>
                  <a:pt x="8162541" y="445008"/>
                </a:lnTo>
                <a:lnTo>
                  <a:pt x="8167113" y="445008"/>
                </a:lnTo>
                <a:close/>
              </a:path>
            </a:pathLst>
          </a:custGeom>
          <a:solidFill>
            <a:srgbClr val="353638"/>
          </a:solidFill>
        </p:spPr>
        <p:txBody>
          <a:bodyPr wrap="square" lIns="0" tIns="0" rIns="0" bIns="0" rtlCol="0"/>
          <a:lstStyle/>
          <a:p/>
        </p:txBody>
      </p:sp>
      <p:sp>
        <p:nvSpPr>
          <p:cNvPr id="9" name="object 9"/>
          <p:cNvSpPr txBox="1"/>
          <p:nvPr/>
        </p:nvSpPr>
        <p:spPr>
          <a:xfrm>
            <a:off x="1296805" y="6115301"/>
            <a:ext cx="8162925" cy="269240"/>
          </a:xfrm>
          <a:prstGeom prst="rect">
            <a:avLst/>
          </a:prstGeom>
        </p:spPr>
        <p:txBody>
          <a:bodyPr wrap="square" lIns="0" tIns="12065" rIns="0" bIns="0" rtlCol="0" vert="horz">
            <a:spAutoFit/>
          </a:bodyPr>
          <a:lstStyle/>
          <a:p>
            <a:pPr marL="1292225">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43: Strings built-in</a:t>
            </a:r>
            <a:r>
              <a:rPr dirty="0" sz="1600" spc="135" b="1">
                <a:solidFill>
                  <a:srgbClr val="6C6D70"/>
                </a:solidFill>
                <a:latin typeface="Arial"/>
                <a:cs typeface="Arial"/>
              </a:rPr>
              <a:t> </a:t>
            </a:r>
            <a:r>
              <a:rPr dirty="0" sz="1600" spc="-5" b="1">
                <a:solidFill>
                  <a:srgbClr val="6C6D70"/>
                </a:solidFill>
                <a:latin typeface="Arial"/>
                <a:cs typeface="Arial"/>
              </a:rPr>
              <a:t>functions</a:t>
            </a:r>
            <a:endParaRPr sz="16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89972" y="513079"/>
            <a:ext cx="2018030" cy="452120"/>
          </a:xfrm>
          <a:prstGeom prst="rect"/>
        </p:spPr>
        <p:txBody>
          <a:bodyPr wrap="square" lIns="0" tIns="12065" rIns="0" bIns="0" rtlCol="0" vert="horz">
            <a:spAutoFit/>
          </a:bodyPr>
          <a:lstStyle/>
          <a:p>
            <a:pPr marL="12700">
              <a:lnSpc>
                <a:spcPct val="100000"/>
              </a:lnSpc>
              <a:spcBef>
                <a:spcPts val="95"/>
              </a:spcBef>
            </a:pPr>
            <a:r>
              <a:rPr dirty="0" spc="-5"/>
              <a:t>List</a:t>
            </a:r>
            <a:r>
              <a:rPr dirty="0" spc="-50"/>
              <a:t> </a:t>
            </a:r>
            <a:r>
              <a:rPr dirty="0" spc="-10"/>
              <a:t>module</a:t>
            </a:r>
          </a:p>
        </p:txBody>
      </p:sp>
      <p:sp>
        <p:nvSpPr>
          <p:cNvPr id="4" name="object 4"/>
          <p:cNvSpPr txBox="1"/>
          <p:nvPr/>
        </p:nvSpPr>
        <p:spPr>
          <a:xfrm>
            <a:off x="1157612" y="1035811"/>
            <a:ext cx="4015740" cy="29972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Built-in functions and methods in</a:t>
            </a:r>
            <a:r>
              <a:rPr dirty="0" sz="1800" spc="25">
                <a:solidFill>
                  <a:srgbClr val="6C6D70"/>
                </a:solidFill>
                <a:latin typeface="Arial"/>
                <a:cs typeface="Arial"/>
              </a:rPr>
              <a:t> </a:t>
            </a:r>
            <a:r>
              <a:rPr dirty="0" sz="1800" spc="-5">
                <a:solidFill>
                  <a:srgbClr val="6C6D70"/>
                </a:solidFill>
                <a:latin typeface="Arial"/>
                <a:cs typeface="Arial"/>
              </a:rPr>
              <a:t>lists</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2</a:t>
            </a:r>
            <a:endParaRPr sz="1000">
              <a:latin typeface="Arial"/>
              <a:cs typeface="Arial"/>
            </a:endParaRPr>
          </a:p>
        </p:txBody>
      </p:sp>
      <p:graphicFrame>
        <p:nvGraphicFramePr>
          <p:cNvPr id="6" name="object 6"/>
          <p:cNvGraphicFramePr>
            <a:graphicFrameLocks noGrp="1"/>
          </p:cNvGraphicFramePr>
          <p:nvPr/>
        </p:nvGraphicFramePr>
        <p:xfrm>
          <a:off x="1229495" y="1410969"/>
          <a:ext cx="8324850" cy="4406900"/>
        </p:xfrm>
        <a:graphic>
          <a:graphicData uri="http://schemas.openxmlformats.org/drawingml/2006/table">
            <a:tbl>
              <a:tblPr firstRow="1" bandRow="1">
                <a:tableStyleId>{2D5ABB26-0587-4C30-8999-92F81FD0307C}</a:tableStyleId>
              </a:tblPr>
              <a:tblGrid>
                <a:gridCol w="2057400"/>
                <a:gridCol w="6248400"/>
              </a:tblGrid>
              <a:tr h="334645">
                <a:tc>
                  <a:txBody>
                    <a:bodyPr/>
                    <a:lstStyle/>
                    <a:p>
                      <a:pPr marL="606425">
                        <a:lnSpc>
                          <a:spcPct val="100000"/>
                        </a:lnSpc>
                        <a:spcBef>
                          <a:spcPts val="305"/>
                        </a:spcBef>
                      </a:pPr>
                      <a:r>
                        <a:rPr dirty="0" sz="1600" spc="-10" b="1">
                          <a:solidFill>
                            <a:srgbClr val="FFFFFF"/>
                          </a:solidFill>
                          <a:latin typeface="Arial"/>
                          <a:cs typeface="Arial"/>
                        </a:rPr>
                        <a:t>Function</a:t>
                      </a:r>
                      <a:endParaRPr sz="1600">
                        <a:latin typeface="Arial"/>
                        <a:cs typeface="Arial"/>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algn="ctr" marL="10795">
                        <a:lnSpc>
                          <a:spcPct val="100000"/>
                        </a:lnSpc>
                        <a:spcBef>
                          <a:spcPts val="305"/>
                        </a:spcBef>
                      </a:pPr>
                      <a:r>
                        <a:rPr dirty="0" sz="1600" spc="-5" b="1">
                          <a:solidFill>
                            <a:srgbClr val="FFFFFF"/>
                          </a:solidFill>
                          <a:latin typeface="Arial"/>
                          <a:cs typeface="Arial"/>
                        </a:rPr>
                        <a:t>Description</a:t>
                      </a:r>
                      <a:endParaRPr sz="1600">
                        <a:latin typeface="Arial"/>
                        <a:cs typeface="Arial"/>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334645">
                <a:tc>
                  <a:txBody>
                    <a:bodyPr/>
                    <a:lstStyle/>
                    <a:p>
                      <a:pPr marL="97790">
                        <a:lnSpc>
                          <a:spcPct val="100000"/>
                        </a:lnSpc>
                        <a:spcBef>
                          <a:spcPts val="305"/>
                        </a:spcBef>
                      </a:pPr>
                      <a:r>
                        <a:rPr dirty="0" sz="1600" spc="-5">
                          <a:solidFill>
                            <a:srgbClr val="6C6D70"/>
                          </a:solidFill>
                          <a:latin typeface="Arial"/>
                          <a:cs typeface="Arial"/>
                        </a:rPr>
                        <a:t>cmp(list1,</a:t>
                      </a:r>
                      <a:r>
                        <a:rPr dirty="0" sz="1600" spc="-10">
                          <a:solidFill>
                            <a:srgbClr val="6C6D70"/>
                          </a:solidFill>
                          <a:latin typeface="Arial"/>
                          <a:cs typeface="Arial"/>
                        </a:rPr>
                        <a:t> </a:t>
                      </a:r>
                      <a:r>
                        <a:rPr dirty="0" sz="1600" spc="-5">
                          <a:solidFill>
                            <a:srgbClr val="6C6D70"/>
                          </a:solidFill>
                          <a:latin typeface="Arial"/>
                          <a:cs typeface="Arial"/>
                        </a:rPr>
                        <a:t>list2)</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Compares elements of both</a:t>
                      </a:r>
                      <a:r>
                        <a:rPr dirty="0" sz="1600" spc="50">
                          <a:solidFill>
                            <a:srgbClr val="6C6D70"/>
                          </a:solidFill>
                          <a:latin typeface="Arial"/>
                          <a:cs typeface="Arial"/>
                        </a:rPr>
                        <a:t> </a:t>
                      </a:r>
                      <a:r>
                        <a:rPr dirty="0" sz="1600" spc="-5">
                          <a:solidFill>
                            <a:srgbClr val="6C6D70"/>
                          </a:solidFill>
                          <a:latin typeface="Arial"/>
                          <a:cs typeface="Arial"/>
                        </a:rPr>
                        <a:t>lists</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05"/>
                        </a:spcBef>
                      </a:pPr>
                      <a:r>
                        <a:rPr dirty="0" sz="1600" spc="-5">
                          <a:solidFill>
                            <a:srgbClr val="6C6D70"/>
                          </a:solidFill>
                          <a:latin typeface="Arial"/>
                          <a:cs typeface="Arial"/>
                        </a:rPr>
                        <a:t>len(list)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Gives total length of</a:t>
                      </a:r>
                      <a:r>
                        <a:rPr dirty="0" sz="1600" spc="30">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05"/>
                        </a:spcBef>
                      </a:pPr>
                      <a:r>
                        <a:rPr dirty="0" sz="1600" spc="-5">
                          <a:solidFill>
                            <a:srgbClr val="6C6D70"/>
                          </a:solidFill>
                          <a:latin typeface="Arial"/>
                          <a:cs typeface="Arial"/>
                        </a:rPr>
                        <a:t>max(list)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Returns item from the list </a:t>
                      </a:r>
                      <a:r>
                        <a:rPr dirty="0" sz="1600" spc="-10">
                          <a:solidFill>
                            <a:srgbClr val="6C6D70"/>
                          </a:solidFill>
                          <a:latin typeface="Arial"/>
                          <a:cs typeface="Arial"/>
                        </a:rPr>
                        <a:t>with </a:t>
                      </a:r>
                      <a:r>
                        <a:rPr dirty="0" sz="1600" spc="-5">
                          <a:solidFill>
                            <a:srgbClr val="6C6D70"/>
                          </a:solidFill>
                          <a:latin typeface="Arial"/>
                          <a:cs typeface="Arial"/>
                        </a:rPr>
                        <a:t>maximum</a:t>
                      </a:r>
                      <a:r>
                        <a:rPr dirty="0" sz="1600" spc="100">
                          <a:solidFill>
                            <a:srgbClr val="6C6D70"/>
                          </a:solidFill>
                          <a:latin typeface="Arial"/>
                          <a:cs typeface="Arial"/>
                        </a:rPr>
                        <a:t> </a:t>
                      </a:r>
                      <a:r>
                        <a:rPr dirty="0" sz="1600" spc="-5">
                          <a:solidFill>
                            <a:srgbClr val="6C6D70"/>
                          </a:solidFill>
                          <a:latin typeface="Arial"/>
                          <a:cs typeface="Arial"/>
                        </a:rPr>
                        <a:t>value</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05"/>
                        </a:spcBef>
                      </a:pPr>
                      <a:r>
                        <a:rPr dirty="0" sz="1600" spc="-5">
                          <a:solidFill>
                            <a:srgbClr val="6C6D70"/>
                          </a:solidFill>
                          <a:latin typeface="Arial"/>
                          <a:cs typeface="Arial"/>
                        </a:rPr>
                        <a:t>min(list)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Returns item from the list </a:t>
                      </a:r>
                      <a:r>
                        <a:rPr dirty="0" sz="1600" spc="-10">
                          <a:solidFill>
                            <a:srgbClr val="6C6D70"/>
                          </a:solidFill>
                          <a:latin typeface="Arial"/>
                          <a:cs typeface="Arial"/>
                        </a:rPr>
                        <a:t>with </a:t>
                      </a:r>
                      <a:r>
                        <a:rPr dirty="0" sz="1600" spc="-5">
                          <a:solidFill>
                            <a:srgbClr val="6C6D70"/>
                          </a:solidFill>
                          <a:latin typeface="Arial"/>
                          <a:cs typeface="Arial"/>
                        </a:rPr>
                        <a:t>minimum</a:t>
                      </a:r>
                      <a:r>
                        <a:rPr dirty="0" sz="1600" spc="90">
                          <a:solidFill>
                            <a:srgbClr val="6C6D70"/>
                          </a:solidFill>
                          <a:latin typeface="Arial"/>
                          <a:cs typeface="Arial"/>
                        </a:rPr>
                        <a:t> </a:t>
                      </a:r>
                      <a:r>
                        <a:rPr dirty="0" sz="1600" spc="-5">
                          <a:solidFill>
                            <a:srgbClr val="6C6D70"/>
                          </a:solidFill>
                          <a:latin typeface="Arial"/>
                          <a:cs typeface="Arial"/>
                        </a:rPr>
                        <a:t>value</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05"/>
                        </a:spcBef>
                      </a:pPr>
                      <a:r>
                        <a:rPr dirty="0" sz="1600" spc="-5">
                          <a:solidFill>
                            <a:srgbClr val="6C6D70"/>
                          </a:solidFill>
                          <a:latin typeface="Arial"/>
                          <a:cs typeface="Arial"/>
                        </a:rPr>
                        <a:t>list(seq)</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Converts a tuple to</a:t>
                      </a:r>
                      <a:r>
                        <a:rPr dirty="0" sz="1600" spc="25">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05"/>
                        </a:spcBef>
                      </a:pPr>
                      <a:r>
                        <a:rPr dirty="0" sz="1600" spc="-5">
                          <a:solidFill>
                            <a:srgbClr val="6C6D70"/>
                          </a:solidFill>
                          <a:latin typeface="Arial"/>
                          <a:cs typeface="Arial"/>
                        </a:rPr>
                        <a:t>list.append(obj)</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Appends object obj to</a:t>
                      </a:r>
                      <a:r>
                        <a:rPr dirty="0" sz="1600" spc="0">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7790">
                        <a:lnSpc>
                          <a:spcPct val="100000"/>
                        </a:lnSpc>
                        <a:spcBef>
                          <a:spcPts val="305"/>
                        </a:spcBef>
                      </a:pPr>
                      <a:r>
                        <a:rPr dirty="0" sz="1600" spc="-5">
                          <a:solidFill>
                            <a:srgbClr val="6C6D70"/>
                          </a:solidFill>
                          <a:latin typeface="Arial"/>
                          <a:cs typeface="Arial"/>
                        </a:rPr>
                        <a:t>list.count(obj)</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05"/>
                        </a:spcBef>
                      </a:pPr>
                      <a:r>
                        <a:rPr dirty="0" sz="1600" spc="-5">
                          <a:solidFill>
                            <a:srgbClr val="6C6D70"/>
                          </a:solidFill>
                          <a:latin typeface="Arial"/>
                          <a:cs typeface="Arial"/>
                        </a:rPr>
                        <a:t>Returns count of how many times obj occurs in</a:t>
                      </a:r>
                      <a:r>
                        <a:rPr dirty="0" sz="1600" spc="85">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20"/>
                        </a:spcBef>
                      </a:pPr>
                      <a:r>
                        <a:rPr dirty="0" sz="1600" spc="-5">
                          <a:solidFill>
                            <a:srgbClr val="6C6D70"/>
                          </a:solidFill>
                          <a:latin typeface="Arial"/>
                          <a:cs typeface="Arial"/>
                        </a:rPr>
                        <a:t>list.insert(index,</a:t>
                      </a:r>
                      <a:r>
                        <a:rPr dirty="0" sz="1600" spc="0">
                          <a:solidFill>
                            <a:srgbClr val="6C6D70"/>
                          </a:solidFill>
                          <a:latin typeface="Arial"/>
                          <a:cs typeface="Arial"/>
                        </a:rPr>
                        <a:t> </a:t>
                      </a:r>
                      <a:r>
                        <a:rPr dirty="0" sz="1600" spc="-5">
                          <a:solidFill>
                            <a:srgbClr val="6C6D70"/>
                          </a:solidFill>
                          <a:latin typeface="Arial"/>
                          <a:cs typeface="Arial"/>
                        </a:rPr>
                        <a:t>obj)</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Inserts object obj into list at </a:t>
                      </a:r>
                      <a:r>
                        <a:rPr dirty="0" sz="1600" spc="-10">
                          <a:solidFill>
                            <a:srgbClr val="6C6D70"/>
                          </a:solidFill>
                          <a:latin typeface="Arial"/>
                          <a:cs typeface="Arial"/>
                        </a:rPr>
                        <a:t>offset</a:t>
                      </a:r>
                      <a:r>
                        <a:rPr dirty="0" sz="1600" spc="35">
                          <a:solidFill>
                            <a:srgbClr val="6C6D70"/>
                          </a:solidFill>
                          <a:latin typeface="Arial"/>
                          <a:cs typeface="Arial"/>
                        </a:rPr>
                        <a:t> </a:t>
                      </a:r>
                      <a:r>
                        <a:rPr dirty="0" sz="1600" spc="-5">
                          <a:solidFill>
                            <a:srgbClr val="6C6D70"/>
                          </a:solidFill>
                          <a:latin typeface="Arial"/>
                          <a:cs typeface="Arial"/>
                        </a:rPr>
                        <a:t>index</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20"/>
                        </a:spcBef>
                      </a:pPr>
                      <a:r>
                        <a:rPr dirty="0" sz="1600" spc="-5">
                          <a:solidFill>
                            <a:srgbClr val="6C6D70"/>
                          </a:solidFill>
                          <a:latin typeface="Arial"/>
                          <a:cs typeface="Arial"/>
                        </a:rPr>
                        <a:t>obj =</a:t>
                      </a:r>
                      <a:r>
                        <a:rPr dirty="0" sz="1600">
                          <a:solidFill>
                            <a:srgbClr val="6C6D70"/>
                          </a:solidFill>
                          <a:latin typeface="Arial"/>
                          <a:cs typeface="Arial"/>
                        </a:rPr>
                        <a:t> </a:t>
                      </a:r>
                      <a:r>
                        <a:rPr dirty="0" sz="1600" spc="-5">
                          <a:solidFill>
                            <a:srgbClr val="6C6D70"/>
                          </a:solidFill>
                          <a:latin typeface="Arial"/>
                          <a:cs typeface="Arial"/>
                        </a:rPr>
                        <a:t>list.pop()</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Removes the item at position -1 from list and assigns it to</a:t>
                      </a:r>
                      <a:r>
                        <a:rPr dirty="0" sz="1600" spc="125">
                          <a:solidFill>
                            <a:srgbClr val="6C6D70"/>
                          </a:solidFill>
                          <a:latin typeface="Arial"/>
                          <a:cs typeface="Arial"/>
                        </a:rPr>
                        <a:t> </a:t>
                      </a:r>
                      <a:r>
                        <a:rPr dirty="0" sz="1600" spc="-5">
                          <a:solidFill>
                            <a:srgbClr val="6C6D70"/>
                          </a:solidFill>
                          <a:latin typeface="Arial"/>
                          <a:cs typeface="Arial"/>
                        </a:rPr>
                        <a:t>obj</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20"/>
                        </a:spcBef>
                      </a:pPr>
                      <a:r>
                        <a:rPr dirty="0" sz="1600" spc="-5">
                          <a:solidFill>
                            <a:srgbClr val="6C6D70"/>
                          </a:solidFill>
                          <a:latin typeface="Arial"/>
                          <a:cs typeface="Arial"/>
                        </a:rPr>
                        <a:t>list.remove(obj)</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Removes object obj from</a:t>
                      </a:r>
                      <a:r>
                        <a:rPr dirty="0" sz="1600" spc="30">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20"/>
                        </a:spcBef>
                      </a:pPr>
                      <a:r>
                        <a:rPr dirty="0" sz="1600" spc="-5">
                          <a:solidFill>
                            <a:srgbClr val="6C6D70"/>
                          </a:solidFill>
                          <a:latin typeface="Arial"/>
                          <a:cs typeface="Arial"/>
                        </a:rPr>
                        <a:t>list.reverse()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Reverses the order of items in</a:t>
                      </a:r>
                      <a:r>
                        <a:rPr dirty="0" sz="1600" spc="65">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34645">
                <a:tc>
                  <a:txBody>
                    <a:bodyPr/>
                    <a:lstStyle/>
                    <a:p>
                      <a:pPr marL="97790">
                        <a:lnSpc>
                          <a:spcPct val="100000"/>
                        </a:lnSpc>
                        <a:spcBef>
                          <a:spcPts val="320"/>
                        </a:spcBef>
                      </a:pPr>
                      <a:r>
                        <a:rPr dirty="0" sz="1600" spc="-5">
                          <a:solidFill>
                            <a:srgbClr val="6C6D70"/>
                          </a:solidFill>
                          <a:latin typeface="Arial"/>
                          <a:cs typeface="Arial"/>
                        </a:rPr>
                        <a:t>sorted(list)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7790">
                        <a:lnSpc>
                          <a:spcPct val="100000"/>
                        </a:lnSpc>
                        <a:spcBef>
                          <a:spcPts val="320"/>
                        </a:spcBef>
                      </a:pPr>
                      <a:r>
                        <a:rPr dirty="0" sz="1600" spc="-5">
                          <a:solidFill>
                            <a:srgbClr val="6C6D70"/>
                          </a:solidFill>
                          <a:latin typeface="Arial"/>
                          <a:cs typeface="Arial"/>
                        </a:rPr>
                        <a:t>Sorts items in</a:t>
                      </a:r>
                      <a:r>
                        <a:rPr dirty="0" sz="1600" spc="15">
                          <a:solidFill>
                            <a:srgbClr val="6C6D70"/>
                          </a:solidFill>
                          <a:latin typeface="Arial"/>
                          <a:cs typeface="Arial"/>
                        </a:rPr>
                        <a:t> </a:t>
                      </a:r>
                      <a:r>
                        <a:rPr dirty="0" sz="1600" spc="-5">
                          <a:solidFill>
                            <a:srgbClr val="6C6D70"/>
                          </a:solidFill>
                          <a:latin typeface="Arial"/>
                          <a:cs typeface="Arial"/>
                        </a:rPr>
                        <a:t>list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
        <p:nvSpPr>
          <p:cNvPr id="7" name="object 7"/>
          <p:cNvSpPr/>
          <p:nvPr/>
        </p:nvSpPr>
        <p:spPr>
          <a:xfrm>
            <a:off x="1153549" y="6111240"/>
            <a:ext cx="8164195" cy="381000"/>
          </a:xfrm>
          <a:custGeom>
            <a:avLst/>
            <a:gdLst/>
            <a:ahLst/>
            <a:cxnLst/>
            <a:rect l="l" t="t" r="r" b="b"/>
            <a:pathLst>
              <a:path w="8164195" h="381000">
                <a:moveTo>
                  <a:pt x="0" y="0"/>
                </a:moveTo>
                <a:lnTo>
                  <a:pt x="0" y="381000"/>
                </a:lnTo>
                <a:lnTo>
                  <a:pt x="8164068" y="381000"/>
                </a:lnTo>
                <a:lnTo>
                  <a:pt x="8164068" y="0"/>
                </a:lnTo>
                <a:lnTo>
                  <a:pt x="0" y="0"/>
                </a:lnTo>
                <a:close/>
              </a:path>
            </a:pathLst>
          </a:custGeom>
          <a:solidFill>
            <a:srgbClr val="FCDED4"/>
          </a:solidFill>
        </p:spPr>
        <p:txBody>
          <a:bodyPr wrap="square" lIns="0" tIns="0" rIns="0" bIns="0" rtlCol="0"/>
          <a:lstStyle/>
          <a:p/>
        </p:txBody>
      </p:sp>
      <p:sp>
        <p:nvSpPr>
          <p:cNvPr id="8" name="object 8"/>
          <p:cNvSpPr/>
          <p:nvPr/>
        </p:nvSpPr>
        <p:spPr>
          <a:xfrm>
            <a:off x="1148977" y="6106668"/>
            <a:ext cx="8173720" cy="390525"/>
          </a:xfrm>
          <a:custGeom>
            <a:avLst/>
            <a:gdLst/>
            <a:ahLst/>
            <a:cxnLst/>
            <a:rect l="l" t="t" r="r" b="b"/>
            <a:pathLst>
              <a:path w="8173720" h="390525">
                <a:moveTo>
                  <a:pt x="8173209" y="388620"/>
                </a:moveTo>
                <a:lnTo>
                  <a:pt x="8173209" y="1524"/>
                </a:lnTo>
                <a:lnTo>
                  <a:pt x="8170161" y="0"/>
                </a:lnTo>
                <a:lnTo>
                  <a:pt x="1524" y="0"/>
                </a:lnTo>
                <a:lnTo>
                  <a:pt x="0" y="1524"/>
                </a:lnTo>
                <a:lnTo>
                  <a:pt x="0" y="388620"/>
                </a:lnTo>
                <a:lnTo>
                  <a:pt x="1524" y="390144"/>
                </a:lnTo>
                <a:lnTo>
                  <a:pt x="4572" y="390144"/>
                </a:lnTo>
                <a:lnTo>
                  <a:pt x="4572" y="9144"/>
                </a:lnTo>
                <a:lnTo>
                  <a:pt x="9144" y="4572"/>
                </a:lnTo>
                <a:lnTo>
                  <a:pt x="9144" y="9144"/>
                </a:lnTo>
                <a:lnTo>
                  <a:pt x="8162541" y="9144"/>
                </a:lnTo>
                <a:lnTo>
                  <a:pt x="8162541" y="4572"/>
                </a:lnTo>
                <a:lnTo>
                  <a:pt x="8168637" y="9144"/>
                </a:lnTo>
                <a:lnTo>
                  <a:pt x="8168637" y="390144"/>
                </a:lnTo>
                <a:lnTo>
                  <a:pt x="8170161" y="390144"/>
                </a:lnTo>
                <a:lnTo>
                  <a:pt x="8173209" y="388620"/>
                </a:lnTo>
                <a:close/>
              </a:path>
              <a:path w="8173720" h="390525">
                <a:moveTo>
                  <a:pt x="9144" y="9144"/>
                </a:moveTo>
                <a:lnTo>
                  <a:pt x="9144" y="4572"/>
                </a:lnTo>
                <a:lnTo>
                  <a:pt x="4572" y="9144"/>
                </a:lnTo>
                <a:lnTo>
                  <a:pt x="9144" y="9144"/>
                </a:lnTo>
                <a:close/>
              </a:path>
              <a:path w="8173720" h="390525">
                <a:moveTo>
                  <a:pt x="9144" y="381000"/>
                </a:moveTo>
                <a:lnTo>
                  <a:pt x="9144" y="9144"/>
                </a:lnTo>
                <a:lnTo>
                  <a:pt x="4572" y="9144"/>
                </a:lnTo>
                <a:lnTo>
                  <a:pt x="4572" y="381000"/>
                </a:lnTo>
                <a:lnTo>
                  <a:pt x="9144" y="381000"/>
                </a:lnTo>
                <a:close/>
              </a:path>
              <a:path w="8173720" h="390525">
                <a:moveTo>
                  <a:pt x="8168637" y="381000"/>
                </a:moveTo>
                <a:lnTo>
                  <a:pt x="4572" y="381000"/>
                </a:lnTo>
                <a:lnTo>
                  <a:pt x="9144" y="385572"/>
                </a:lnTo>
                <a:lnTo>
                  <a:pt x="9144" y="390144"/>
                </a:lnTo>
                <a:lnTo>
                  <a:pt x="8162541" y="390144"/>
                </a:lnTo>
                <a:lnTo>
                  <a:pt x="8162541" y="385572"/>
                </a:lnTo>
                <a:lnTo>
                  <a:pt x="8168637" y="381000"/>
                </a:lnTo>
                <a:close/>
              </a:path>
              <a:path w="8173720" h="390525">
                <a:moveTo>
                  <a:pt x="9144" y="390144"/>
                </a:moveTo>
                <a:lnTo>
                  <a:pt x="9144" y="385572"/>
                </a:lnTo>
                <a:lnTo>
                  <a:pt x="4572" y="381000"/>
                </a:lnTo>
                <a:lnTo>
                  <a:pt x="4572" y="390144"/>
                </a:lnTo>
                <a:lnTo>
                  <a:pt x="9144" y="390144"/>
                </a:lnTo>
                <a:close/>
              </a:path>
              <a:path w="8173720" h="390525">
                <a:moveTo>
                  <a:pt x="8168637" y="9144"/>
                </a:moveTo>
                <a:lnTo>
                  <a:pt x="8162541" y="4572"/>
                </a:lnTo>
                <a:lnTo>
                  <a:pt x="8162541" y="9144"/>
                </a:lnTo>
                <a:lnTo>
                  <a:pt x="8168637" y="9144"/>
                </a:lnTo>
                <a:close/>
              </a:path>
              <a:path w="8173720" h="390525">
                <a:moveTo>
                  <a:pt x="8168637" y="381000"/>
                </a:moveTo>
                <a:lnTo>
                  <a:pt x="8168637" y="9144"/>
                </a:lnTo>
                <a:lnTo>
                  <a:pt x="8162541" y="9144"/>
                </a:lnTo>
                <a:lnTo>
                  <a:pt x="8162541" y="381000"/>
                </a:lnTo>
                <a:lnTo>
                  <a:pt x="8168637" y="381000"/>
                </a:lnTo>
                <a:close/>
              </a:path>
              <a:path w="8173720" h="390525">
                <a:moveTo>
                  <a:pt x="8168637" y="390144"/>
                </a:moveTo>
                <a:lnTo>
                  <a:pt x="8168637" y="381000"/>
                </a:lnTo>
                <a:lnTo>
                  <a:pt x="8162541" y="385572"/>
                </a:lnTo>
                <a:lnTo>
                  <a:pt x="8162541" y="390144"/>
                </a:lnTo>
                <a:lnTo>
                  <a:pt x="8168637" y="390144"/>
                </a:lnTo>
                <a:close/>
              </a:path>
            </a:pathLst>
          </a:custGeom>
          <a:solidFill>
            <a:srgbClr val="353638"/>
          </a:solidFill>
        </p:spPr>
        <p:txBody>
          <a:bodyPr wrap="square" lIns="0" tIns="0" rIns="0" bIns="0" rtlCol="0"/>
          <a:lstStyle/>
          <a:p/>
        </p:txBody>
      </p:sp>
      <p:sp>
        <p:nvSpPr>
          <p:cNvPr id="9" name="object 9"/>
          <p:cNvSpPr txBox="1"/>
          <p:nvPr/>
        </p:nvSpPr>
        <p:spPr>
          <a:xfrm>
            <a:off x="1153549" y="6153401"/>
            <a:ext cx="8164195" cy="269240"/>
          </a:xfrm>
          <a:prstGeom prst="rect">
            <a:avLst/>
          </a:prstGeom>
        </p:spPr>
        <p:txBody>
          <a:bodyPr wrap="square" lIns="0" tIns="12065" rIns="0" bIns="0" rtlCol="0" vert="horz">
            <a:spAutoFit/>
          </a:bodyPr>
          <a:lstStyle/>
          <a:p>
            <a:pPr marL="157861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44, 45, 46, 47, 48:</a:t>
            </a:r>
            <a:r>
              <a:rPr dirty="0" sz="1600" spc="125" b="1">
                <a:solidFill>
                  <a:srgbClr val="6C6D70"/>
                </a:solidFill>
                <a:latin typeface="Arial"/>
                <a:cs typeface="Arial"/>
              </a:rPr>
              <a:t> </a:t>
            </a:r>
            <a:r>
              <a:rPr dirty="0" sz="1600" spc="-5" b="1">
                <a:solidFill>
                  <a:srgbClr val="6C6D70"/>
                </a:solidFill>
                <a:latin typeface="Arial"/>
                <a:cs typeface="Arial"/>
              </a:rPr>
              <a:t>Lists</a:t>
            </a:r>
            <a:endParaRPr sz="1600">
              <a:latin typeface="Arial"/>
              <a:cs typeface="Arial"/>
            </a:endParaRPr>
          </a:p>
        </p:txBody>
      </p:sp>
      <p:sp>
        <p:nvSpPr>
          <p:cNvPr id="10" name="object 1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645667"/>
            <a:ext cx="3792220" cy="452120"/>
          </a:xfrm>
          <a:prstGeom prst="rect"/>
        </p:spPr>
        <p:txBody>
          <a:bodyPr wrap="square" lIns="0" tIns="12065" rIns="0" bIns="0" rtlCol="0" vert="horz">
            <a:spAutoFit/>
          </a:bodyPr>
          <a:lstStyle/>
          <a:p>
            <a:pPr marL="12700">
              <a:lnSpc>
                <a:spcPct val="100000"/>
              </a:lnSpc>
              <a:spcBef>
                <a:spcPts val="95"/>
              </a:spcBef>
            </a:pPr>
            <a:r>
              <a:rPr dirty="0" spc="-5"/>
              <a:t>Date and </a:t>
            </a:r>
            <a:r>
              <a:rPr dirty="0" spc="-20"/>
              <a:t>Time</a:t>
            </a:r>
            <a:r>
              <a:rPr dirty="0" spc="-10"/>
              <a:t> Module</a:t>
            </a: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63124" y="1267459"/>
            <a:ext cx="8155305" cy="1083310"/>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Supplies classes for manipulating dates and times in both simple and complex  </a:t>
            </a:r>
            <a:r>
              <a:rPr dirty="0" sz="1800" spc="-15">
                <a:solidFill>
                  <a:srgbClr val="6C6D70"/>
                </a:solidFill>
                <a:latin typeface="Arial"/>
                <a:cs typeface="Arial"/>
              </a:rPr>
              <a:t>ways.</a:t>
            </a:r>
            <a:endParaRPr sz="1800">
              <a:latin typeface="Arial"/>
              <a:cs typeface="Arial"/>
            </a:endParaRPr>
          </a:p>
          <a:p>
            <a:pPr marL="243840" indent="-231140">
              <a:lnSpc>
                <a:spcPct val="100000"/>
              </a:lnSpc>
              <a:spcBef>
                <a:spcPts val="1415"/>
              </a:spcBef>
              <a:buClr>
                <a:srgbClr val="007BC3"/>
              </a:buClr>
              <a:buChar char="•"/>
              <a:tabLst>
                <a:tab pos="243840" algn="l"/>
                <a:tab pos="244475" algn="l"/>
                <a:tab pos="2389505" algn="l"/>
              </a:tabLst>
            </a:pPr>
            <a:r>
              <a:rPr dirty="0" sz="1800" spc="-5">
                <a:solidFill>
                  <a:srgbClr val="6C6D70"/>
                </a:solidFill>
                <a:latin typeface="Arial"/>
                <a:cs typeface="Arial"/>
              </a:rPr>
              <a:t>Import</a:t>
            </a:r>
            <a:r>
              <a:rPr dirty="0" sz="1800" spc="10">
                <a:solidFill>
                  <a:srgbClr val="6C6D70"/>
                </a:solidFill>
                <a:latin typeface="Arial"/>
                <a:cs typeface="Arial"/>
              </a:rPr>
              <a:t> </a:t>
            </a:r>
            <a:r>
              <a:rPr dirty="0" sz="1800" spc="-5">
                <a:solidFill>
                  <a:srgbClr val="6C6D70"/>
                </a:solidFill>
                <a:latin typeface="Arial"/>
                <a:cs typeface="Arial"/>
              </a:rPr>
              <a:t>time</a:t>
            </a:r>
            <a:r>
              <a:rPr dirty="0" sz="1800" spc="0">
                <a:solidFill>
                  <a:srgbClr val="6C6D70"/>
                </a:solidFill>
                <a:latin typeface="Arial"/>
                <a:cs typeface="Arial"/>
              </a:rPr>
              <a:t> </a:t>
            </a:r>
            <a:r>
              <a:rPr dirty="0" sz="1800" spc="-5">
                <a:solidFill>
                  <a:srgbClr val="6C6D70"/>
                </a:solidFill>
                <a:latin typeface="Arial"/>
                <a:cs typeface="Arial"/>
              </a:rPr>
              <a:t>module.	</a:t>
            </a:r>
            <a:r>
              <a:rPr dirty="0" sz="1800" spc="-10">
                <a:solidFill>
                  <a:srgbClr val="6C6D70"/>
                </a:solidFill>
                <a:latin typeface="Arial"/>
                <a:cs typeface="Arial"/>
              </a:rPr>
              <a:t>Ex:</a:t>
            </a:r>
            <a:r>
              <a:rPr dirty="0" sz="1800" spc="5">
                <a:solidFill>
                  <a:srgbClr val="6C6D70"/>
                </a:solidFill>
                <a:latin typeface="Arial"/>
                <a:cs typeface="Arial"/>
              </a:rPr>
              <a:t> </a:t>
            </a:r>
            <a:r>
              <a:rPr dirty="0" sz="1800" spc="-5">
                <a:solidFill>
                  <a:srgbClr val="6C6D70"/>
                </a:solidFill>
                <a:latin typeface="Arial"/>
                <a:cs typeface="Arial"/>
              </a:rPr>
              <a:t>Print(time.localtime())</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3</a:t>
            </a:r>
            <a:endParaRPr sz="1000">
              <a:latin typeface="Arial"/>
              <a:cs typeface="Arial"/>
            </a:endParaRPr>
          </a:p>
        </p:txBody>
      </p:sp>
      <p:graphicFrame>
        <p:nvGraphicFramePr>
          <p:cNvPr id="6" name="object 6"/>
          <p:cNvGraphicFramePr>
            <a:graphicFrameLocks noGrp="1"/>
          </p:cNvGraphicFramePr>
          <p:nvPr/>
        </p:nvGraphicFramePr>
        <p:xfrm>
          <a:off x="1473335" y="2587497"/>
          <a:ext cx="7715250" cy="3822700"/>
        </p:xfrm>
        <a:graphic>
          <a:graphicData uri="http://schemas.openxmlformats.org/drawingml/2006/table">
            <a:tbl>
              <a:tblPr firstRow="1" bandRow="1">
                <a:tableStyleId>{2D5ABB26-0587-4C30-8999-92F81FD0307C}</a:tableStyleId>
              </a:tblPr>
              <a:tblGrid>
                <a:gridCol w="1752600"/>
                <a:gridCol w="5943600"/>
              </a:tblGrid>
              <a:tr h="370205">
                <a:tc>
                  <a:txBody>
                    <a:bodyPr/>
                    <a:lstStyle/>
                    <a:p>
                      <a:pPr marL="454025">
                        <a:lnSpc>
                          <a:spcPct val="100000"/>
                        </a:lnSpc>
                        <a:spcBef>
                          <a:spcPts val="305"/>
                        </a:spcBef>
                      </a:pPr>
                      <a:r>
                        <a:rPr dirty="0" sz="1600" spc="-10" b="1">
                          <a:solidFill>
                            <a:srgbClr val="FFFFFF"/>
                          </a:solidFill>
                          <a:latin typeface="Arial"/>
                          <a:cs typeface="Arial"/>
                        </a:rPr>
                        <a:t>Function</a:t>
                      </a:r>
                      <a:endParaRPr sz="1600">
                        <a:latin typeface="Arial"/>
                        <a:cs typeface="Arial"/>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c>
                  <a:txBody>
                    <a:bodyPr/>
                    <a:lstStyle/>
                    <a:p>
                      <a:pPr algn="ctr" marL="10795">
                        <a:lnSpc>
                          <a:spcPct val="100000"/>
                        </a:lnSpc>
                        <a:spcBef>
                          <a:spcPts val="305"/>
                        </a:spcBef>
                      </a:pPr>
                      <a:r>
                        <a:rPr dirty="0" sz="1600" spc="-5" b="1">
                          <a:solidFill>
                            <a:srgbClr val="FFFFFF"/>
                          </a:solidFill>
                          <a:latin typeface="Arial"/>
                          <a:cs typeface="Arial"/>
                        </a:rPr>
                        <a:t>Description</a:t>
                      </a:r>
                      <a:endParaRPr sz="1600">
                        <a:latin typeface="Arial"/>
                        <a:cs typeface="Arial"/>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12700">
                      <a:solidFill>
                        <a:srgbClr val="6D6E70"/>
                      </a:solidFill>
                      <a:prstDash val="solid"/>
                    </a:lnB>
                    <a:solidFill>
                      <a:srgbClr val="007BC3"/>
                    </a:solidFill>
                  </a:tcPr>
                </a:tc>
              </a:tr>
              <a:tr h="581660">
                <a:tc>
                  <a:txBody>
                    <a:bodyPr/>
                    <a:lstStyle/>
                    <a:p>
                      <a:pPr marL="52069">
                        <a:lnSpc>
                          <a:spcPct val="100000"/>
                        </a:lnSpc>
                        <a:spcBef>
                          <a:spcPts val="210"/>
                        </a:spcBef>
                      </a:pPr>
                      <a:r>
                        <a:rPr dirty="0" sz="1600" spc="-5">
                          <a:solidFill>
                            <a:srgbClr val="6C6D70"/>
                          </a:solidFill>
                          <a:latin typeface="Arial"/>
                          <a:cs typeface="Arial"/>
                        </a:rPr>
                        <a:t>time.clock()</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52069" marR="764540">
                        <a:lnSpc>
                          <a:spcPct val="100000"/>
                        </a:lnSpc>
                        <a:spcBef>
                          <a:spcPts val="210"/>
                        </a:spcBef>
                      </a:pPr>
                      <a:r>
                        <a:rPr dirty="0" sz="1600" spc="-5">
                          <a:solidFill>
                            <a:srgbClr val="6C6D70"/>
                          </a:solidFill>
                          <a:latin typeface="Arial"/>
                          <a:cs typeface="Arial"/>
                        </a:rPr>
                        <a:t>Returns current time in seconds, given as a floating point  number</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1475">
                <a:tc>
                  <a:txBody>
                    <a:bodyPr/>
                    <a:lstStyle/>
                    <a:p>
                      <a:pPr marL="52069">
                        <a:lnSpc>
                          <a:spcPct val="100000"/>
                        </a:lnSpc>
                        <a:spcBef>
                          <a:spcPts val="210"/>
                        </a:spcBef>
                      </a:pPr>
                      <a:r>
                        <a:rPr dirty="0" sz="1600" spc="-5">
                          <a:solidFill>
                            <a:srgbClr val="6C6D70"/>
                          </a:solidFill>
                          <a:latin typeface="Arial"/>
                          <a:cs typeface="Arial"/>
                        </a:rPr>
                        <a:t>time.gmtime()</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52069">
                        <a:lnSpc>
                          <a:spcPct val="100000"/>
                        </a:lnSpc>
                        <a:spcBef>
                          <a:spcPts val="210"/>
                        </a:spcBef>
                      </a:pPr>
                      <a:r>
                        <a:rPr dirty="0" sz="1600" spc="-5">
                          <a:solidFill>
                            <a:srgbClr val="6C6D70"/>
                          </a:solidFill>
                          <a:latin typeface="Arial"/>
                          <a:cs typeface="Arial"/>
                        </a:rPr>
                        <a:t>Returns current </a:t>
                      </a:r>
                      <a:r>
                        <a:rPr dirty="0" sz="1600" spc="-10">
                          <a:solidFill>
                            <a:srgbClr val="6C6D70"/>
                          </a:solidFill>
                          <a:latin typeface="Arial"/>
                          <a:cs typeface="Arial"/>
                        </a:rPr>
                        <a:t>UTC </a:t>
                      </a:r>
                      <a:r>
                        <a:rPr dirty="0" sz="1600" spc="-5">
                          <a:solidFill>
                            <a:srgbClr val="6C6D70"/>
                          </a:solidFill>
                          <a:latin typeface="Arial"/>
                          <a:cs typeface="Arial"/>
                        </a:rPr>
                        <a:t>date and time (not affected by</a:t>
                      </a:r>
                      <a:r>
                        <a:rPr dirty="0" sz="1600" spc="140">
                          <a:solidFill>
                            <a:srgbClr val="6C6D70"/>
                          </a:solidFill>
                          <a:latin typeface="Arial"/>
                          <a:cs typeface="Arial"/>
                        </a:rPr>
                        <a:t> </a:t>
                      </a:r>
                      <a:r>
                        <a:rPr dirty="0" sz="1600" spc="-5">
                          <a:solidFill>
                            <a:srgbClr val="6C6D70"/>
                          </a:solidFill>
                          <a:latin typeface="Arial"/>
                          <a:cs typeface="Arial"/>
                        </a:rPr>
                        <a:t>timezone)</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81660">
                <a:tc>
                  <a:txBody>
                    <a:bodyPr/>
                    <a:lstStyle/>
                    <a:p>
                      <a:pPr marL="52069">
                        <a:lnSpc>
                          <a:spcPct val="100000"/>
                        </a:lnSpc>
                        <a:spcBef>
                          <a:spcPts val="210"/>
                        </a:spcBef>
                      </a:pPr>
                      <a:r>
                        <a:rPr dirty="0" sz="1600" spc="-5">
                          <a:solidFill>
                            <a:srgbClr val="6C6D70"/>
                          </a:solidFill>
                          <a:latin typeface="Arial"/>
                          <a:cs typeface="Arial"/>
                        </a:rPr>
                        <a:t>time.localtime()</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52069" marR="812165">
                        <a:lnSpc>
                          <a:spcPct val="100000"/>
                        </a:lnSpc>
                        <a:spcBef>
                          <a:spcPts val="210"/>
                        </a:spcBef>
                      </a:pPr>
                      <a:r>
                        <a:rPr dirty="0" sz="1600" spc="-5">
                          <a:solidFill>
                            <a:srgbClr val="6C6D70"/>
                          </a:solidFill>
                          <a:latin typeface="Arial"/>
                          <a:cs typeface="Arial"/>
                        </a:rPr>
                        <a:t>Returns time based on the current locality (is affected by  timezone)</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83565">
                <a:tc>
                  <a:txBody>
                    <a:bodyPr/>
                    <a:lstStyle/>
                    <a:p>
                      <a:pPr marL="52069">
                        <a:lnSpc>
                          <a:spcPct val="100000"/>
                        </a:lnSpc>
                        <a:spcBef>
                          <a:spcPts val="210"/>
                        </a:spcBef>
                      </a:pPr>
                      <a:r>
                        <a:rPr dirty="0" sz="1600" spc="-5">
                          <a:solidFill>
                            <a:srgbClr val="6C6D70"/>
                          </a:solidFill>
                          <a:latin typeface="Arial"/>
                          <a:cs typeface="Arial"/>
                        </a:rPr>
                        <a:t>time.timezone()</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52069" marR="124460">
                        <a:lnSpc>
                          <a:spcPct val="100000"/>
                        </a:lnSpc>
                        <a:spcBef>
                          <a:spcPts val="210"/>
                        </a:spcBef>
                      </a:pPr>
                      <a:r>
                        <a:rPr dirty="0" sz="1600" spc="-5">
                          <a:solidFill>
                            <a:srgbClr val="6C6D70"/>
                          </a:solidFill>
                          <a:latin typeface="Arial"/>
                          <a:cs typeface="Arial"/>
                        </a:rPr>
                        <a:t>Returns the number of hours </a:t>
                      </a:r>
                      <a:r>
                        <a:rPr dirty="0" sz="1600" spc="-10">
                          <a:solidFill>
                            <a:srgbClr val="6C6D70"/>
                          </a:solidFill>
                          <a:latin typeface="Arial"/>
                          <a:cs typeface="Arial"/>
                        </a:rPr>
                        <a:t>difference </a:t>
                      </a:r>
                      <a:r>
                        <a:rPr dirty="0" sz="1600" spc="-5">
                          <a:solidFill>
                            <a:srgbClr val="6C6D70"/>
                          </a:solidFill>
                          <a:latin typeface="Arial"/>
                          <a:cs typeface="Arial"/>
                        </a:rPr>
                        <a:t>between </a:t>
                      </a:r>
                      <a:r>
                        <a:rPr dirty="0" sz="1600" spc="-10">
                          <a:solidFill>
                            <a:srgbClr val="6C6D70"/>
                          </a:solidFill>
                          <a:latin typeface="Arial"/>
                          <a:cs typeface="Arial"/>
                        </a:rPr>
                        <a:t>your </a:t>
                      </a:r>
                      <a:r>
                        <a:rPr dirty="0" sz="1600" spc="-5">
                          <a:solidFill>
                            <a:srgbClr val="6C6D70"/>
                          </a:solidFill>
                          <a:latin typeface="Arial"/>
                          <a:cs typeface="Arial"/>
                        </a:rPr>
                        <a:t>tomezone  and the </a:t>
                      </a:r>
                      <a:r>
                        <a:rPr dirty="0" sz="1600" spc="-10">
                          <a:solidFill>
                            <a:srgbClr val="6C6D70"/>
                          </a:solidFill>
                          <a:latin typeface="Arial"/>
                          <a:cs typeface="Arial"/>
                        </a:rPr>
                        <a:t>UTC </a:t>
                      </a:r>
                      <a:r>
                        <a:rPr dirty="0" sz="1600" spc="-5">
                          <a:solidFill>
                            <a:srgbClr val="6C6D70"/>
                          </a:solidFill>
                          <a:latin typeface="Arial"/>
                          <a:cs typeface="Arial"/>
                        </a:rPr>
                        <a:t>time zone</a:t>
                      </a:r>
                      <a:r>
                        <a:rPr dirty="0" sz="1600" spc="25">
                          <a:solidFill>
                            <a:srgbClr val="6C6D70"/>
                          </a:solidFill>
                          <a:latin typeface="Arial"/>
                          <a:cs typeface="Arial"/>
                        </a:rPr>
                        <a:t> </a:t>
                      </a:r>
                      <a:r>
                        <a:rPr dirty="0" sz="1600" spc="-5">
                          <a:solidFill>
                            <a:srgbClr val="6C6D70"/>
                          </a:solidFill>
                          <a:latin typeface="Arial"/>
                          <a:cs typeface="Arial"/>
                        </a:rPr>
                        <a:t>(London)</a:t>
                      </a:r>
                      <a:endParaRPr sz="1600">
                        <a:latin typeface="Arial"/>
                        <a:cs typeface="Arial"/>
                      </a:endParaRPr>
                    </a:p>
                  </a:txBody>
                  <a:tcPr marL="0" marR="0" marB="0" marT="2667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05"/>
                        </a:spcBef>
                      </a:pPr>
                      <a:r>
                        <a:rPr dirty="0" sz="1600" spc="-5">
                          <a:solidFill>
                            <a:srgbClr val="6C6D70"/>
                          </a:solidFill>
                          <a:latin typeface="Arial"/>
                          <a:cs typeface="Arial"/>
                        </a:rPr>
                        <a:t>time.time()</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05"/>
                        </a:spcBef>
                      </a:pPr>
                      <a:r>
                        <a:rPr dirty="0" sz="1600" spc="-5">
                          <a:solidFill>
                            <a:srgbClr val="6C6D70"/>
                          </a:solidFill>
                          <a:latin typeface="Arial"/>
                          <a:cs typeface="Arial"/>
                        </a:rPr>
                        <a:t>Returns the number of seconds since January </a:t>
                      </a:r>
                      <a:r>
                        <a:rPr dirty="0" sz="1600">
                          <a:solidFill>
                            <a:srgbClr val="6C6D70"/>
                          </a:solidFill>
                          <a:latin typeface="Arial"/>
                          <a:cs typeface="Arial"/>
                        </a:rPr>
                        <a:t>1</a:t>
                      </a:r>
                      <a:r>
                        <a:rPr dirty="0" baseline="26455" sz="1575">
                          <a:solidFill>
                            <a:srgbClr val="6C6D70"/>
                          </a:solidFill>
                          <a:latin typeface="Arial"/>
                          <a:cs typeface="Arial"/>
                        </a:rPr>
                        <a:t>st</a:t>
                      </a:r>
                      <a:r>
                        <a:rPr dirty="0" baseline="26455" sz="1575" spc="359">
                          <a:solidFill>
                            <a:srgbClr val="6C6D70"/>
                          </a:solidFill>
                          <a:latin typeface="Arial"/>
                          <a:cs typeface="Arial"/>
                        </a:rPr>
                        <a:t> </a:t>
                      </a:r>
                      <a:r>
                        <a:rPr dirty="0" sz="1600" spc="-5">
                          <a:solidFill>
                            <a:srgbClr val="6C6D70"/>
                          </a:solidFill>
                          <a:latin typeface="Arial"/>
                          <a:cs typeface="Arial"/>
                        </a:rPr>
                        <a:t>1970.</a:t>
                      </a:r>
                      <a:endParaRPr sz="1600">
                        <a:latin typeface="Arial"/>
                        <a:cs typeface="Arial"/>
                      </a:endParaRPr>
                    </a:p>
                  </a:txBody>
                  <a:tcPr marL="0" marR="0" marB="0" marT="38735">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578485">
                <a:tc>
                  <a:txBody>
                    <a:bodyPr/>
                    <a:lstStyle/>
                    <a:p>
                      <a:pPr marL="95885">
                        <a:lnSpc>
                          <a:spcPct val="100000"/>
                        </a:lnSpc>
                        <a:spcBef>
                          <a:spcPts val="320"/>
                        </a:spcBef>
                      </a:pPr>
                      <a:r>
                        <a:rPr dirty="0" sz="1600" spc="-5">
                          <a:solidFill>
                            <a:srgbClr val="6C6D70"/>
                          </a:solidFill>
                          <a:latin typeface="Arial"/>
                          <a:cs typeface="Arial"/>
                        </a:rPr>
                        <a:t>time.sleep(secs)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marR="200025">
                        <a:lnSpc>
                          <a:spcPct val="100000"/>
                        </a:lnSpc>
                        <a:spcBef>
                          <a:spcPts val="320"/>
                        </a:spcBef>
                      </a:pPr>
                      <a:r>
                        <a:rPr dirty="0" sz="1600" spc="-5">
                          <a:solidFill>
                            <a:srgbClr val="6C6D70"/>
                          </a:solidFill>
                          <a:latin typeface="Arial"/>
                          <a:cs typeface="Arial"/>
                        </a:rPr>
                        <a:t>Suspends execution of the current thread for the given number  of</a:t>
                      </a:r>
                      <a:r>
                        <a:rPr dirty="0" sz="1600" spc="0">
                          <a:solidFill>
                            <a:srgbClr val="6C6D70"/>
                          </a:solidFill>
                          <a:latin typeface="Arial"/>
                          <a:cs typeface="Arial"/>
                        </a:rPr>
                        <a:t> </a:t>
                      </a:r>
                      <a:r>
                        <a:rPr dirty="0" sz="1600" spc="-5">
                          <a:solidFill>
                            <a:srgbClr val="6C6D70"/>
                          </a:solidFill>
                          <a:latin typeface="Arial"/>
                          <a:cs typeface="Arial"/>
                        </a:rPr>
                        <a:t>seconds</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r h="370205">
                <a:tc>
                  <a:txBody>
                    <a:bodyPr/>
                    <a:lstStyle/>
                    <a:p>
                      <a:pPr marL="95885">
                        <a:lnSpc>
                          <a:spcPct val="100000"/>
                        </a:lnSpc>
                        <a:spcBef>
                          <a:spcPts val="320"/>
                        </a:spcBef>
                      </a:pPr>
                      <a:r>
                        <a:rPr dirty="0" sz="1600" spc="-5">
                          <a:solidFill>
                            <a:srgbClr val="6C6D70"/>
                          </a:solidFill>
                          <a:latin typeface="Arial"/>
                          <a:cs typeface="Arial"/>
                        </a:rPr>
                        <a:t>time.daylight()</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c>
                  <a:txBody>
                    <a:bodyPr/>
                    <a:lstStyle/>
                    <a:p>
                      <a:pPr marL="95885">
                        <a:lnSpc>
                          <a:spcPct val="100000"/>
                        </a:lnSpc>
                        <a:spcBef>
                          <a:spcPts val="320"/>
                        </a:spcBef>
                      </a:pPr>
                      <a:r>
                        <a:rPr dirty="0" sz="1600" spc="-5">
                          <a:solidFill>
                            <a:srgbClr val="6C6D70"/>
                          </a:solidFill>
                          <a:latin typeface="Arial"/>
                          <a:cs typeface="Arial"/>
                        </a:rPr>
                        <a:t>Returns 0 if </a:t>
                      </a:r>
                      <a:r>
                        <a:rPr dirty="0" sz="1600" spc="-10">
                          <a:solidFill>
                            <a:srgbClr val="6C6D70"/>
                          </a:solidFill>
                          <a:latin typeface="Arial"/>
                          <a:cs typeface="Arial"/>
                        </a:rPr>
                        <a:t>you </a:t>
                      </a:r>
                      <a:r>
                        <a:rPr dirty="0" sz="1600" spc="-5">
                          <a:solidFill>
                            <a:srgbClr val="6C6D70"/>
                          </a:solidFill>
                          <a:latin typeface="Arial"/>
                          <a:cs typeface="Arial"/>
                        </a:rPr>
                        <a:t>are not currently in Daylight Savings</a:t>
                      </a:r>
                      <a:r>
                        <a:rPr dirty="0" sz="1600" spc="80">
                          <a:solidFill>
                            <a:srgbClr val="6C6D70"/>
                          </a:solidFill>
                          <a:latin typeface="Arial"/>
                          <a:cs typeface="Arial"/>
                        </a:rPr>
                        <a:t> </a:t>
                      </a:r>
                      <a:r>
                        <a:rPr dirty="0" sz="1600" spc="-20">
                          <a:solidFill>
                            <a:srgbClr val="6C6D70"/>
                          </a:solidFill>
                          <a:latin typeface="Arial"/>
                          <a:cs typeface="Arial"/>
                        </a:rPr>
                        <a:t>Time</a:t>
                      </a:r>
                      <a:endParaRPr sz="1600">
                        <a:latin typeface="Arial"/>
                        <a:cs typeface="Arial"/>
                      </a:endParaRPr>
                    </a:p>
                  </a:txBody>
                  <a:tcPr marL="0" marR="0" marB="0" marT="40640">
                    <a:lnL w="12700">
                      <a:solidFill>
                        <a:srgbClr val="6D6E70"/>
                      </a:solidFill>
                      <a:prstDash val="solid"/>
                    </a:lnL>
                    <a:lnR w="12700">
                      <a:solidFill>
                        <a:srgbClr val="6D6E70"/>
                      </a:solidFill>
                      <a:prstDash val="solid"/>
                    </a:lnR>
                    <a:lnT w="12700">
                      <a:solidFill>
                        <a:srgbClr val="6D6E70"/>
                      </a:solidFill>
                      <a:prstDash val="solid"/>
                    </a:lnT>
                    <a:lnB w="12700">
                      <a:solidFill>
                        <a:srgbClr val="6D6E70"/>
                      </a:solidFill>
                      <a:prstDash val="solid"/>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812" y="875791"/>
            <a:ext cx="8290559"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Regular Expressions in</a:t>
            </a:r>
            <a:r>
              <a:rPr dirty="0" sz="4400">
                <a:solidFill>
                  <a:srgbClr val="FFFFFF"/>
                </a:solidFill>
              </a:rPr>
              <a:t> </a:t>
            </a:r>
            <a:r>
              <a:rPr dirty="0" sz="4400" spc="-5">
                <a:solidFill>
                  <a:srgbClr val="FFFFFF"/>
                </a:solidFill>
              </a:rPr>
              <a:t>Python</a:t>
            </a:r>
            <a:endParaRPr sz="4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365500" cy="452120"/>
          </a:xfrm>
          <a:prstGeom prst="rect"/>
        </p:spPr>
        <p:txBody>
          <a:bodyPr wrap="square" lIns="0" tIns="12065" rIns="0" bIns="0" rtlCol="0" vert="horz">
            <a:spAutoFit/>
          </a:bodyPr>
          <a:lstStyle/>
          <a:p>
            <a:pPr marL="12700">
              <a:lnSpc>
                <a:spcPct val="100000"/>
              </a:lnSpc>
              <a:spcBef>
                <a:spcPts val="95"/>
              </a:spcBef>
            </a:pPr>
            <a:r>
              <a:rPr dirty="0" spc="-5"/>
              <a:t>Regular</a:t>
            </a:r>
            <a:r>
              <a:rPr dirty="0" spc="-30"/>
              <a:t> </a:t>
            </a:r>
            <a:r>
              <a:rPr dirty="0" spc="-5"/>
              <a:t>Expression</a:t>
            </a:r>
          </a:p>
        </p:txBody>
      </p:sp>
      <p:sp>
        <p:nvSpPr>
          <p:cNvPr id="6" name="object 6"/>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4" name="object 4"/>
          <p:cNvSpPr txBox="1"/>
          <p:nvPr/>
        </p:nvSpPr>
        <p:spPr>
          <a:xfrm>
            <a:off x="1084460" y="1459483"/>
            <a:ext cx="8526145" cy="365569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Char char="•"/>
              <a:tabLst>
                <a:tab pos="243840" algn="l"/>
                <a:tab pos="244475" algn="l"/>
              </a:tabLst>
            </a:pPr>
            <a:r>
              <a:rPr dirty="0" sz="1800" spc="-5">
                <a:solidFill>
                  <a:srgbClr val="6C6D70"/>
                </a:solidFill>
                <a:latin typeface="Arial"/>
                <a:cs typeface="Arial"/>
              </a:rPr>
              <a:t>Special sequence of characters </a:t>
            </a:r>
            <a:r>
              <a:rPr dirty="0" sz="1800">
                <a:solidFill>
                  <a:srgbClr val="6C6D70"/>
                </a:solidFill>
                <a:latin typeface="Arial"/>
                <a:cs typeface="Arial"/>
              </a:rPr>
              <a:t>to </a:t>
            </a:r>
            <a:r>
              <a:rPr dirty="0" sz="1800" spc="-5">
                <a:solidFill>
                  <a:srgbClr val="6C6D70"/>
                </a:solidFill>
                <a:latin typeface="Arial"/>
                <a:cs typeface="Arial"/>
              </a:rPr>
              <a:t>match or find other strings or set of strings,  using </a:t>
            </a:r>
            <a:r>
              <a:rPr dirty="0" sz="1800">
                <a:solidFill>
                  <a:srgbClr val="6C6D70"/>
                </a:solidFill>
                <a:latin typeface="Arial"/>
                <a:cs typeface="Arial"/>
              </a:rPr>
              <a:t>a </a:t>
            </a:r>
            <a:r>
              <a:rPr dirty="0" sz="1800" spc="-5">
                <a:solidFill>
                  <a:srgbClr val="6C6D70"/>
                </a:solidFill>
                <a:latin typeface="Arial"/>
                <a:cs typeface="Arial"/>
              </a:rPr>
              <a:t>specialized </a:t>
            </a:r>
            <a:r>
              <a:rPr dirty="0" sz="1800" spc="-10">
                <a:solidFill>
                  <a:srgbClr val="6C6D70"/>
                </a:solidFill>
                <a:latin typeface="Arial"/>
                <a:cs typeface="Arial"/>
              </a:rPr>
              <a:t>syntax </a:t>
            </a:r>
            <a:r>
              <a:rPr dirty="0" sz="1800" spc="-5">
                <a:solidFill>
                  <a:srgbClr val="6C6D70"/>
                </a:solidFill>
                <a:latin typeface="Arial"/>
                <a:cs typeface="Arial"/>
              </a:rPr>
              <a:t>held in </a:t>
            </a:r>
            <a:r>
              <a:rPr dirty="0" sz="1800">
                <a:solidFill>
                  <a:srgbClr val="6C6D70"/>
                </a:solidFill>
                <a:latin typeface="Arial"/>
                <a:cs typeface="Arial"/>
              </a:rPr>
              <a:t>a</a:t>
            </a:r>
            <a:r>
              <a:rPr dirty="0" sz="1800" spc="85">
                <a:solidFill>
                  <a:srgbClr val="6C6D70"/>
                </a:solidFill>
                <a:latin typeface="Arial"/>
                <a:cs typeface="Arial"/>
              </a:rPr>
              <a:t> </a:t>
            </a:r>
            <a:r>
              <a:rPr dirty="0" sz="1800" spc="-5">
                <a:solidFill>
                  <a:srgbClr val="6C6D70"/>
                </a:solidFill>
                <a:latin typeface="Arial"/>
                <a:cs typeface="Arial"/>
              </a:rPr>
              <a:t>pattern.</a:t>
            </a:r>
            <a:endParaRPr sz="1800">
              <a:latin typeface="Arial"/>
              <a:cs typeface="Arial"/>
            </a:endParaRPr>
          </a:p>
          <a:p>
            <a:pPr>
              <a:lnSpc>
                <a:spcPct val="100000"/>
              </a:lnSpc>
              <a:buClr>
                <a:srgbClr val="007BC3"/>
              </a:buClr>
              <a:buFont typeface="Arial"/>
              <a:buChar char="•"/>
            </a:pPr>
            <a:endParaRPr sz="2000">
              <a:latin typeface="Times New Roman"/>
              <a:cs typeface="Times New Roman"/>
            </a:endParaRPr>
          </a:p>
          <a:p>
            <a:pPr>
              <a:lnSpc>
                <a:spcPct val="100000"/>
              </a:lnSpc>
              <a:spcBef>
                <a:spcPts val="45"/>
              </a:spcBef>
              <a:buClr>
                <a:srgbClr val="007BC3"/>
              </a:buClr>
              <a:buFont typeface="Arial"/>
              <a:buChar char="•"/>
            </a:pPr>
            <a:endParaRPr sz="2300">
              <a:latin typeface="Times New Roman"/>
              <a:cs typeface="Times New Roman"/>
            </a:endParaRPr>
          </a:p>
          <a:p>
            <a:pPr marL="243840" indent="-231140">
              <a:lnSpc>
                <a:spcPct val="100000"/>
              </a:lnSpc>
              <a:buClr>
                <a:srgbClr val="007BC3"/>
              </a:buClr>
              <a:buChar char="•"/>
              <a:tabLst>
                <a:tab pos="243840" algn="l"/>
                <a:tab pos="244475" algn="l"/>
              </a:tabLst>
            </a:pPr>
            <a:r>
              <a:rPr dirty="0" sz="1800" spc="-5">
                <a:solidFill>
                  <a:srgbClr val="6C6D70"/>
                </a:solidFill>
                <a:latin typeface="Arial"/>
                <a:cs typeface="Arial"/>
              </a:rPr>
              <a:t>Widely used in languages like UNIX, </a:t>
            </a:r>
            <a:r>
              <a:rPr dirty="0" sz="1800" spc="-60">
                <a:solidFill>
                  <a:srgbClr val="6C6D70"/>
                </a:solidFill>
                <a:latin typeface="Arial"/>
                <a:cs typeface="Arial"/>
              </a:rPr>
              <a:t>PHP,</a:t>
            </a:r>
            <a:r>
              <a:rPr dirty="0" sz="1800" spc="80">
                <a:solidFill>
                  <a:srgbClr val="6C6D70"/>
                </a:solidFill>
                <a:latin typeface="Arial"/>
                <a:cs typeface="Arial"/>
              </a:rPr>
              <a:t> </a:t>
            </a:r>
            <a:r>
              <a:rPr dirty="0" sz="1800" spc="-5">
                <a:solidFill>
                  <a:srgbClr val="6C6D70"/>
                </a:solidFill>
                <a:latin typeface="Arial"/>
                <a:cs typeface="Arial"/>
              </a:rPr>
              <a:t>Perl.</a:t>
            </a:r>
            <a:endParaRPr sz="1800">
              <a:latin typeface="Arial"/>
              <a:cs typeface="Arial"/>
            </a:endParaRPr>
          </a:p>
          <a:p>
            <a:pPr>
              <a:lnSpc>
                <a:spcPct val="100000"/>
              </a:lnSpc>
              <a:buClr>
                <a:srgbClr val="007BC3"/>
              </a:buClr>
              <a:buFont typeface="Arial"/>
              <a:buChar char="•"/>
            </a:pPr>
            <a:endParaRPr sz="2000">
              <a:latin typeface="Times New Roman"/>
              <a:cs typeface="Times New Roman"/>
            </a:endParaRPr>
          </a:p>
          <a:p>
            <a:pPr>
              <a:lnSpc>
                <a:spcPct val="100000"/>
              </a:lnSpc>
              <a:spcBef>
                <a:spcPts val="45"/>
              </a:spcBef>
              <a:buClr>
                <a:srgbClr val="007BC3"/>
              </a:buClr>
              <a:buFont typeface="Arial"/>
              <a:buChar char="•"/>
            </a:pPr>
            <a:endParaRPr sz="2300">
              <a:latin typeface="Times New Roman"/>
              <a:cs typeface="Times New Roman"/>
            </a:endParaRPr>
          </a:p>
          <a:p>
            <a:pPr marL="243840" indent="-231140">
              <a:lnSpc>
                <a:spcPct val="100000"/>
              </a:lnSpc>
              <a:buClr>
                <a:srgbClr val="007BC3"/>
              </a:buClr>
              <a:buChar char="•"/>
              <a:tabLst>
                <a:tab pos="243840" algn="l"/>
                <a:tab pos="244475" algn="l"/>
              </a:tabLst>
            </a:pPr>
            <a:r>
              <a:rPr dirty="0" sz="1800" spc="-5">
                <a:solidFill>
                  <a:srgbClr val="6C6D70"/>
                </a:solidFill>
                <a:latin typeface="Arial"/>
                <a:cs typeface="Arial"/>
              </a:rPr>
              <a:t>Module </a:t>
            </a:r>
            <a:r>
              <a:rPr dirty="0" sz="1800" spc="-5" b="1" i="1">
                <a:solidFill>
                  <a:srgbClr val="6C6D70"/>
                </a:solidFill>
                <a:latin typeface="Arial"/>
                <a:cs typeface="Arial"/>
              </a:rPr>
              <a:t>re </a:t>
            </a:r>
            <a:r>
              <a:rPr dirty="0" sz="1800" spc="-5">
                <a:solidFill>
                  <a:srgbClr val="6C6D70"/>
                </a:solidFill>
                <a:latin typeface="Arial"/>
                <a:cs typeface="Arial"/>
              </a:rPr>
              <a:t>provides support for regular expressions in</a:t>
            </a:r>
            <a:r>
              <a:rPr dirty="0" sz="1800" spc="125">
                <a:solidFill>
                  <a:srgbClr val="6C6D70"/>
                </a:solidFill>
                <a:latin typeface="Arial"/>
                <a:cs typeface="Arial"/>
              </a:rPr>
              <a:t> </a:t>
            </a:r>
            <a:r>
              <a:rPr dirty="0" sz="1800" spc="-10">
                <a:solidFill>
                  <a:srgbClr val="6C6D70"/>
                </a:solidFill>
                <a:latin typeface="Arial"/>
                <a:cs typeface="Arial"/>
              </a:rPr>
              <a:t>Python.</a:t>
            </a:r>
            <a:endParaRPr sz="1800">
              <a:latin typeface="Arial"/>
              <a:cs typeface="Arial"/>
            </a:endParaRPr>
          </a:p>
          <a:p>
            <a:pPr>
              <a:lnSpc>
                <a:spcPct val="100000"/>
              </a:lnSpc>
              <a:buClr>
                <a:srgbClr val="007BC3"/>
              </a:buClr>
              <a:buFont typeface="Arial"/>
              <a:buChar char="•"/>
            </a:pPr>
            <a:endParaRPr sz="2000">
              <a:latin typeface="Times New Roman"/>
              <a:cs typeface="Times New Roman"/>
            </a:endParaRPr>
          </a:p>
          <a:p>
            <a:pPr>
              <a:lnSpc>
                <a:spcPct val="100000"/>
              </a:lnSpc>
              <a:buClr>
                <a:srgbClr val="007BC3"/>
              </a:buClr>
              <a:buFont typeface="Arial"/>
              <a:buChar char="•"/>
            </a:pPr>
            <a:endParaRPr sz="2150">
              <a:latin typeface="Times New Roman"/>
              <a:cs typeface="Times New Roman"/>
            </a:endParaRPr>
          </a:p>
          <a:p>
            <a:pPr marL="243840" marR="5080" indent="-231140">
              <a:lnSpc>
                <a:spcPct val="110000"/>
              </a:lnSpc>
              <a:buClr>
                <a:srgbClr val="007BC3"/>
              </a:buClr>
              <a:buFont typeface="Arial"/>
              <a:buChar char="•"/>
              <a:tabLst>
                <a:tab pos="243840" algn="l"/>
                <a:tab pos="244475" algn="l"/>
              </a:tabLst>
            </a:pPr>
            <a:r>
              <a:rPr dirty="0" sz="1800" spc="-5" b="1" i="1">
                <a:solidFill>
                  <a:srgbClr val="6C6D70"/>
                </a:solidFill>
                <a:latin typeface="Arial"/>
                <a:cs typeface="Arial"/>
              </a:rPr>
              <a:t>re </a:t>
            </a:r>
            <a:r>
              <a:rPr dirty="0" sz="1800" spc="-5">
                <a:solidFill>
                  <a:srgbClr val="6C6D70"/>
                </a:solidFill>
                <a:latin typeface="Arial"/>
                <a:cs typeface="Arial"/>
              </a:rPr>
              <a:t>module raises re.error exception if an error occurs </a:t>
            </a:r>
            <a:r>
              <a:rPr dirty="0" sz="1800" spc="-10">
                <a:solidFill>
                  <a:srgbClr val="6C6D70"/>
                </a:solidFill>
                <a:latin typeface="Arial"/>
                <a:cs typeface="Arial"/>
              </a:rPr>
              <a:t>while </a:t>
            </a:r>
            <a:r>
              <a:rPr dirty="0" sz="1800" spc="-5">
                <a:solidFill>
                  <a:srgbClr val="6C6D70"/>
                </a:solidFill>
                <a:latin typeface="Arial"/>
                <a:cs typeface="Arial"/>
              </a:rPr>
              <a:t>compiling or using </a:t>
            </a:r>
            <a:r>
              <a:rPr dirty="0" sz="1800">
                <a:solidFill>
                  <a:srgbClr val="6C6D70"/>
                </a:solidFill>
                <a:latin typeface="Arial"/>
                <a:cs typeface="Arial"/>
              </a:rPr>
              <a:t>a  </a:t>
            </a:r>
            <a:r>
              <a:rPr dirty="0" sz="1800" spc="-5">
                <a:solidFill>
                  <a:srgbClr val="6C6D70"/>
                </a:solidFill>
                <a:latin typeface="Arial"/>
                <a:cs typeface="Arial"/>
              </a:rPr>
              <a:t>regular</a:t>
            </a:r>
            <a:r>
              <a:rPr dirty="0" sz="1800" spc="5">
                <a:solidFill>
                  <a:srgbClr val="6C6D70"/>
                </a:solidFill>
                <a:latin typeface="Arial"/>
                <a:cs typeface="Arial"/>
              </a:rPr>
              <a:t> </a:t>
            </a:r>
            <a:r>
              <a:rPr dirty="0" sz="1800" spc="-5">
                <a:solidFill>
                  <a:srgbClr val="6C6D70"/>
                </a:solidFill>
                <a:latin typeface="Arial"/>
                <a:cs typeface="Arial"/>
              </a:rPr>
              <a:t>expression</a:t>
            </a:r>
            <a:endParaRPr sz="1800">
              <a:latin typeface="Arial"/>
              <a:cs typeface="Arial"/>
            </a:endParaRPr>
          </a:p>
        </p:txBody>
      </p:sp>
      <p:sp>
        <p:nvSpPr>
          <p:cNvPr id="5" name="object 5"/>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5</a:t>
            </a:r>
            <a:endParaRPr sz="1000">
              <a:latin typeface="Arial"/>
              <a:cs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942728" y="737107"/>
            <a:ext cx="3936365" cy="452120"/>
          </a:xfrm>
          <a:prstGeom prst="rect"/>
        </p:spPr>
        <p:txBody>
          <a:bodyPr wrap="square" lIns="0" tIns="12065" rIns="0" bIns="0" rtlCol="0" vert="horz">
            <a:spAutoFit/>
          </a:bodyPr>
          <a:lstStyle/>
          <a:p>
            <a:pPr marL="12700">
              <a:lnSpc>
                <a:spcPct val="100000"/>
              </a:lnSpc>
              <a:spcBef>
                <a:spcPts val="95"/>
              </a:spcBef>
            </a:pPr>
            <a:r>
              <a:rPr dirty="0" spc="-5"/>
              <a:t>Functions in re </a:t>
            </a:r>
            <a:r>
              <a:rPr dirty="0" spc="-10"/>
              <a:t>module</a:t>
            </a:r>
          </a:p>
        </p:txBody>
      </p:sp>
      <p:sp>
        <p:nvSpPr>
          <p:cNvPr id="4" name="object 4"/>
          <p:cNvSpPr txBox="1"/>
          <p:nvPr/>
        </p:nvSpPr>
        <p:spPr>
          <a:xfrm>
            <a:off x="1031120" y="1447291"/>
            <a:ext cx="5482590" cy="1631314"/>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5">
                <a:solidFill>
                  <a:srgbClr val="6C6D70"/>
                </a:solidFill>
                <a:latin typeface="Arial"/>
                <a:cs typeface="Arial"/>
              </a:rPr>
              <a:t>Import </a:t>
            </a:r>
            <a:r>
              <a:rPr dirty="0" sz="1800" spc="-5" b="1" i="1">
                <a:solidFill>
                  <a:srgbClr val="6C6D70"/>
                </a:solidFill>
                <a:latin typeface="Arial"/>
                <a:cs typeface="Arial"/>
              </a:rPr>
              <a:t>re </a:t>
            </a:r>
            <a:r>
              <a:rPr dirty="0" sz="1800" spc="-5">
                <a:solidFill>
                  <a:srgbClr val="6C6D70"/>
                </a:solidFill>
                <a:latin typeface="Arial"/>
                <a:cs typeface="Arial"/>
              </a:rPr>
              <a:t>module </a:t>
            </a:r>
            <a:r>
              <a:rPr dirty="0" sz="1800">
                <a:solidFill>
                  <a:srgbClr val="6C6D70"/>
                </a:solidFill>
                <a:latin typeface="Arial"/>
                <a:cs typeface="Arial"/>
              </a:rPr>
              <a:t>to </a:t>
            </a:r>
            <a:r>
              <a:rPr dirty="0" sz="1800" spc="-5">
                <a:solidFill>
                  <a:srgbClr val="6C6D70"/>
                </a:solidFill>
                <a:latin typeface="Arial"/>
                <a:cs typeface="Arial"/>
              </a:rPr>
              <a:t>access methods in </a:t>
            </a:r>
            <a:r>
              <a:rPr dirty="0" sz="1800">
                <a:solidFill>
                  <a:srgbClr val="6C6D70"/>
                </a:solidFill>
                <a:latin typeface="Arial"/>
                <a:cs typeface="Arial"/>
              </a:rPr>
              <a:t>re</a:t>
            </a:r>
            <a:r>
              <a:rPr dirty="0" sz="1800" spc="25">
                <a:solidFill>
                  <a:srgbClr val="6C6D70"/>
                </a:solidFill>
                <a:latin typeface="Arial"/>
                <a:cs typeface="Arial"/>
              </a:rPr>
              <a:t> </a:t>
            </a:r>
            <a:r>
              <a:rPr dirty="0" sz="1800" spc="-5">
                <a:solidFill>
                  <a:srgbClr val="6C6D70"/>
                </a:solidFill>
                <a:latin typeface="Arial"/>
                <a:cs typeface="Arial"/>
              </a:rPr>
              <a:t>module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Some important functions in </a:t>
            </a:r>
            <a:r>
              <a:rPr dirty="0" sz="1800" spc="-5" b="1" i="1">
                <a:solidFill>
                  <a:srgbClr val="6C6D70"/>
                </a:solidFill>
                <a:latin typeface="Arial"/>
                <a:cs typeface="Arial"/>
              </a:rPr>
              <a:t>re</a:t>
            </a:r>
            <a:r>
              <a:rPr dirty="0" sz="1800" spc="25" b="1" i="1">
                <a:solidFill>
                  <a:srgbClr val="6C6D70"/>
                </a:solidFill>
                <a:latin typeface="Arial"/>
                <a:cs typeface="Arial"/>
              </a:rPr>
              <a:t> </a:t>
            </a:r>
            <a:r>
              <a:rPr dirty="0" sz="1800" spc="-5">
                <a:solidFill>
                  <a:srgbClr val="6C6D70"/>
                </a:solidFill>
                <a:latin typeface="Arial"/>
                <a:cs typeface="Arial"/>
              </a:rPr>
              <a:t>module:</a:t>
            </a:r>
            <a:endParaRPr sz="1800">
              <a:latin typeface="Arial"/>
              <a:cs typeface="Arial"/>
            </a:endParaRPr>
          </a:p>
          <a:p>
            <a:pPr marL="243840" indent="-231140">
              <a:lnSpc>
                <a:spcPct val="100000"/>
              </a:lnSpc>
              <a:spcBef>
                <a:spcPts val="1415"/>
              </a:spcBef>
              <a:buClr>
                <a:srgbClr val="007BC3"/>
              </a:buClr>
              <a:buFont typeface="Arial"/>
              <a:buChar char="•"/>
              <a:tabLst>
                <a:tab pos="243840" algn="l"/>
                <a:tab pos="244475" algn="l"/>
              </a:tabLst>
            </a:pPr>
            <a:r>
              <a:rPr dirty="0" sz="1800" spc="-5" b="1" i="1">
                <a:solidFill>
                  <a:srgbClr val="6C6D70"/>
                </a:solidFill>
                <a:latin typeface="Arial"/>
                <a:cs typeface="Arial"/>
              </a:rPr>
              <a:t>match</a:t>
            </a:r>
            <a:r>
              <a:rPr dirty="0" sz="1800"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a:solidFill>
                  <a:srgbClr val="6C6D70"/>
                </a:solidFill>
                <a:latin typeface="Arial"/>
                <a:cs typeface="Arial"/>
              </a:rPr>
              <a:t>attempts to match re pattern to string </a:t>
            </a:r>
            <a:r>
              <a:rPr dirty="0" sz="1600" spc="-10">
                <a:solidFill>
                  <a:srgbClr val="6C6D70"/>
                </a:solidFill>
                <a:latin typeface="Arial"/>
                <a:cs typeface="Arial"/>
              </a:rPr>
              <a:t>with </a:t>
            </a:r>
            <a:r>
              <a:rPr dirty="0" sz="1600" spc="-5">
                <a:solidFill>
                  <a:srgbClr val="6C6D70"/>
                </a:solidFill>
                <a:latin typeface="Arial"/>
                <a:cs typeface="Arial"/>
              </a:rPr>
              <a:t>optional</a:t>
            </a:r>
            <a:r>
              <a:rPr dirty="0" sz="1600" spc="210">
                <a:solidFill>
                  <a:srgbClr val="6C6D70"/>
                </a:solidFill>
                <a:latin typeface="Arial"/>
                <a:cs typeface="Arial"/>
              </a:rPr>
              <a:t> </a:t>
            </a:r>
            <a:r>
              <a:rPr dirty="0" sz="1600" spc="-5">
                <a:solidFill>
                  <a:srgbClr val="6C6D70"/>
                </a:solidFill>
                <a:latin typeface="Arial"/>
                <a:cs typeface="Arial"/>
              </a:rPr>
              <a:t>flags</a:t>
            </a:r>
            <a:endParaRPr sz="1600">
              <a:latin typeface="Arial"/>
              <a:cs typeface="Arial"/>
            </a:endParaRPr>
          </a:p>
        </p:txBody>
      </p:sp>
      <p:sp>
        <p:nvSpPr>
          <p:cNvPr id="5" name="object 5"/>
          <p:cNvSpPr txBox="1"/>
          <p:nvPr/>
        </p:nvSpPr>
        <p:spPr>
          <a:xfrm>
            <a:off x="1031120" y="4038090"/>
            <a:ext cx="6583680" cy="72326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findall</a:t>
            </a:r>
            <a:r>
              <a:rPr dirty="0" sz="1800" spc="-25"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a:solidFill>
                  <a:srgbClr val="6C6D70"/>
                </a:solidFill>
                <a:latin typeface="Arial"/>
                <a:cs typeface="Arial"/>
              </a:rPr>
              <a:t>Returns all non – overlapping matches of re pattern in a given</a:t>
            </a:r>
            <a:r>
              <a:rPr dirty="0" sz="1600" spc="180">
                <a:solidFill>
                  <a:srgbClr val="6C6D70"/>
                </a:solidFill>
                <a:latin typeface="Arial"/>
                <a:cs typeface="Arial"/>
              </a:rPr>
              <a:t> </a:t>
            </a:r>
            <a:r>
              <a:rPr dirty="0" sz="1600" spc="-5">
                <a:solidFill>
                  <a:srgbClr val="6C6D70"/>
                </a:solidFill>
                <a:latin typeface="Arial"/>
                <a:cs typeface="Arial"/>
              </a:rPr>
              <a:t>string</a:t>
            </a:r>
            <a:endParaRPr sz="1600">
              <a:latin typeface="Arial"/>
              <a:cs typeface="Arial"/>
            </a:endParaRPr>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6</a:t>
            </a:r>
            <a:endParaRPr sz="1000">
              <a:latin typeface="Arial"/>
              <a:cs typeface="Arial"/>
            </a:endParaRPr>
          </a:p>
        </p:txBody>
      </p:sp>
      <p:sp>
        <p:nvSpPr>
          <p:cNvPr id="7" name="object 7"/>
          <p:cNvSpPr/>
          <p:nvPr/>
        </p:nvSpPr>
        <p:spPr>
          <a:xfrm>
            <a:off x="1126117" y="5835396"/>
            <a:ext cx="8162925" cy="459105"/>
          </a:xfrm>
          <a:custGeom>
            <a:avLst/>
            <a:gdLst/>
            <a:ahLst/>
            <a:cxnLst/>
            <a:rect l="l" t="t" r="r" b="b"/>
            <a:pathLst>
              <a:path w="8162925" h="459104">
                <a:moveTo>
                  <a:pt x="0" y="0"/>
                </a:moveTo>
                <a:lnTo>
                  <a:pt x="0" y="458724"/>
                </a:lnTo>
                <a:lnTo>
                  <a:pt x="8162544" y="458724"/>
                </a:lnTo>
                <a:lnTo>
                  <a:pt x="8162544" y="0"/>
                </a:lnTo>
                <a:lnTo>
                  <a:pt x="0" y="0"/>
                </a:lnTo>
                <a:close/>
              </a:path>
            </a:pathLst>
          </a:custGeom>
          <a:solidFill>
            <a:srgbClr val="FCDED4"/>
          </a:solidFill>
        </p:spPr>
        <p:txBody>
          <a:bodyPr wrap="square" lIns="0" tIns="0" rIns="0" bIns="0" rtlCol="0"/>
          <a:lstStyle/>
          <a:p/>
        </p:txBody>
      </p:sp>
      <p:sp>
        <p:nvSpPr>
          <p:cNvPr id="8" name="object 8"/>
          <p:cNvSpPr/>
          <p:nvPr/>
        </p:nvSpPr>
        <p:spPr>
          <a:xfrm>
            <a:off x="1121545" y="5830824"/>
            <a:ext cx="8171815" cy="467995"/>
          </a:xfrm>
          <a:custGeom>
            <a:avLst/>
            <a:gdLst/>
            <a:ahLst/>
            <a:cxnLst/>
            <a:rect l="l" t="t" r="r" b="b"/>
            <a:pathLst>
              <a:path w="8171815" h="467995">
                <a:moveTo>
                  <a:pt x="8171685" y="466344"/>
                </a:moveTo>
                <a:lnTo>
                  <a:pt x="8171685" y="3048"/>
                </a:lnTo>
                <a:lnTo>
                  <a:pt x="8170161" y="0"/>
                </a:lnTo>
                <a:lnTo>
                  <a:pt x="1524" y="0"/>
                </a:lnTo>
                <a:lnTo>
                  <a:pt x="0" y="3048"/>
                </a:lnTo>
                <a:lnTo>
                  <a:pt x="0" y="466344"/>
                </a:lnTo>
                <a:lnTo>
                  <a:pt x="1524" y="467868"/>
                </a:lnTo>
                <a:lnTo>
                  <a:pt x="4572" y="467868"/>
                </a:lnTo>
                <a:lnTo>
                  <a:pt x="4572" y="10668"/>
                </a:lnTo>
                <a:lnTo>
                  <a:pt x="9144" y="4572"/>
                </a:lnTo>
                <a:lnTo>
                  <a:pt x="9144" y="10668"/>
                </a:lnTo>
                <a:lnTo>
                  <a:pt x="8162541" y="10668"/>
                </a:lnTo>
                <a:lnTo>
                  <a:pt x="8162541" y="4572"/>
                </a:lnTo>
                <a:lnTo>
                  <a:pt x="8167113" y="10668"/>
                </a:lnTo>
                <a:lnTo>
                  <a:pt x="8167113" y="467868"/>
                </a:lnTo>
                <a:lnTo>
                  <a:pt x="8170161" y="467868"/>
                </a:lnTo>
                <a:lnTo>
                  <a:pt x="8171685" y="466344"/>
                </a:lnTo>
                <a:close/>
              </a:path>
              <a:path w="8171815" h="467995">
                <a:moveTo>
                  <a:pt x="9144" y="10668"/>
                </a:moveTo>
                <a:lnTo>
                  <a:pt x="9144" y="4572"/>
                </a:lnTo>
                <a:lnTo>
                  <a:pt x="4572" y="10668"/>
                </a:lnTo>
                <a:lnTo>
                  <a:pt x="9144" y="10668"/>
                </a:lnTo>
                <a:close/>
              </a:path>
              <a:path w="8171815" h="467995">
                <a:moveTo>
                  <a:pt x="9144" y="458724"/>
                </a:moveTo>
                <a:lnTo>
                  <a:pt x="9144" y="10668"/>
                </a:lnTo>
                <a:lnTo>
                  <a:pt x="4572" y="10668"/>
                </a:lnTo>
                <a:lnTo>
                  <a:pt x="4572" y="458724"/>
                </a:lnTo>
                <a:lnTo>
                  <a:pt x="9144" y="458724"/>
                </a:lnTo>
                <a:close/>
              </a:path>
              <a:path w="8171815" h="467995">
                <a:moveTo>
                  <a:pt x="8167113" y="458724"/>
                </a:moveTo>
                <a:lnTo>
                  <a:pt x="4572" y="458724"/>
                </a:lnTo>
                <a:lnTo>
                  <a:pt x="9144" y="463296"/>
                </a:lnTo>
                <a:lnTo>
                  <a:pt x="9144" y="467868"/>
                </a:lnTo>
                <a:lnTo>
                  <a:pt x="8162541" y="467868"/>
                </a:lnTo>
                <a:lnTo>
                  <a:pt x="8162541" y="463296"/>
                </a:lnTo>
                <a:lnTo>
                  <a:pt x="8167113" y="458724"/>
                </a:lnTo>
                <a:close/>
              </a:path>
              <a:path w="8171815" h="467995">
                <a:moveTo>
                  <a:pt x="9144" y="467868"/>
                </a:moveTo>
                <a:lnTo>
                  <a:pt x="9144" y="463296"/>
                </a:lnTo>
                <a:lnTo>
                  <a:pt x="4572" y="458724"/>
                </a:lnTo>
                <a:lnTo>
                  <a:pt x="4572" y="467868"/>
                </a:lnTo>
                <a:lnTo>
                  <a:pt x="9144" y="467868"/>
                </a:lnTo>
                <a:close/>
              </a:path>
              <a:path w="8171815" h="467995">
                <a:moveTo>
                  <a:pt x="8167113" y="10668"/>
                </a:moveTo>
                <a:lnTo>
                  <a:pt x="8162541" y="4572"/>
                </a:lnTo>
                <a:lnTo>
                  <a:pt x="8162541" y="10668"/>
                </a:lnTo>
                <a:lnTo>
                  <a:pt x="8167113" y="10668"/>
                </a:lnTo>
                <a:close/>
              </a:path>
              <a:path w="8171815" h="467995">
                <a:moveTo>
                  <a:pt x="8167113" y="458724"/>
                </a:moveTo>
                <a:lnTo>
                  <a:pt x="8167113" y="10668"/>
                </a:lnTo>
                <a:lnTo>
                  <a:pt x="8162541" y="10668"/>
                </a:lnTo>
                <a:lnTo>
                  <a:pt x="8162541" y="458724"/>
                </a:lnTo>
                <a:lnTo>
                  <a:pt x="8167113" y="458724"/>
                </a:lnTo>
                <a:close/>
              </a:path>
              <a:path w="8171815" h="467995">
                <a:moveTo>
                  <a:pt x="8167113" y="467868"/>
                </a:moveTo>
                <a:lnTo>
                  <a:pt x="8167113" y="458724"/>
                </a:lnTo>
                <a:lnTo>
                  <a:pt x="8162541" y="463296"/>
                </a:lnTo>
                <a:lnTo>
                  <a:pt x="8162541" y="467868"/>
                </a:lnTo>
                <a:lnTo>
                  <a:pt x="8167113" y="467868"/>
                </a:lnTo>
                <a:close/>
              </a:path>
            </a:pathLst>
          </a:custGeom>
          <a:solidFill>
            <a:srgbClr val="353638"/>
          </a:solidFill>
        </p:spPr>
        <p:txBody>
          <a:bodyPr wrap="square" lIns="0" tIns="0" rIns="0" bIns="0" rtlCol="0"/>
          <a:lstStyle/>
          <a:p/>
        </p:txBody>
      </p:sp>
      <p:sp>
        <p:nvSpPr>
          <p:cNvPr id="9" name="object 9"/>
          <p:cNvSpPr txBox="1"/>
          <p:nvPr/>
        </p:nvSpPr>
        <p:spPr>
          <a:xfrm>
            <a:off x="1126117" y="5915657"/>
            <a:ext cx="8162925" cy="269240"/>
          </a:xfrm>
          <a:prstGeom prst="rect">
            <a:avLst/>
          </a:prstGeom>
        </p:spPr>
        <p:txBody>
          <a:bodyPr wrap="square" lIns="0" tIns="12065" rIns="0" bIns="0" rtlCol="0" vert="horz">
            <a:spAutoFit/>
          </a:bodyPr>
          <a:lstStyle/>
          <a:p>
            <a:pPr marL="137160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49, 50: Regular</a:t>
            </a:r>
            <a:r>
              <a:rPr dirty="0" sz="1600" spc="100" b="1">
                <a:solidFill>
                  <a:srgbClr val="6C6D70"/>
                </a:solidFill>
                <a:latin typeface="Arial"/>
                <a:cs typeface="Arial"/>
              </a:rPr>
              <a:t> </a:t>
            </a:r>
            <a:r>
              <a:rPr dirty="0" sz="1600" spc="-5" b="1">
                <a:solidFill>
                  <a:srgbClr val="6C6D70"/>
                </a:solidFill>
                <a:latin typeface="Arial"/>
                <a:cs typeface="Arial"/>
              </a:rPr>
              <a:t>Expression</a:t>
            </a:r>
            <a:endParaRPr sz="1600">
              <a:latin typeface="Arial"/>
              <a:cs typeface="Arial"/>
            </a:endParaRPr>
          </a:p>
        </p:txBody>
      </p:sp>
      <p:sp>
        <p:nvSpPr>
          <p:cNvPr id="10" name="object 10"/>
          <p:cNvSpPr/>
          <p:nvPr/>
        </p:nvSpPr>
        <p:spPr>
          <a:xfrm>
            <a:off x="2904622" y="3290316"/>
            <a:ext cx="3967479" cy="375285"/>
          </a:xfrm>
          <a:custGeom>
            <a:avLst/>
            <a:gdLst/>
            <a:ahLst/>
            <a:cxnLst/>
            <a:rect l="l" t="t" r="r" b="b"/>
            <a:pathLst>
              <a:path w="3967479" h="375285">
                <a:moveTo>
                  <a:pt x="3966972" y="4572"/>
                </a:moveTo>
                <a:lnTo>
                  <a:pt x="3966972" y="3048"/>
                </a:lnTo>
                <a:lnTo>
                  <a:pt x="3965448" y="0"/>
                </a:lnTo>
                <a:lnTo>
                  <a:pt x="1524" y="0"/>
                </a:lnTo>
                <a:lnTo>
                  <a:pt x="0" y="3048"/>
                </a:lnTo>
                <a:lnTo>
                  <a:pt x="0" y="4572"/>
                </a:lnTo>
                <a:lnTo>
                  <a:pt x="4571" y="4998"/>
                </a:lnTo>
                <a:lnTo>
                  <a:pt x="4571" y="4572"/>
                </a:lnTo>
                <a:lnTo>
                  <a:pt x="3966972" y="4572"/>
                </a:lnTo>
                <a:close/>
              </a:path>
              <a:path w="3967479" h="375285">
                <a:moveTo>
                  <a:pt x="3962399" y="374904"/>
                </a:moveTo>
                <a:lnTo>
                  <a:pt x="3962399" y="374477"/>
                </a:lnTo>
                <a:lnTo>
                  <a:pt x="4571" y="4998"/>
                </a:lnTo>
                <a:lnTo>
                  <a:pt x="4571" y="374904"/>
                </a:lnTo>
                <a:lnTo>
                  <a:pt x="3962399" y="374904"/>
                </a:lnTo>
                <a:close/>
              </a:path>
              <a:path w="3967479" h="375285">
                <a:moveTo>
                  <a:pt x="3966972" y="374904"/>
                </a:moveTo>
                <a:lnTo>
                  <a:pt x="3966972" y="4572"/>
                </a:lnTo>
                <a:lnTo>
                  <a:pt x="3962399" y="4572"/>
                </a:lnTo>
                <a:lnTo>
                  <a:pt x="3962399" y="10668"/>
                </a:lnTo>
                <a:lnTo>
                  <a:pt x="3962400" y="374477"/>
                </a:lnTo>
                <a:lnTo>
                  <a:pt x="3966972" y="374904"/>
                </a:lnTo>
                <a:close/>
              </a:path>
            </a:pathLst>
          </a:custGeom>
          <a:solidFill>
            <a:srgbClr val="696B6E"/>
          </a:solidFill>
        </p:spPr>
        <p:txBody>
          <a:bodyPr wrap="square" lIns="0" tIns="0" rIns="0" bIns="0" rtlCol="0"/>
          <a:lstStyle/>
          <a:p/>
        </p:txBody>
      </p:sp>
      <p:sp>
        <p:nvSpPr>
          <p:cNvPr id="11" name="object 11"/>
          <p:cNvSpPr/>
          <p:nvPr/>
        </p:nvSpPr>
        <p:spPr>
          <a:xfrm>
            <a:off x="2909194" y="3294888"/>
            <a:ext cx="3957954" cy="370840"/>
          </a:xfrm>
          <a:custGeom>
            <a:avLst/>
            <a:gdLst/>
            <a:ahLst/>
            <a:cxnLst/>
            <a:rect l="l" t="t" r="r" b="b"/>
            <a:pathLst>
              <a:path w="3957954" h="370839">
                <a:moveTo>
                  <a:pt x="0" y="0"/>
                </a:moveTo>
                <a:lnTo>
                  <a:pt x="0" y="370332"/>
                </a:lnTo>
                <a:lnTo>
                  <a:pt x="3957828" y="370332"/>
                </a:lnTo>
                <a:lnTo>
                  <a:pt x="3957828" y="0"/>
                </a:lnTo>
                <a:lnTo>
                  <a:pt x="0" y="0"/>
                </a:lnTo>
                <a:close/>
              </a:path>
            </a:pathLst>
          </a:custGeom>
          <a:solidFill>
            <a:srgbClr val="F2F2F2"/>
          </a:solidFill>
        </p:spPr>
        <p:txBody>
          <a:bodyPr wrap="square" lIns="0" tIns="0" rIns="0" bIns="0" rtlCol="0"/>
          <a:lstStyle/>
          <a:p/>
        </p:txBody>
      </p:sp>
      <p:sp>
        <p:nvSpPr>
          <p:cNvPr id="12" name="object 12"/>
          <p:cNvSpPr/>
          <p:nvPr/>
        </p:nvSpPr>
        <p:spPr>
          <a:xfrm>
            <a:off x="2904622" y="3290316"/>
            <a:ext cx="3967479" cy="379730"/>
          </a:xfrm>
          <a:custGeom>
            <a:avLst/>
            <a:gdLst/>
            <a:ahLst/>
            <a:cxnLst/>
            <a:rect l="l" t="t" r="r" b="b"/>
            <a:pathLst>
              <a:path w="3967479" h="379729">
                <a:moveTo>
                  <a:pt x="3966972" y="377952"/>
                </a:moveTo>
                <a:lnTo>
                  <a:pt x="3966972" y="3048"/>
                </a:lnTo>
                <a:lnTo>
                  <a:pt x="3965448" y="0"/>
                </a:lnTo>
                <a:lnTo>
                  <a:pt x="1524" y="0"/>
                </a:lnTo>
                <a:lnTo>
                  <a:pt x="0" y="3048"/>
                </a:lnTo>
                <a:lnTo>
                  <a:pt x="0" y="377952"/>
                </a:lnTo>
                <a:lnTo>
                  <a:pt x="1524" y="379476"/>
                </a:lnTo>
                <a:lnTo>
                  <a:pt x="4572" y="379476"/>
                </a:lnTo>
                <a:lnTo>
                  <a:pt x="4572" y="10668"/>
                </a:lnTo>
                <a:lnTo>
                  <a:pt x="9144" y="4572"/>
                </a:lnTo>
                <a:lnTo>
                  <a:pt x="9144" y="10668"/>
                </a:lnTo>
                <a:lnTo>
                  <a:pt x="3957828" y="10668"/>
                </a:lnTo>
                <a:lnTo>
                  <a:pt x="3957828" y="4572"/>
                </a:lnTo>
                <a:lnTo>
                  <a:pt x="3962400" y="10668"/>
                </a:lnTo>
                <a:lnTo>
                  <a:pt x="3962400" y="379476"/>
                </a:lnTo>
                <a:lnTo>
                  <a:pt x="3965448" y="379476"/>
                </a:lnTo>
                <a:lnTo>
                  <a:pt x="3966972" y="377952"/>
                </a:lnTo>
                <a:close/>
              </a:path>
              <a:path w="3967479" h="379729">
                <a:moveTo>
                  <a:pt x="9144" y="10668"/>
                </a:moveTo>
                <a:lnTo>
                  <a:pt x="9144" y="4572"/>
                </a:lnTo>
                <a:lnTo>
                  <a:pt x="4572" y="10668"/>
                </a:lnTo>
                <a:lnTo>
                  <a:pt x="9144" y="10668"/>
                </a:lnTo>
                <a:close/>
              </a:path>
              <a:path w="3967479" h="379729">
                <a:moveTo>
                  <a:pt x="9144" y="370332"/>
                </a:moveTo>
                <a:lnTo>
                  <a:pt x="9144" y="10668"/>
                </a:lnTo>
                <a:lnTo>
                  <a:pt x="4572" y="10668"/>
                </a:lnTo>
                <a:lnTo>
                  <a:pt x="4572" y="370332"/>
                </a:lnTo>
                <a:lnTo>
                  <a:pt x="9144" y="370332"/>
                </a:lnTo>
                <a:close/>
              </a:path>
              <a:path w="3967479" h="379729">
                <a:moveTo>
                  <a:pt x="3962400" y="370332"/>
                </a:moveTo>
                <a:lnTo>
                  <a:pt x="4572" y="370332"/>
                </a:lnTo>
                <a:lnTo>
                  <a:pt x="9144" y="374904"/>
                </a:lnTo>
                <a:lnTo>
                  <a:pt x="9144" y="379476"/>
                </a:lnTo>
                <a:lnTo>
                  <a:pt x="3957828" y="379476"/>
                </a:lnTo>
                <a:lnTo>
                  <a:pt x="3957828" y="374904"/>
                </a:lnTo>
                <a:lnTo>
                  <a:pt x="3962400" y="370332"/>
                </a:lnTo>
                <a:close/>
              </a:path>
              <a:path w="3967479" h="379729">
                <a:moveTo>
                  <a:pt x="9144" y="379476"/>
                </a:moveTo>
                <a:lnTo>
                  <a:pt x="9144" y="374904"/>
                </a:lnTo>
                <a:lnTo>
                  <a:pt x="4572" y="370332"/>
                </a:lnTo>
                <a:lnTo>
                  <a:pt x="4572" y="379476"/>
                </a:lnTo>
                <a:lnTo>
                  <a:pt x="9144" y="379476"/>
                </a:lnTo>
                <a:close/>
              </a:path>
              <a:path w="3967479" h="379729">
                <a:moveTo>
                  <a:pt x="3962400" y="10668"/>
                </a:moveTo>
                <a:lnTo>
                  <a:pt x="3957828" y="4572"/>
                </a:lnTo>
                <a:lnTo>
                  <a:pt x="3957828" y="10668"/>
                </a:lnTo>
                <a:lnTo>
                  <a:pt x="3962400" y="10668"/>
                </a:lnTo>
                <a:close/>
              </a:path>
              <a:path w="3967479" h="379729">
                <a:moveTo>
                  <a:pt x="3962400" y="370332"/>
                </a:moveTo>
                <a:lnTo>
                  <a:pt x="3962400" y="10668"/>
                </a:lnTo>
                <a:lnTo>
                  <a:pt x="3957828" y="10668"/>
                </a:lnTo>
                <a:lnTo>
                  <a:pt x="3957828" y="370332"/>
                </a:lnTo>
                <a:lnTo>
                  <a:pt x="3962400" y="370332"/>
                </a:lnTo>
                <a:close/>
              </a:path>
              <a:path w="3967479" h="379729">
                <a:moveTo>
                  <a:pt x="3962400" y="379476"/>
                </a:moveTo>
                <a:lnTo>
                  <a:pt x="3962400" y="370332"/>
                </a:lnTo>
                <a:lnTo>
                  <a:pt x="3957828" y="374904"/>
                </a:lnTo>
                <a:lnTo>
                  <a:pt x="3957828" y="379476"/>
                </a:lnTo>
                <a:lnTo>
                  <a:pt x="3962400" y="379476"/>
                </a:lnTo>
                <a:close/>
              </a:path>
            </a:pathLst>
          </a:custGeom>
          <a:solidFill>
            <a:srgbClr val="696B6E"/>
          </a:solidFill>
        </p:spPr>
        <p:txBody>
          <a:bodyPr wrap="square" lIns="0" tIns="0" rIns="0" bIns="0" rtlCol="0"/>
          <a:lstStyle/>
          <a:p/>
        </p:txBody>
      </p:sp>
      <p:sp>
        <p:nvSpPr>
          <p:cNvPr id="13" name="object 13"/>
          <p:cNvSpPr txBox="1"/>
          <p:nvPr/>
        </p:nvSpPr>
        <p:spPr>
          <a:xfrm>
            <a:off x="2909194" y="3321810"/>
            <a:ext cx="3957954" cy="299720"/>
          </a:xfrm>
          <a:prstGeom prst="rect">
            <a:avLst/>
          </a:prstGeom>
        </p:spPr>
        <p:txBody>
          <a:bodyPr wrap="square" lIns="0" tIns="12700" rIns="0" bIns="0" rtlCol="0" vert="horz">
            <a:spAutoFit/>
          </a:bodyPr>
          <a:lstStyle/>
          <a:p>
            <a:pPr marL="91440">
              <a:lnSpc>
                <a:spcPct val="100000"/>
              </a:lnSpc>
              <a:spcBef>
                <a:spcPts val="100"/>
              </a:spcBef>
            </a:pPr>
            <a:r>
              <a:rPr dirty="0" sz="1800" spc="-5" b="1">
                <a:solidFill>
                  <a:srgbClr val="007BC3"/>
                </a:solidFill>
                <a:latin typeface="Arial"/>
                <a:cs typeface="Arial"/>
              </a:rPr>
              <a:t>re.match(pattern, string,</a:t>
            </a:r>
            <a:r>
              <a:rPr dirty="0" sz="1800" spc="5" b="1">
                <a:solidFill>
                  <a:srgbClr val="007BC3"/>
                </a:solidFill>
                <a:latin typeface="Arial"/>
                <a:cs typeface="Arial"/>
              </a:rPr>
              <a:t> </a:t>
            </a:r>
            <a:r>
              <a:rPr dirty="0" sz="1800" spc="-5" b="1">
                <a:solidFill>
                  <a:srgbClr val="007BC3"/>
                </a:solidFill>
                <a:latin typeface="Arial"/>
                <a:cs typeface="Arial"/>
              </a:rPr>
              <a:t>flags=0)</a:t>
            </a:r>
            <a:endParaRPr sz="1800">
              <a:latin typeface="Arial"/>
              <a:cs typeface="Arial"/>
            </a:endParaRPr>
          </a:p>
        </p:txBody>
      </p:sp>
      <p:sp>
        <p:nvSpPr>
          <p:cNvPr id="14" name="object 14"/>
          <p:cNvSpPr txBox="1"/>
          <p:nvPr/>
        </p:nvSpPr>
        <p:spPr>
          <a:xfrm>
            <a:off x="1988196" y="3338574"/>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5" name="object 15"/>
          <p:cNvSpPr/>
          <p:nvPr/>
        </p:nvSpPr>
        <p:spPr>
          <a:xfrm>
            <a:off x="2904622" y="5018532"/>
            <a:ext cx="3967479" cy="373380"/>
          </a:xfrm>
          <a:custGeom>
            <a:avLst/>
            <a:gdLst/>
            <a:ahLst/>
            <a:cxnLst/>
            <a:rect l="l" t="t" r="r" b="b"/>
            <a:pathLst>
              <a:path w="3967479" h="373379">
                <a:moveTo>
                  <a:pt x="3966972" y="4572"/>
                </a:moveTo>
                <a:lnTo>
                  <a:pt x="3966972" y="1524"/>
                </a:lnTo>
                <a:lnTo>
                  <a:pt x="3965448" y="0"/>
                </a:lnTo>
                <a:lnTo>
                  <a:pt x="1524" y="0"/>
                </a:lnTo>
                <a:lnTo>
                  <a:pt x="0" y="1524"/>
                </a:lnTo>
                <a:lnTo>
                  <a:pt x="0" y="4572"/>
                </a:lnTo>
                <a:lnTo>
                  <a:pt x="4571" y="4997"/>
                </a:lnTo>
                <a:lnTo>
                  <a:pt x="4571" y="4572"/>
                </a:lnTo>
                <a:lnTo>
                  <a:pt x="3966972" y="4572"/>
                </a:lnTo>
                <a:close/>
              </a:path>
              <a:path w="3967479" h="373379">
                <a:moveTo>
                  <a:pt x="3962399" y="373380"/>
                </a:moveTo>
                <a:lnTo>
                  <a:pt x="3962399" y="372955"/>
                </a:lnTo>
                <a:lnTo>
                  <a:pt x="4571" y="4997"/>
                </a:lnTo>
                <a:lnTo>
                  <a:pt x="4571" y="373380"/>
                </a:lnTo>
                <a:lnTo>
                  <a:pt x="3962399" y="373380"/>
                </a:lnTo>
                <a:close/>
              </a:path>
              <a:path w="3967479" h="373379">
                <a:moveTo>
                  <a:pt x="3966972" y="373380"/>
                </a:moveTo>
                <a:lnTo>
                  <a:pt x="3966972" y="4572"/>
                </a:lnTo>
                <a:lnTo>
                  <a:pt x="3962399" y="4572"/>
                </a:lnTo>
                <a:lnTo>
                  <a:pt x="3962399" y="9144"/>
                </a:lnTo>
                <a:lnTo>
                  <a:pt x="3962400" y="372955"/>
                </a:lnTo>
                <a:lnTo>
                  <a:pt x="3966972" y="373380"/>
                </a:lnTo>
                <a:close/>
              </a:path>
            </a:pathLst>
          </a:custGeom>
          <a:solidFill>
            <a:srgbClr val="696B6E"/>
          </a:solidFill>
        </p:spPr>
        <p:txBody>
          <a:bodyPr wrap="square" lIns="0" tIns="0" rIns="0" bIns="0" rtlCol="0"/>
          <a:lstStyle/>
          <a:p/>
        </p:txBody>
      </p:sp>
      <p:sp>
        <p:nvSpPr>
          <p:cNvPr id="16" name="object 16"/>
          <p:cNvSpPr/>
          <p:nvPr/>
        </p:nvSpPr>
        <p:spPr>
          <a:xfrm>
            <a:off x="2909194" y="5023104"/>
            <a:ext cx="3957954" cy="368935"/>
          </a:xfrm>
          <a:custGeom>
            <a:avLst/>
            <a:gdLst/>
            <a:ahLst/>
            <a:cxnLst/>
            <a:rect l="l" t="t" r="r" b="b"/>
            <a:pathLst>
              <a:path w="3957954" h="368935">
                <a:moveTo>
                  <a:pt x="0" y="0"/>
                </a:moveTo>
                <a:lnTo>
                  <a:pt x="0" y="368808"/>
                </a:lnTo>
                <a:lnTo>
                  <a:pt x="3957828" y="368808"/>
                </a:lnTo>
                <a:lnTo>
                  <a:pt x="3957828" y="0"/>
                </a:lnTo>
                <a:lnTo>
                  <a:pt x="0" y="0"/>
                </a:lnTo>
                <a:close/>
              </a:path>
            </a:pathLst>
          </a:custGeom>
          <a:solidFill>
            <a:srgbClr val="F2F2F2"/>
          </a:solidFill>
        </p:spPr>
        <p:txBody>
          <a:bodyPr wrap="square" lIns="0" tIns="0" rIns="0" bIns="0" rtlCol="0"/>
          <a:lstStyle/>
          <a:p/>
        </p:txBody>
      </p:sp>
      <p:sp>
        <p:nvSpPr>
          <p:cNvPr id="17" name="object 17"/>
          <p:cNvSpPr/>
          <p:nvPr/>
        </p:nvSpPr>
        <p:spPr>
          <a:xfrm>
            <a:off x="2904622" y="5018532"/>
            <a:ext cx="3967479" cy="379730"/>
          </a:xfrm>
          <a:custGeom>
            <a:avLst/>
            <a:gdLst/>
            <a:ahLst/>
            <a:cxnLst/>
            <a:rect l="l" t="t" r="r" b="b"/>
            <a:pathLst>
              <a:path w="3967479" h="379729">
                <a:moveTo>
                  <a:pt x="3966972" y="376428"/>
                </a:moveTo>
                <a:lnTo>
                  <a:pt x="3966972" y="1524"/>
                </a:lnTo>
                <a:lnTo>
                  <a:pt x="3965448" y="0"/>
                </a:lnTo>
                <a:lnTo>
                  <a:pt x="1524" y="0"/>
                </a:lnTo>
                <a:lnTo>
                  <a:pt x="0" y="1524"/>
                </a:lnTo>
                <a:lnTo>
                  <a:pt x="0" y="376428"/>
                </a:lnTo>
                <a:lnTo>
                  <a:pt x="1524" y="379476"/>
                </a:lnTo>
                <a:lnTo>
                  <a:pt x="4572" y="379476"/>
                </a:lnTo>
                <a:lnTo>
                  <a:pt x="4572" y="9144"/>
                </a:lnTo>
                <a:lnTo>
                  <a:pt x="9144" y="4572"/>
                </a:lnTo>
                <a:lnTo>
                  <a:pt x="9144" y="9144"/>
                </a:lnTo>
                <a:lnTo>
                  <a:pt x="3957828" y="9144"/>
                </a:lnTo>
                <a:lnTo>
                  <a:pt x="3957828" y="4572"/>
                </a:lnTo>
                <a:lnTo>
                  <a:pt x="3962400" y="9144"/>
                </a:lnTo>
                <a:lnTo>
                  <a:pt x="3962400" y="379476"/>
                </a:lnTo>
                <a:lnTo>
                  <a:pt x="3965448" y="379476"/>
                </a:lnTo>
                <a:lnTo>
                  <a:pt x="3966972" y="376428"/>
                </a:lnTo>
                <a:close/>
              </a:path>
              <a:path w="3967479" h="379729">
                <a:moveTo>
                  <a:pt x="9144" y="9144"/>
                </a:moveTo>
                <a:lnTo>
                  <a:pt x="9144" y="4572"/>
                </a:lnTo>
                <a:lnTo>
                  <a:pt x="4572" y="9144"/>
                </a:lnTo>
                <a:lnTo>
                  <a:pt x="9144" y="9144"/>
                </a:lnTo>
                <a:close/>
              </a:path>
              <a:path w="3967479" h="379729">
                <a:moveTo>
                  <a:pt x="9144" y="368808"/>
                </a:moveTo>
                <a:lnTo>
                  <a:pt x="9144" y="9144"/>
                </a:lnTo>
                <a:lnTo>
                  <a:pt x="4572" y="9144"/>
                </a:lnTo>
                <a:lnTo>
                  <a:pt x="4572" y="368808"/>
                </a:lnTo>
                <a:lnTo>
                  <a:pt x="9144" y="368808"/>
                </a:lnTo>
                <a:close/>
              </a:path>
              <a:path w="3967479" h="379729">
                <a:moveTo>
                  <a:pt x="3962400" y="368808"/>
                </a:moveTo>
                <a:lnTo>
                  <a:pt x="4572" y="368808"/>
                </a:lnTo>
                <a:lnTo>
                  <a:pt x="9144" y="373380"/>
                </a:lnTo>
                <a:lnTo>
                  <a:pt x="9144" y="379476"/>
                </a:lnTo>
                <a:lnTo>
                  <a:pt x="3957828" y="379476"/>
                </a:lnTo>
                <a:lnTo>
                  <a:pt x="3957828" y="373380"/>
                </a:lnTo>
                <a:lnTo>
                  <a:pt x="3962400" y="368808"/>
                </a:lnTo>
                <a:close/>
              </a:path>
              <a:path w="3967479" h="379729">
                <a:moveTo>
                  <a:pt x="9144" y="379476"/>
                </a:moveTo>
                <a:lnTo>
                  <a:pt x="9144" y="373380"/>
                </a:lnTo>
                <a:lnTo>
                  <a:pt x="4572" y="368808"/>
                </a:lnTo>
                <a:lnTo>
                  <a:pt x="4572" y="379476"/>
                </a:lnTo>
                <a:lnTo>
                  <a:pt x="9144" y="379476"/>
                </a:lnTo>
                <a:close/>
              </a:path>
              <a:path w="3967479" h="379729">
                <a:moveTo>
                  <a:pt x="3962400" y="9144"/>
                </a:moveTo>
                <a:lnTo>
                  <a:pt x="3957828" y="4572"/>
                </a:lnTo>
                <a:lnTo>
                  <a:pt x="3957828" y="9144"/>
                </a:lnTo>
                <a:lnTo>
                  <a:pt x="3962400" y="9144"/>
                </a:lnTo>
                <a:close/>
              </a:path>
              <a:path w="3967479" h="379729">
                <a:moveTo>
                  <a:pt x="3962400" y="368808"/>
                </a:moveTo>
                <a:lnTo>
                  <a:pt x="3962400" y="9144"/>
                </a:lnTo>
                <a:lnTo>
                  <a:pt x="3957828" y="9144"/>
                </a:lnTo>
                <a:lnTo>
                  <a:pt x="3957828" y="368808"/>
                </a:lnTo>
                <a:lnTo>
                  <a:pt x="3962400" y="368808"/>
                </a:lnTo>
                <a:close/>
              </a:path>
              <a:path w="3967479" h="379729">
                <a:moveTo>
                  <a:pt x="3962400" y="379476"/>
                </a:moveTo>
                <a:lnTo>
                  <a:pt x="3962400" y="368808"/>
                </a:lnTo>
                <a:lnTo>
                  <a:pt x="3957828" y="373380"/>
                </a:lnTo>
                <a:lnTo>
                  <a:pt x="3957828" y="379476"/>
                </a:lnTo>
                <a:lnTo>
                  <a:pt x="3962400" y="379476"/>
                </a:lnTo>
                <a:close/>
              </a:path>
            </a:pathLst>
          </a:custGeom>
          <a:solidFill>
            <a:srgbClr val="696B6E"/>
          </a:solidFill>
        </p:spPr>
        <p:txBody>
          <a:bodyPr wrap="square" lIns="0" tIns="0" rIns="0" bIns="0" rtlCol="0"/>
          <a:lstStyle/>
          <a:p/>
        </p:txBody>
      </p:sp>
      <p:sp>
        <p:nvSpPr>
          <p:cNvPr id="18" name="object 18"/>
          <p:cNvSpPr txBox="1"/>
          <p:nvPr/>
        </p:nvSpPr>
        <p:spPr>
          <a:xfrm>
            <a:off x="2909194" y="5050025"/>
            <a:ext cx="3957954" cy="299720"/>
          </a:xfrm>
          <a:prstGeom prst="rect">
            <a:avLst/>
          </a:prstGeom>
        </p:spPr>
        <p:txBody>
          <a:bodyPr wrap="square" lIns="0" tIns="12700" rIns="0" bIns="0" rtlCol="0" vert="horz">
            <a:spAutoFit/>
          </a:bodyPr>
          <a:lstStyle/>
          <a:p>
            <a:pPr marL="91440">
              <a:lnSpc>
                <a:spcPct val="100000"/>
              </a:lnSpc>
              <a:spcBef>
                <a:spcPts val="100"/>
              </a:spcBef>
            </a:pPr>
            <a:r>
              <a:rPr dirty="0" sz="1800" spc="-5" b="1">
                <a:solidFill>
                  <a:srgbClr val="007BC3"/>
                </a:solidFill>
                <a:latin typeface="Arial"/>
                <a:cs typeface="Arial"/>
              </a:rPr>
              <a:t>re.findall(pattern, string, flags=0)</a:t>
            </a:r>
            <a:endParaRPr sz="1800">
              <a:latin typeface="Arial"/>
              <a:cs typeface="Arial"/>
            </a:endParaRPr>
          </a:p>
        </p:txBody>
      </p:sp>
      <p:sp>
        <p:nvSpPr>
          <p:cNvPr id="20" name="object 2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
        <p:nvSpPr>
          <p:cNvPr id="19" name="object 19"/>
          <p:cNvSpPr txBox="1"/>
          <p:nvPr/>
        </p:nvSpPr>
        <p:spPr>
          <a:xfrm>
            <a:off x="1968384" y="5066789"/>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1084460" y="758443"/>
            <a:ext cx="3936365" cy="452120"/>
          </a:xfrm>
          <a:prstGeom prst="rect"/>
        </p:spPr>
        <p:txBody>
          <a:bodyPr wrap="square" lIns="0" tIns="12065" rIns="0" bIns="0" rtlCol="0" vert="horz">
            <a:spAutoFit/>
          </a:bodyPr>
          <a:lstStyle/>
          <a:p>
            <a:pPr marL="12700">
              <a:lnSpc>
                <a:spcPct val="100000"/>
              </a:lnSpc>
              <a:spcBef>
                <a:spcPts val="95"/>
              </a:spcBef>
            </a:pPr>
            <a:r>
              <a:rPr dirty="0" spc="-5"/>
              <a:t>Functions in re </a:t>
            </a:r>
            <a:r>
              <a:rPr dirty="0" spc="-10"/>
              <a:t>module</a:t>
            </a:r>
          </a:p>
        </p:txBody>
      </p:sp>
      <p:sp>
        <p:nvSpPr>
          <p:cNvPr id="4" name="object 4"/>
          <p:cNvSpPr txBox="1"/>
          <p:nvPr/>
        </p:nvSpPr>
        <p:spPr>
          <a:xfrm>
            <a:off x="1084460" y="1486915"/>
            <a:ext cx="7095490" cy="723265"/>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search</a:t>
            </a:r>
            <a:r>
              <a:rPr dirty="0" sz="1800" spc="5"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a:p>
            <a:pPr marL="243840">
              <a:lnSpc>
                <a:spcPct val="100000"/>
              </a:lnSpc>
              <a:spcBef>
                <a:spcPts val="1410"/>
              </a:spcBef>
            </a:pPr>
            <a:r>
              <a:rPr dirty="0" sz="1600" spc="-5">
                <a:solidFill>
                  <a:srgbClr val="007BC3"/>
                </a:solidFill>
                <a:latin typeface="Arial"/>
                <a:cs typeface="Arial"/>
              </a:rPr>
              <a:t>– </a:t>
            </a:r>
            <a:r>
              <a:rPr dirty="0" sz="1600" spc="-5">
                <a:solidFill>
                  <a:srgbClr val="6C6D70"/>
                </a:solidFill>
                <a:latin typeface="Arial"/>
                <a:cs typeface="Arial"/>
              </a:rPr>
              <a:t>Searches for first occurrence of re pattern within string </a:t>
            </a:r>
            <a:r>
              <a:rPr dirty="0" sz="1600" spc="-10">
                <a:solidFill>
                  <a:srgbClr val="6C6D70"/>
                </a:solidFill>
                <a:latin typeface="Arial"/>
                <a:cs typeface="Arial"/>
              </a:rPr>
              <a:t>with </a:t>
            </a:r>
            <a:r>
              <a:rPr dirty="0" sz="1600" spc="-5">
                <a:solidFill>
                  <a:srgbClr val="6C6D70"/>
                </a:solidFill>
                <a:latin typeface="Arial"/>
                <a:cs typeface="Arial"/>
              </a:rPr>
              <a:t>optional</a:t>
            </a:r>
            <a:r>
              <a:rPr dirty="0" sz="1600" spc="275">
                <a:solidFill>
                  <a:srgbClr val="6C6D70"/>
                </a:solidFill>
                <a:latin typeface="Arial"/>
                <a:cs typeface="Arial"/>
              </a:rPr>
              <a:t> </a:t>
            </a:r>
            <a:r>
              <a:rPr dirty="0" sz="1600" spc="-5">
                <a:solidFill>
                  <a:srgbClr val="6C6D70"/>
                </a:solidFill>
                <a:latin typeface="Arial"/>
                <a:cs typeface="Arial"/>
              </a:rPr>
              <a:t>flags.</a:t>
            </a:r>
            <a:endParaRPr sz="1600">
              <a:latin typeface="Arial"/>
              <a:cs typeface="Arial"/>
            </a:endParaRPr>
          </a:p>
        </p:txBody>
      </p:sp>
      <p:sp>
        <p:nvSpPr>
          <p:cNvPr id="5" name="object 5"/>
          <p:cNvSpPr txBox="1"/>
          <p:nvPr/>
        </p:nvSpPr>
        <p:spPr>
          <a:xfrm>
            <a:off x="1084460" y="3074922"/>
            <a:ext cx="8512810" cy="1774825"/>
          </a:xfrm>
          <a:prstGeom prst="rect">
            <a:avLst/>
          </a:prstGeom>
        </p:spPr>
        <p:txBody>
          <a:bodyPr wrap="square" lIns="0" tIns="12700" rIns="0" bIns="0" rtlCol="0" vert="horz">
            <a:spAutoFit/>
          </a:bodyPr>
          <a:lstStyle/>
          <a:p>
            <a:pPr marL="243840" marR="5080" indent="-231140">
              <a:lnSpc>
                <a:spcPct val="110000"/>
              </a:lnSpc>
              <a:spcBef>
                <a:spcPts val="100"/>
              </a:spcBef>
              <a:buClr>
                <a:srgbClr val="007BC3"/>
              </a:buClr>
              <a:buFont typeface="Arial"/>
              <a:buChar char="•"/>
              <a:tabLst>
                <a:tab pos="243840" algn="l"/>
                <a:tab pos="244475" algn="l"/>
              </a:tabLst>
            </a:pPr>
            <a:r>
              <a:rPr dirty="0" sz="1800" spc="-5" b="1" i="1">
                <a:solidFill>
                  <a:srgbClr val="6C6D70"/>
                </a:solidFill>
                <a:latin typeface="Arial"/>
                <a:cs typeface="Arial"/>
              </a:rPr>
              <a:t>match </a:t>
            </a:r>
            <a:r>
              <a:rPr dirty="0" sz="1800" spc="-5">
                <a:solidFill>
                  <a:srgbClr val="6C6D70"/>
                </a:solidFill>
                <a:latin typeface="Arial"/>
                <a:cs typeface="Arial"/>
              </a:rPr>
              <a:t>checks for </a:t>
            </a:r>
            <a:r>
              <a:rPr dirty="0" sz="1800">
                <a:solidFill>
                  <a:srgbClr val="6C6D70"/>
                </a:solidFill>
                <a:latin typeface="Arial"/>
                <a:cs typeface="Arial"/>
              </a:rPr>
              <a:t>a </a:t>
            </a:r>
            <a:r>
              <a:rPr dirty="0" sz="1800" spc="-5">
                <a:solidFill>
                  <a:srgbClr val="6C6D70"/>
                </a:solidFill>
                <a:latin typeface="Arial"/>
                <a:cs typeface="Arial"/>
              </a:rPr>
              <a:t>match only at the beginning of string, </a:t>
            </a:r>
            <a:r>
              <a:rPr dirty="0" sz="1800" spc="-15">
                <a:solidFill>
                  <a:srgbClr val="6C6D70"/>
                </a:solidFill>
                <a:latin typeface="Arial"/>
                <a:cs typeface="Arial"/>
              </a:rPr>
              <a:t>while </a:t>
            </a:r>
            <a:r>
              <a:rPr dirty="0" sz="1800" spc="-5" b="1" i="1">
                <a:solidFill>
                  <a:srgbClr val="6C6D70"/>
                </a:solidFill>
                <a:latin typeface="Arial"/>
                <a:cs typeface="Arial"/>
              </a:rPr>
              <a:t>search </a:t>
            </a:r>
            <a:r>
              <a:rPr dirty="0" sz="1800" spc="-5">
                <a:solidFill>
                  <a:srgbClr val="6C6D70"/>
                </a:solidFill>
                <a:latin typeface="Arial"/>
                <a:cs typeface="Arial"/>
              </a:rPr>
              <a:t>checks for  </a:t>
            </a:r>
            <a:r>
              <a:rPr dirty="0" sz="1800">
                <a:solidFill>
                  <a:srgbClr val="6C6D70"/>
                </a:solidFill>
                <a:latin typeface="Arial"/>
                <a:cs typeface="Arial"/>
              </a:rPr>
              <a:t>a </a:t>
            </a:r>
            <a:r>
              <a:rPr dirty="0" sz="1800" spc="-5">
                <a:solidFill>
                  <a:srgbClr val="6C6D70"/>
                </a:solidFill>
                <a:latin typeface="Arial"/>
                <a:cs typeface="Arial"/>
              </a:rPr>
              <a:t>match </a:t>
            </a:r>
            <a:r>
              <a:rPr dirty="0" sz="1800" spc="-10">
                <a:solidFill>
                  <a:srgbClr val="6C6D70"/>
                </a:solidFill>
                <a:latin typeface="Arial"/>
                <a:cs typeface="Arial"/>
              </a:rPr>
              <a:t>anywhere </a:t>
            </a:r>
            <a:r>
              <a:rPr dirty="0" sz="1800" spc="-5">
                <a:solidFill>
                  <a:srgbClr val="6C6D70"/>
                </a:solidFill>
                <a:latin typeface="Arial"/>
                <a:cs typeface="Arial"/>
              </a:rPr>
              <a:t>in the</a:t>
            </a:r>
            <a:r>
              <a:rPr dirty="0" sz="1800" spc="50">
                <a:solidFill>
                  <a:srgbClr val="6C6D70"/>
                </a:solidFill>
                <a:latin typeface="Arial"/>
                <a:cs typeface="Arial"/>
              </a:rPr>
              <a:t> </a:t>
            </a:r>
            <a:r>
              <a:rPr dirty="0" sz="1800" spc="-5">
                <a:solidFill>
                  <a:srgbClr val="6C6D70"/>
                </a:solidFill>
                <a:latin typeface="Arial"/>
                <a:cs typeface="Arial"/>
              </a:rPr>
              <a:t>string.</a:t>
            </a:r>
            <a:endParaRPr sz="1800">
              <a:latin typeface="Arial"/>
              <a:cs typeface="Arial"/>
            </a:endParaRPr>
          </a:p>
          <a:p>
            <a:pPr marL="243840" indent="-231140">
              <a:lnSpc>
                <a:spcPct val="100000"/>
              </a:lnSpc>
              <a:spcBef>
                <a:spcPts val="1415"/>
              </a:spcBef>
              <a:buClr>
                <a:srgbClr val="007BC3"/>
              </a:buClr>
              <a:buFont typeface="Arial"/>
              <a:buChar char="•"/>
              <a:tabLst>
                <a:tab pos="243840" algn="l"/>
                <a:tab pos="244475" algn="l"/>
              </a:tabLst>
            </a:pPr>
            <a:r>
              <a:rPr dirty="0" sz="1800" spc="-5" b="1" i="1">
                <a:solidFill>
                  <a:srgbClr val="6C6D70"/>
                </a:solidFill>
                <a:latin typeface="Arial"/>
                <a:cs typeface="Arial"/>
              </a:rPr>
              <a:t>sub</a:t>
            </a:r>
            <a:r>
              <a:rPr dirty="0" sz="1800" spc="-10" b="1" i="1">
                <a:solidFill>
                  <a:srgbClr val="6C6D70"/>
                </a:solidFill>
                <a:latin typeface="Arial"/>
                <a:cs typeface="Arial"/>
              </a:rPr>
              <a:t> </a:t>
            </a:r>
            <a:r>
              <a:rPr dirty="0" sz="1800" spc="-5">
                <a:solidFill>
                  <a:srgbClr val="6C6D70"/>
                </a:solidFill>
                <a:latin typeface="Arial"/>
                <a:cs typeface="Arial"/>
              </a:rPr>
              <a:t>function</a:t>
            </a:r>
            <a:endParaRPr sz="1800">
              <a:latin typeface="Arial"/>
              <a:cs typeface="Arial"/>
            </a:endParaRPr>
          </a:p>
          <a:p>
            <a:pPr marL="469900" marR="172720" indent="-226060">
              <a:lnSpc>
                <a:spcPct val="110000"/>
              </a:lnSpc>
              <a:spcBef>
                <a:spcPts val="1215"/>
              </a:spcBef>
            </a:pPr>
            <a:r>
              <a:rPr dirty="0" sz="1600" spc="-5">
                <a:solidFill>
                  <a:srgbClr val="007BC3"/>
                </a:solidFill>
                <a:latin typeface="Arial"/>
                <a:cs typeface="Arial"/>
              </a:rPr>
              <a:t>– </a:t>
            </a:r>
            <a:r>
              <a:rPr dirty="0" sz="1600" spc="-5">
                <a:solidFill>
                  <a:srgbClr val="6C6D70"/>
                </a:solidFill>
                <a:latin typeface="Arial"/>
                <a:cs typeface="Arial"/>
              </a:rPr>
              <a:t>Substitutes all occurrences of the re pattern in string </a:t>
            </a:r>
            <a:r>
              <a:rPr dirty="0" sz="1600" spc="-10">
                <a:solidFill>
                  <a:srgbClr val="6C6D70"/>
                </a:solidFill>
                <a:latin typeface="Arial"/>
                <a:cs typeface="Arial"/>
              </a:rPr>
              <a:t>with </a:t>
            </a:r>
            <a:r>
              <a:rPr dirty="0" sz="1600" spc="-5">
                <a:solidFill>
                  <a:srgbClr val="6C6D70"/>
                </a:solidFill>
                <a:latin typeface="Arial"/>
                <a:cs typeface="Arial"/>
              </a:rPr>
              <a:t>repl, replacing all occurrences  unless max provided. Returns modified</a:t>
            </a:r>
            <a:r>
              <a:rPr dirty="0" sz="1600" spc="30">
                <a:solidFill>
                  <a:srgbClr val="6C6D70"/>
                </a:solidFill>
                <a:latin typeface="Arial"/>
                <a:cs typeface="Arial"/>
              </a:rPr>
              <a:t> </a:t>
            </a:r>
            <a:r>
              <a:rPr dirty="0" sz="1600" spc="-5">
                <a:solidFill>
                  <a:srgbClr val="6C6D70"/>
                </a:solidFill>
                <a:latin typeface="Arial"/>
                <a:cs typeface="Arial"/>
              </a:rPr>
              <a:t>string.</a:t>
            </a:r>
            <a:endParaRPr sz="1600">
              <a:latin typeface="Arial"/>
              <a:cs typeface="Arial"/>
            </a:endParaRPr>
          </a:p>
        </p:txBody>
      </p:sp>
      <p:sp>
        <p:nvSpPr>
          <p:cNvPr id="6" name="object 6"/>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7</a:t>
            </a:r>
            <a:endParaRPr sz="1000">
              <a:latin typeface="Arial"/>
              <a:cs typeface="Arial"/>
            </a:endParaRPr>
          </a:p>
        </p:txBody>
      </p:sp>
      <p:sp>
        <p:nvSpPr>
          <p:cNvPr id="7" name="object 7"/>
          <p:cNvSpPr/>
          <p:nvPr/>
        </p:nvSpPr>
        <p:spPr>
          <a:xfrm>
            <a:off x="1287661" y="6015228"/>
            <a:ext cx="8162925" cy="457200"/>
          </a:xfrm>
          <a:custGeom>
            <a:avLst/>
            <a:gdLst/>
            <a:ahLst/>
            <a:cxnLst/>
            <a:rect l="l" t="t" r="r" b="b"/>
            <a:pathLst>
              <a:path w="8162925" h="457200">
                <a:moveTo>
                  <a:pt x="0" y="0"/>
                </a:moveTo>
                <a:lnTo>
                  <a:pt x="0" y="457200"/>
                </a:lnTo>
                <a:lnTo>
                  <a:pt x="8162544" y="457200"/>
                </a:lnTo>
                <a:lnTo>
                  <a:pt x="8162544" y="0"/>
                </a:lnTo>
                <a:lnTo>
                  <a:pt x="0" y="0"/>
                </a:lnTo>
                <a:close/>
              </a:path>
            </a:pathLst>
          </a:custGeom>
          <a:solidFill>
            <a:srgbClr val="FCDED4"/>
          </a:solidFill>
        </p:spPr>
        <p:txBody>
          <a:bodyPr wrap="square" lIns="0" tIns="0" rIns="0" bIns="0" rtlCol="0"/>
          <a:lstStyle/>
          <a:p/>
        </p:txBody>
      </p:sp>
      <p:sp>
        <p:nvSpPr>
          <p:cNvPr id="8" name="object 8"/>
          <p:cNvSpPr/>
          <p:nvPr/>
        </p:nvSpPr>
        <p:spPr>
          <a:xfrm>
            <a:off x="1283089" y="6010656"/>
            <a:ext cx="8171815" cy="466725"/>
          </a:xfrm>
          <a:custGeom>
            <a:avLst/>
            <a:gdLst/>
            <a:ahLst/>
            <a:cxnLst/>
            <a:rect l="l" t="t" r="r" b="b"/>
            <a:pathLst>
              <a:path w="8171815" h="466725">
                <a:moveTo>
                  <a:pt x="8171685" y="463296"/>
                </a:moveTo>
                <a:lnTo>
                  <a:pt x="8171685" y="1524"/>
                </a:lnTo>
                <a:lnTo>
                  <a:pt x="8170161" y="0"/>
                </a:lnTo>
                <a:lnTo>
                  <a:pt x="1524" y="0"/>
                </a:lnTo>
                <a:lnTo>
                  <a:pt x="0" y="1524"/>
                </a:lnTo>
                <a:lnTo>
                  <a:pt x="0" y="463296"/>
                </a:lnTo>
                <a:lnTo>
                  <a:pt x="1524" y="466344"/>
                </a:lnTo>
                <a:lnTo>
                  <a:pt x="4572" y="466344"/>
                </a:lnTo>
                <a:lnTo>
                  <a:pt x="4572" y="9144"/>
                </a:lnTo>
                <a:lnTo>
                  <a:pt x="9144" y="4572"/>
                </a:lnTo>
                <a:lnTo>
                  <a:pt x="9144" y="9144"/>
                </a:lnTo>
                <a:lnTo>
                  <a:pt x="8162541" y="9144"/>
                </a:lnTo>
                <a:lnTo>
                  <a:pt x="8162541" y="4572"/>
                </a:lnTo>
                <a:lnTo>
                  <a:pt x="8167113" y="9144"/>
                </a:lnTo>
                <a:lnTo>
                  <a:pt x="8167113" y="466344"/>
                </a:lnTo>
                <a:lnTo>
                  <a:pt x="8170161" y="466344"/>
                </a:lnTo>
                <a:lnTo>
                  <a:pt x="8171685" y="463296"/>
                </a:lnTo>
                <a:close/>
              </a:path>
              <a:path w="8171815" h="466725">
                <a:moveTo>
                  <a:pt x="9144" y="9144"/>
                </a:moveTo>
                <a:lnTo>
                  <a:pt x="9144" y="4572"/>
                </a:lnTo>
                <a:lnTo>
                  <a:pt x="4572" y="9144"/>
                </a:lnTo>
                <a:lnTo>
                  <a:pt x="9144" y="9144"/>
                </a:lnTo>
                <a:close/>
              </a:path>
              <a:path w="8171815" h="466725">
                <a:moveTo>
                  <a:pt x="9144" y="457200"/>
                </a:moveTo>
                <a:lnTo>
                  <a:pt x="9144" y="9144"/>
                </a:lnTo>
                <a:lnTo>
                  <a:pt x="4572" y="9144"/>
                </a:lnTo>
                <a:lnTo>
                  <a:pt x="4572" y="457200"/>
                </a:lnTo>
                <a:lnTo>
                  <a:pt x="9144" y="457200"/>
                </a:lnTo>
                <a:close/>
              </a:path>
              <a:path w="8171815" h="466725">
                <a:moveTo>
                  <a:pt x="8167113" y="457200"/>
                </a:moveTo>
                <a:lnTo>
                  <a:pt x="4572" y="457200"/>
                </a:lnTo>
                <a:lnTo>
                  <a:pt x="9144" y="461772"/>
                </a:lnTo>
                <a:lnTo>
                  <a:pt x="9144" y="466344"/>
                </a:lnTo>
                <a:lnTo>
                  <a:pt x="8162541" y="466344"/>
                </a:lnTo>
                <a:lnTo>
                  <a:pt x="8162541" y="461772"/>
                </a:lnTo>
                <a:lnTo>
                  <a:pt x="8167113" y="457200"/>
                </a:lnTo>
                <a:close/>
              </a:path>
              <a:path w="8171815" h="466725">
                <a:moveTo>
                  <a:pt x="9144" y="466344"/>
                </a:moveTo>
                <a:lnTo>
                  <a:pt x="9144" y="461772"/>
                </a:lnTo>
                <a:lnTo>
                  <a:pt x="4572" y="457200"/>
                </a:lnTo>
                <a:lnTo>
                  <a:pt x="4572" y="466344"/>
                </a:lnTo>
                <a:lnTo>
                  <a:pt x="9144" y="466344"/>
                </a:lnTo>
                <a:close/>
              </a:path>
              <a:path w="8171815" h="466725">
                <a:moveTo>
                  <a:pt x="8167113" y="9144"/>
                </a:moveTo>
                <a:lnTo>
                  <a:pt x="8162541" y="4572"/>
                </a:lnTo>
                <a:lnTo>
                  <a:pt x="8162541" y="9144"/>
                </a:lnTo>
                <a:lnTo>
                  <a:pt x="8167113" y="9144"/>
                </a:lnTo>
                <a:close/>
              </a:path>
              <a:path w="8171815" h="466725">
                <a:moveTo>
                  <a:pt x="8167113" y="457200"/>
                </a:moveTo>
                <a:lnTo>
                  <a:pt x="8167113" y="9144"/>
                </a:lnTo>
                <a:lnTo>
                  <a:pt x="8162541" y="9144"/>
                </a:lnTo>
                <a:lnTo>
                  <a:pt x="8162541" y="457200"/>
                </a:lnTo>
                <a:lnTo>
                  <a:pt x="8167113" y="457200"/>
                </a:lnTo>
                <a:close/>
              </a:path>
              <a:path w="8171815" h="466725">
                <a:moveTo>
                  <a:pt x="8167113" y="466344"/>
                </a:moveTo>
                <a:lnTo>
                  <a:pt x="8167113" y="457200"/>
                </a:lnTo>
                <a:lnTo>
                  <a:pt x="8162541" y="461772"/>
                </a:lnTo>
                <a:lnTo>
                  <a:pt x="8162541" y="466344"/>
                </a:lnTo>
                <a:lnTo>
                  <a:pt x="8167113" y="466344"/>
                </a:lnTo>
                <a:close/>
              </a:path>
            </a:pathLst>
          </a:custGeom>
          <a:solidFill>
            <a:srgbClr val="353638"/>
          </a:solidFill>
        </p:spPr>
        <p:txBody>
          <a:bodyPr wrap="square" lIns="0" tIns="0" rIns="0" bIns="0" rtlCol="0"/>
          <a:lstStyle/>
          <a:p/>
        </p:txBody>
      </p:sp>
      <p:sp>
        <p:nvSpPr>
          <p:cNvPr id="9" name="object 9"/>
          <p:cNvSpPr txBox="1"/>
          <p:nvPr/>
        </p:nvSpPr>
        <p:spPr>
          <a:xfrm>
            <a:off x="1287661" y="6093965"/>
            <a:ext cx="8162925" cy="269240"/>
          </a:xfrm>
          <a:prstGeom prst="rect">
            <a:avLst/>
          </a:prstGeom>
        </p:spPr>
        <p:txBody>
          <a:bodyPr wrap="square" lIns="0" tIns="12065" rIns="0" bIns="0" rtlCol="0" vert="horz">
            <a:spAutoFit/>
          </a:bodyPr>
          <a:lstStyle/>
          <a:p>
            <a:pPr marL="1371600">
              <a:lnSpc>
                <a:spcPct val="100000"/>
              </a:lnSpc>
              <a:spcBef>
                <a:spcPts val="95"/>
              </a:spcBef>
            </a:pPr>
            <a:r>
              <a:rPr dirty="0" sz="1600" spc="-10" b="1">
                <a:solidFill>
                  <a:srgbClr val="6C6D70"/>
                </a:solidFill>
                <a:latin typeface="Arial"/>
                <a:cs typeface="Arial"/>
              </a:rPr>
              <a:t>Guided Activity: Assignment </a:t>
            </a:r>
            <a:r>
              <a:rPr dirty="0" sz="1600" spc="-5" b="1">
                <a:solidFill>
                  <a:srgbClr val="6C6D70"/>
                </a:solidFill>
                <a:latin typeface="Arial"/>
                <a:cs typeface="Arial"/>
              </a:rPr>
              <a:t>51, 52: Regular</a:t>
            </a:r>
            <a:r>
              <a:rPr dirty="0" sz="1600" spc="100" b="1">
                <a:solidFill>
                  <a:srgbClr val="6C6D70"/>
                </a:solidFill>
                <a:latin typeface="Arial"/>
                <a:cs typeface="Arial"/>
              </a:rPr>
              <a:t> </a:t>
            </a:r>
            <a:r>
              <a:rPr dirty="0" sz="1600" spc="-5" b="1">
                <a:solidFill>
                  <a:srgbClr val="6C6D70"/>
                </a:solidFill>
                <a:latin typeface="Arial"/>
                <a:cs typeface="Arial"/>
              </a:rPr>
              <a:t>Expression</a:t>
            </a:r>
            <a:endParaRPr sz="1600">
              <a:latin typeface="Arial"/>
              <a:cs typeface="Arial"/>
            </a:endParaRPr>
          </a:p>
        </p:txBody>
      </p:sp>
      <p:sp>
        <p:nvSpPr>
          <p:cNvPr id="10" name="object 10"/>
          <p:cNvSpPr/>
          <p:nvPr/>
        </p:nvSpPr>
        <p:spPr>
          <a:xfrm>
            <a:off x="3270382" y="2479548"/>
            <a:ext cx="3967479" cy="375285"/>
          </a:xfrm>
          <a:custGeom>
            <a:avLst/>
            <a:gdLst/>
            <a:ahLst/>
            <a:cxnLst/>
            <a:rect l="l" t="t" r="r" b="b"/>
            <a:pathLst>
              <a:path w="3967479" h="375285">
                <a:moveTo>
                  <a:pt x="3966972" y="6096"/>
                </a:moveTo>
                <a:lnTo>
                  <a:pt x="3966972" y="3048"/>
                </a:lnTo>
                <a:lnTo>
                  <a:pt x="3965448" y="0"/>
                </a:lnTo>
                <a:lnTo>
                  <a:pt x="3048" y="0"/>
                </a:lnTo>
                <a:lnTo>
                  <a:pt x="0" y="3048"/>
                </a:lnTo>
                <a:lnTo>
                  <a:pt x="0" y="6096"/>
                </a:lnTo>
                <a:lnTo>
                  <a:pt x="6095" y="6662"/>
                </a:lnTo>
                <a:lnTo>
                  <a:pt x="6095" y="6096"/>
                </a:lnTo>
                <a:lnTo>
                  <a:pt x="3966972" y="6096"/>
                </a:lnTo>
                <a:close/>
              </a:path>
              <a:path w="3967479" h="375285">
                <a:moveTo>
                  <a:pt x="3962399" y="374904"/>
                </a:moveTo>
                <a:lnTo>
                  <a:pt x="3962399" y="374479"/>
                </a:lnTo>
                <a:lnTo>
                  <a:pt x="6095" y="6662"/>
                </a:lnTo>
                <a:lnTo>
                  <a:pt x="6095" y="374904"/>
                </a:lnTo>
                <a:lnTo>
                  <a:pt x="3962399" y="374904"/>
                </a:lnTo>
                <a:close/>
              </a:path>
              <a:path w="3967479" h="375285">
                <a:moveTo>
                  <a:pt x="3966972" y="374904"/>
                </a:moveTo>
                <a:lnTo>
                  <a:pt x="3966972" y="6096"/>
                </a:lnTo>
                <a:lnTo>
                  <a:pt x="3962399" y="6096"/>
                </a:lnTo>
                <a:lnTo>
                  <a:pt x="3962399" y="10668"/>
                </a:lnTo>
                <a:lnTo>
                  <a:pt x="3962400" y="374479"/>
                </a:lnTo>
                <a:lnTo>
                  <a:pt x="3966972" y="374904"/>
                </a:lnTo>
                <a:close/>
              </a:path>
            </a:pathLst>
          </a:custGeom>
          <a:solidFill>
            <a:srgbClr val="696B6E"/>
          </a:solidFill>
        </p:spPr>
        <p:txBody>
          <a:bodyPr wrap="square" lIns="0" tIns="0" rIns="0" bIns="0" rtlCol="0"/>
          <a:lstStyle/>
          <a:p/>
        </p:txBody>
      </p:sp>
      <p:sp>
        <p:nvSpPr>
          <p:cNvPr id="11" name="object 11"/>
          <p:cNvSpPr/>
          <p:nvPr/>
        </p:nvSpPr>
        <p:spPr>
          <a:xfrm>
            <a:off x="3276478" y="2485644"/>
            <a:ext cx="3956685" cy="368935"/>
          </a:xfrm>
          <a:custGeom>
            <a:avLst/>
            <a:gdLst/>
            <a:ahLst/>
            <a:cxnLst/>
            <a:rect l="l" t="t" r="r" b="b"/>
            <a:pathLst>
              <a:path w="3956684" h="368935">
                <a:moveTo>
                  <a:pt x="0" y="0"/>
                </a:moveTo>
                <a:lnTo>
                  <a:pt x="0" y="368808"/>
                </a:lnTo>
                <a:lnTo>
                  <a:pt x="3956304" y="368808"/>
                </a:lnTo>
                <a:lnTo>
                  <a:pt x="3956304" y="0"/>
                </a:lnTo>
                <a:lnTo>
                  <a:pt x="0" y="0"/>
                </a:lnTo>
                <a:close/>
              </a:path>
            </a:pathLst>
          </a:custGeom>
          <a:solidFill>
            <a:srgbClr val="F2F2F2"/>
          </a:solidFill>
        </p:spPr>
        <p:txBody>
          <a:bodyPr wrap="square" lIns="0" tIns="0" rIns="0" bIns="0" rtlCol="0"/>
          <a:lstStyle/>
          <a:p/>
        </p:txBody>
      </p:sp>
      <p:sp>
        <p:nvSpPr>
          <p:cNvPr id="12" name="object 12"/>
          <p:cNvSpPr/>
          <p:nvPr/>
        </p:nvSpPr>
        <p:spPr>
          <a:xfrm>
            <a:off x="3270382" y="2479548"/>
            <a:ext cx="3967479" cy="379730"/>
          </a:xfrm>
          <a:custGeom>
            <a:avLst/>
            <a:gdLst/>
            <a:ahLst/>
            <a:cxnLst/>
            <a:rect l="l" t="t" r="r" b="b"/>
            <a:pathLst>
              <a:path w="3967479" h="379730">
                <a:moveTo>
                  <a:pt x="3966972" y="377952"/>
                </a:moveTo>
                <a:lnTo>
                  <a:pt x="3966972" y="3048"/>
                </a:lnTo>
                <a:lnTo>
                  <a:pt x="3965448" y="0"/>
                </a:lnTo>
                <a:lnTo>
                  <a:pt x="3048" y="0"/>
                </a:lnTo>
                <a:lnTo>
                  <a:pt x="0" y="3048"/>
                </a:lnTo>
                <a:lnTo>
                  <a:pt x="0" y="377952"/>
                </a:lnTo>
                <a:lnTo>
                  <a:pt x="3048" y="379476"/>
                </a:lnTo>
                <a:lnTo>
                  <a:pt x="6096" y="379476"/>
                </a:lnTo>
                <a:lnTo>
                  <a:pt x="6096" y="10668"/>
                </a:lnTo>
                <a:lnTo>
                  <a:pt x="10668" y="6096"/>
                </a:lnTo>
                <a:lnTo>
                  <a:pt x="10668" y="10668"/>
                </a:lnTo>
                <a:lnTo>
                  <a:pt x="3957828" y="10668"/>
                </a:lnTo>
                <a:lnTo>
                  <a:pt x="3957828" y="6096"/>
                </a:lnTo>
                <a:lnTo>
                  <a:pt x="3962400" y="10668"/>
                </a:lnTo>
                <a:lnTo>
                  <a:pt x="3962400" y="379476"/>
                </a:lnTo>
                <a:lnTo>
                  <a:pt x="3965448" y="379476"/>
                </a:lnTo>
                <a:lnTo>
                  <a:pt x="3966972" y="377952"/>
                </a:lnTo>
                <a:close/>
              </a:path>
              <a:path w="3967479" h="379730">
                <a:moveTo>
                  <a:pt x="10668" y="10668"/>
                </a:moveTo>
                <a:lnTo>
                  <a:pt x="10668" y="6096"/>
                </a:lnTo>
                <a:lnTo>
                  <a:pt x="6096" y="10668"/>
                </a:lnTo>
                <a:lnTo>
                  <a:pt x="10668" y="10668"/>
                </a:lnTo>
                <a:close/>
              </a:path>
              <a:path w="3967479" h="379730">
                <a:moveTo>
                  <a:pt x="10668" y="370332"/>
                </a:moveTo>
                <a:lnTo>
                  <a:pt x="10668" y="10668"/>
                </a:lnTo>
                <a:lnTo>
                  <a:pt x="6096" y="10668"/>
                </a:lnTo>
                <a:lnTo>
                  <a:pt x="6096" y="370332"/>
                </a:lnTo>
                <a:lnTo>
                  <a:pt x="10668" y="370332"/>
                </a:lnTo>
                <a:close/>
              </a:path>
              <a:path w="3967479" h="379730">
                <a:moveTo>
                  <a:pt x="3962400" y="370332"/>
                </a:moveTo>
                <a:lnTo>
                  <a:pt x="6096" y="370332"/>
                </a:lnTo>
                <a:lnTo>
                  <a:pt x="10668" y="374904"/>
                </a:lnTo>
                <a:lnTo>
                  <a:pt x="10668" y="379476"/>
                </a:lnTo>
                <a:lnTo>
                  <a:pt x="3957828" y="379476"/>
                </a:lnTo>
                <a:lnTo>
                  <a:pt x="3957828" y="374904"/>
                </a:lnTo>
                <a:lnTo>
                  <a:pt x="3962400" y="370332"/>
                </a:lnTo>
                <a:close/>
              </a:path>
              <a:path w="3967479" h="379730">
                <a:moveTo>
                  <a:pt x="10668" y="379476"/>
                </a:moveTo>
                <a:lnTo>
                  <a:pt x="10668" y="374904"/>
                </a:lnTo>
                <a:lnTo>
                  <a:pt x="6096" y="370332"/>
                </a:lnTo>
                <a:lnTo>
                  <a:pt x="6096" y="379476"/>
                </a:lnTo>
                <a:lnTo>
                  <a:pt x="10668" y="379476"/>
                </a:lnTo>
                <a:close/>
              </a:path>
              <a:path w="3967479" h="379730">
                <a:moveTo>
                  <a:pt x="3962400" y="10668"/>
                </a:moveTo>
                <a:lnTo>
                  <a:pt x="3957828" y="6096"/>
                </a:lnTo>
                <a:lnTo>
                  <a:pt x="3957828" y="10668"/>
                </a:lnTo>
                <a:lnTo>
                  <a:pt x="3962400" y="10668"/>
                </a:lnTo>
                <a:close/>
              </a:path>
              <a:path w="3967479" h="379730">
                <a:moveTo>
                  <a:pt x="3962400" y="370332"/>
                </a:moveTo>
                <a:lnTo>
                  <a:pt x="3962400" y="10668"/>
                </a:lnTo>
                <a:lnTo>
                  <a:pt x="3957828" y="10668"/>
                </a:lnTo>
                <a:lnTo>
                  <a:pt x="3957828" y="370332"/>
                </a:lnTo>
                <a:lnTo>
                  <a:pt x="3962400" y="370332"/>
                </a:lnTo>
                <a:close/>
              </a:path>
              <a:path w="3967479" h="379730">
                <a:moveTo>
                  <a:pt x="3962400" y="379476"/>
                </a:moveTo>
                <a:lnTo>
                  <a:pt x="3962400" y="370332"/>
                </a:lnTo>
                <a:lnTo>
                  <a:pt x="3957828" y="374904"/>
                </a:lnTo>
                <a:lnTo>
                  <a:pt x="3957828" y="379476"/>
                </a:lnTo>
                <a:lnTo>
                  <a:pt x="3962400" y="379476"/>
                </a:lnTo>
                <a:close/>
              </a:path>
            </a:pathLst>
          </a:custGeom>
          <a:solidFill>
            <a:srgbClr val="696B6E"/>
          </a:solidFill>
        </p:spPr>
        <p:txBody>
          <a:bodyPr wrap="square" lIns="0" tIns="0" rIns="0" bIns="0" rtlCol="0"/>
          <a:lstStyle/>
          <a:p/>
        </p:txBody>
      </p:sp>
      <p:sp>
        <p:nvSpPr>
          <p:cNvPr id="13" name="object 13"/>
          <p:cNvSpPr txBox="1"/>
          <p:nvPr/>
        </p:nvSpPr>
        <p:spPr>
          <a:xfrm>
            <a:off x="3276478" y="2511043"/>
            <a:ext cx="3956685" cy="299720"/>
          </a:xfrm>
          <a:prstGeom prst="rect">
            <a:avLst/>
          </a:prstGeom>
        </p:spPr>
        <p:txBody>
          <a:bodyPr wrap="square" lIns="0" tIns="12700" rIns="0" bIns="0" rtlCol="0" vert="horz">
            <a:spAutoFit/>
          </a:bodyPr>
          <a:lstStyle/>
          <a:p>
            <a:pPr marL="89535">
              <a:lnSpc>
                <a:spcPct val="100000"/>
              </a:lnSpc>
              <a:spcBef>
                <a:spcPts val="100"/>
              </a:spcBef>
            </a:pPr>
            <a:r>
              <a:rPr dirty="0" sz="1800" spc="-5" b="1">
                <a:solidFill>
                  <a:srgbClr val="007BC3"/>
                </a:solidFill>
                <a:latin typeface="Arial"/>
                <a:cs typeface="Arial"/>
              </a:rPr>
              <a:t>re.search(pattern, string,</a:t>
            </a:r>
            <a:r>
              <a:rPr dirty="0" sz="1800" spc="5" b="1">
                <a:solidFill>
                  <a:srgbClr val="007BC3"/>
                </a:solidFill>
                <a:latin typeface="Arial"/>
                <a:cs typeface="Arial"/>
              </a:rPr>
              <a:t> </a:t>
            </a:r>
            <a:r>
              <a:rPr dirty="0" sz="1800" spc="-5" b="1">
                <a:solidFill>
                  <a:srgbClr val="007BC3"/>
                </a:solidFill>
                <a:latin typeface="Arial"/>
                <a:cs typeface="Arial"/>
              </a:rPr>
              <a:t>flags=0)</a:t>
            </a:r>
            <a:endParaRPr sz="1800">
              <a:latin typeface="Arial"/>
              <a:cs typeface="Arial"/>
            </a:endParaRPr>
          </a:p>
        </p:txBody>
      </p:sp>
      <p:sp>
        <p:nvSpPr>
          <p:cNvPr id="14" name="object 14"/>
          <p:cNvSpPr txBox="1"/>
          <p:nvPr/>
        </p:nvSpPr>
        <p:spPr>
          <a:xfrm>
            <a:off x="2300616" y="2559811"/>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5" name="object 15"/>
          <p:cNvSpPr txBox="1"/>
          <p:nvPr/>
        </p:nvSpPr>
        <p:spPr>
          <a:xfrm>
            <a:off x="2300616" y="5176517"/>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
        <p:nvSpPr>
          <p:cNvPr id="16" name="object 16"/>
          <p:cNvSpPr/>
          <p:nvPr/>
        </p:nvSpPr>
        <p:spPr>
          <a:xfrm>
            <a:off x="3284097" y="5128260"/>
            <a:ext cx="3967479" cy="375285"/>
          </a:xfrm>
          <a:custGeom>
            <a:avLst/>
            <a:gdLst/>
            <a:ahLst/>
            <a:cxnLst/>
            <a:rect l="l" t="t" r="r" b="b"/>
            <a:pathLst>
              <a:path w="3967479" h="375285">
                <a:moveTo>
                  <a:pt x="3966972" y="4572"/>
                </a:moveTo>
                <a:lnTo>
                  <a:pt x="3966972" y="3048"/>
                </a:lnTo>
                <a:lnTo>
                  <a:pt x="3965448" y="0"/>
                </a:lnTo>
                <a:lnTo>
                  <a:pt x="3048" y="0"/>
                </a:lnTo>
                <a:lnTo>
                  <a:pt x="0" y="3048"/>
                </a:lnTo>
                <a:lnTo>
                  <a:pt x="0" y="4572"/>
                </a:lnTo>
                <a:lnTo>
                  <a:pt x="4571" y="4998"/>
                </a:lnTo>
                <a:lnTo>
                  <a:pt x="4571" y="4572"/>
                </a:lnTo>
                <a:lnTo>
                  <a:pt x="3966972" y="4572"/>
                </a:lnTo>
                <a:close/>
              </a:path>
              <a:path w="3967479" h="375285">
                <a:moveTo>
                  <a:pt x="3962399" y="374904"/>
                </a:moveTo>
                <a:lnTo>
                  <a:pt x="3962399" y="374477"/>
                </a:lnTo>
                <a:lnTo>
                  <a:pt x="4571" y="4998"/>
                </a:lnTo>
                <a:lnTo>
                  <a:pt x="4571" y="374904"/>
                </a:lnTo>
                <a:lnTo>
                  <a:pt x="3962399" y="374904"/>
                </a:lnTo>
                <a:close/>
              </a:path>
              <a:path w="3967479" h="375285">
                <a:moveTo>
                  <a:pt x="3966972" y="374904"/>
                </a:moveTo>
                <a:lnTo>
                  <a:pt x="3966972" y="4572"/>
                </a:lnTo>
                <a:lnTo>
                  <a:pt x="3962399" y="4572"/>
                </a:lnTo>
                <a:lnTo>
                  <a:pt x="3962399" y="9144"/>
                </a:lnTo>
                <a:lnTo>
                  <a:pt x="3962400" y="374477"/>
                </a:lnTo>
                <a:lnTo>
                  <a:pt x="3966972" y="374904"/>
                </a:lnTo>
                <a:close/>
              </a:path>
            </a:pathLst>
          </a:custGeom>
          <a:solidFill>
            <a:srgbClr val="696B6E"/>
          </a:solidFill>
        </p:spPr>
        <p:txBody>
          <a:bodyPr wrap="square" lIns="0" tIns="0" rIns="0" bIns="0" rtlCol="0"/>
          <a:lstStyle/>
          <a:p/>
        </p:txBody>
      </p:sp>
      <p:sp>
        <p:nvSpPr>
          <p:cNvPr id="17" name="object 17"/>
          <p:cNvSpPr/>
          <p:nvPr/>
        </p:nvSpPr>
        <p:spPr>
          <a:xfrm>
            <a:off x="3288670" y="5132832"/>
            <a:ext cx="3957954" cy="370840"/>
          </a:xfrm>
          <a:custGeom>
            <a:avLst/>
            <a:gdLst/>
            <a:ahLst/>
            <a:cxnLst/>
            <a:rect l="l" t="t" r="r" b="b"/>
            <a:pathLst>
              <a:path w="3957954" h="370839">
                <a:moveTo>
                  <a:pt x="0" y="0"/>
                </a:moveTo>
                <a:lnTo>
                  <a:pt x="0" y="370332"/>
                </a:lnTo>
                <a:lnTo>
                  <a:pt x="3957828" y="370332"/>
                </a:lnTo>
                <a:lnTo>
                  <a:pt x="3957828" y="0"/>
                </a:lnTo>
                <a:lnTo>
                  <a:pt x="0" y="0"/>
                </a:lnTo>
                <a:close/>
              </a:path>
            </a:pathLst>
          </a:custGeom>
          <a:solidFill>
            <a:srgbClr val="F2F2F2"/>
          </a:solidFill>
        </p:spPr>
        <p:txBody>
          <a:bodyPr wrap="square" lIns="0" tIns="0" rIns="0" bIns="0" rtlCol="0"/>
          <a:lstStyle/>
          <a:p/>
        </p:txBody>
      </p:sp>
      <p:sp>
        <p:nvSpPr>
          <p:cNvPr id="18" name="object 18"/>
          <p:cNvSpPr/>
          <p:nvPr/>
        </p:nvSpPr>
        <p:spPr>
          <a:xfrm>
            <a:off x="3284097" y="5128260"/>
            <a:ext cx="3967479" cy="379730"/>
          </a:xfrm>
          <a:custGeom>
            <a:avLst/>
            <a:gdLst/>
            <a:ahLst/>
            <a:cxnLst/>
            <a:rect l="l" t="t" r="r" b="b"/>
            <a:pathLst>
              <a:path w="3967479" h="379729">
                <a:moveTo>
                  <a:pt x="3966972" y="376428"/>
                </a:moveTo>
                <a:lnTo>
                  <a:pt x="3966972" y="3048"/>
                </a:lnTo>
                <a:lnTo>
                  <a:pt x="3965448" y="0"/>
                </a:lnTo>
                <a:lnTo>
                  <a:pt x="3048" y="0"/>
                </a:lnTo>
                <a:lnTo>
                  <a:pt x="0" y="3048"/>
                </a:lnTo>
                <a:lnTo>
                  <a:pt x="0" y="376428"/>
                </a:lnTo>
                <a:lnTo>
                  <a:pt x="3048" y="379476"/>
                </a:lnTo>
                <a:lnTo>
                  <a:pt x="4572" y="379476"/>
                </a:lnTo>
                <a:lnTo>
                  <a:pt x="4572" y="9144"/>
                </a:lnTo>
                <a:lnTo>
                  <a:pt x="10668" y="4572"/>
                </a:lnTo>
                <a:lnTo>
                  <a:pt x="10668" y="9144"/>
                </a:lnTo>
                <a:lnTo>
                  <a:pt x="3957828" y="9144"/>
                </a:lnTo>
                <a:lnTo>
                  <a:pt x="3957828" y="4572"/>
                </a:lnTo>
                <a:lnTo>
                  <a:pt x="3962400" y="9144"/>
                </a:lnTo>
                <a:lnTo>
                  <a:pt x="3962400" y="379476"/>
                </a:lnTo>
                <a:lnTo>
                  <a:pt x="3965448" y="379476"/>
                </a:lnTo>
                <a:lnTo>
                  <a:pt x="3966972" y="376428"/>
                </a:lnTo>
                <a:close/>
              </a:path>
              <a:path w="3967479" h="379729">
                <a:moveTo>
                  <a:pt x="10668" y="9144"/>
                </a:moveTo>
                <a:lnTo>
                  <a:pt x="10668" y="4572"/>
                </a:lnTo>
                <a:lnTo>
                  <a:pt x="4572" y="9144"/>
                </a:lnTo>
                <a:lnTo>
                  <a:pt x="10668" y="9144"/>
                </a:lnTo>
                <a:close/>
              </a:path>
              <a:path w="3967479" h="379729">
                <a:moveTo>
                  <a:pt x="10668" y="370332"/>
                </a:moveTo>
                <a:lnTo>
                  <a:pt x="10668" y="9144"/>
                </a:lnTo>
                <a:lnTo>
                  <a:pt x="4572" y="9144"/>
                </a:lnTo>
                <a:lnTo>
                  <a:pt x="4572" y="370332"/>
                </a:lnTo>
                <a:lnTo>
                  <a:pt x="10668" y="370332"/>
                </a:lnTo>
                <a:close/>
              </a:path>
              <a:path w="3967479" h="379729">
                <a:moveTo>
                  <a:pt x="3962400" y="370332"/>
                </a:moveTo>
                <a:lnTo>
                  <a:pt x="4572" y="370332"/>
                </a:lnTo>
                <a:lnTo>
                  <a:pt x="10668" y="374904"/>
                </a:lnTo>
                <a:lnTo>
                  <a:pt x="10668" y="379476"/>
                </a:lnTo>
                <a:lnTo>
                  <a:pt x="3957828" y="379476"/>
                </a:lnTo>
                <a:lnTo>
                  <a:pt x="3957828" y="374904"/>
                </a:lnTo>
                <a:lnTo>
                  <a:pt x="3962400" y="370332"/>
                </a:lnTo>
                <a:close/>
              </a:path>
              <a:path w="3967479" h="379729">
                <a:moveTo>
                  <a:pt x="10668" y="379476"/>
                </a:moveTo>
                <a:lnTo>
                  <a:pt x="10668" y="374904"/>
                </a:lnTo>
                <a:lnTo>
                  <a:pt x="4572" y="370332"/>
                </a:lnTo>
                <a:lnTo>
                  <a:pt x="4572" y="379476"/>
                </a:lnTo>
                <a:lnTo>
                  <a:pt x="10668" y="379476"/>
                </a:lnTo>
                <a:close/>
              </a:path>
              <a:path w="3967479" h="379729">
                <a:moveTo>
                  <a:pt x="3962400" y="9144"/>
                </a:moveTo>
                <a:lnTo>
                  <a:pt x="3957828" y="4572"/>
                </a:lnTo>
                <a:lnTo>
                  <a:pt x="3957828" y="9144"/>
                </a:lnTo>
                <a:lnTo>
                  <a:pt x="3962400" y="9144"/>
                </a:lnTo>
                <a:close/>
              </a:path>
              <a:path w="3967479" h="379729">
                <a:moveTo>
                  <a:pt x="3962400" y="370332"/>
                </a:moveTo>
                <a:lnTo>
                  <a:pt x="3962400" y="9144"/>
                </a:lnTo>
                <a:lnTo>
                  <a:pt x="3957828" y="9144"/>
                </a:lnTo>
                <a:lnTo>
                  <a:pt x="3957828" y="370332"/>
                </a:lnTo>
                <a:lnTo>
                  <a:pt x="3962400" y="370332"/>
                </a:lnTo>
                <a:close/>
              </a:path>
              <a:path w="3967479" h="379729">
                <a:moveTo>
                  <a:pt x="3962400" y="379476"/>
                </a:moveTo>
                <a:lnTo>
                  <a:pt x="3962400" y="370332"/>
                </a:lnTo>
                <a:lnTo>
                  <a:pt x="3957828" y="374904"/>
                </a:lnTo>
                <a:lnTo>
                  <a:pt x="3957828" y="379476"/>
                </a:lnTo>
                <a:lnTo>
                  <a:pt x="3962400" y="379476"/>
                </a:lnTo>
                <a:close/>
              </a:path>
            </a:pathLst>
          </a:custGeom>
          <a:solidFill>
            <a:srgbClr val="696B6E"/>
          </a:solidFill>
        </p:spPr>
        <p:txBody>
          <a:bodyPr wrap="square" lIns="0" tIns="0" rIns="0" bIns="0" rtlCol="0"/>
          <a:lstStyle/>
          <a:p/>
        </p:txBody>
      </p:sp>
      <p:sp>
        <p:nvSpPr>
          <p:cNvPr id="19" name="object 19"/>
          <p:cNvSpPr txBox="1"/>
          <p:nvPr/>
        </p:nvSpPr>
        <p:spPr>
          <a:xfrm>
            <a:off x="3288670" y="5159754"/>
            <a:ext cx="3957954" cy="299720"/>
          </a:xfrm>
          <a:prstGeom prst="rect">
            <a:avLst/>
          </a:prstGeom>
        </p:spPr>
        <p:txBody>
          <a:bodyPr wrap="square" lIns="0" tIns="12700" rIns="0" bIns="0" rtlCol="0" vert="horz">
            <a:spAutoFit/>
          </a:bodyPr>
          <a:lstStyle/>
          <a:p>
            <a:pPr marL="91440">
              <a:lnSpc>
                <a:spcPct val="100000"/>
              </a:lnSpc>
              <a:spcBef>
                <a:spcPts val="100"/>
              </a:spcBef>
            </a:pPr>
            <a:r>
              <a:rPr dirty="0" sz="1800" spc="-5" b="1">
                <a:solidFill>
                  <a:srgbClr val="007BC3"/>
                </a:solidFill>
                <a:latin typeface="Arial"/>
                <a:cs typeface="Arial"/>
              </a:rPr>
              <a:t>re.sub(pattern, repl, string,</a:t>
            </a:r>
            <a:r>
              <a:rPr dirty="0" sz="1800" b="1">
                <a:solidFill>
                  <a:srgbClr val="007BC3"/>
                </a:solidFill>
                <a:latin typeface="Arial"/>
                <a:cs typeface="Arial"/>
              </a:rPr>
              <a:t> </a:t>
            </a:r>
            <a:r>
              <a:rPr dirty="0" sz="1800" spc="-5" b="1">
                <a:solidFill>
                  <a:srgbClr val="007BC3"/>
                </a:solidFill>
                <a:latin typeface="Arial"/>
                <a:cs typeface="Arial"/>
              </a:rPr>
              <a:t>max=0)</a:t>
            </a:r>
            <a:endParaRPr sz="1800">
              <a:latin typeface="Arial"/>
              <a:cs typeface="Arial"/>
            </a:endParaRPr>
          </a:p>
        </p:txBody>
      </p:sp>
      <p:sp>
        <p:nvSpPr>
          <p:cNvPr id="20" name="object 20"/>
          <p:cNvSpPr txBox="1">
            <a:spLocks noGrp="1"/>
          </p:cNvSpPr>
          <p:nvPr>
            <p:ph type="ftr" idx="5" sz="quarter"/>
          </p:nvPr>
        </p:nvSpPr>
        <p:spPr>
          <a:prstGeom prst="rect"/>
        </p:spPr>
        <p:txBody>
          <a:bodyPr wrap="square" lIns="0" tIns="0" rIns="0" bIns="0" rtlCol="0" vert="horz">
            <a:spAutoFit/>
          </a:bodyPr>
          <a:lstStyle/>
          <a:p>
            <a:pPr marL="12700">
              <a:lnSpc>
                <a:spcPct val="100000"/>
              </a:lnSpc>
            </a:pPr>
            <a:r>
              <a:rPr dirty="0" spc="-5"/>
              <a:t>Copyright </a:t>
            </a:r>
            <a:r>
              <a:rPr dirty="0"/>
              <a:t>© </a:t>
            </a:r>
            <a:r>
              <a:rPr dirty="0" spc="-5"/>
              <a:t>2015 </a:t>
            </a:r>
            <a:r>
              <a:rPr dirty="0"/>
              <a:t>- </a:t>
            </a:r>
            <a:r>
              <a:rPr dirty="0" spc="-5"/>
              <a:t>2016, Infosys</a:t>
            </a:r>
            <a:r>
              <a:rPr dirty="0" spc="-55"/>
              <a:t> </a:t>
            </a:r>
            <a:r>
              <a:rPr dirty="0" spc="-5"/>
              <a:t>Limited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904" y="799591"/>
            <a:ext cx="1982470" cy="696595"/>
          </a:xfrm>
          <a:prstGeom prst="rect"/>
        </p:spPr>
        <p:txBody>
          <a:bodyPr wrap="square" lIns="0" tIns="12700" rIns="0" bIns="0" rtlCol="0" vert="horz">
            <a:spAutoFit/>
          </a:bodyPr>
          <a:lstStyle/>
          <a:p>
            <a:pPr marL="12700">
              <a:lnSpc>
                <a:spcPct val="100000"/>
              </a:lnSpc>
              <a:spcBef>
                <a:spcPts val="100"/>
              </a:spcBef>
            </a:pPr>
            <a:r>
              <a:rPr dirty="0" sz="4400" spc="-5">
                <a:solidFill>
                  <a:srgbClr val="FFFFFF"/>
                </a:solidFill>
              </a:rPr>
              <a:t>Module</a:t>
            </a:r>
            <a:endParaRPr sz="4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5595" y="6711695"/>
            <a:ext cx="9142474" cy="493775"/>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1005212" y="6854441"/>
            <a:ext cx="2555875" cy="193675"/>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FFFFFF"/>
                </a:solidFill>
                <a:latin typeface="Arial"/>
                <a:cs typeface="Arial"/>
              </a:rPr>
              <a:t>Copyright </a:t>
            </a:r>
            <a:r>
              <a:rPr dirty="0" sz="1100">
                <a:solidFill>
                  <a:srgbClr val="FFFFFF"/>
                </a:solidFill>
                <a:latin typeface="Arial"/>
                <a:cs typeface="Arial"/>
              </a:rPr>
              <a:t>© </a:t>
            </a:r>
            <a:r>
              <a:rPr dirty="0" sz="1100" spc="-5">
                <a:solidFill>
                  <a:srgbClr val="FFFFFF"/>
                </a:solidFill>
                <a:latin typeface="Arial"/>
                <a:cs typeface="Arial"/>
              </a:rPr>
              <a:t>2015 </a:t>
            </a:r>
            <a:r>
              <a:rPr dirty="0" sz="1100">
                <a:solidFill>
                  <a:srgbClr val="FFFFFF"/>
                </a:solidFill>
                <a:latin typeface="Arial"/>
                <a:cs typeface="Arial"/>
              </a:rPr>
              <a:t>- </a:t>
            </a:r>
            <a:r>
              <a:rPr dirty="0" sz="1100" spc="-5">
                <a:solidFill>
                  <a:srgbClr val="FFFFFF"/>
                </a:solidFill>
                <a:latin typeface="Arial"/>
                <a:cs typeface="Arial"/>
              </a:rPr>
              <a:t>2016, Infosys</a:t>
            </a:r>
            <a:r>
              <a:rPr dirty="0" sz="1100" spc="-55">
                <a:solidFill>
                  <a:srgbClr val="FFFFFF"/>
                </a:solidFill>
                <a:latin typeface="Arial"/>
                <a:cs typeface="Arial"/>
              </a:rPr>
              <a:t> </a:t>
            </a:r>
            <a:r>
              <a:rPr dirty="0" sz="1100" spc="-5">
                <a:solidFill>
                  <a:srgbClr val="FFFFFF"/>
                </a:solidFill>
                <a:latin typeface="Arial"/>
                <a:cs typeface="Arial"/>
              </a:rPr>
              <a:t>Limited</a:t>
            </a:r>
            <a:endParaRPr sz="1100">
              <a:latin typeface="Arial"/>
              <a:cs typeface="Arial"/>
            </a:endParaRPr>
          </a:p>
        </p:txBody>
      </p:sp>
      <p:sp>
        <p:nvSpPr>
          <p:cNvPr id="4" name="object 4"/>
          <p:cNvSpPr txBox="1">
            <a:spLocks noGrp="1"/>
          </p:cNvSpPr>
          <p:nvPr>
            <p:ph type="title"/>
          </p:nvPr>
        </p:nvSpPr>
        <p:spPr>
          <a:xfrm>
            <a:off x="1084460" y="758443"/>
            <a:ext cx="1266825" cy="452120"/>
          </a:xfrm>
          <a:prstGeom prst="rect"/>
        </p:spPr>
        <p:txBody>
          <a:bodyPr wrap="square" lIns="0" tIns="12065" rIns="0" bIns="0" rtlCol="0" vert="horz">
            <a:spAutoFit/>
          </a:bodyPr>
          <a:lstStyle/>
          <a:p>
            <a:pPr marL="12700">
              <a:lnSpc>
                <a:spcPct val="100000"/>
              </a:lnSpc>
              <a:spcBef>
                <a:spcPts val="95"/>
              </a:spcBef>
            </a:pPr>
            <a:r>
              <a:rPr dirty="0" spc="-10"/>
              <a:t>Modu</a:t>
            </a:r>
            <a:r>
              <a:rPr dirty="0" spc="-5"/>
              <a:t>le</a:t>
            </a:r>
          </a:p>
        </p:txBody>
      </p:sp>
      <p:sp>
        <p:nvSpPr>
          <p:cNvPr id="5" name="object 5"/>
          <p:cNvSpPr txBox="1"/>
          <p:nvPr/>
        </p:nvSpPr>
        <p:spPr>
          <a:xfrm>
            <a:off x="1084460" y="1486915"/>
            <a:ext cx="8481695" cy="2807970"/>
          </a:xfrm>
          <a:prstGeom prst="rect">
            <a:avLst/>
          </a:prstGeom>
        </p:spPr>
        <p:txBody>
          <a:bodyPr wrap="square" lIns="0" tIns="12700" rIns="0" bIns="0" rtlCol="0" vert="horz">
            <a:spAutoFit/>
          </a:bodyPr>
          <a:lstStyle/>
          <a:p>
            <a:pPr marL="243840" indent="-231140">
              <a:lnSpc>
                <a:spcPct val="100000"/>
              </a:lnSpc>
              <a:spcBef>
                <a:spcPts val="100"/>
              </a:spcBef>
              <a:buClr>
                <a:srgbClr val="007BC3"/>
              </a:buClr>
              <a:buChar char="•"/>
              <a:tabLst>
                <a:tab pos="243840" algn="l"/>
                <a:tab pos="244475" algn="l"/>
              </a:tabLst>
            </a:pPr>
            <a:r>
              <a:rPr dirty="0" sz="1800" spc="-10">
                <a:solidFill>
                  <a:srgbClr val="6C6D70"/>
                </a:solidFill>
                <a:latin typeface="Arial"/>
                <a:cs typeface="Arial"/>
              </a:rPr>
              <a:t>Allows </a:t>
            </a:r>
            <a:r>
              <a:rPr dirty="0" sz="1800" spc="-5">
                <a:solidFill>
                  <a:srgbClr val="6C6D70"/>
                </a:solidFill>
                <a:latin typeface="Arial"/>
                <a:cs typeface="Arial"/>
              </a:rPr>
              <a:t>logical organization of</a:t>
            </a:r>
            <a:r>
              <a:rPr dirty="0" sz="1800" spc="105">
                <a:solidFill>
                  <a:srgbClr val="6C6D70"/>
                </a:solidFill>
                <a:latin typeface="Arial"/>
                <a:cs typeface="Arial"/>
              </a:rPr>
              <a:t> </a:t>
            </a:r>
            <a:r>
              <a:rPr dirty="0" sz="1800" spc="-5">
                <a:solidFill>
                  <a:srgbClr val="6C6D70"/>
                </a:solidFill>
                <a:latin typeface="Arial"/>
                <a:cs typeface="Arial"/>
              </a:rPr>
              <a:t>code.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Grouping related code into module makes it easier </a:t>
            </a:r>
            <a:r>
              <a:rPr dirty="0" sz="1800">
                <a:solidFill>
                  <a:srgbClr val="6C6D70"/>
                </a:solidFill>
                <a:latin typeface="Arial"/>
                <a:cs typeface="Arial"/>
              </a:rPr>
              <a:t>to </a:t>
            </a:r>
            <a:r>
              <a:rPr dirty="0" sz="1800" spc="-5">
                <a:solidFill>
                  <a:srgbClr val="6C6D70"/>
                </a:solidFill>
                <a:latin typeface="Arial"/>
                <a:cs typeface="Arial"/>
              </a:rPr>
              <a:t>understand and</a:t>
            </a:r>
            <a:r>
              <a:rPr dirty="0" sz="1800" spc="125">
                <a:solidFill>
                  <a:srgbClr val="6C6D70"/>
                </a:solidFill>
                <a:latin typeface="Arial"/>
                <a:cs typeface="Arial"/>
              </a:rPr>
              <a:t> </a:t>
            </a:r>
            <a:r>
              <a:rPr dirty="0" sz="1800" spc="-5">
                <a:solidFill>
                  <a:srgbClr val="6C6D70"/>
                </a:solidFill>
                <a:latin typeface="Arial"/>
                <a:cs typeface="Arial"/>
              </a:rPr>
              <a:t>use.</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spc="-5">
                <a:solidFill>
                  <a:srgbClr val="6C6D70"/>
                </a:solidFill>
                <a:latin typeface="Arial"/>
                <a:cs typeface="Arial"/>
              </a:rPr>
              <a:t>Can be used </a:t>
            </a:r>
            <a:r>
              <a:rPr dirty="0" sz="1800">
                <a:solidFill>
                  <a:srgbClr val="6C6D70"/>
                </a:solidFill>
                <a:latin typeface="Arial"/>
                <a:cs typeface="Arial"/>
              </a:rPr>
              <a:t>to </a:t>
            </a:r>
            <a:r>
              <a:rPr dirty="0" sz="1800" spc="-5">
                <a:solidFill>
                  <a:srgbClr val="6C6D70"/>
                </a:solidFill>
                <a:latin typeface="Arial"/>
                <a:cs typeface="Arial"/>
              </a:rPr>
              <a:t>define functions, classes and</a:t>
            </a:r>
            <a:r>
              <a:rPr dirty="0" sz="1800" spc="55">
                <a:solidFill>
                  <a:srgbClr val="6C6D70"/>
                </a:solidFill>
                <a:latin typeface="Arial"/>
                <a:cs typeface="Arial"/>
              </a:rPr>
              <a:t> </a:t>
            </a:r>
            <a:r>
              <a:rPr dirty="0" sz="1800" spc="-5">
                <a:solidFill>
                  <a:srgbClr val="6C6D70"/>
                </a:solidFill>
                <a:latin typeface="Arial"/>
                <a:cs typeface="Arial"/>
              </a:rPr>
              <a:t>variables.</a:t>
            </a:r>
            <a:endParaRPr sz="1800">
              <a:latin typeface="Arial"/>
              <a:cs typeface="Arial"/>
            </a:endParaRPr>
          </a:p>
          <a:p>
            <a:pPr marL="243840" indent="-231140">
              <a:lnSpc>
                <a:spcPct val="100000"/>
              </a:lnSpc>
              <a:spcBef>
                <a:spcPts val="1415"/>
              </a:spcBef>
              <a:buClr>
                <a:srgbClr val="007BC3"/>
              </a:buClr>
              <a:buChar char="•"/>
              <a:tabLst>
                <a:tab pos="243840" algn="l"/>
                <a:tab pos="244475" algn="l"/>
              </a:tabLst>
            </a:pPr>
            <a:r>
              <a:rPr dirty="0" sz="1800">
                <a:solidFill>
                  <a:srgbClr val="6C6D70"/>
                </a:solidFill>
                <a:latin typeface="Arial"/>
                <a:cs typeface="Arial"/>
              </a:rPr>
              <a:t>It </a:t>
            </a:r>
            <a:r>
              <a:rPr dirty="0" sz="1800" spc="-5">
                <a:solidFill>
                  <a:srgbClr val="6C6D70"/>
                </a:solidFill>
                <a:latin typeface="Arial"/>
                <a:cs typeface="Arial"/>
              </a:rPr>
              <a:t>is </a:t>
            </a:r>
            <a:r>
              <a:rPr dirty="0" sz="1800">
                <a:solidFill>
                  <a:srgbClr val="6C6D70"/>
                </a:solidFill>
                <a:latin typeface="Arial"/>
                <a:cs typeface="Arial"/>
              </a:rPr>
              <a:t>a </a:t>
            </a:r>
            <a:r>
              <a:rPr dirty="0" sz="1800" spc="-5">
                <a:solidFill>
                  <a:srgbClr val="6C6D70"/>
                </a:solidFill>
                <a:latin typeface="Arial"/>
                <a:cs typeface="Arial"/>
              </a:rPr>
              <a:t>file and may have runnable</a:t>
            </a:r>
            <a:r>
              <a:rPr dirty="0" sz="1800" spc="40">
                <a:solidFill>
                  <a:srgbClr val="6C6D70"/>
                </a:solidFill>
                <a:latin typeface="Arial"/>
                <a:cs typeface="Arial"/>
              </a:rPr>
              <a:t> </a:t>
            </a:r>
            <a:r>
              <a:rPr dirty="0" sz="1800" spc="-5">
                <a:solidFill>
                  <a:srgbClr val="6C6D70"/>
                </a:solidFill>
                <a:latin typeface="Arial"/>
                <a:cs typeface="Arial"/>
              </a:rPr>
              <a:t>code.</a:t>
            </a:r>
            <a:endParaRPr sz="1800">
              <a:latin typeface="Arial"/>
              <a:cs typeface="Arial"/>
            </a:endParaRPr>
          </a:p>
          <a:p>
            <a:pPr marL="243840" indent="-231140">
              <a:lnSpc>
                <a:spcPct val="100000"/>
              </a:lnSpc>
              <a:spcBef>
                <a:spcPts val="1415"/>
              </a:spcBef>
              <a:buClr>
                <a:srgbClr val="007BC3"/>
              </a:buClr>
              <a:buFont typeface="Arial"/>
              <a:buChar char="•"/>
              <a:tabLst>
                <a:tab pos="243840" algn="l"/>
                <a:tab pos="244475" algn="l"/>
              </a:tabLst>
            </a:pPr>
            <a:r>
              <a:rPr dirty="0" sz="1800" spc="-5" b="1" i="1">
                <a:solidFill>
                  <a:srgbClr val="6C6D70"/>
                </a:solidFill>
                <a:latin typeface="Arial"/>
                <a:cs typeface="Arial"/>
              </a:rPr>
              <a:t>import</a:t>
            </a:r>
            <a:r>
              <a:rPr dirty="0" sz="1800" spc="-15" b="1" i="1">
                <a:solidFill>
                  <a:srgbClr val="6C6D70"/>
                </a:solidFill>
                <a:latin typeface="Arial"/>
                <a:cs typeface="Arial"/>
              </a:rPr>
              <a:t> </a:t>
            </a:r>
            <a:r>
              <a:rPr dirty="0" sz="1800" spc="-5">
                <a:solidFill>
                  <a:srgbClr val="6C6D70"/>
                </a:solidFill>
                <a:latin typeface="Arial"/>
                <a:cs typeface="Arial"/>
              </a:rPr>
              <a:t>Statement</a:t>
            </a:r>
            <a:endParaRPr sz="1800">
              <a:latin typeface="Arial"/>
              <a:cs typeface="Arial"/>
            </a:endParaRPr>
          </a:p>
          <a:p>
            <a:pPr marL="469900" marR="5080" indent="-226060">
              <a:lnSpc>
                <a:spcPct val="110000"/>
              </a:lnSpc>
              <a:spcBef>
                <a:spcPts val="1220"/>
              </a:spcBef>
            </a:pPr>
            <a:r>
              <a:rPr dirty="0" sz="1600" spc="-5">
                <a:solidFill>
                  <a:srgbClr val="007BC3"/>
                </a:solidFill>
                <a:latin typeface="Arial"/>
                <a:cs typeface="Arial"/>
              </a:rPr>
              <a:t>– </a:t>
            </a:r>
            <a:r>
              <a:rPr dirty="0" sz="1600" spc="-5">
                <a:solidFill>
                  <a:srgbClr val="6C6D70"/>
                </a:solidFill>
                <a:latin typeface="Arial"/>
                <a:cs typeface="Arial"/>
              </a:rPr>
              <a:t>Any </a:t>
            </a:r>
            <a:r>
              <a:rPr dirty="0" sz="1600" spc="-10">
                <a:solidFill>
                  <a:srgbClr val="6C6D70"/>
                </a:solidFill>
                <a:latin typeface="Arial"/>
                <a:cs typeface="Arial"/>
              </a:rPr>
              <a:t>Python </a:t>
            </a:r>
            <a:r>
              <a:rPr dirty="0" sz="1600" spc="-5">
                <a:solidFill>
                  <a:srgbClr val="6C6D70"/>
                </a:solidFill>
                <a:latin typeface="Arial"/>
                <a:cs typeface="Arial"/>
              </a:rPr>
              <a:t>source file can be used as a module by executing an import statement in any  other </a:t>
            </a:r>
            <a:r>
              <a:rPr dirty="0" sz="1600" spc="-10">
                <a:solidFill>
                  <a:srgbClr val="6C6D70"/>
                </a:solidFill>
                <a:latin typeface="Arial"/>
                <a:cs typeface="Arial"/>
              </a:rPr>
              <a:t>Python </a:t>
            </a:r>
            <a:r>
              <a:rPr dirty="0" sz="1600" spc="-5">
                <a:solidFill>
                  <a:srgbClr val="6C6D70"/>
                </a:solidFill>
                <a:latin typeface="Arial"/>
                <a:cs typeface="Arial"/>
              </a:rPr>
              <a:t>source</a:t>
            </a:r>
            <a:r>
              <a:rPr dirty="0" sz="1600" spc="35">
                <a:solidFill>
                  <a:srgbClr val="6C6D70"/>
                </a:solidFill>
                <a:latin typeface="Arial"/>
                <a:cs typeface="Arial"/>
              </a:rPr>
              <a:t> </a:t>
            </a:r>
            <a:r>
              <a:rPr dirty="0" sz="1600" spc="-5">
                <a:solidFill>
                  <a:srgbClr val="6C6D70"/>
                </a:solidFill>
                <a:latin typeface="Arial"/>
                <a:cs typeface="Arial"/>
              </a:rPr>
              <a:t>file</a:t>
            </a:r>
            <a:endParaRPr sz="1600">
              <a:latin typeface="Arial"/>
              <a:cs typeface="Arial"/>
            </a:endParaRPr>
          </a:p>
        </p:txBody>
      </p:sp>
      <p:sp>
        <p:nvSpPr>
          <p:cNvPr id="6" name="object 6"/>
          <p:cNvSpPr txBox="1"/>
          <p:nvPr/>
        </p:nvSpPr>
        <p:spPr>
          <a:xfrm>
            <a:off x="1316113" y="5128664"/>
            <a:ext cx="7603490" cy="982980"/>
          </a:xfrm>
          <a:prstGeom prst="rect">
            <a:avLst/>
          </a:prstGeom>
        </p:spPr>
        <p:txBody>
          <a:bodyPr wrap="square" lIns="0" tIns="12700" rIns="0" bIns="0" rtlCol="0" vert="horz">
            <a:spAutoFit/>
          </a:bodyPr>
          <a:lstStyle/>
          <a:p>
            <a:pPr marL="238125" marR="5080" indent="-225425">
              <a:lnSpc>
                <a:spcPct val="110000"/>
              </a:lnSpc>
              <a:spcBef>
                <a:spcPts val="100"/>
              </a:spcBef>
              <a:buClr>
                <a:srgbClr val="007BC3"/>
              </a:buClr>
              <a:buChar char="–"/>
              <a:tabLst>
                <a:tab pos="238760" algn="l"/>
              </a:tabLst>
            </a:pPr>
            <a:r>
              <a:rPr dirty="0" sz="1600" spc="-5">
                <a:solidFill>
                  <a:srgbClr val="6C6D70"/>
                </a:solidFill>
                <a:latin typeface="Arial"/>
                <a:cs typeface="Arial"/>
              </a:rPr>
              <a:t>When the interpreter encounters the import statement, it imports the module if it is  present</a:t>
            </a:r>
            <a:endParaRPr sz="1600">
              <a:latin typeface="Arial"/>
              <a:cs typeface="Arial"/>
            </a:endParaRPr>
          </a:p>
          <a:p>
            <a:pPr marL="238125" indent="-225425">
              <a:lnSpc>
                <a:spcPct val="100000"/>
              </a:lnSpc>
              <a:spcBef>
                <a:spcPts val="1390"/>
              </a:spcBef>
              <a:buClr>
                <a:srgbClr val="007BC3"/>
              </a:buClr>
              <a:buChar char="–"/>
              <a:tabLst>
                <a:tab pos="238760" algn="l"/>
              </a:tabLst>
            </a:pPr>
            <a:r>
              <a:rPr dirty="0" sz="1600" spc="-5">
                <a:solidFill>
                  <a:srgbClr val="6C6D70"/>
                </a:solidFill>
                <a:latin typeface="Arial"/>
                <a:cs typeface="Arial"/>
              </a:rPr>
              <a:t>Module is loaded only once regardless of the number of times it is</a:t>
            </a:r>
            <a:r>
              <a:rPr dirty="0" sz="1600" spc="140">
                <a:solidFill>
                  <a:srgbClr val="6C6D70"/>
                </a:solidFill>
                <a:latin typeface="Arial"/>
                <a:cs typeface="Arial"/>
              </a:rPr>
              <a:t> </a:t>
            </a:r>
            <a:r>
              <a:rPr dirty="0" sz="1600" spc="-5">
                <a:solidFill>
                  <a:srgbClr val="6C6D70"/>
                </a:solidFill>
                <a:latin typeface="Arial"/>
                <a:cs typeface="Arial"/>
              </a:rPr>
              <a:t>imported</a:t>
            </a:r>
            <a:endParaRPr sz="1600">
              <a:latin typeface="Arial"/>
              <a:cs typeface="Arial"/>
            </a:endParaRPr>
          </a:p>
        </p:txBody>
      </p:sp>
      <p:sp>
        <p:nvSpPr>
          <p:cNvPr id="7" name="object 7"/>
          <p:cNvSpPr txBox="1"/>
          <p:nvPr/>
        </p:nvSpPr>
        <p:spPr>
          <a:xfrm>
            <a:off x="9365877" y="430783"/>
            <a:ext cx="166370" cy="177800"/>
          </a:xfrm>
          <a:prstGeom prst="rect">
            <a:avLst/>
          </a:prstGeom>
        </p:spPr>
        <p:txBody>
          <a:bodyPr wrap="square" lIns="0" tIns="12065" rIns="0" bIns="0" rtlCol="0" vert="horz">
            <a:spAutoFit/>
          </a:bodyPr>
          <a:lstStyle/>
          <a:p>
            <a:pPr marL="12700">
              <a:lnSpc>
                <a:spcPct val="100000"/>
              </a:lnSpc>
              <a:spcBef>
                <a:spcPts val="95"/>
              </a:spcBef>
            </a:pPr>
            <a:r>
              <a:rPr dirty="0" sz="1000" spc="-10" b="1">
                <a:solidFill>
                  <a:srgbClr val="6C6D70"/>
                </a:solidFill>
                <a:latin typeface="Arial"/>
                <a:cs typeface="Arial"/>
              </a:rPr>
              <a:t>9</a:t>
            </a:r>
            <a:r>
              <a:rPr dirty="0" sz="1000" spc="-5" b="1">
                <a:solidFill>
                  <a:srgbClr val="6C6D70"/>
                </a:solidFill>
                <a:latin typeface="Arial"/>
                <a:cs typeface="Arial"/>
              </a:rPr>
              <a:t>9</a:t>
            </a:r>
            <a:endParaRPr sz="1000">
              <a:latin typeface="Arial"/>
              <a:cs typeface="Arial"/>
            </a:endParaRPr>
          </a:p>
        </p:txBody>
      </p:sp>
      <p:sp>
        <p:nvSpPr>
          <p:cNvPr id="8" name="object 8"/>
          <p:cNvSpPr/>
          <p:nvPr/>
        </p:nvSpPr>
        <p:spPr>
          <a:xfrm>
            <a:off x="3284097" y="4459224"/>
            <a:ext cx="4963795" cy="375285"/>
          </a:xfrm>
          <a:custGeom>
            <a:avLst/>
            <a:gdLst/>
            <a:ahLst/>
            <a:cxnLst/>
            <a:rect l="l" t="t" r="r" b="b"/>
            <a:pathLst>
              <a:path w="4963795" h="375285">
                <a:moveTo>
                  <a:pt x="4963668" y="4572"/>
                </a:moveTo>
                <a:lnTo>
                  <a:pt x="4963668" y="3048"/>
                </a:lnTo>
                <a:lnTo>
                  <a:pt x="4960620" y="0"/>
                </a:lnTo>
                <a:lnTo>
                  <a:pt x="3048" y="0"/>
                </a:lnTo>
                <a:lnTo>
                  <a:pt x="0" y="3048"/>
                </a:lnTo>
                <a:lnTo>
                  <a:pt x="0" y="4572"/>
                </a:lnTo>
                <a:lnTo>
                  <a:pt x="4571" y="4913"/>
                </a:lnTo>
                <a:lnTo>
                  <a:pt x="4571" y="4572"/>
                </a:lnTo>
                <a:lnTo>
                  <a:pt x="4963668" y="4572"/>
                </a:lnTo>
                <a:close/>
              </a:path>
              <a:path w="4963795" h="375285">
                <a:moveTo>
                  <a:pt x="4957571" y="374904"/>
                </a:moveTo>
                <a:lnTo>
                  <a:pt x="4957571" y="374449"/>
                </a:lnTo>
                <a:lnTo>
                  <a:pt x="4571" y="4913"/>
                </a:lnTo>
                <a:lnTo>
                  <a:pt x="4571" y="374904"/>
                </a:lnTo>
                <a:lnTo>
                  <a:pt x="4957571" y="374904"/>
                </a:lnTo>
                <a:close/>
              </a:path>
              <a:path w="4963795" h="375285">
                <a:moveTo>
                  <a:pt x="4963668" y="374904"/>
                </a:moveTo>
                <a:lnTo>
                  <a:pt x="4963668" y="4572"/>
                </a:lnTo>
                <a:lnTo>
                  <a:pt x="4957571" y="4572"/>
                </a:lnTo>
                <a:lnTo>
                  <a:pt x="4957571" y="10668"/>
                </a:lnTo>
                <a:lnTo>
                  <a:pt x="4957572" y="374449"/>
                </a:lnTo>
                <a:lnTo>
                  <a:pt x="4963668" y="374904"/>
                </a:lnTo>
                <a:close/>
              </a:path>
            </a:pathLst>
          </a:custGeom>
          <a:solidFill>
            <a:srgbClr val="696B6E"/>
          </a:solidFill>
        </p:spPr>
        <p:txBody>
          <a:bodyPr wrap="square" lIns="0" tIns="0" rIns="0" bIns="0" rtlCol="0"/>
          <a:lstStyle/>
          <a:p/>
        </p:txBody>
      </p:sp>
      <p:sp>
        <p:nvSpPr>
          <p:cNvPr id="9" name="object 9"/>
          <p:cNvSpPr/>
          <p:nvPr/>
        </p:nvSpPr>
        <p:spPr>
          <a:xfrm>
            <a:off x="3288670" y="4463796"/>
            <a:ext cx="4953000" cy="370840"/>
          </a:xfrm>
          <a:custGeom>
            <a:avLst/>
            <a:gdLst/>
            <a:ahLst/>
            <a:cxnLst/>
            <a:rect l="l" t="t" r="r" b="b"/>
            <a:pathLst>
              <a:path w="4953000" h="370839">
                <a:moveTo>
                  <a:pt x="0" y="0"/>
                </a:moveTo>
                <a:lnTo>
                  <a:pt x="0" y="370332"/>
                </a:lnTo>
                <a:lnTo>
                  <a:pt x="4953000" y="370332"/>
                </a:lnTo>
                <a:lnTo>
                  <a:pt x="4953000" y="0"/>
                </a:lnTo>
                <a:lnTo>
                  <a:pt x="0" y="0"/>
                </a:lnTo>
                <a:close/>
              </a:path>
            </a:pathLst>
          </a:custGeom>
          <a:solidFill>
            <a:srgbClr val="F2F2F2"/>
          </a:solidFill>
        </p:spPr>
        <p:txBody>
          <a:bodyPr wrap="square" lIns="0" tIns="0" rIns="0" bIns="0" rtlCol="0"/>
          <a:lstStyle/>
          <a:p/>
        </p:txBody>
      </p:sp>
      <p:sp>
        <p:nvSpPr>
          <p:cNvPr id="10" name="object 10"/>
          <p:cNvSpPr/>
          <p:nvPr/>
        </p:nvSpPr>
        <p:spPr>
          <a:xfrm>
            <a:off x="3284097" y="4459224"/>
            <a:ext cx="4963795" cy="379730"/>
          </a:xfrm>
          <a:custGeom>
            <a:avLst/>
            <a:gdLst/>
            <a:ahLst/>
            <a:cxnLst/>
            <a:rect l="l" t="t" r="r" b="b"/>
            <a:pathLst>
              <a:path w="4963795" h="379729">
                <a:moveTo>
                  <a:pt x="4963668" y="377952"/>
                </a:moveTo>
                <a:lnTo>
                  <a:pt x="4963668" y="3048"/>
                </a:lnTo>
                <a:lnTo>
                  <a:pt x="4960620" y="0"/>
                </a:lnTo>
                <a:lnTo>
                  <a:pt x="3048" y="0"/>
                </a:lnTo>
                <a:lnTo>
                  <a:pt x="0" y="3048"/>
                </a:lnTo>
                <a:lnTo>
                  <a:pt x="0" y="377952"/>
                </a:lnTo>
                <a:lnTo>
                  <a:pt x="3048" y="379476"/>
                </a:lnTo>
                <a:lnTo>
                  <a:pt x="4572" y="379476"/>
                </a:lnTo>
                <a:lnTo>
                  <a:pt x="4572" y="10668"/>
                </a:lnTo>
                <a:lnTo>
                  <a:pt x="10668" y="4572"/>
                </a:lnTo>
                <a:lnTo>
                  <a:pt x="10668" y="10668"/>
                </a:lnTo>
                <a:lnTo>
                  <a:pt x="4953000" y="10668"/>
                </a:lnTo>
                <a:lnTo>
                  <a:pt x="4953000" y="4572"/>
                </a:lnTo>
                <a:lnTo>
                  <a:pt x="4957572" y="10668"/>
                </a:lnTo>
                <a:lnTo>
                  <a:pt x="4957572" y="379476"/>
                </a:lnTo>
                <a:lnTo>
                  <a:pt x="4960620" y="379476"/>
                </a:lnTo>
                <a:lnTo>
                  <a:pt x="4963668" y="377952"/>
                </a:lnTo>
                <a:close/>
              </a:path>
              <a:path w="4963795" h="379729">
                <a:moveTo>
                  <a:pt x="10668" y="10668"/>
                </a:moveTo>
                <a:lnTo>
                  <a:pt x="10668" y="4572"/>
                </a:lnTo>
                <a:lnTo>
                  <a:pt x="4572" y="10668"/>
                </a:lnTo>
                <a:lnTo>
                  <a:pt x="10668" y="10668"/>
                </a:lnTo>
                <a:close/>
              </a:path>
              <a:path w="4963795" h="379729">
                <a:moveTo>
                  <a:pt x="10668" y="370332"/>
                </a:moveTo>
                <a:lnTo>
                  <a:pt x="10668" y="10668"/>
                </a:lnTo>
                <a:lnTo>
                  <a:pt x="4572" y="10668"/>
                </a:lnTo>
                <a:lnTo>
                  <a:pt x="4572" y="370332"/>
                </a:lnTo>
                <a:lnTo>
                  <a:pt x="10668" y="370332"/>
                </a:lnTo>
                <a:close/>
              </a:path>
              <a:path w="4963795" h="379729">
                <a:moveTo>
                  <a:pt x="4957572" y="370332"/>
                </a:moveTo>
                <a:lnTo>
                  <a:pt x="4572" y="370332"/>
                </a:lnTo>
                <a:lnTo>
                  <a:pt x="10668" y="374904"/>
                </a:lnTo>
                <a:lnTo>
                  <a:pt x="10668" y="379476"/>
                </a:lnTo>
                <a:lnTo>
                  <a:pt x="4953000" y="379476"/>
                </a:lnTo>
                <a:lnTo>
                  <a:pt x="4953000" y="374904"/>
                </a:lnTo>
                <a:lnTo>
                  <a:pt x="4957572" y="370332"/>
                </a:lnTo>
                <a:close/>
              </a:path>
              <a:path w="4963795" h="379729">
                <a:moveTo>
                  <a:pt x="10668" y="379476"/>
                </a:moveTo>
                <a:lnTo>
                  <a:pt x="10668" y="374904"/>
                </a:lnTo>
                <a:lnTo>
                  <a:pt x="4572" y="370332"/>
                </a:lnTo>
                <a:lnTo>
                  <a:pt x="4572" y="379476"/>
                </a:lnTo>
                <a:lnTo>
                  <a:pt x="10668" y="379476"/>
                </a:lnTo>
                <a:close/>
              </a:path>
              <a:path w="4963795" h="379729">
                <a:moveTo>
                  <a:pt x="4957572" y="10668"/>
                </a:moveTo>
                <a:lnTo>
                  <a:pt x="4953000" y="4572"/>
                </a:lnTo>
                <a:lnTo>
                  <a:pt x="4953000" y="10668"/>
                </a:lnTo>
                <a:lnTo>
                  <a:pt x="4957572" y="10668"/>
                </a:lnTo>
                <a:close/>
              </a:path>
              <a:path w="4963795" h="379729">
                <a:moveTo>
                  <a:pt x="4957572" y="370332"/>
                </a:moveTo>
                <a:lnTo>
                  <a:pt x="4957572" y="10668"/>
                </a:lnTo>
                <a:lnTo>
                  <a:pt x="4953000" y="10668"/>
                </a:lnTo>
                <a:lnTo>
                  <a:pt x="4953000" y="370332"/>
                </a:lnTo>
                <a:lnTo>
                  <a:pt x="4957572" y="370332"/>
                </a:lnTo>
                <a:close/>
              </a:path>
              <a:path w="4963795" h="379729">
                <a:moveTo>
                  <a:pt x="4957572" y="379476"/>
                </a:moveTo>
                <a:lnTo>
                  <a:pt x="4957572" y="370332"/>
                </a:lnTo>
                <a:lnTo>
                  <a:pt x="4953000" y="374904"/>
                </a:lnTo>
                <a:lnTo>
                  <a:pt x="4953000" y="379476"/>
                </a:lnTo>
                <a:lnTo>
                  <a:pt x="4957572" y="379476"/>
                </a:lnTo>
                <a:close/>
              </a:path>
            </a:pathLst>
          </a:custGeom>
          <a:solidFill>
            <a:srgbClr val="696B6E"/>
          </a:solidFill>
        </p:spPr>
        <p:txBody>
          <a:bodyPr wrap="square" lIns="0" tIns="0" rIns="0" bIns="0" rtlCol="0"/>
          <a:lstStyle/>
          <a:p/>
        </p:txBody>
      </p:sp>
      <p:sp>
        <p:nvSpPr>
          <p:cNvPr id="11" name="object 11"/>
          <p:cNvSpPr txBox="1"/>
          <p:nvPr/>
        </p:nvSpPr>
        <p:spPr>
          <a:xfrm>
            <a:off x="3288670" y="4490718"/>
            <a:ext cx="4953000" cy="299720"/>
          </a:xfrm>
          <a:prstGeom prst="rect">
            <a:avLst/>
          </a:prstGeom>
        </p:spPr>
        <p:txBody>
          <a:bodyPr wrap="square" lIns="0" tIns="12700" rIns="0" bIns="0" rtlCol="0" vert="horz">
            <a:spAutoFit/>
          </a:bodyPr>
          <a:lstStyle/>
          <a:p>
            <a:pPr marL="548640">
              <a:lnSpc>
                <a:spcPct val="100000"/>
              </a:lnSpc>
              <a:spcBef>
                <a:spcPts val="100"/>
              </a:spcBef>
            </a:pPr>
            <a:r>
              <a:rPr dirty="0" sz="1800" spc="-5" b="1">
                <a:solidFill>
                  <a:srgbClr val="007BC3"/>
                </a:solidFill>
                <a:latin typeface="Arial"/>
                <a:cs typeface="Arial"/>
              </a:rPr>
              <a:t>import module1[, module2[,...</a:t>
            </a:r>
            <a:r>
              <a:rPr dirty="0" sz="1800" spc="-15" b="1">
                <a:solidFill>
                  <a:srgbClr val="007BC3"/>
                </a:solidFill>
                <a:latin typeface="Arial"/>
                <a:cs typeface="Arial"/>
              </a:rPr>
              <a:t> </a:t>
            </a:r>
            <a:r>
              <a:rPr dirty="0" sz="1800" spc="-5" b="1">
                <a:solidFill>
                  <a:srgbClr val="007BC3"/>
                </a:solidFill>
                <a:latin typeface="Arial"/>
                <a:cs typeface="Arial"/>
              </a:rPr>
              <a:t>moduleN]</a:t>
            </a:r>
            <a:endParaRPr sz="1800">
              <a:latin typeface="Arial"/>
              <a:cs typeface="Arial"/>
            </a:endParaRPr>
          </a:p>
        </p:txBody>
      </p:sp>
      <p:sp>
        <p:nvSpPr>
          <p:cNvPr id="12" name="object 12"/>
          <p:cNvSpPr txBox="1"/>
          <p:nvPr/>
        </p:nvSpPr>
        <p:spPr>
          <a:xfrm>
            <a:off x="2300616" y="4522722"/>
            <a:ext cx="757555" cy="269240"/>
          </a:xfrm>
          <a:prstGeom prst="rect">
            <a:avLst/>
          </a:prstGeom>
        </p:spPr>
        <p:txBody>
          <a:bodyPr wrap="square" lIns="0" tIns="12065" rIns="0" bIns="0" rtlCol="0" vert="horz">
            <a:spAutoFit/>
          </a:bodyPr>
          <a:lstStyle/>
          <a:p>
            <a:pPr marL="12700">
              <a:lnSpc>
                <a:spcPct val="100000"/>
              </a:lnSpc>
              <a:spcBef>
                <a:spcPts val="95"/>
              </a:spcBef>
            </a:pPr>
            <a:r>
              <a:rPr dirty="0" sz="1600" spc="-5" b="1" i="1">
                <a:solidFill>
                  <a:srgbClr val="007BC3"/>
                </a:solidFill>
                <a:latin typeface="Arial"/>
                <a:cs typeface="Arial"/>
              </a:rPr>
              <a:t>Sy</a:t>
            </a:r>
            <a:r>
              <a:rPr dirty="0" sz="1600" spc="-10" b="1" i="1">
                <a:solidFill>
                  <a:srgbClr val="007BC3"/>
                </a:solidFill>
                <a:latin typeface="Arial"/>
                <a:cs typeface="Arial"/>
              </a:rPr>
              <a:t>nt</a:t>
            </a:r>
            <a:r>
              <a:rPr dirty="0" sz="1600" spc="-5" b="1" i="1">
                <a:solidFill>
                  <a:srgbClr val="007BC3"/>
                </a:solidFill>
                <a:latin typeface="Arial"/>
                <a:cs typeface="Arial"/>
              </a:rPr>
              <a:t>ax:</a:t>
            </a:r>
            <a:endParaRPr sz="1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Kalpana_Balaraman</dc:creator>
  <dc:title>CC_PY_Basic 1.0</dc:title>
  <dcterms:created xsi:type="dcterms:W3CDTF">2018-01-29T05:10:34Z</dcterms:created>
  <dcterms:modified xsi:type="dcterms:W3CDTF">2018-01-29T05:10:34Z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2016-01-11T00:00:00Z</vt:filetime>
  </property>
  <property fmtid="{D5CDD505-2E9C-101B-9397-08002B2CF9AE}" pid="3" name="Creator">
    <vt:lpwstr>PDFCreator Version 1.7.2</vt:lpwstr>
  </property>
  <property fmtid="{D5CDD505-2E9C-101B-9397-08002B2CF9AE}" pid="4" name="LastSaved">
    <vt:filetime>2018-01-29T00:00:00Z</vt:filetime>
  </property>
</Properties>
</file>