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tudentScores_1703013206585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A11AB0E-090A-4AAC-B8B2-9FED64C88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Student Scores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691CD3E8-3C23-414E-BA19-3A424CEB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ender Distribution">
            <a:extLst>
              <a:ext uri="{FF2B5EF4-FFF2-40B4-BE49-F238E27FC236}">
                <a16:creationId xmlns:a16="http://schemas.microsoft.com/office/drawing/2014/main" id="{7E6176DA-4D85-447D-BB6C-616C8A5F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170360"/>
            <a:ext cx="9243991" cy="47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core based on Gender">
            <a:extLst>
              <a:ext uri="{FF2B5EF4-FFF2-40B4-BE49-F238E27FC236}">
                <a16:creationId xmlns:a16="http://schemas.microsoft.com/office/drawing/2014/main" id="{F877EB68-FE1B-4DF5-8535-B2C8AF0E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15" y="493486"/>
            <a:ext cx="4760686" cy="598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arent&amp;apos;s Education on Student Score">
            <a:extLst>
              <a:ext uri="{FF2B5EF4-FFF2-40B4-BE49-F238E27FC236}">
                <a16:creationId xmlns:a16="http://schemas.microsoft.com/office/drawing/2014/main" id="{91DAD881-4C1B-45F5-A9D1-71C0B855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44" y="508001"/>
            <a:ext cx="6701744" cy="60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thnic Group Distribution">
            <a:extLst>
              <a:ext uri="{FF2B5EF4-FFF2-40B4-BE49-F238E27FC236}">
                <a16:creationId xmlns:a16="http://schemas.microsoft.com/office/drawing/2014/main" id="{D8BFD912-5478-4546-9C46-D7BCFDCC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90587"/>
            <a:ext cx="6391275" cy="56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assing Student Gender Distribution">
            <a:extLst>
              <a:ext uri="{FF2B5EF4-FFF2-40B4-BE49-F238E27FC236}">
                <a16:creationId xmlns:a16="http://schemas.microsoft.com/office/drawing/2014/main" id="{36C225FD-D125-4CAA-9A3D-E54BBE052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57" y="1741714"/>
            <a:ext cx="6323255" cy="40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core by Ethnic Group">
            <a:extLst>
              <a:ext uri="{FF2B5EF4-FFF2-40B4-BE49-F238E27FC236}">
                <a16:creationId xmlns:a16="http://schemas.microsoft.com/office/drawing/2014/main" id="{DA73A5DA-DFA1-4E4D-ADD0-F869A85B3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508001"/>
            <a:ext cx="6398079" cy="59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udyHour, TestPrep, Sport on Score">
            <a:extLst>
              <a:ext uri="{FF2B5EF4-FFF2-40B4-BE49-F238E27FC236}">
                <a16:creationId xmlns:a16="http://schemas.microsoft.com/office/drawing/2014/main" id="{9D1EA151-0878-408A-B724-2AF3F191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319314"/>
            <a:ext cx="10580915" cy="62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Student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Scores</dc:title>
  <dc:creator/>
  <cp:lastModifiedBy>Shikha Chakraborty</cp:lastModifiedBy>
  <cp:revision>2</cp:revision>
  <dcterms:created xsi:type="dcterms:W3CDTF">2023-12-31T15:02:35Z</dcterms:created>
  <dcterms:modified xsi:type="dcterms:W3CDTF">2023-12-31T15:29:30Z</dcterms:modified>
</cp:coreProperties>
</file>