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izzaSales_1699640285518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2675323-5B32-4E0B-B6C2-1278E849B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Pizza Sales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ale by Category">
            <a:extLst>
              <a:ext uri="{FF2B5EF4-FFF2-40B4-BE49-F238E27FC236}">
                <a16:creationId xmlns:a16="http://schemas.microsoft.com/office/drawing/2014/main" id="{D3C660DC-5A87-448B-BF63-7670B8C8E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2" y="1167300"/>
            <a:ext cx="8107688" cy="50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evenue generated by Pizza">
            <a:extLst>
              <a:ext uri="{FF2B5EF4-FFF2-40B4-BE49-F238E27FC236}">
                <a16:creationId xmlns:a16="http://schemas.microsoft.com/office/drawing/2014/main" id="{AF349CA3-4EC2-49D7-8AB8-B34FCD3C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0025"/>
            <a:ext cx="108013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Monthly Sale by Category">
            <a:extLst>
              <a:ext uri="{FF2B5EF4-FFF2-40B4-BE49-F238E27FC236}">
                <a16:creationId xmlns:a16="http://schemas.microsoft.com/office/drawing/2014/main" id="{38100CF7-8C65-4C4A-BF79-DEEDBF69B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4762"/>
            <a:ext cx="81534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ale by Size">
            <a:extLst>
              <a:ext uri="{FF2B5EF4-FFF2-40B4-BE49-F238E27FC236}">
                <a16:creationId xmlns:a16="http://schemas.microsoft.com/office/drawing/2014/main" id="{BBED5736-54CE-494F-95A7-F8A1B43AF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" y="391886"/>
            <a:ext cx="11287343" cy="61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Pizza Sold by Qty">
            <a:extLst>
              <a:ext uri="{FF2B5EF4-FFF2-40B4-BE49-F238E27FC236}">
                <a16:creationId xmlns:a16="http://schemas.microsoft.com/office/drawing/2014/main" id="{6BFE8360-9B21-47DA-879C-4E25E15AB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254"/>
            <a:ext cx="12192000" cy="63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1">
            <a:extLst>
              <a:ext uri="{FF2B5EF4-FFF2-40B4-BE49-F238E27FC236}">
                <a16:creationId xmlns:a16="http://schemas.microsoft.com/office/drawing/2014/main" id="{E9F8B65B-3C46-4BFF-826D-5ECF4C36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36"/>
            <a:ext cx="12192000" cy="4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Revenue">
            <a:extLst>
              <a:ext uri="{FF2B5EF4-FFF2-40B4-BE49-F238E27FC236}">
                <a16:creationId xmlns:a16="http://schemas.microsoft.com/office/drawing/2014/main" id="{2B5F1BEC-3C61-40CD-8349-20C99D32F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86" y="462644"/>
            <a:ext cx="3545114" cy="33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erage Order Value">
            <a:extLst>
              <a:ext uri="{FF2B5EF4-FFF2-40B4-BE49-F238E27FC236}">
                <a16:creationId xmlns:a16="http://schemas.microsoft.com/office/drawing/2014/main" id="{8C897735-117A-436E-90BB-232DEFBDC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57" y="246501"/>
            <a:ext cx="2361293" cy="36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Pizza Qty">
            <a:extLst>
              <a:ext uri="{FF2B5EF4-FFF2-40B4-BE49-F238E27FC236}">
                <a16:creationId xmlns:a16="http://schemas.microsoft.com/office/drawing/2014/main" id="{F4227DDA-E72B-4D0F-A1BB-7EFA4048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291012"/>
            <a:ext cx="2332264" cy="35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Orders">
            <a:extLst>
              <a:ext uri="{FF2B5EF4-FFF2-40B4-BE49-F238E27FC236}">
                <a16:creationId xmlns:a16="http://schemas.microsoft.com/office/drawing/2014/main" id="{8BDD3166-697B-400E-AAE2-C5190BF7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62279"/>
            <a:ext cx="2724150" cy="33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erage Pizza per Order">
            <a:extLst>
              <a:ext uri="{FF2B5EF4-FFF2-40B4-BE49-F238E27FC236}">
                <a16:creationId xmlns:a16="http://schemas.microsoft.com/office/drawing/2014/main" id="{240CB871-3CDD-48B2-BC10-E549F7322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71" y="179976"/>
            <a:ext cx="2041979" cy="37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ily Trend">
            <a:extLst>
              <a:ext uri="{FF2B5EF4-FFF2-40B4-BE49-F238E27FC236}">
                <a16:creationId xmlns:a16="http://schemas.microsoft.com/office/drawing/2014/main" id="{E3FC02E6-C5B7-4C23-9A71-1B762B15D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9" y="537028"/>
            <a:ext cx="10929257" cy="61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Hourly Trend">
            <a:extLst>
              <a:ext uri="{FF2B5EF4-FFF2-40B4-BE49-F238E27FC236}">
                <a16:creationId xmlns:a16="http://schemas.microsoft.com/office/drawing/2014/main" id="{42AE4E62-FCBA-46D6-8CF2-1256C2313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7" y="871536"/>
            <a:ext cx="11270100" cy="57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Pizza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</dc:title>
  <dc:creator/>
  <cp:lastModifiedBy>Shikha Chakraborty</cp:lastModifiedBy>
  <cp:revision>1</cp:revision>
  <dcterms:created xsi:type="dcterms:W3CDTF">2023-12-31T15:42:28Z</dcterms:created>
  <dcterms:modified xsi:type="dcterms:W3CDTF">2023-12-31T15:45:43Z</dcterms:modified>
</cp:coreProperties>
</file>