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RAnalyticsDashboard_17034857920120/HRAnaly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72EA391-470B-4B77-91A3-65D092A5D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HR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R Analytics Dashboard">
            <a:extLst>
              <a:ext uri="{FF2B5EF4-FFF2-40B4-BE49-F238E27FC236}">
                <a16:creationId xmlns:a16="http://schemas.microsoft.com/office/drawing/2014/main" id="{CDF32698-475C-48B0-AD00-0F874A9D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814387"/>
            <a:ext cx="10658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PI">
            <a:extLst>
              <a:ext uri="{FF2B5EF4-FFF2-40B4-BE49-F238E27FC236}">
                <a16:creationId xmlns:a16="http://schemas.microsoft.com/office/drawing/2014/main" id="{9EA3229C-2B54-406F-90F8-CDFE1056F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2" y="1973944"/>
            <a:ext cx="10115031" cy="28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ttrition by Gender">
            <a:extLst>
              <a:ext uri="{FF2B5EF4-FFF2-40B4-BE49-F238E27FC236}">
                <a16:creationId xmlns:a16="http://schemas.microsoft.com/office/drawing/2014/main" id="{34A4977D-E3C3-43C8-A942-9225DDFFE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685800"/>
            <a:ext cx="104584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partment wise Attrition">
            <a:extLst>
              <a:ext uri="{FF2B5EF4-FFF2-40B4-BE49-F238E27FC236}">
                <a16:creationId xmlns:a16="http://schemas.microsoft.com/office/drawing/2014/main" id="{570943BA-283C-4ED4-A4FE-FCD25136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776256"/>
            <a:ext cx="8011886" cy="55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o of Employee by Age Group">
            <a:extLst>
              <a:ext uri="{FF2B5EF4-FFF2-40B4-BE49-F238E27FC236}">
                <a16:creationId xmlns:a16="http://schemas.microsoft.com/office/drawing/2014/main" id="{0A8750CA-C1D2-451B-837B-D91D0089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4" y="685800"/>
            <a:ext cx="10232571" cy="58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Job Satisfaction Rating">
            <a:extLst>
              <a:ext uri="{FF2B5EF4-FFF2-40B4-BE49-F238E27FC236}">
                <a16:creationId xmlns:a16="http://schemas.microsoft.com/office/drawing/2014/main" id="{701CE01F-36DF-428F-AE55-A863C59F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" y="696686"/>
            <a:ext cx="10911051" cy="54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ducation field wise Attrition">
            <a:extLst>
              <a:ext uri="{FF2B5EF4-FFF2-40B4-BE49-F238E27FC236}">
                <a16:creationId xmlns:a16="http://schemas.microsoft.com/office/drawing/2014/main" id="{53C0CF5D-FDDE-47BB-AD2A-F146919BE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666749"/>
            <a:ext cx="11058071" cy="57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ttrition by Gender and Age">
            <a:extLst>
              <a:ext uri="{FF2B5EF4-FFF2-40B4-BE49-F238E27FC236}">
                <a16:creationId xmlns:a16="http://schemas.microsoft.com/office/drawing/2014/main" id="{FAEE2B13-E8E4-4F54-A7B8-A72DE9730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329041"/>
            <a:ext cx="10203543" cy="61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HR Analytics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Dashboard</dc:title>
  <dc:creator/>
  <cp:lastModifiedBy>Shikha Chakraborty</cp:lastModifiedBy>
  <cp:revision>1</cp:revision>
  <dcterms:created xsi:type="dcterms:W3CDTF">2023-12-31T16:03:15Z</dcterms:created>
  <dcterms:modified xsi:type="dcterms:W3CDTF">2023-12-31T16:05:39Z</dcterms:modified>
</cp:coreProperties>
</file>