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acifico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acific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435bff59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435bff59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435bff59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435bff59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435bff594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435bff594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435bff59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435bff59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751e127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751e127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51e127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751e127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751e127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751e127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751e1275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751e1275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751e127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751e127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51e127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51e127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435bff59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435bff59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751e127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751e127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751e127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751e127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51e127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51e127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751e127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751e127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435bff59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435bff59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1cc430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1cc430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1cc4308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1cc4308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435bff59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435bff59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435bff594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435bff59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435bff59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435bff59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03392a7b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03392a7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576350" y="170775"/>
            <a:ext cx="3877800" cy="5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77"/>
              <a:t>  </a:t>
            </a:r>
            <a:r>
              <a:rPr b="1" lang="en" sz="1977">
                <a:solidFill>
                  <a:schemeClr val="dk2"/>
                </a:solidFill>
              </a:rPr>
              <a:t>   </a:t>
            </a:r>
            <a:r>
              <a:rPr b="1" lang="en" sz="2533">
                <a:solidFill>
                  <a:schemeClr val="dk2"/>
                </a:solidFill>
              </a:rPr>
              <a:t> </a:t>
            </a:r>
            <a:r>
              <a:rPr b="1" lang="en" sz="2533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2533">
                <a:latin typeface="Times New Roman"/>
                <a:ea typeface="Times New Roman"/>
                <a:cs typeface="Times New Roman"/>
                <a:sym typeface="Times New Roman"/>
              </a:rPr>
              <a:t>WELCOME</a:t>
            </a:r>
            <a:endParaRPr b="1" sz="25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491375" y="582650"/>
            <a:ext cx="5203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b="1"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ASSESSMENT</a:t>
            </a: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ON 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1"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BUDDY ALGORITHM</a:t>
            </a:r>
            <a:endParaRPr b="1"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25" y="170775"/>
            <a:ext cx="1927100" cy="16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51150" y="2782725"/>
            <a:ext cx="2611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b="1" sz="19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SANDEEP YADAV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(TRAINER)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394650" y="2706375"/>
            <a:ext cx="35865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:-</a:t>
            </a:r>
            <a:endParaRPr b="1"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SHIKHA BHASKAR (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</a:t>
            </a: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SIMRAN ANAND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NISHU KUMARI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AYUSHI SINGH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MITALI SARAF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SONI KUMARI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31525" y="1717850"/>
            <a:ext cx="19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acifico"/>
                <a:ea typeface="Pacifico"/>
                <a:cs typeface="Pacifico"/>
                <a:sym typeface="Pacifico"/>
              </a:rPr>
              <a:t>    </a:t>
            </a:r>
            <a:r>
              <a:rPr i="1" lang="en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i="1" lang="en" sz="2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Capgemini</a:t>
            </a:r>
            <a:endParaRPr i="1" sz="22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426050"/>
            <a:ext cx="51975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35013" lvl="0" marL="255905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96"/>
              <a:buFont typeface="Times New Roman"/>
              <a:buChar char="❏"/>
            </a:pPr>
            <a:r>
              <a:rPr lang="en" sz="1696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implement a binary buddy system</a:t>
            </a:r>
            <a:endParaRPr sz="1696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5013" lvl="0" marL="255905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96"/>
              <a:buFont typeface="Times New Roman"/>
              <a:buChar char="❏"/>
            </a:pPr>
            <a:r>
              <a:rPr lang="en" sz="1696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Allocates block of correct size</a:t>
            </a:r>
            <a:endParaRPr sz="1696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5013" lvl="0" marL="255905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96"/>
              <a:buFont typeface="Times New Roman"/>
              <a:buChar char="❏"/>
            </a:pPr>
            <a:r>
              <a:rPr lang="en" sz="1696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easy to merge adjacent holes</a:t>
            </a:r>
            <a:endParaRPr sz="1696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5013" lvl="0" marL="255905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96"/>
              <a:buFont typeface="Times New Roman"/>
              <a:buChar char="❏"/>
            </a:pPr>
            <a:r>
              <a:rPr lang="en" sz="1696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to allocate memory and deallocate memory</a:t>
            </a:r>
            <a:endParaRPr sz="1696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6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8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8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i="1" sz="32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731300" y="329075"/>
            <a:ext cx="70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625" y="743650"/>
            <a:ext cx="4102400" cy="39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77425" y="1410100"/>
            <a:ext cx="85206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055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Times New Roman"/>
              <a:buChar char="❏"/>
            </a:pPr>
            <a:r>
              <a:rPr lang="en" sz="195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requires all allocation units to be powers of two.</a:t>
            </a:r>
            <a:endParaRPr sz="185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05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Times New Roman"/>
              <a:buChar char="❏"/>
            </a:pPr>
            <a:r>
              <a:rPr lang="en" sz="1959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leads to internal fragmentation.</a:t>
            </a:r>
            <a:endParaRPr sz="1959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" y="2354850"/>
            <a:ext cx="5672750" cy="25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930250"/>
            <a:ext cx="85206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After going through this topic we came to a conclusion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that Binary Buddy algorithm is a technique in which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Memory blocks get divided into two equal parts to try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to satisfy a memory request as suitable as possible.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10055" l="0" r="0" t="0"/>
          <a:stretch/>
        </p:blipFill>
        <p:spPr>
          <a:xfrm>
            <a:off x="6732775" y="1271975"/>
            <a:ext cx="2330625" cy="31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4274" l="0" r="6812" t="71480"/>
          <a:stretch/>
        </p:blipFill>
        <p:spPr>
          <a:xfrm>
            <a:off x="311700" y="1467325"/>
            <a:ext cx="8520599" cy="11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Reserved 2^3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00" y="1176338"/>
            <a:ext cx="79914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38150" y="141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Allocation Press 1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21352" l="0" r="5123" t="0"/>
          <a:stretch/>
        </p:blipFill>
        <p:spPr>
          <a:xfrm>
            <a:off x="325950" y="963775"/>
            <a:ext cx="8130849" cy="36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wants to allocate more blocks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9793" l="0" r="4589" t="23897"/>
          <a:stretch/>
        </p:blipFill>
        <p:spPr>
          <a:xfrm>
            <a:off x="209488" y="1160125"/>
            <a:ext cx="8725024" cy="34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enters block size greater than remaining size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8947" l="0" r="5428" t="49895"/>
          <a:stretch/>
        </p:blipFill>
        <p:spPr>
          <a:xfrm>
            <a:off x="311700" y="1614500"/>
            <a:ext cx="8586874" cy="221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Deallocation Press 2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43499" l="0" r="10071" t="0"/>
          <a:stretch/>
        </p:blipFill>
        <p:spPr>
          <a:xfrm>
            <a:off x="152400" y="1170200"/>
            <a:ext cx="8115075" cy="294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passed incorrect starting address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9491" l="0" r="12349" t="49997"/>
          <a:stretch/>
        </p:blipFill>
        <p:spPr>
          <a:xfrm>
            <a:off x="122400" y="1325300"/>
            <a:ext cx="8520599" cy="26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9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22"/>
              <a:buFont typeface="Times New Roman"/>
              <a:buAutoNum type="arabicPeriod"/>
            </a:pPr>
            <a:r>
              <a:rPr b="1" lang="en" sz="2222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222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71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2222"/>
              <a:buFont typeface="Times New Roman"/>
              <a:buAutoNum type="arabicPeriod"/>
            </a:pPr>
            <a:r>
              <a:rPr b="1" lang="en" sz="2222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1" sz="2222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71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2222"/>
              <a:buFont typeface="Times New Roman"/>
              <a:buAutoNum type="arabicPeriod"/>
            </a:pPr>
            <a:r>
              <a:rPr b="1" lang="en" sz="2222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1" sz="2222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71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2222"/>
              <a:buFont typeface="Times New Roman"/>
              <a:buAutoNum type="arabicPeriod"/>
            </a:pPr>
            <a:r>
              <a:rPr b="1" lang="en" sz="2222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</a:t>
            </a:r>
            <a:endParaRPr b="1" sz="2222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71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2222"/>
              <a:buFont typeface="Times New Roman"/>
              <a:buAutoNum type="arabicPeriod"/>
            </a:pPr>
            <a:r>
              <a:rPr b="1" lang="en" sz="2222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</a:t>
            </a:r>
            <a:endParaRPr b="1" sz="2222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71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2222"/>
              <a:buFont typeface="Times New Roman"/>
              <a:buAutoNum type="arabicPeriod"/>
            </a:pPr>
            <a:r>
              <a:rPr b="1" lang="en" sz="2222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b="1" sz="2222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71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2222"/>
              <a:buFont typeface="Times New Roman"/>
              <a:buAutoNum type="arabicPeriod"/>
            </a:pPr>
            <a:r>
              <a:rPr b="1" lang="en" sz="2222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1" sz="2222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71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2222"/>
              <a:buFont typeface="Times New Roman"/>
              <a:buAutoNum type="arabicPeriod"/>
            </a:pPr>
            <a:r>
              <a:rPr b="1" lang="en" sz="2222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sz="2222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info.log file 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11150" l="0" r="1477" t="0"/>
          <a:stretch/>
        </p:blipFill>
        <p:spPr>
          <a:xfrm>
            <a:off x="520675" y="634175"/>
            <a:ext cx="8330575" cy="387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error.log file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5095" l="0" r="12165" t="84092"/>
          <a:stretch/>
        </p:blipFill>
        <p:spPr>
          <a:xfrm>
            <a:off x="157775" y="1085775"/>
            <a:ext cx="8986224" cy="13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3 to exit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4506" l="0" r="10329" t="70543"/>
          <a:stretch/>
        </p:blipFill>
        <p:spPr>
          <a:xfrm>
            <a:off x="406375" y="1618425"/>
            <a:ext cx="7419327" cy="16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90825" y="154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90825" y="950350"/>
            <a:ext cx="85206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8953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368"/>
              <a:buFont typeface="Times New Roman"/>
              <a:buChar char="❏"/>
            </a:pPr>
            <a:r>
              <a:rPr lang="en" sz="236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1" lang="en" sz="236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Buddy memory allocation</a:t>
            </a:r>
            <a:r>
              <a:rPr lang="en" sz="236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technique is a </a:t>
            </a:r>
            <a:endParaRPr sz="236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memory allocation algorithm that divides memory </a:t>
            </a:r>
            <a:endParaRPr sz="236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into two equal small partitions.</a:t>
            </a:r>
            <a:endParaRPr sz="236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303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68"/>
              <a:buFont typeface="Times New Roman"/>
              <a:buChar char="❏"/>
            </a:pPr>
            <a:r>
              <a:rPr b="1" lang="en" sz="246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a buddy?</a:t>
            </a:r>
            <a:endParaRPr b="1" sz="246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The two smaller parts of blocks are of equal size is </a:t>
            </a:r>
            <a:endParaRPr sz="236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known as buddies.                     </a:t>
            </a:r>
            <a:endParaRPr sz="236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Types of Buddy System</a:t>
            </a:r>
            <a:endParaRPr b="1" sz="28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 sz="2100"/>
              <a:t>There are 4 types of Buddy System. They are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i="1" lang="en" sz="1900"/>
              <a:t>Binary Buddy system      </a:t>
            </a:r>
            <a:endParaRPr i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900"/>
              <a:t>        Fibonacci</a:t>
            </a:r>
            <a:r>
              <a:rPr i="1" lang="en" sz="1900"/>
              <a:t> Buddy system</a:t>
            </a:r>
            <a:endParaRPr i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900"/>
              <a:t>        Weighted Buddy system</a:t>
            </a:r>
            <a:endParaRPr i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900"/>
              <a:t>        Tertiary Buddy system</a:t>
            </a:r>
            <a:endParaRPr i="1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Binary Buddy System?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362225"/>
            <a:ext cx="63207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63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consists of a collection of blocks of consecutive memory, each of which is a power of two in size.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block is marked either occupied or free, depending on whether it is allocated to the user.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provides two operations:-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1.Allocate : Finds a free block of size 2^k, marks it as occupied, and returns a pointer to it.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2.Deallocate : Marks the previously allocated block B as free and may merge it with others to form a larger free block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975" y="1572025"/>
            <a:ext cx="2206800" cy="211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100"/>
              <a:buFont typeface="Times New Roman"/>
              <a:buChar char="❏"/>
            </a:pPr>
            <a:r>
              <a:rPr b="1" lang="en" sz="21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Ubuntu </a:t>
            </a:r>
            <a:endParaRPr b="1" sz="21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100"/>
              <a:buFont typeface="Times New Roman"/>
              <a:buChar char="❏"/>
            </a:pPr>
            <a:r>
              <a:rPr b="1" lang="en" sz="21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G++ Compiler</a:t>
            </a:r>
            <a:endParaRPr b="1" sz="2100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100"/>
              <a:buFont typeface="Times New Roman"/>
              <a:buChar char="❏"/>
            </a:pPr>
            <a:r>
              <a:rPr b="1" lang="en" sz="21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  EDITOR</a:t>
            </a:r>
            <a:endParaRPr b="1" sz="21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800" y="287350"/>
            <a:ext cx="5143501" cy="442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948250"/>
            <a:ext cx="8520600" cy="3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14875" y="268600"/>
            <a:ext cx="34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25" y="76350"/>
            <a:ext cx="6044475" cy="47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90063" y="412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WORKING FOR ALLOCATION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0128"/>
            <a:ext cx="8277325" cy="3701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WORKING FOR DEALLOCATION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13" y="1095825"/>
            <a:ext cx="8543182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