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beb8ee940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beb8ee940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10435f8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10435f8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10435f8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10435f8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10435f8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10435f8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10435f8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10435f8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10435f8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10435f8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10435f8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10435f8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10435f8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10435f8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beb8ee94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beb8ee94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beb8ee94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beb8ee94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be2d1f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be2d1f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e2d1f0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e2d1f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be2d1f0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be2d1f0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beb8ee94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beb8ee94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be2d1f0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be2d1f0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beb8ee94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beb8ee94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beb8ee94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beb8ee94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10435f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10435f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body"/>
          </p:nvPr>
        </p:nvSpPr>
        <p:spPr>
          <a:xfrm rot="10800000">
            <a:off x="362987" y="4319750"/>
            <a:ext cx="30000" cy="3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266375"/>
            <a:ext cx="3037628" cy="19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1687700" y="421925"/>
            <a:ext cx="6710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WELCOME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SPRINT ASSESSMENT </a:t>
            </a:r>
            <a:b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DO NOT DISTURB(DND)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 rot="10800000">
            <a:off x="1436700" y="4522300"/>
            <a:ext cx="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1908725" y="2039325"/>
            <a:ext cx="626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By Group B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992800" y="2712400"/>
            <a:ext cx="3827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SHIKHA BHASKAR (TL)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MITALI SARAF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SIMRAN ANAND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AYUSHI SINGH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NISHU KUMARI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SONI KUMARI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713250" y="2874525"/>
            <a:ext cx="249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SANDEEP YADAV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(Trainer)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14617" l="0" r="7680" t="22103"/>
          <a:stretch/>
        </p:blipFill>
        <p:spPr>
          <a:xfrm>
            <a:off x="160400" y="228275"/>
            <a:ext cx="8823199" cy="4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12947" l="0" r="4370" t="3788"/>
          <a:stretch/>
        </p:blipFill>
        <p:spPr>
          <a:xfrm>
            <a:off x="350750" y="295425"/>
            <a:ext cx="8593301" cy="45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8226" l="0" r="2219" t="3792"/>
          <a:stretch/>
        </p:blipFill>
        <p:spPr>
          <a:xfrm>
            <a:off x="259850" y="174600"/>
            <a:ext cx="8684202" cy="475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8777" l="0" r="13606" t="16006"/>
          <a:stretch/>
        </p:blipFill>
        <p:spPr>
          <a:xfrm>
            <a:off x="259825" y="362575"/>
            <a:ext cx="8509651" cy="44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12174" l="0" r="13770" t="38914"/>
          <a:stretch/>
        </p:blipFill>
        <p:spPr>
          <a:xfrm>
            <a:off x="215500" y="205100"/>
            <a:ext cx="8714626" cy="47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16553" l="0" r="10642" t="22942"/>
          <a:stretch/>
        </p:blipFill>
        <p:spPr>
          <a:xfrm>
            <a:off x="219550" y="255150"/>
            <a:ext cx="8590200" cy="4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13224" l="0" r="2837" t="7398"/>
          <a:stretch/>
        </p:blipFill>
        <p:spPr>
          <a:xfrm>
            <a:off x="152400" y="241725"/>
            <a:ext cx="8858800" cy="46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501150"/>
            <a:ext cx="75057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292475"/>
            <a:ext cx="7505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21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8"/>
              <a:buFont typeface="Times New Roman"/>
              <a:buChar char="❏"/>
            </a:pPr>
            <a:r>
              <a:rPr lang="en" sz="16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Disturb(DND) is a feature through which users can mute unwanted calls. DND</a:t>
            </a:r>
            <a:r>
              <a:rPr lang="en" sz="16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facility to customize calls by selecting Do Not Disturb option. </a:t>
            </a:r>
            <a:endParaRPr sz="164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216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48"/>
              <a:buFont typeface="Times New Roman"/>
              <a:buChar char="❏"/>
            </a:pPr>
            <a:r>
              <a:rPr lang="en" sz="164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DND allows you to put your calls in totally silence or control the DND which time  you want to receive calls within a period. </a:t>
            </a:r>
            <a:endParaRPr sz="164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216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48"/>
              <a:buFont typeface="Times New Roman"/>
              <a:buChar char="❏"/>
            </a:pPr>
            <a:r>
              <a:rPr lang="en" sz="1647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lang="en" sz="1647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up</a:t>
            </a:r>
            <a:r>
              <a:rPr lang="en" sz="1647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DND rule that blocks all your phone calls from both unsaved contacts and contact but allow calls  from a specific group of contact.</a:t>
            </a:r>
            <a:endParaRPr sz="164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216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48"/>
              <a:buFont typeface="Times New Roman"/>
              <a:buChar char="❏"/>
            </a:pPr>
            <a:r>
              <a:rPr lang="en" sz="1647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DND is one of the best features to focus on our essential activities.</a:t>
            </a:r>
            <a:endParaRPr sz="164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47725" y="174575"/>
            <a:ext cx="88098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313131"/>
                </a:solidFill>
              </a:rPr>
              <a:t> </a:t>
            </a:r>
            <a:endParaRPr sz="1400">
              <a:solidFill>
                <a:srgbClr val="313131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380175" y="-1561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532575" y="-1409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3684975" y="-1257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3837375" y="-1104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" y="174575"/>
            <a:ext cx="8756051" cy="47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508950" y="205100"/>
            <a:ext cx="7647000" cy="4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b="1" lang="en" sz="2888" u="sng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288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&amp; DISADVANTAGES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b="1" lang="en" sz="222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22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697300" y="3210050"/>
            <a:ext cx="23424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1111VCDSCDSCDNBJBJBJBJKBKJCKJDBCJD</a:t>
            </a:r>
            <a:endParaRPr sz="1100">
              <a:solidFill>
                <a:schemeClr val="dk1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flipH="1" rot="10800000">
            <a:off x="2466650" y="2838925"/>
            <a:ext cx="529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1900" y="276975"/>
            <a:ext cx="29202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82450" y="1022175"/>
            <a:ext cx="82428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DND?</a:t>
            </a:r>
            <a:endParaRPr b="1"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DND stands for Do Not Disturb.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DND is an initiative by TRAI (Telecom Regulatory Authority of India) to save telecom consumers from unsolicited calls/SMS. If a user registers his/her mobile number, then it would be illegal for telemarketers to send any sort of unsolicited SMS or calls on those numbers.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50" y="3218200"/>
            <a:ext cx="1252475" cy="12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850" y="2782775"/>
            <a:ext cx="2920200" cy="199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76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DND : FUNCTIONALITY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722625"/>
            <a:ext cx="75057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Register users can access both the services:-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lobal service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All Calls are blocked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</a:rPr>
              <a:t>elective service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Only selected calls are blocked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525" y="459750"/>
            <a:ext cx="3218275" cy="4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2730475" y="441975"/>
            <a:ext cx="3495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75" y="1075225"/>
            <a:ext cx="6939424" cy="35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4759275" y="3284400"/>
            <a:ext cx="24540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3671575" y="0"/>
            <a:ext cx="1524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267050" y="499725"/>
            <a:ext cx="3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884925" y="147275"/>
            <a:ext cx="509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b="1"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25" y="732275"/>
            <a:ext cx="3602700" cy="41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89125" y="993200"/>
            <a:ext cx="17673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Ubuntu and Gcc Compiler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  EDITOR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 Compiler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553925"/>
            <a:ext cx="75057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25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4425" u="sng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 DND</a:t>
            </a:r>
            <a:endParaRPr b="1" sz="4425" u="sng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8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❏"/>
            </a:pPr>
            <a:r>
              <a:rPr lang="en" sz="3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4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advantage of this service is that you are at liberty to block unsolicited bulk calls  from getting to your phone that are not useful to you.</a:t>
            </a:r>
            <a:endParaRPr sz="34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32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4450" u="sng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 OF</a:t>
            </a:r>
            <a:r>
              <a:rPr b="1" lang="en" sz="4450" u="sng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DND</a:t>
            </a:r>
            <a:endParaRPr b="1" sz="4450" u="sng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644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❏"/>
            </a:pPr>
            <a:r>
              <a:rPr lang="en" sz="3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subscriber already has a DND service active and subscriber again tries to activate this service (may be with a different option),he would not be allowed to do so until subscriber deactivates the service first.</a:t>
            </a:r>
            <a:endParaRPr sz="3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590850" y="17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our code works-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7151" l="0" r="10410" t="57708"/>
          <a:stretch/>
        </p:blipFill>
        <p:spPr>
          <a:xfrm>
            <a:off x="268600" y="859500"/>
            <a:ext cx="8621724" cy="41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