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EE895D-E25A-4383-8D30-D4F0520A18ED}" type="datetimeFigureOut">
              <a:rPr lang="en-US" smtClean="0"/>
              <a:t>10/8/2022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59C4D-D5DC-461B-A937-96AF58277CA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HOUSE PRICE PREDICTION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SUBMITTED BY:</a:t>
            </a:r>
          </a:p>
          <a:p>
            <a:r>
              <a:rPr lang="en-IN" sz="2800" dirty="0">
                <a:solidFill>
                  <a:schemeClr val="tx2"/>
                </a:solidFill>
              </a:rPr>
              <a:t>SHIKHA KAMAL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FIT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we observe random forest model is best fit for this datasets</a:t>
            </a:r>
          </a:p>
          <a:p>
            <a:r>
              <a:rPr lang="en-IN" dirty="0" smtClean="0"/>
              <a:t>Random forest execute the best accuracy score </a:t>
            </a:r>
          </a:p>
          <a:p>
            <a:r>
              <a:rPr lang="en-IN" dirty="0" smtClean="0"/>
              <a:t>In random forest, it picks randomly any rows for prediction and calculate accuracy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cross validation of each model is cross checked , so that we predict the best fit model</a:t>
            </a:r>
          </a:p>
          <a:p>
            <a:r>
              <a:rPr lang="en-IN" dirty="0" smtClean="0"/>
              <a:t>We calculate the mean of each model and calculate the accuracy score</a:t>
            </a:r>
          </a:p>
          <a:p>
            <a:r>
              <a:rPr lang="en-IN" dirty="0" smtClean="0"/>
              <a:t>Here, we can see random forest is best fit and have higher accuracy score compare to rest models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the another way to have best fit model rechecked and finalise the prediction.</a:t>
            </a:r>
          </a:p>
          <a:p>
            <a:r>
              <a:rPr lang="en-IN" dirty="0" smtClean="0"/>
              <a:t>the grid search and random search </a:t>
            </a:r>
            <a:r>
              <a:rPr lang="en-IN" dirty="0" err="1" smtClean="0"/>
              <a:t>cv</a:t>
            </a:r>
            <a:r>
              <a:rPr lang="en-IN" dirty="0" smtClean="0"/>
              <a:t> is 2 type in hyper parameter tuning</a:t>
            </a:r>
          </a:p>
          <a:p>
            <a:r>
              <a:rPr lang="en-IN" dirty="0" smtClean="0"/>
              <a:t>Grid search </a:t>
            </a:r>
            <a:r>
              <a:rPr lang="en-IN" dirty="0" err="1" smtClean="0"/>
              <a:t>cv</a:t>
            </a:r>
            <a:r>
              <a:rPr lang="en-IN" dirty="0" smtClean="0"/>
              <a:t> predicts the more accurate results than random search </a:t>
            </a:r>
            <a:r>
              <a:rPr lang="en-IN" dirty="0" err="1" smtClean="0"/>
              <a:t>cv</a:t>
            </a:r>
            <a:endParaRPr lang="en-IN" dirty="0" smtClean="0"/>
          </a:p>
          <a:p>
            <a:r>
              <a:rPr lang="en-IN" dirty="0" smtClean="0"/>
              <a:t>Grid search execute the best parameters for best fit model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best predicted model is saved and can test the sale price by entering data</a:t>
            </a:r>
          </a:p>
          <a:p>
            <a:endParaRPr lang="en-IN" dirty="0" smtClean="0"/>
          </a:p>
          <a:p>
            <a:r>
              <a:rPr lang="en-IN" dirty="0" smtClean="0"/>
              <a:t>The sale price can be predicted by random forest model which is best fit.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Houses are one of the necessary need for each and every human and real-estate market is one major contributors in world’s economy.</a:t>
            </a:r>
          </a:p>
          <a:p>
            <a:r>
              <a:rPr lang="en-IN" dirty="0" smtClean="0"/>
              <a:t>A US based housing company decided to enter Australian market</a:t>
            </a:r>
          </a:p>
          <a:p>
            <a:r>
              <a:rPr lang="en-IN" dirty="0" smtClean="0"/>
              <a:t>Data analytics used to purchase house at lower price and flip into higher price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Which variable is playing major role to predict sale price of house?</a:t>
            </a:r>
          </a:p>
          <a:p>
            <a:endParaRPr lang="en-IN" dirty="0" smtClean="0"/>
          </a:p>
          <a:p>
            <a:r>
              <a:rPr lang="en-IN" dirty="0" smtClean="0"/>
              <a:t>How do these variables describe the price of house?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 BRIEF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Datasets contains 1168 rows and 81 columns</a:t>
            </a:r>
          </a:p>
          <a:p>
            <a:r>
              <a:rPr lang="en-IN" dirty="0" smtClean="0"/>
              <a:t>Most of the data columns is object type</a:t>
            </a:r>
          </a:p>
          <a:p>
            <a:r>
              <a:rPr lang="en-IN" dirty="0" smtClean="0"/>
              <a:t>Null values present</a:t>
            </a:r>
          </a:p>
          <a:p>
            <a:r>
              <a:rPr lang="en-IN" dirty="0" smtClean="0"/>
              <a:t>Imputer used to replace </a:t>
            </a:r>
            <a:r>
              <a:rPr lang="en-IN" dirty="0" err="1" smtClean="0"/>
              <a:t>nan</a:t>
            </a:r>
            <a:r>
              <a:rPr lang="en-IN" dirty="0" smtClean="0"/>
              <a:t> values</a:t>
            </a:r>
          </a:p>
          <a:p>
            <a:r>
              <a:rPr lang="en-IN" dirty="0" smtClean="0"/>
              <a:t>Label encoder used to convert string into numeric code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correlated function used to find how data values playing major role to predict target variable</a:t>
            </a:r>
          </a:p>
          <a:p>
            <a:r>
              <a:rPr lang="en-IN" dirty="0" smtClean="0"/>
              <a:t>Contains negative and positive correlation both</a:t>
            </a:r>
          </a:p>
          <a:p>
            <a:r>
              <a:rPr lang="en-IN" dirty="0" smtClean="0"/>
              <a:t>Negative show the inverse effect whereas positive show the direct effect</a:t>
            </a:r>
          </a:p>
          <a:p>
            <a:r>
              <a:rPr lang="en-IN" dirty="0" smtClean="0"/>
              <a:t>Plotting is also done including the </a:t>
            </a:r>
            <a:r>
              <a:rPr lang="en-IN" dirty="0" err="1" smtClean="0"/>
              <a:t>annot</a:t>
            </a:r>
            <a:r>
              <a:rPr lang="en-IN" dirty="0" smtClean="0"/>
              <a:t> function which show the calculated correlation value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 plot, box plot, distributed plot is being plotted to have visual observation</a:t>
            </a:r>
          </a:p>
          <a:p>
            <a:r>
              <a:rPr lang="en-IN" dirty="0" smtClean="0"/>
              <a:t>Count plot gives counts of various category </a:t>
            </a:r>
          </a:p>
          <a:p>
            <a:r>
              <a:rPr lang="en-IN" dirty="0" smtClean="0"/>
              <a:t>Box plot gives the outliers present</a:t>
            </a:r>
          </a:p>
          <a:p>
            <a:r>
              <a:rPr lang="en-IN" dirty="0" smtClean="0"/>
              <a:t>Distribution plot gives the </a:t>
            </a:r>
            <a:r>
              <a:rPr lang="en-IN" dirty="0" err="1" smtClean="0"/>
              <a:t>spreadin</a:t>
            </a:r>
            <a:r>
              <a:rPr lang="en-IN" dirty="0" smtClean="0"/>
              <a:t> of data.</a:t>
            </a:r>
          </a:p>
          <a:p>
            <a:r>
              <a:rPr lang="en-IN" dirty="0" smtClean="0"/>
              <a:t>Many more bars or graphs are also there which can be plotted for different columns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 AND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outliers if present should be removed by using </a:t>
            </a:r>
            <a:r>
              <a:rPr lang="en-IN" dirty="0" err="1" smtClean="0"/>
              <a:t>zscore</a:t>
            </a:r>
            <a:r>
              <a:rPr lang="en-IN" dirty="0" smtClean="0"/>
              <a:t> method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skewness</a:t>
            </a:r>
            <a:r>
              <a:rPr lang="en-IN" dirty="0" smtClean="0"/>
              <a:t> can be made in range by using power transform, </a:t>
            </a:r>
            <a:r>
              <a:rPr lang="en-IN" dirty="0" err="1" smtClean="0"/>
              <a:t>boxcox</a:t>
            </a:r>
            <a:r>
              <a:rPr lang="en-IN" dirty="0" smtClean="0"/>
              <a:t> ,log method</a:t>
            </a:r>
          </a:p>
          <a:p>
            <a:r>
              <a:rPr lang="en-IN" dirty="0" smtClean="0"/>
              <a:t>Outliers and </a:t>
            </a:r>
            <a:r>
              <a:rPr lang="en-IN" dirty="0" err="1" smtClean="0"/>
              <a:t>skewness</a:t>
            </a:r>
            <a:r>
              <a:rPr lang="en-IN" dirty="0" smtClean="0"/>
              <a:t> only removed in numeric data type , can be ignored for string data type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we split the datasets into x and y variable</a:t>
            </a:r>
          </a:p>
          <a:p>
            <a:r>
              <a:rPr lang="en-IN" dirty="0" smtClean="0"/>
              <a:t>Secondly we run loop to find max random state</a:t>
            </a:r>
          </a:p>
          <a:p>
            <a:r>
              <a:rPr lang="en-IN" dirty="0" smtClean="0"/>
              <a:t>Third we run all models in one loop to predict accuracy</a:t>
            </a:r>
          </a:p>
          <a:p>
            <a:r>
              <a:rPr lang="en-IN" dirty="0" smtClean="0"/>
              <a:t>We pass only x variable to train the datasets and prediction is done on target variable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selection for linear or continuous datasets</a:t>
            </a:r>
          </a:p>
          <a:p>
            <a:r>
              <a:rPr lang="en-IN" dirty="0" smtClean="0"/>
              <a:t>Linear regression</a:t>
            </a:r>
          </a:p>
          <a:p>
            <a:r>
              <a:rPr lang="en-IN" dirty="0" smtClean="0"/>
              <a:t>Decision tree </a:t>
            </a:r>
            <a:r>
              <a:rPr lang="en-IN" dirty="0" err="1" smtClean="0"/>
              <a:t>regressor</a:t>
            </a:r>
            <a:endParaRPr lang="en-IN" dirty="0" smtClean="0"/>
          </a:p>
          <a:p>
            <a:r>
              <a:rPr lang="en-IN" dirty="0" smtClean="0"/>
              <a:t>Random forest </a:t>
            </a:r>
            <a:r>
              <a:rPr lang="en-IN" dirty="0" err="1" smtClean="0"/>
              <a:t>regressor</a:t>
            </a:r>
            <a:endParaRPr lang="en-IN" dirty="0" smtClean="0"/>
          </a:p>
          <a:p>
            <a:r>
              <a:rPr lang="en-IN" dirty="0" err="1" smtClean="0"/>
              <a:t>Knn</a:t>
            </a:r>
            <a:r>
              <a:rPr lang="en-IN" dirty="0" smtClean="0"/>
              <a:t> (k </a:t>
            </a:r>
            <a:r>
              <a:rPr lang="en-IN" dirty="0" err="1" smtClean="0"/>
              <a:t>neighbors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Svm</a:t>
            </a:r>
            <a:r>
              <a:rPr lang="en-IN" dirty="0" smtClean="0"/>
              <a:t>(support vector machines)</a:t>
            </a:r>
          </a:p>
          <a:p>
            <a:r>
              <a:rPr lang="en-IN" dirty="0" smtClean="0"/>
              <a:t>Many other models are also there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517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HOUSE PRICE PREDICTION</vt:lpstr>
      <vt:lpstr>DESCRIPTION</vt:lpstr>
      <vt:lpstr>PROBLEM STATEMENT</vt:lpstr>
      <vt:lpstr>DATASETS BRIEF</vt:lpstr>
      <vt:lpstr>CORRELATION </vt:lpstr>
      <vt:lpstr>VISUALIZATION</vt:lpstr>
      <vt:lpstr>OUTLIERS AND SKEWNESS</vt:lpstr>
      <vt:lpstr>TRAINING PROCESS</vt:lpstr>
      <vt:lpstr>MODEL SELECTION</vt:lpstr>
      <vt:lpstr>BEST FIT MODEL</vt:lpstr>
      <vt:lpstr>CROSS VALIDATION</vt:lpstr>
      <vt:lpstr>HYPER PARAMETER TUNING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Hp</dc:creator>
  <cp:lastModifiedBy>Hp</cp:lastModifiedBy>
  <cp:revision>28</cp:revision>
  <dcterms:created xsi:type="dcterms:W3CDTF">2022-10-08T03:51:44Z</dcterms:created>
  <dcterms:modified xsi:type="dcterms:W3CDTF">2022-10-08T06:48:13Z</dcterms:modified>
</cp:coreProperties>
</file>