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EE895D-E25A-4383-8D30-D4F0520A18ED}" type="datetimeFigureOut">
              <a:rPr lang="en-US" smtClean="0"/>
              <a:pPr/>
              <a:t>11/18/2022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MALIGNANT COMMENTS CLASSIFIER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343736"/>
          </a:xfrm>
        </p:spPr>
        <p:txBody>
          <a:bodyPr>
            <a:normAutofit/>
          </a:bodyPr>
          <a:lstStyle/>
          <a:p>
            <a:endParaRPr lang="en-IN" sz="2800" dirty="0" smtClean="0">
              <a:solidFill>
                <a:schemeClr val="tx2"/>
              </a:solidFill>
            </a:endParaRPr>
          </a:p>
          <a:p>
            <a:endParaRPr lang="en-IN" sz="2800" dirty="0" smtClean="0">
              <a:solidFill>
                <a:schemeClr val="tx2"/>
              </a:solidFill>
            </a:endParaRPr>
          </a:p>
          <a:p>
            <a:endParaRPr lang="en-IN" sz="2800" dirty="0" smtClean="0">
              <a:solidFill>
                <a:schemeClr val="tx2"/>
              </a:solidFill>
            </a:endParaRPr>
          </a:p>
          <a:p>
            <a:endParaRPr lang="en-IN" sz="2800" dirty="0" smtClean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SUBMITTED </a:t>
            </a:r>
            <a:r>
              <a:rPr lang="en-IN" sz="2800" dirty="0">
                <a:solidFill>
                  <a:schemeClr val="tx2"/>
                </a:solidFill>
              </a:rPr>
              <a:t>BY:</a:t>
            </a:r>
          </a:p>
          <a:p>
            <a:r>
              <a:rPr lang="en-IN" sz="2800" dirty="0">
                <a:solidFill>
                  <a:schemeClr val="tx2"/>
                </a:solidFill>
              </a:rPr>
              <a:t>SHIKHA KAMAL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FIT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we observe random forest model is best fit for this datasets</a:t>
            </a:r>
          </a:p>
          <a:p>
            <a:r>
              <a:rPr lang="en-IN" dirty="0" smtClean="0"/>
              <a:t>Random forest execute the best accuracy score </a:t>
            </a:r>
            <a:r>
              <a:rPr lang="en-IN" dirty="0" smtClean="0"/>
              <a:t>and that is 95.99 %</a:t>
            </a:r>
            <a:endParaRPr lang="en-IN" dirty="0" smtClean="0"/>
          </a:p>
          <a:p>
            <a:r>
              <a:rPr lang="en-IN" dirty="0" smtClean="0"/>
              <a:t>In random forest, it picks randomly any rows for prediction and calculate accuracy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cross validation of each model is cross checked , so that we predict the best fit model</a:t>
            </a:r>
          </a:p>
          <a:p>
            <a:r>
              <a:rPr lang="en-IN" dirty="0" smtClean="0"/>
              <a:t>We calculate the mean of each model and calculate the accuracy score</a:t>
            </a:r>
          </a:p>
          <a:p>
            <a:r>
              <a:rPr lang="en-IN" dirty="0" smtClean="0"/>
              <a:t>Here, we can see random forest is best fit and have higher accuracy score compare to rest models</a:t>
            </a:r>
          </a:p>
          <a:p>
            <a:r>
              <a:rPr lang="en-IN" dirty="0" smtClean="0"/>
              <a:t>Logistic, </a:t>
            </a:r>
            <a:r>
              <a:rPr lang="en-IN" dirty="0" err="1" smtClean="0"/>
              <a:t>gaussian</a:t>
            </a:r>
            <a:r>
              <a:rPr lang="en-IN" dirty="0" smtClean="0"/>
              <a:t> </a:t>
            </a:r>
            <a:r>
              <a:rPr lang="en-IN" dirty="0" smtClean="0"/>
              <a:t>NB, </a:t>
            </a:r>
            <a:r>
              <a:rPr lang="en-IN" dirty="0" err="1" smtClean="0"/>
              <a:t>svm</a:t>
            </a:r>
            <a:r>
              <a:rPr lang="en-IN" dirty="0" smtClean="0"/>
              <a:t> have</a:t>
            </a:r>
            <a:r>
              <a:rPr lang="en-IN" dirty="0" smtClean="0"/>
              <a:t> cross </a:t>
            </a:r>
            <a:r>
              <a:rPr lang="en-IN" dirty="0" err="1" smtClean="0"/>
              <a:t>val</a:t>
            </a:r>
            <a:r>
              <a:rPr lang="en-IN" dirty="0" smtClean="0"/>
              <a:t> score is 90.41%</a:t>
            </a:r>
          </a:p>
          <a:p>
            <a:r>
              <a:rPr lang="en-IN" dirty="0" smtClean="0"/>
              <a:t>Decision tree have 92.53% and random forest have 95.65% cross </a:t>
            </a:r>
            <a:r>
              <a:rPr lang="en-IN" dirty="0" err="1" smtClean="0"/>
              <a:t>val</a:t>
            </a:r>
            <a:r>
              <a:rPr lang="en-IN" dirty="0" smtClean="0"/>
              <a:t> score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 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the another way to have best fit model rechecked and finalise the prediction.</a:t>
            </a:r>
          </a:p>
          <a:p>
            <a:r>
              <a:rPr lang="en-IN" dirty="0" smtClean="0"/>
              <a:t>the grid search and random search </a:t>
            </a:r>
            <a:r>
              <a:rPr lang="en-IN" dirty="0" err="1" smtClean="0"/>
              <a:t>cv</a:t>
            </a:r>
            <a:r>
              <a:rPr lang="en-IN" dirty="0" smtClean="0"/>
              <a:t> is 2 type in hyper parameter tuning</a:t>
            </a:r>
          </a:p>
          <a:p>
            <a:r>
              <a:rPr lang="en-IN" dirty="0" smtClean="0"/>
              <a:t>Grid search </a:t>
            </a:r>
            <a:r>
              <a:rPr lang="en-IN" dirty="0" err="1" smtClean="0"/>
              <a:t>cv</a:t>
            </a:r>
            <a:r>
              <a:rPr lang="en-IN" dirty="0" smtClean="0"/>
              <a:t> predicts the more accurate results than random search </a:t>
            </a:r>
            <a:r>
              <a:rPr lang="en-IN" dirty="0" err="1" smtClean="0"/>
              <a:t>cv</a:t>
            </a:r>
            <a:endParaRPr lang="en-IN" dirty="0" smtClean="0"/>
          </a:p>
          <a:p>
            <a:r>
              <a:rPr lang="en-IN" dirty="0" smtClean="0"/>
              <a:t>Grid search execute the best parameters for best fit </a:t>
            </a:r>
            <a:r>
              <a:rPr lang="en-IN" dirty="0" smtClean="0"/>
              <a:t>model</a:t>
            </a:r>
          </a:p>
          <a:p>
            <a:r>
              <a:rPr lang="en-IN" dirty="0" smtClean="0"/>
              <a:t>Random forest Best parameter fitted model have </a:t>
            </a:r>
            <a:r>
              <a:rPr lang="en-IN" dirty="0" err="1" smtClean="0"/>
              <a:t>accuarcy</a:t>
            </a:r>
            <a:r>
              <a:rPr lang="en-IN" dirty="0" smtClean="0"/>
              <a:t> score 95.99%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 AUC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Fpr</a:t>
            </a:r>
            <a:r>
              <a:rPr lang="en-IN" dirty="0" smtClean="0"/>
              <a:t> , </a:t>
            </a:r>
            <a:r>
              <a:rPr lang="en-IN" dirty="0" err="1" smtClean="0"/>
              <a:t>tpr</a:t>
            </a:r>
            <a:r>
              <a:rPr lang="en-IN" dirty="0" smtClean="0"/>
              <a:t>, and thresholds value calculated</a:t>
            </a:r>
          </a:p>
          <a:p>
            <a:r>
              <a:rPr lang="en-IN" dirty="0" smtClean="0"/>
              <a:t>Plotting the roc </a:t>
            </a:r>
            <a:r>
              <a:rPr lang="en-IN" dirty="0" err="1" smtClean="0"/>
              <a:t>auc</a:t>
            </a:r>
            <a:r>
              <a:rPr lang="en-IN" dirty="0" smtClean="0"/>
              <a:t> curve</a:t>
            </a:r>
          </a:p>
          <a:p>
            <a:r>
              <a:rPr lang="en-IN" dirty="0" smtClean="0"/>
              <a:t>Above 63.66 % roc </a:t>
            </a:r>
            <a:r>
              <a:rPr lang="en-IN" dirty="0" err="1" smtClean="0"/>
              <a:t>auc</a:t>
            </a:r>
            <a:r>
              <a:rPr lang="en-IN" dirty="0" smtClean="0"/>
              <a:t> score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best predicted model is saved and can test the </a:t>
            </a:r>
            <a:r>
              <a:rPr lang="en-IN" dirty="0" smtClean="0"/>
              <a:t>comments by passing the testing data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malignant comments can </a:t>
            </a:r>
            <a:r>
              <a:rPr lang="en-IN" dirty="0" smtClean="0"/>
              <a:t>be predicted by random forest model which is best fit.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</a:t>
            </a:r>
            <a:r>
              <a:rPr lang="en-IN" dirty="0" smtClean="0"/>
              <a:t>hate has </a:t>
            </a:r>
            <a:r>
              <a:rPr lang="en-IN" dirty="0" smtClean="0"/>
              <a:t>been identified as a major threat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Our goal is to build a prototype of online hate and abuse comment classifier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build a model that can differentiate between comments and its categories.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Our goal is to build a prototype of online hate and abuse comment classifier which can used to classify hate and offensive comments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 BRIEF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Datasets contains </a:t>
            </a:r>
            <a:r>
              <a:rPr lang="en-IN" dirty="0" smtClean="0"/>
              <a:t>159000 training data sets </a:t>
            </a:r>
            <a:r>
              <a:rPr lang="en-IN" dirty="0" smtClean="0"/>
              <a:t>and </a:t>
            </a:r>
            <a:r>
              <a:rPr lang="en-IN" dirty="0" smtClean="0"/>
              <a:t>153000</a:t>
            </a:r>
            <a:r>
              <a:rPr lang="en-IN" dirty="0" smtClean="0"/>
              <a:t> testing data sets values</a:t>
            </a:r>
          </a:p>
          <a:p>
            <a:r>
              <a:rPr lang="en-IN" dirty="0" smtClean="0"/>
              <a:t>Training data sets contains 8 columns and 159000 rows</a:t>
            </a:r>
            <a:endParaRPr lang="en-IN" dirty="0" smtClean="0"/>
          </a:p>
          <a:p>
            <a:r>
              <a:rPr lang="en-IN" dirty="0" smtClean="0"/>
              <a:t>Two</a:t>
            </a:r>
            <a:r>
              <a:rPr lang="en-IN" dirty="0" smtClean="0"/>
              <a:t> </a:t>
            </a:r>
            <a:r>
              <a:rPr lang="en-IN" dirty="0" smtClean="0"/>
              <a:t>of the data columns is object type</a:t>
            </a:r>
          </a:p>
          <a:p>
            <a:r>
              <a:rPr lang="en-IN" dirty="0" smtClean="0"/>
              <a:t>Null values present</a:t>
            </a:r>
          </a:p>
          <a:p>
            <a:r>
              <a:rPr lang="en-IN" dirty="0" smtClean="0"/>
              <a:t>Imputer used to replace </a:t>
            </a:r>
            <a:r>
              <a:rPr lang="en-IN" dirty="0" err="1" smtClean="0"/>
              <a:t>nan</a:t>
            </a:r>
            <a:r>
              <a:rPr lang="en-IN" dirty="0" smtClean="0"/>
              <a:t> values</a:t>
            </a:r>
          </a:p>
          <a:p>
            <a:r>
              <a:rPr lang="en-IN" dirty="0" smtClean="0"/>
              <a:t>Label encoder used to convert string into numeric code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correlated function used to find how data values playing major role to predict target variable</a:t>
            </a:r>
          </a:p>
          <a:p>
            <a:r>
              <a:rPr lang="en-IN" dirty="0" smtClean="0"/>
              <a:t>Contains negative and positive correlation both</a:t>
            </a:r>
          </a:p>
          <a:p>
            <a:r>
              <a:rPr lang="en-IN" dirty="0" smtClean="0"/>
              <a:t>Negative show the inverse effect whereas positive show the direct effect</a:t>
            </a:r>
          </a:p>
          <a:p>
            <a:r>
              <a:rPr lang="en-IN" dirty="0" smtClean="0"/>
              <a:t>Plotting is also done including the </a:t>
            </a:r>
            <a:r>
              <a:rPr lang="en-IN" dirty="0" err="1" smtClean="0"/>
              <a:t>annot</a:t>
            </a:r>
            <a:r>
              <a:rPr lang="en-IN" dirty="0" smtClean="0"/>
              <a:t> function which show the calculated correlation value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 plot, box plot, distributed plot is being plotted to have visual observation</a:t>
            </a:r>
          </a:p>
          <a:p>
            <a:r>
              <a:rPr lang="en-IN" dirty="0" smtClean="0"/>
              <a:t>Count plot gives counts of various category </a:t>
            </a:r>
          </a:p>
          <a:p>
            <a:r>
              <a:rPr lang="en-IN" dirty="0" smtClean="0"/>
              <a:t>Box plot gives the outliers present</a:t>
            </a:r>
          </a:p>
          <a:p>
            <a:r>
              <a:rPr lang="en-IN" dirty="0" smtClean="0"/>
              <a:t>Distribution plot gives the </a:t>
            </a:r>
            <a:r>
              <a:rPr lang="en-IN" dirty="0" smtClean="0"/>
              <a:t>spreading </a:t>
            </a:r>
            <a:r>
              <a:rPr lang="en-IN" dirty="0" smtClean="0"/>
              <a:t>of data.</a:t>
            </a:r>
          </a:p>
          <a:p>
            <a:r>
              <a:rPr lang="en-IN" dirty="0" smtClean="0"/>
              <a:t>Many more bars or graphs are also there which can be plotted for different columns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OUTLIERS AND 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outliers if present should be removed by using </a:t>
            </a:r>
            <a:r>
              <a:rPr lang="en-IN" dirty="0" smtClean="0"/>
              <a:t>z-score </a:t>
            </a:r>
            <a:r>
              <a:rPr lang="en-IN" dirty="0" smtClean="0"/>
              <a:t>method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skew-</a:t>
            </a:r>
            <a:r>
              <a:rPr lang="en-IN" dirty="0" err="1" smtClean="0"/>
              <a:t>ness</a:t>
            </a:r>
            <a:r>
              <a:rPr lang="en-IN" dirty="0" smtClean="0"/>
              <a:t> </a:t>
            </a:r>
            <a:r>
              <a:rPr lang="en-IN" dirty="0" smtClean="0"/>
              <a:t>can be made in range by using power transform, </a:t>
            </a:r>
            <a:r>
              <a:rPr lang="en-IN" dirty="0" err="1" smtClean="0"/>
              <a:t>boxcox</a:t>
            </a:r>
            <a:r>
              <a:rPr lang="en-IN" dirty="0" smtClean="0"/>
              <a:t> ,log method</a:t>
            </a:r>
          </a:p>
          <a:p>
            <a:r>
              <a:rPr lang="en-IN" dirty="0" smtClean="0"/>
              <a:t>Outliers and </a:t>
            </a:r>
            <a:r>
              <a:rPr lang="en-IN" dirty="0" err="1" smtClean="0"/>
              <a:t>skewness</a:t>
            </a:r>
            <a:r>
              <a:rPr lang="en-IN" dirty="0" smtClean="0"/>
              <a:t> only removed in numeric data type , can be ignored for string data type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we split the datasets into x and y variable</a:t>
            </a:r>
          </a:p>
          <a:p>
            <a:r>
              <a:rPr lang="en-IN" dirty="0" smtClean="0"/>
              <a:t>Secondly we run loop to find max random state</a:t>
            </a:r>
          </a:p>
          <a:p>
            <a:r>
              <a:rPr lang="en-IN" dirty="0" smtClean="0"/>
              <a:t>Third we run all models in one loop to predict accuracy</a:t>
            </a:r>
          </a:p>
          <a:p>
            <a:r>
              <a:rPr lang="en-IN" dirty="0" smtClean="0"/>
              <a:t>We pass only x variable to train the datasets and prediction is done on target variable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selection for </a:t>
            </a:r>
            <a:r>
              <a:rPr lang="en-IN" dirty="0" smtClean="0"/>
              <a:t>category type </a:t>
            </a:r>
            <a:r>
              <a:rPr lang="en-IN" dirty="0" smtClean="0"/>
              <a:t>datasets</a:t>
            </a:r>
          </a:p>
          <a:p>
            <a:r>
              <a:rPr lang="en-IN" dirty="0" smtClean="0"/>
              <a:t>Logistic </a:t>
            </a:r>
            <a:r>
              <a:rPr lang="en-IN" dirty="0" err="1" smtClean="0"/>
              <a:t>regressiom</a:t>
            </a:r>
            <a:endParaRPr lang="en-IN" dirty="0" smtClean="0"/>
          </a:p>
          <a:p>
            <a:r>
              <a:rPr lang="en-IN" dirty="0" smtClean="0"/>
              <a:t>Gaussian Naive </a:t>
            </a:r>
            <a:r>
              <a:rPr lang="en-IN" dirty="0" err="1" smtClean="0"/>
              <a:t>bayes</a:t>
            </a:r>
            <a:endParaRPr lang="en-IN" dirty="0" smtClean="0"/>
          </a:p>
          <a:p>
            <a:r>
              <a:rPr lang="en-IN" dirty="0" smtClean="0"/>
              <a:t>Decision tree </a:t>
            </a:r>
            <a:r>
              <a:rPr lang="en-IN" dirty="0" smtClean="0"/>
              <a:t>classifier</a:t>
            </a:r>
            <a:endParaRPr lang="en-IN" dirty="0" smtClean="0"/>
          </a:p>
          <a:p>
            <a:r>
              <a:rPr lang="en-IN" dirty="0" smtClean="0"/>
              <a:t>Random forest </a:t>
            </a:r>
            <a:r>
              <a:rPr lang="en-IN" dirty="0" smtClean="0"/>
              <a:t>classifier</a:t>
            </a:r>
            <a:endParaRPr lang="en-IN" dirty="0" smtClean="0"/>
          </a:p>
          <a:p>
            <a:r>
              <a:rPr lang="en-IN" dirty="0" err="1" smtClean="0"/>
              <a:t>Svm</a:t>
            </a:r>
            <a:r>
              <a:rPr lang="en-IN" dirty="0" smtClean="0"/>
              <a:t>(support </a:t>
            </a:r>
            <a:r>
              <a:rPr lang="en-IN" dirty="0" smtClean="0"/>
              <a:t>vector machines)</a:t>
            </a:r>
          </a:p>
          <a:p>
            <a:r>
              <a:rPr lang="en-IN" dirty="0" smtClean="0"/>
              <a:t>Many other models are also there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</TotalTime>
  <Words>581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MALIGNANT COMMENTS CLASSIFIER</vt:lpstr>
      <vt:lpstr>DESCRIPTION</vt:lpstr>
      <vt:lpstr>PROBLEM STATEMENT</vt:lpstr>
      <vt:lpstr>DATASETS BRIEF</vt:lpstr>
      <vt:lpstr>CORRELATION </vt:lpstr>
      <vt:lpstr>VISUALIZATION</vt:lpstr>
      <vt:lpstr>OUTLIERS AND SKEWNESS</vt:lpstr>
      <vt:lpstr>TRAINING PROCESS</vt:lpstr>
      <vt:lpstr>MODEL SELECTION</vt:lpstr>
      <vt:lpstr>BEST FIT MODEL</vt:lpstr>
      <vt:lpstr>CROSS VALIDATION</vt:lpstr>
      <vt:lpstr>HYPER PARAMETER TUNING</vt:lpstr>
      <vt:lpstr>ROC AUC CURVE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Hp</dc:creator>
  <cp:lastModifiedBy>Hp</cp:lastModifiedBy>
  <cp:revision>41</cp:revision>
  <dcterms:created xsi:type="dcterms:W3CDTF">2022-10-08T03:51:44Z</dcterms:created>
  <dcterms:modified xsi:type="dcterms:W3CDTF">2022-11-18T11:19:30Z</dcterms:modified>
</cp:coreProperties>
</file>