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EE895D-E25A-4383-8D30-D4F0520A18E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59C4D-D5DC-461B-A937-96AF58277CA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FAKE NEWS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43736"/>
          </a:xfrm>
        </p:spPr>
        <p:txBody>
          <a:bodyPr>
            <a:normAutofit/>
          </a:bodyPr>
          <a:lstStyle/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SUBMITTED </a:t>
            </a:r>
            <a:r>
              <a:rPr lang="en-IN" sz="2800" dirty="0">
                <a:solidFill>
                  <a:schemeClr val="tx2"/>
                </a:solidFill>
              </a:rPr>
              <a:t>BY:</a:t>
            </a:r>
          </a:p>
          <a:p>
            <a:r>
              <a:rPr lang="en-IN" sz="2800" dirty="0">
                <a:solidFill>
                  <a:schemeClr val="tx2"/>
                </a:solidFill>
              </a:rPr>
              <a:t>SHIKHA KAMAL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cross validation of each model is cross checked , so that we predict the best fit model</a:t>
            </a:r>
          </a:p>
          <a:p>
            <a:r>
              <a:rPr lang="en-IN" dirty="0" smtClean="0"/>
              <a:t>We calculate the mean of each model and calculate the accuracy score</a:t>
            </a:r>
          </a:p>
          <a:p>
            <a:r>
              <a:rPr lang="en-IN" dirty="0" smtClean="0"/>
              <a:t>Here, we can see </a:t>
            </a:r>
            <a:r>
              <a:rPr lang="en-IN" dirty="0" err="1" smtClean="0"/>
              <a:t>gaussian</a:t>
            </a:r>
            <a:r>
              <a:rPr lang="en-IN" dirty="0" smtClean="0"/>
              <a:t> is </a:t>
            </a:r>
            <a:r>
              <a:rPr lang="en-IN" dirty="0" smtClean="0"/>
              <a:t>best fit and have higher accuracy score compare to rest models</a:t>
            </a:r>
          </a:p>
          <a:p>
            <a:r>
              <a:rPr lang="en-IN" dirty="0" err="1" smtClean="0"/>
              <a:t>Gaiussian</a:t>
            </a:r>
            <a:r>
              <a:rPr lang="en-IN" dirty="0" smtClean="0"/>
              <a:t> cross validation score is 99.77 %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the another way to have best fit model rechecked and finalise the prediction.</a:t>
            </a:r>
          </a:p>
          <a:p>
            <a:r>
              <a:rPr lang="en-IN" dirty="0" smtClean="0"/>
              <a:t>the grid search and random search </a:t>
            </a:r>
            <a:r>
              <a:rPr lang="en-IN" dirty="0" err="1" smtClean="0"/>
              <a:t>cv</a:t>
            </a:r>
            <a:r>
              <a:rPr lang="en-IN" dirty="0" smtClean="0"/>
              <a:t> is 2 type in hyper parameter tuning</a:t>
            </a:r>
          </a:p>
          <a:p>
            <a:r>
              <a:rPr lang="en-IN" dirty="0" smtClean="0"/>
              <a:t>Grid search </a:t>
            </a:r>
            <a:r>
              <a:rPr lang="en-IN" dirty="0" err="1" smtClean="0"/>
              <a:t>cv</a:t>
            </a:r>
            <a:r>
              <a:rPr lang="en-IN" dirty="0" smtClean="0"/>
              <a:t> predicts the more accurate results than random search </a:t>
            </a:r>
            <a:r>
              <a:rPr lang="en-IN" dirty="0" err="1" smtClean="0"/>
              <a:t>cv</a:t>
            </a:r>
            <a:endParaRPr lang="en-IN" dirty="0" smtClean="0"/>
          </a:p>
          <a:p>
            <a:r>
              <a:rPr lang="en-IN" dirty="0" smtClean="0"/>
              <a:t>Grid search execute the best parameters for best fit model</a:t>
            </a:r>
          </a:p>
          <a:p>
            <a:r>
              <a:rPr lang="en-IN" dirty="0" smtClean="0"/>
              <a:t>Gaussian NB</a:t>
            </a:r>
            <a:r>
              <a:rPr lang="en-IN" dirty="0" smtClean="0"/>
              <a:t> </a:t>
            </a:r>
            <a:r>
              <a:rPr lang="en-IN" dirty="0" smtClean="0"/>
              <a:t>Best parameter fitted model have </a:t>
            </a:r>
            <a:r>
              <a:rPr lang="en-IN" dirty="0" err="1" smtClean="0"/>
              <a:t>accuarcy</a:t>
            </a:r>
            <a:r>
              <a:rPr lang="en-IN" dirty="0" smtClean="0"/>
              <a:t> score </a:t>
            </a:r>
            <a:r>
              <a:rPr lang="en-IN" dirty="0" smtClean="0"/>
              <a:t>95.76%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AUC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Fpr</a:t>
            </a:r>
            <a:r>
              <a:rPr lang="en-IN" dirty="0" smtClean="0"/>
              <a:t> , </a:t>
            </a:r>
            <a:r>
              <a:rPr lang="en-IN" dirty="0" err="1" smtClean="0"/>
              <a:t>tpr</a:t>
            </a:r>
            <a:r>
              <a:rPr lang="en-IN" dirty="0" smtClean="0"/>
              <a:t>, and thresholds value calculated</a:t>
            </a:r>
          </a:p>
          <a:p>
            <a:r>
              <a:rPr lang="en-IN" dirty="0" smtClean="0"/>
              <a:t>Plotting the roc </a:t>
            </a:r>
            <a:r>
              <a:rPr lang="en-IN" dirty="0" err="1" smtClean="0"/>
              <a:t>auc</a:t>
            </a:r>
            <a:r>
              <a:rPr lang="en-IN" dirty="0" smtClean="0"/>
              <a:t> curve</a:t>
            </a:r>
          </a:p>
          <a:p>
            <a:r>
              <a:rPr lang="en-IN" dirty="0" smtClean="0"/>
              <a:t>Above </a:t>
            </a:r>
            <a:r>
              <a:rPr lang="en-IN" dirty="0" smtClean="0"/>
              <a:t>96.56</a:t>
            </a:r>
            <a:r>
              <a:rPr lang="en-IN" dirty="0" smtClean="0"/>
              <a:t> </a:t>
            </a:r>
            <a:r>
              <a:rPr lang="en-IN" dirty="0" smtClean="0"/>
              <a:t>% roc </a:t>
            </a:r>
            <a:r>
              <a:rPr lang="en-IN" dirty="0" err="1" smtClean="0"/>
              <a:t>auc</a:t>
            </a:r>
            <a:r>
              <a:rPr lang="en-IN" dirty="0" smtClean="0"/>
              <a:t> score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best predicted model is saved and can test the comments by passing the testing data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fake news can </a:t>
            </a:r>
            <a:r>
              <a:rPr lang="en-IN" dirty="0" smtClean="0"/>
              <a:t>be predicted by </a:t>
            </a:r>
            <a:r>
              <a:rPr lang="en-IN" dirty="0" err="1" smtClean="0"/>
              <a:t>gaussian</a:t>
            </a:r>
            <a:r>
              <a:rPr lang="en-IN" dirty="0" smtClean="0"/>
              <a:t> naive </a:t>
            </a:r>
            <a:r>
              <a:rPr lang="en-IN" dirty="0" err="1" smtClean="0"/>
              <a:t>bayes</a:t>
            </a:r>
            <a:r>
              <a:rPr lang="en-IN" smtClean="0"/>
              <a:t> model </a:t>
            </a:r>
            <a:r>
              <a:rPr lang="en-IN" dirty="0" smtClean="0"/>
              <a:t>which is best fit.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Fake news become biggest problem of our age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Ability to attract viewers to their websites is necessary to generate online advertising revenue. So it is necessary to detect fake news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Our goal is to build a prototype </a:t>
            </a:r>
            <a:r>
              <a:rPr lang="en-IN" dirty="0" smtClean="0"/>
              <a:t>to detect</a:t>
            </a:r>
            <a:r>
              <a:rPr lang="en-IN" dirty="0" smtClean="0"/>
              <a:t> fake news so that we can make a difference between a true news and fake one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 BRIEF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Datasets contains </a:t>
            </a:r>
            <a:r>
              <a:rPr lang="en-IN" dirty="0" smtClean="0"/>
              <a:t>44940</a:t>
            </a:r>
            <a:r>
              <a:rPr lang="en-IN" dirty="0" smtClean="0"/>
              <a:t> rows  in which 21417 is true news and 23523 is fake news</a:t>
            </a:r>
            <a:endParaRPr lang="en-IN" dirty="0" smtClean="0"/>
          </a:p>
          <a:p>
            <a:r>
              <a:rPr lang="en-IN" dirty="0" smtClean="0"/>
              <a:t>Null </a:t>
            </a:r>
            <a:r>
              <a:rPr lang="en-IN" dirty="0" smtClean="0"/>
              <a:t>values present</a:t>
            </a:r>
          </a:p>
          <a:p>
            <a:r>
              <a:rPr lang="en-IN" dirty="0" smtClean="0"/>
              <a:t>Imputer used to replace </a:t>
            </a:r>
            <a:r>
              <a:rPr lang="en-IN" dirty="0" err="1" smtClean="0"/>
              <a:t>nan</a:t>
            </a:r>
            <a:r>
              <a:rPr lang="en-IN" dirty="0" smtClean="0"/>
              <a:t> values</a:t>
            </a:r>
          </a:p>
          <a:p>
            <a:r>
              <a:rPr lang="en-IN" dirty="0" smtClean="0"/>
              <a:t>Label encoder used to convert string into numeric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Fake datasets and true datasets combined and shuffle to avoid biased results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 plot, box plot, distributed plot is being plotted to have visual observation</a:t>
            </a:r>
          </a:p>
          <a:p>
            <a:r>
              <a:rPr lang="en-IN" dirty="0" smtClean="0"/>
              <a:t>Count plot gives counts of various category </a:t>
            </a:r>
          </a:p>
          <a:p>
            <a:r>
              <a:rPr lang="en-IN" dirty="0" smtClean="0"/>
              <a:t>Box plot gives the outliers present</a:t>
            </a:r>
          </a:p>
          <a:p>
            <a:r>
              <a:rPr lang="en-IN" dirty="0" smtClean="0"/>
              <a:t>Distribution plot gives the spreading of data.</a:t>
            </a:r>
          </a:p>
          <a:p>
            <a:r>
              <a:rPr lang="en-IN" dirty="0" smtClean="0"/>
              <a:t>Many more bars or graphs are also there which can be plotted for different columns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 AND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outliers if present should be removed by using z-score method</a:t>
            </a:r>
          </a:p>
          <a:p>
            <a:r>
              <a:rPr lang="en-IN" dirty="0" smtClean="0"/>
              <a:t>The skew-</a:t>
            </a:r>
            <a:r>
              <a:rPr lang="en-IN" dirty="0" err="1" smtClean="0"/>
              <a:t>ness</a:t>
            </a:r>
            <a:r>
              <a:rPr lang="en-IN" dirty="0" smtClean="0"/>
              <a:t> can be made in range by using power transform, </a:t>
            </a:r>
            <a:r>
              <a:rPr lang="en-IN" dirty="0" err="1" smtClean="0"/>
              <a:t>boxcox</a:t>
            </a:r>
            <a:r>
              <a:rPr lang="en-IN" dirty="0" smtClean="0"/>
              <a:t> ,log method</a:t>
            </a:r>
          </a:p>
          <a:p>
            <a:r>
              <a:rPr lang="en-IN" dirty="0" smtClean="0"/>
              <a:t>Outliers and </a:t>
            </a:r>
            <a:r>
              <a:rPr lang="en-IN" dirty="0" err="1" smtClean="0"/>
              <a:t>skewness</a:t>
            </a:r>
            <a:r>
              <a:rPr lang="en-IN" dirty="0" smtClean="0"/>
              <a:t> only removed in numeric data type , can be ignored for string data </a:t>
            </a:r>
            <a:r>
              <a:rPr lang="en-IN" dirty="0" smtClean="0"/>
              <a:t>type</a:t>
            </a:r>
          </a:p>
          <a:p>
            <a:r>
              <a:rPr lang="en-IN" dirty="0" smtClean="0"/>
              <a:t>In this project no outliers presents and no </a:t>
            </a:r>
            <a:r>
              <a:rPr lang="en-IN" dirty="0" err="1" smtClean="0"/>
              <a:t>skewness</a:t>
            </a:r>
            <a:r>
              <a:rPr lang="en-IN" dirty="0" smtClean="0"/>
              <a:t>. All are in range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we split the datasets into x and y variable</a:t>
            </a:r>
          </a:p>
          <a:p>
            <a:r>
              <a:rPr lang="en-IN" dirty="0" smtClean="0"/>
              <a:t>Secondly we run loop to find max random state</a:t>
            </a:r>
          </a:p>
          <a:p>
            <a:r>
              <a:rPr lang="en-IN" dirty="0" smtClean="0"/>
              <a:t>Third we run all models in one loop to predict accuracy</a:t>
            </a:r>
          </a:p>
          <a:p>
            <a:r>
              <a:rPr lang="en-IN" dirty="0" smtClean="0"/>
              <a:t>We pass only x variable to train the datasets and prediction is done on target variable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selection for category type datasets</a:t>
            </a:r>
          </a:p>
          <a:p>
            <a:r>
              <a:rPr lang="en-IN" dirty="0" smtClean="0"/>
              <a:t>Logistic </a:t>
            </a:r>
            <a:r>
              <a:rPr lang="en-IN" dirty="0" err="1" smtClean="0"/>
              <a:t>regressiom</a:t>
            </a:r>
            <a:endParaRPr lang="en-IN" dirty="0" smtClean="0"/>
          </a:p>
          <a:p>
            <a:r>
              <a:rPr lang="en-IN" dirty="0" smtClean="0"/>
              <a:t>Gaussian Naive </a:t>
            </a:r>
            <a:r>
              <a:rPr lang="en-IN" dirty="0" err="1" smtClean="0"/>
              <a:t>bayes</a:t>
            </a:r>
            <a:endParaRPr lang="en-IN" dirty="0" smtClean="0"/>
          </a:p>
          <a:p>
            <a:r>
              <a:rPr lang="en-IN" dirty="0" smtClean="0"/>
              <a:t>Decision tree classifier</a:t>
            </a:r>
          </a:p>
          <a:p>
            <a:r>
              <a:rPr lang="en-IN" dirty="0" smtClean="0"/>
              <a:t>Random forest classifier</a:t>
            </a:r>
          </a:p>
          <a:p>
            <a:r>
              <a:rPr lang="en-IN" dirty="0" err="1" smtClean="0"/>
              <a:t>Kneighbors</a:t>
            </a:r>
            <a:r>
              <a:rPr lang="en-IN" dirty="0" smtClean="0"/>
              <a:t> classifier</a:t>
            </a:r>
            <a:endParaRPr lang="en-IN" dirty="0" smtClean="0"/>
          </a:p>
          <a:p>
            <a:r>
              <a:rPr lang="en-IN" dirty="0" smtClean="0"/>
              <a:t>Many other models are also there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FIT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we observe random </a:t>
            </a:r>
            <a:r>
              <a:rPr lang="en-IN" dirty="0" smtClean="0"/>
              <a:t>forest and decision tree </a:t>
            </a:r>
            <a:r>
              <a:rPr lang="en-IN" dirty="0" smtClean="0"/>
              <a:t>model is best fit for this datasets</a:t>
            </a:r>
          </a:p>
          <a:p>
            <a:r>
              <a:rPr lang="en-IN" dirty="0" smtClean="0"/>
              <a:t>But we continue with </a:t>
            </a:r>
            <a:r>
              <a:rPr lang="en-IN" dirty="0" err="1" smtClean="0"/>
              <a:t>gaussian</a:t>
            </a:r>
            <a:r>
              <a:rPr lang="en-IN" dirty="0" smtClean="0"/>
              <a:t> NB model as its accuracy score is 99.76 %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512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FAKE NEWS PROJECT</vt:lpstr>
      <vt:lpstr>DESCRIPTION</vt:lpstr>
      <vt:lpstr>PROBLEM STATEMENT</vt:lpstr>
      <vt:lpstr>DATASETS BRIEF</vt:lpstr>
      <vt:lpstr>VISUALIZATION</vt:lpstr>
      <vt:lpstr>OUTLIERS AND SKEWNESS</vt:lpstr>
      <vt:lpstr>TRAINING PROCESS</vt:lpstr>
      <vt:lpstr>MODEL SELECTION</vt:lpstr>
      <vt:lpstr>BEST FIT MODEL</vt:lpstr>
      <vt:lpstr>CROSS VALIDATION</vt:lpstr>
      <vt:lpstr>HYPER PARAMETER TUNING</vt:lpstr>
      <vt:lpstr>ROC AUC CURVE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Hp</dc:creator>
  <cp:lastModifiedBy>Hp</cp:lastModifiedBy>
  <cp:revision>51</cp:revision>
  <dcterms:created xsi:type="dcterms:W3CDTF">2022-10-08T03:51:44Z</dcterms:created>
  <dcterms:modified xsi:type="dcterms:W3CDTF">2023-01-05T11:17:21Z</dcterms:modified>
</cp:coreProperties>
</file>