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3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1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1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1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EAF493-22FB-4BB2-902E-5E469CC5A6A8}" type="datetimeFigureOut">
              <a:rPr lang="en-US" smtClean="0"/>
              <a:t>9/20/2022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BF4465-2C16-4831-ACE3-7B273E38F3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0439"/>
            <a:ext cx="6400800" cy="2428892"/>
          </a:xfrm>
        </p:spPr>
        <p:txBody>
          <a:bodyPr/>
          <a:lstStyle/>
          <a:p>
            <a:r>
              <a:rPr lang="en-IN" b="1" u="sng" dirty="0" smtClean="0"/>
              <a:t>Aim</a:t>
            </a:r>
            <a:r>
              <a:rPr lang="en-IN" dirty="0" smtClean="0"/>
              <a:t>: To retain the customers on online shopping store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2000264"/>
          </a:xfrm>
        </p:spPr>
        <p:txBody>
          <a:bodyPr/>
          <a:lstStyle/>
          <a:p>
            <a:r>
              <a:rPr lang="en-IN" b="1" u="sng" dirty="0" smtClean="0"/>
              <a:t>Customer Retention </a:t>
            </a:r>
            <a:endParaRPr lang="en-IN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Continue.......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9577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df.info functions shortly execute the columns name with their null values present or not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info also include the data type(</a:t>
            </a:r>
            <a:r>
              <a:rPr lang="en-IN" dirty="0" err="1" smtClean="0"/>
              <a:t>int</a:t>
            </a:r>
            <a:r>
              <a:rPr lang="en-IN" dirty="0" smtClean="0"/>
              <a:t>, string, float, object)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checking for any values present in the datasets, here used datasets not having any value present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checking the types of data and mostly columns is object type(string type)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describe function show the statistics of datasets.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9528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err="1" smtClean="0"/>
              <a:t>heatmap</a:t>
            </a:r>
            <a:r>
              <a:rPr lang="en-IN" dirty="0" smtClean="0"/>
              <a:t> is checked for null data types– in this plane graph execute without any lines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heatmap</a:t>
            </a:r>
            <a:r>
              <a:rPr lang="en-IN" dirty="0" smtClean="0"/>
              <a:t> again execute for checking correlation </a:t>
            </a:r>
            <a:r>
              <a:rPr lang="en-IN" dirty="0" err="1" smtClean="0"/>
              <a:t>betweeb</a:t>
            </a:r>
            <a:r>
              <a:rPr lang="en-IN" dirty="0" smtClean="0"/>
              <a:t> the columns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here correlation is equal to null values as correlation functions works on numeric data only.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here only object type present</a:t>
            </a: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of data: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100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Various plotting is being done for each column to check and observe their data.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we observe some of the factors like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shopping is being done by age of customers who is having 20 to 50 years age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females are doing more shopping than male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metro cities are high demand for online shopping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online website are being used by customers min for more than 1 years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Continue......: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8145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mostly customers are using mobile network for doing online shopping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generally smart phones are used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chrome browser mostly used for online shopping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credit /debit cards used to for payment mode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the content/information given is sufficient for </a:t>
            </a:r>
            <a:r>
              <a:rPr lang="en-IN" dirty="0" err="1" smtClean="0"/>
              <a:t>explaning</a:t>
            </a:r>
            <a:r>
              <a:rPr lang="en-IN" dirty="0" smtClean="0"/>
              <a:t> the product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for single product search gives more </a:t>
            </a:r>
            <a:r>
              <a:rPr lang="en-IN" dirty="0" err="1" smtClean="0"/>
              <a:t>varities</a:t>
            </a:r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website store is user friendly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Continue......: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59570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the trust is being maintained by e commerce store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privacy of customer information is secure’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benefits and rewards provided for customers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return and replacement policy made it more convenient and flexible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by various results and factors conclusion can make </a:t>
            </a:r>
            <a:r>
              <a:rPr lang="en-IN" dirty="0" err="1" smtClean="0"/>
              <a:t>amazon</a:t>
            </a:r>
            <a:r>
              <a:rPr lang="en-IN" dirty="0" smtClean="0"/>
              <a:t>, </a:t>
            </a:r>
            <a:r>
              <a:rPr lang="en-IN" dirty="0" err="1" smtClean="0"/>
              <a:t>flipkart</a:t>
            </a:r>
            <a:r>
              <a:rPr lang="en-IN" dirty="0" smtClean="0"/>
              <a:t> and </a:t>
            </a:r>
            <a:r>
              <a:rPr lang="en-IN" dirty="0" err="1" smtClean="0"/>
              <a:t>myntra</a:t>
            </a:r>
            <a:r>
              <a:rPr lang="en-IN" dirty="0" smtClean="0"/>
              <a:t> are most used online store for shopping and most </a:t>
            </a:r>
            <a:r>
              <a:rPr lang="en-IN" dirty="0" err="1" smtClean="0"/>
              <a:t>preffered</a:t>
            </a:r>
            <a:r>
              <a:rPr lang="en-IN" dirty="0" smtClean="0"/>
              <a:t> one also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Assumtions</a:t>
            </a:r>
            <a:r>
              <a:rPr lang="en-IN" dirty="0" smtClean="0"/>
              <a:t> to complete: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100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all the columns are object data type so we can do the chi square test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need to encoding the data values for more calculation part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checking for outliers and </a:t>
            </a:r>
            <a:r>
              <a:rPr lang="en-IN" dirty="0" err="1" smtClean="0"/>
              <a:t>skewness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removing outliers and </a:t>
            </a:r>
            <a:r>
              <a:rPr lang="en-IN" dirty="0" err="1" smtClean="0"/>
              <a:t>skewness</a:t>
            </a:r>
            <a:r>
              <a:rPr lang="en-IN" dirty="0" smtClean="0"/>
              <a:t> if present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training the data and then do testing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cross validation should done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hyper parameter tuning can also be done to result enhanced accuracy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66714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customer satisfactions more important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to maintain the quality of store and the product as well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benefits also made avail for customers to initiate more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provide full information related to product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buliding</a:t>
            </a:r>
            <a:r>
              <a:rPr lang="en-IN" dirty="0" smtClean="0"/>
              <a:t> trusts relationships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monitor the service delivery process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deliver right product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 of project: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814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Customers </a:t>
            </a:r>
            <a:r>
              <a:rPr lang="en-IN" dirty="0" smtClean="0"/>
              <a:t>doing online shopping store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err="1" smtClean="0"/>
              <a:t>Varities</a:t>
            </a:r>
            <a:r>
              <a:rPr lang="en-IN" dirty="0" smtClean="0"/>
              <a:t> </a:t>
            </a:r>
            <a:r>
              <a:rPr lang="en-IN" dirty="0" smtClean="0"/>
              <a:t>of stores are available to provide services online.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Many </a:t>
            </a:r>
            <a:r>
              <a:rPr lang="en-IN" dirty="0" smtClean="0"/>
              <a:t>factors trying to maintain the store.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Various </a:t>
            </a:r>
            <a:r>
              <a:rPr lang="en-IN" dirty="0" smtClean="0"/>
              <a:t>opinions are being put by customers.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retention: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452829"/>
          </a:xfrm>
        </p:spPr>
        <p:txBody>
          <a:bodyPr>
            <a:normAutofit/>
          </a:bodyPr>
          <a:lstStyle/>
          <a:p>
            <a:r>
              <a:rPr lang="en-IN" dirty="0" smtClean="0"/>
              <a:t>Customer retention means to maintain the existing customers </a:t>
            </a:r>
          </a:p>
          <a:p>
            <a:r>
              <a:rPr lang="en-IN" dirty="0" smtClean="0"/>
              <a:t>                                        and </a:t>
            </a:r>
          </a:p>
          <a:p>
            <a:r>
              <a:rPr lang="en-IN" dirty="0" smtClean="0"/>
              <a:t>this happens when there is a positive relation between customer and e-commerce store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1468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Service quality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system quality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information quality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trust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net benefit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Succession factors of e-commerce store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 brief: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02420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contains 269 rows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Contains 71 columns including target column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various opinions done by customers (agree and disagree counts     mention)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kind of customers do online purchases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various factors included like delivery, payment mode, navigation, benefits and rewards.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retention points (problem statement):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to maintain the </a:t>
            </a:r>
            <a:r>
              <a:rPr lang="en-IN" dirty="0" err="1" smtClean="0"/>
              <a:t>increses</a:t>
            </a:r>
            <a:r>
              <a:rPr lang="en-IN" dirty="0" smtClean="0"/>
              <a:t> of number of customers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to increase profitability of each existing customer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to maintain quality and trust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customer retention: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45282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find customer satisfaction points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collect their feedback at regular interval of time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analyse customer feedback and improve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actively maintain you customer loyalty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keep asking, listening, analysing and improving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of datasets: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16707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load the data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check their uniqueness or unique value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visualize the unique outputs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unique values in data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find the null values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replace the null values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in brief: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3858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checking the shape of datasets(rows and columns)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naming the datasets as </a:t>
            </a:r>
            <a:r>
              <a:rPr lang="en-IN" dirty="0" err="1" smtClean="0"/>
              <a:t>df</a:t>
            </a:r>
            <a:r>
              <a:rPr lang="en-IN" dirty="0" smtClean="0"/>
              <a:t>:  </a:t>
            </a:r>
            <a:r>
              <a:rPr lang="en-IN" dirty="0" err="1" smtClean="0"/>
              <a:t>df.columns</a:t>
            </a:r>
            <a:r>
              <a:rPr lang="en-IN" dirty="0" smtClean="0"/>
              <a:t> used to check for columns name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execute the output by using head and tail and sample functions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smtClean="0"/>
              <a:t>head execute the first 5 rows of datasets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tail execute the last 5 rows of datasets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sample randomly pick any rows from datasets to execute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can change the execute count by mentioning any number within the bracket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778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Customer Retention </vt:lpstr>
      <vt:lpstr>Description of project:</vt:lpstr>
      <vt:lpstr>Customer retention:</vt:lpstr>
      <vt:lpstr>Succession factors of e-commerce store</vt:lpstr>
      <vt:lpstr>Datasets brief:</vt:lpstr>
      <vt:lpstr>Customer retention points (problem statement):</vt:lpstr>
      <vt:lpstr>Tips for customer retention:</vt:lpstr>
      <vt:lpstr>Exploratory of datasets:</vt:lpstr>
      <vt:lpstr>EDA in brief:</vt:lpstr>
      <vt:lpstr>Continue....... :</vt:lpstr>
      <vt:lpstr>Heatmap:</vt:lpstr>
      <vt:lpstr>Visualization of data:</vt:lpstr>
      <vt:lpstr>Continue......:</vt:lpstr>
      <vt:lpstr>Continue......:</vt:lpstr>
      <vt:lpstr>Assumtions to complete: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Hp</dc:creator>
  <cp:lastModifiedBy>Hp</cp:lastModifiedBy>
  <cp:revision>12</cp:revision>
  <dcterms:created xsi:type="dcterms:W3CDTF">2022-09-20T15:23:21Z</dcterms:created>
  <dcterms:modified xsi:type="dcterms:W3CDTF">2022-09-20T17:01:15Z</dcterms:modified>
</cp:coreProperties>
</file>