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49B719-A46A-43A3-8695-E74C97D6FE8F}" type="datetimeFigureOut">
              <a:rPr lang="en-US" smtClean="0"/>
              <a:t>10/19/2022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891A42-2309-453B-B996-ABEA5B61951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B719-A46A-43A3-8695-E74C97D6FE8F}" type="datetimeFigureOut">
              <a:rPr lang="en-US" smtClean="0"/>
              <a:t>10/19/2022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1A42-2309-453B-B996-ABEA5B6195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949B719-A46A-43A3-8695-E74C97D6FE8F}" type="datetimeFigureOut">
              <a:rPr lang="en-US" smtClean="0"/>
              <a:t>10/19/2022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9891A42-2309-453B-B996-ABEA5B61951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B719-A46A-43A3-8695-E74C97D6FE8F}" type="datetimeFigureOut">
              <a:rPr lang="en-US" smtClean="0"/>
              <a:t>10/19/2022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891A42-2309-453B-B996-ABEA5B61951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B719-A46A-43A3-8695-E74C97D6FE8F}" type="datetimeFigureOut">
              <a:rPr lang="en-US" smtClean="0"/>
              <a:t>10/19/2022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9891A42-2309-453B-B996-ABEA5B61951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949B719-A46A-43A3-8695-E74C97D6FE8F}" type="datetimeFigureOut">
              <a:rPr lang="en-US" smtClean="0"/>
              <a:t>10/19/2022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9891A42-2309-453B-B996-ABEA5B61951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949B719-A46A-43A3-8695-E74C97D6FE8F}" type="datetimeFigureOut">
              <a:rPr lang="en-US" smtClean="0"/>
              <a:t>10/19/2022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9891A42-2309-453B-B996-ABEA5B61951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B719-A46A-43A3-8695-E74C97D6FE8F}" type="datetimeFigureOut">
              <a:rPr lang="en-US" smtClean="0"/>
              <a:t>10/19/2022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891A42-2309-453B-B996-ABEA5B6195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B719-A46A-43A3-8695-E74C97D6FE8F}" type="datetimeFigureOut">
              <a:rPr lang="en-US" smtClean="0"/>
              <a:t>10/19/2022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891A42-2309-453B-B996-ABEA5B6195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B719-A46A-43A3-8695-E74C97D6FE8F}" type="datetimeFigureOut">
              <a:rPr lang="en-US" smtClean="0"/>
              <a:t>10/19/2022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891A42-2309-453B-B996-ABEA5B61951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949B719-A46A-43A3-8695-E74C97D6FE8F}" type="datetimeFigureOut">
              <a:rPr lang="en-US" smtClean="0"/>
              <a:t>10/19/2022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9891A42-2309-453B-B996-ABEA5B61951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949B719-A46A-43A3-8695-E74C97D6FE8F}" type="datetimeFigureOut">
              <a:rPr lang="en-US" smtClean="0"/>
              <a:t>10/19/2022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9891A42-2309-453B-B996-ABEA5B61951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71546"/>
            <a:ext cx="9144000" cy="2143140"/>
          </a:xfrm>
        </p:spPr>
        <p:txBody>
          <a:bodyPr/>
          <a:lstStyle/>
          <a:p>
            <a:r>
              <a:rPr lang="en-IN" dirty="0" smtClean="0"/>
              <a:t>MICRO CREDIT DEFAULTER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accent2">
                    <a:lumMod val="75000"/>
                  </a:schemeClr>
                </a:solidFill>
              </a:rPr>
              <a:t>SUBMITTED BY:  </a:t>
            </a:r>
            <a:r>
              <a:rPr lang="en-IN" b="1" i="1" dirty="0" smtClean="0">
                <a:solidFill>
                  <a:schemeClr val="accent2">
                    <a:lumMod val="75000"/>
                  </a:schemeClr>
                </a:solidFill>
              </a:rPr>
              <a:t>SHIKHA KAMAL</a:t>
            </a:r>
            <a:endParaRPr lang="en-IN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ROC AUC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Roc curve is graph showing the performance of classification model</a:t>
            </a:r>
          </a:p>
          <a:p>
            <a:r>
              <a:rPr lang="en-IN" dirty="0" smtClean="0"/>
              <a:t>This curve plots on 2 parameters </a:t>
            </a:r>
            <a:r>
              <a:rPr lang="en-IN" dirty="0" err="1" smtClean="0"/>
              <a:t>tpr</a:t>
            </a:r>
            <a:r>
              <a:rPr lang="en-IN" dirty="0" smtClean="0"/>
              <a:t> and </a:t>
            </a:r>
            <a:r>
              <a:rPr lang="en-IN" dirty="0" err="1" smtClean="0"/>
              <a:t>fpr</a:t>
            </a:r>
            <a:endParaRPr lang="en-IN" dirty="0" smtClean="0"/>
          </a:p>
          <a:p>
            <a:r>
              <a:rPr lang="en-IN" dirty="0" err="1" smtClean="0"/>
              <a:t>Tpr</a:t>
            </a:r>
            <a:r>
              <a:rPr lang="en-IN" dirty="0" smtClean="0"/>
              <a:t>(true positive rate) and </a:t>
            </a:r>
            <a:r>
              <a:rPr lang="en-IN" dirty="0" err="1" smtClean="0"/>
              <a:t>fpr</a:t>
            </a:r>
            <a:r>
              <a:rPr lang="en-IN" dirty="0" smtClean="0"/>
              <a:t>(false positive rate)</a:t>
            </a:r>
          </a:p>
          <a:p>
            <a:r>
              <a:rPr lang="en-IN" dirty="0" err="1" smtClean="0"/>
              <a:t>Auc</a:t>
            </a:r>
            <a:r>
              <a:rPr lang="en-IN" dirty="0" smtClean="0"/>
              <a:t> is a area under curve which find the probability that a model ranks a random positive </a:t>
            </a:r>
          </a:p>
          <a:p>
            <a:r>
              <a:rPr lang="en-IN" dirty="0" smtClean="0"/>
              <a:t>Roc </a:t>
            </a:r>
            <a:r>
              <a:rPr lang="en-IN" dirty="0" err="1" smtClean="0"/>
              <a:t>auc</a:t>
            </a:r>
            <a:r>
              <a:rPr lang="en-IN" dirty="0" smtClean="0"/>
              <a:t> score is 62.27 %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Build a model to predict in terms of probability for each loan transaction</a:t>
            </a:r>
          </a:p>
          <a:p>
            <a:r>
              <a:rPr lang="en-IN" dirty="0" smtClean="0"/>
              <a:t>Don’t want to loose the database as it is very precious</a:t>
            </a:r>
          </a:p>
          <a:p>
            <a:r>
              <a:rPr lang="en-IN" dirty="0" smtClean="0"/>
              <a:t>Here results is best fitted model name is random forest and its score after tuning is 62.27 %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Find out whether the user paid back the credit amount within 5 days of issuing the loan</a:t>
            </a:r>
          </a:p>
          <a:p>
            <a:r>
              <a:rPr lang="en-IN" dirty="0" smtClean="0"/>
              <a:t>1 indicates the success that the amount is being paid</a:t>
            </a:r>
          </a:p>
          <a:p>
            <a:r>
              <a:rPr lang="en-IN" dirty="0" smtClean="0"/>
              <a:t>0 indicates the failure that the amount not being paid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EDA(EXPLORATORY DATA ANALYSIS)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Basic analysis of data is </a:t>
            </a:r>
            <a:r>
              <a:rPr lang="en-IN" dirty="0" smtClean="0"/>
              <a:t>d</a:t>
            </a:r>
            <a:r>
              <a:rPr lang="en-IN" dirty="0" smtClean="0"/>
              <a:t>one at pre-processing stage like head, tail, sample, info, </a:t>
            </a:r>
            <a:r>
              <a:rPr lang="en-IN" dirty="0" err="1" smtClean="0"/>
              <a:t>dtypes</a:t>
            </a:r>
            <a:r>
              <a:rPr lang="en-IN" dirty="0" smtClean="0"/>
              <a:t>, columns, </a:t>
            </a:r>
            <a:r>
              <a:rPr lang="en-IN" dirty="0" err="1" smtClean="0"/>
              <a:t>isnull</a:t>
            </a:r>
            <a:r>
              <a:rPr lang="en-IN" dirty="0" smtClean="0"/>
              <a:t>, shape, etc.</a:t>
            </a:r>
          </a:p>
          <a:p>
            <a:r>
              <a:rPr lang="en-IN" dirty="0" smtClean="0"/>
              <a:t>Describe function used for statistics calculation of database.</a:t>
            </a:r>
          </a:p>
          <a:p>
            <a:r>
              <a:rPr lang="en-IN" dirty="0" smtClean="0"/>
              <a:t>Include function in describe execute the string data type.</a:t>
            </a:r>
          </a:p>
          <a:p>
            <a:r>
              <a:rPr lang="en-IN" dirty="0" err="1" smtClean="0"/>
              <a:t>Heatmap</a:t>
            </a:r>
            <a:r>
              <a:rPr lang="en-IN" dirty="0" smtClean="0"/>
              <a:t> of null is executed.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 continue....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Correlation value is calculated</a:t>
            </a:r>
          </a:p>
          <a:p>
            <a:r>
              <a:rPr lang="en-IN" dirty="0" err="1" smtClean="0"/>
              <a:t>Heatmap</a:t>
            </a:r>
            <a:r>
              <a:rPr lang="en-IN" dirty="0" smtClean="0"/>
              <a:t> of correlation is executed which relates all the value</a:t>
            </a:r>
          </a:p>
          <a:p>
            <a:r>
              <a:rPr lang="en-IN" dirty="0" smtClean="0"/>
              <a:t>Label encoder used to convert string into numeric code</a:t>
            </a:r>
          </a:p>
          <a:p>
            <a:r>
              <a:rPr lang="en-IN" dirty="0" smtClean="0"/>
              <a:t>Count plot and scatter plot used for visualization</a:t>
            </a:r>
          </a:p>
          <a:p>
            <a:r>
              <a:rPr lang="en-IN" dirty="0" smtClean="0"/>
              <a:t>Box plot used to check for outliers</a:t>
            </a:r>
          </a:p>
          <a:p>
            <a:r>
              <a:rPr lang="en-IN" dirty="0" smtClean="0"/>
              <a:t>Distribution plot used </a:t>
            </a:r>
            <a:r>
              <a:rPr lang="en-IN" dirty="0" err="1" smtClean="0"/>
              <a:t>skewness</a:t>
            </a:r>
            <a:r>
              <a:rPr lang="en-IN" dirty="0" smtClean="0"/>
              <a:t> identification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 continue...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Outliers removed by z score method</a:t>
            </a:r>
          </a:p>
          <a:p>
            <a:r>
              <a:rPr lang="en-IN" dirty="0" err="1" smtClean="0"/>
              <a:t>Skewness</a:t>
            </a:r>
            <a:r>
              <a:rPr lang="en-IN" dirty="0" smtClean="0"/>
              <a:t> removed by power transform method</a:t>
            </a:r>
          </a:p>
          <a:p>
            <a:r>
              <a:rPr lang="en-IN" dirty="0" err="1" smtClean="0"/>
              <a:t>skewness</a:t>
            </a:r>
            <a:r>
              <a:rPr lang="en-IN" dirty="0" smtClean="0"/>
              <a:t> range lie in range -3 to +3</a:t>
            </a:r>
          </a:p>
          <a:p>
            <a:r>
              <a:rPr lang="en-IN" dirty="0" smtClean="0"/>
              <a:t>Outliers range is less than 3</a:t>
            </a:r>
          </a:p>
          <a:p>
            <a:r>
              <a:rPr lang="en-IN" dirty="0" smtClean="0"/>
              <a:t>Outliers is not removed because we observe the loss of whole database</a:t>
            </a:r>
          </a:p>
          <a:p>
            <a:r>
              <a:rPr lang="en-IN" dirty="0" err="1" smtClean="0"/>
              <a:t>skewness</a:t>
            </a:r>
            <a:r>
              <a:rPr lang="en-IN" dirty="0" smtClean="0"/>
              <a:t> is present in database either it is right skew or left skew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Database Splits into x and y, y is target </a:t>
            </a:r>
            <a:r>
              <a:rPr lang="en-IN" dirty="0" err="1" smtClean="0"/>
              <a:t>varibale</a:t>
            </a:r>
            <a:r>
              <a:rPr lang="en-IN" dirty="0" smtClean="0"/>
              <a:t> named as label </a:t>
            </a:r>
          </a:p>
          <a:p>
            <a:r>
              <a:rPr lang="en-IN" dirty="0" smtClean="0"/>
              <a:t>Rest of columns is x </a:t>
            </a:r>
          </a:p>
          <a:p>
            <a:r>
              <a:rPr lang="en-IN" dirty="0" smtClean="0"/>
              <a:t>Find the maximum random state</a:t>
            </a:r>
          </a:p>
          <a:p>
            <a:r>
              <a:rPr lang="en-IN" dirty="0" smtClean="0"/>
              <a:t>Run all 5 models under one loop</a:t>
            </a:r>
          </a:p>
          <a:p>
            <a:r>
              <a:rPr lang="en-IN" dirty="0" smtClean="0"/>
              <a:t>Test size is taken 20 % of the database</a:t>
            </a:r>
          </a:p>
          <a:p>
            <a:r>
              <a:rPr lang="en-IN" dirty="0" smtClean="0"/>
              <a:t>Best random state is taken 77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</a:p>
          <a:p>
            <a:r>
              <a:rPr lang="en-IN" dirty="0" smtClean="0"/>
              <a:t>Gaussian Naive </a:t>
            </a:r>
            <a:r>
              <a:rPr lang="en-IN" dirty="0" err="1" smtClean="0"/>
              <a:t>bayes</a:t>
            </a:r>
            <a:endParaRPr lang="en-IN" dirty="0" smtClean="0"/>
          </a:p>
          <a:p>
            <a:r>
              <a:rPr lang="en-IN" dirty="0" smtClean="0"/>
              <a:t>Decision tree classifier</a:t>
            </a:r>
          </a:p>
          <a:p>
            <a:r>
              <a:rPr lang="en-IN" dirty="0" smtClean="0"/>
              <a:t>Random forest classifier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ACCURACY SCORE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Logistic regression score is 90.047 %</a:t>
            </a:r>
          </a:p>
          <a:p>
            <a:r>
              <a:rPr lang="en-IN" dirty="0" smtClean="0"/>
              <a:t>Gaussian NB score is 75.74 %</a:t>
            </a:r>
          </a:p>
          <a:p>
            <a:r>
              <a:rPr lang="en-IN" dirty="0" smtClean="0"/>
              <a:t>Decision tree classifier score is 88.51 %</a:t>
            </a:r>
          </a:p>
          <a:p>
            <a:r>
              <a:rPr lang="en-IN" dirty="0" smtClean="0"/>
              <a:t>Random forest classifier score is 92.35 %</a:t>
            </a:r>
          </a:p>
          <a:p>
            <a:endParaRPr lang="en-IN" dirty="0" smtClean="0"/>
          </a:p>
          <a:p>
            <a:r>
              <a:rPr lang="en-IN" dirty="0" smtClean="0"/>
              <a:t>Cross validation score of best model is 92.17 % of random forest model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HYPER PARAMETER TUNING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Tuning parameter is cross checked the best fitted model by finding their best parameters</a:t>
            </a:r>
          </a:p>
          <a:p>
            <a:r>
              <a:rPr lang="en-IN" dirty="0" smtClean="0"/>
              <a:t>Grid search </a:t>
            </a:r>
            <a:r>
              <a:rPr lang="en-IN" dirty="0" err="1" smtClean="0"/>
              <a:t>cv</a:t>
            </a:r>
            <a:r>
              <a:rPr lang="en-IN" dirty="0" smtClean="0"/>
              <a:t> method is used tuning the parameter</a:t>
            </a:r>
          </a:p>
          <a:p>
            <a:r>
              <a:rPr lang="en-IN" dirty="0" smtClean="0"/>
              <a:t>Train test split is used for fitting the model and find their best parameters for random forest model</a:t>
            </a:r>
          </a:p>
          <a:p>
            <a:r>
              <a:rPr lang="en-IN" dirty="0" smtClean="0"/>
              <a:t>After finding the best parameter, it fitted into random forest model </a:t>
            </a:r>
          </a:p>
          <a:p>
            <a:r>
              <a:rPr lang="en-IN" dirty="0" smtClean="0"/>
              <a:t>Accuracy score after tuning is 90.49 %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</TotalTime>
  <Words>468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MICRO CREDIT DEFAULTER PROJECT</vt:lpstr>
      <vt:lpstr>PROBLEM STATEMENT</vt:lpstr>
      <vt:lpstr>EDA(EXPLORATORY DATA ANALYSIS)</vt:lpstr>
      <vt:lpstr>EDA continue....</vt:lpstr>
      <vt:lpstr>EDA continue...</vt:lpstr>
      <vt:lpstr>TRAINING PROCESS</vt:lpstr>
      <vt:lpstr>MODELS</vt:lpstr>
      <vt:lpstr>ACCURACY SCORE</vt:lpstr>
      <vt:lpstr>HYPER PARAMETER TUNING</vt:lpstr>
      <vt:lpstr>ROC AUC CURVE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PROJECT</dc:title>
  <dc:creator>Hp</dc:creator>
  <cp:lastModifiedBy>Hp</cp:lastModifiedBy>
  <cp:revision>40</cp:revision>
  <dcterms:created xsi:type="dcterms:W3CDTF">2022-10-19T09:25:02Z</dcterms:created>
  <dcterms:modified xsi:type="dcterms:W3CDTF">2022-10-19T10:27:10Z</dcterms:modified>
</cp:coreProperties>
</file>