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i5J/aL7J/XanQN8If5wO743GWB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8" Type="http://schemas.openxmlformats.org/officeDocument/2006/relationships/slide" Target="slides/slide3.xml"/><Relationship Id="rId21" Type="http://customschemas.google.com/relationships/presentationmetadata" Target="metadata"/><Relationship Id="rId3" Type="http://schemas.openxmlformats.org/officeDocument/2006/relationships/presProps" Target="presProps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7" Type="http://schemas.openxmlformats.org/officeDocument/2006/relationships/slide" Target="slides/slide2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5" Type="http://schemas.openxmlformats.org/officeDocument/2006/relationships/notesMaster" Target="notesMasters/notesMaster1.xml"/><Relationship Id="rId23" Type="http://schemas.openxmlformats.org/officeDocument/2006/relationships/customXml" Target="../customXml/item2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7" name="Google Shape;17;p17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4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19" name="Google Shape;19;p17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20" name="Google Shape;20;p17"/>
            <p:cNvSpPr/>
            <p:nvPr/>
          </p:nvSpPr>
          <p:spPr>
            <a:xfrm>
              <a:off x="1687513" y="4832896"/>
              <a:ext cx="7456487" cy="51881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1" name="Google Shape;21;p17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2" name="Google Shape;22;p17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cxnSp>
          <p:nvCxnSpPr>
            <p:cNvPr id="23" name="Google Shape;23;p17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F0F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6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9" name="Google Shape;89;p2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7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7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5" name="Google Shape;95;p2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b="1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19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0" name="Google Shape;40;p19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4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4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4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5" name="Google Shape;75;p25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2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25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/>
          <p:nvPr/>
        </p:nvSpPr>
        <p:spPr>
          <a:xfrm>
            <a:off x="716436" y="5001993"/>
            <a:ext cx="3802003" cy="1443111"/>
          </a:xfrm>
          <a:custGeom>
            <a:rect b="b" l="l" r="r" t="t"/>
            <a:pathLst>
              <a:path extrusionOk="0" h="528" w="5760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1" name="Google Shape;81;p25"/>
          <p:cNvSpPr/>
          <p:nvPr/>
        </p:nvSpPr>
        <p:spPr>
          <a:xfrm>
            <a:off x="-53561" y="5785023"/>
            <a:ext cx="3802003" cy="838200"/>
          </a:xfrm>
          <a:custGeom>
            <a:rect b="b" l="l" r="r" t="t"/>
            <a:pathLst>
              <a:path extrusionOk="0" h="528" w="5760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2" name="Google Shape;82;p25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83" name="Google Shape;83;p25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4" name="Google Shape;84;p25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5" name="Google Shape;85;p25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/>
          <p:nvPr/>
        </p:nvSpPr>
        <p:spPr>
          <a:xfrm>
            <a:off x="716436" y="5001993"/>
            <a:ext cx="3802003" cy="1443111"/>
          </a:xfrm>
          <a:custGeom>
            <a:rect b="b" l="l" r="r" t="t"/>
            <a:pathLst>
              <a:path extrusionOk="0" h="528" w="5760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" name="Google Shape;7;p16"/>
          <p:cNvSpPr/>
          <p:nvPr/>
        </p:nvSpPr>
        <p:spPr>
          <a:xfrm>
            <a:off x="-53561" y="5785023"/>
            <a:ext cx="3802003" cy="838200"/>
          </a:xfrm>
          <a:custGeom>
            <a:rect b="b" l="l" r="r" t="t"/>
            <a:pathLst>
              <a:path extrusionOk="0" h="528" w="5760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" name="Google Shape;8;p16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9" name="Google Shape;9;p16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" name="Google Shape;1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b="0" lang="en-US"/>
              <a:t>Java Arrays</a:t>
            </a:r>
            <a:br>
              <a:rPr b="0" lang="en-US"/>
            </a:br>
            <a:br>
              <a:rPr lang="en-US"/>
            </a:br>
            <a:endParaRPr/>
          </a:p>
        </p:txBody>
      </p:sp>
      <p:sp>
        <p:nvSpPr>
          <p:cNvPr id="103" name="Google Shape;103;p1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64008" rtl="0" algn="r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457200" y="1219200"/>
            <a:ext cx="8229600" cy="536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ct val="68000"/>
              <a:buNone/>
            </a:pPr>
            <a:r>
              <a:rPr b="1" lang="en-US"/>
              <a:t>class</a:t>
            </a:r>
            <a:r>
              <a:rPr lang="en-US"/>
              <a:t> TestJaggedArray{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    </a:t>
            </a:r>
            <a:r>
              <a:rPr b="1" lang="en-US"/>
              <a:t>public</a:t>
            </a:r>
            <a:r>
              <a:rPr lang="en-US"/>
              <a:t> </a:t>
            </a:r>
            <a:r>
              <a:rPr b="1" lang="en-US"/>
              <a:t>static</a:t>
            </a:r>
            <a:r>
              <a:rPr lang="en-US"/>
              <a:t> </a:t>
            </a:r>
            <a:r>
              <a:rPr b="1" lang="en-US"/>
              <a:t>void</a:t>
            </a:r>
            <a:r>
              <a:rPr lang="en-US"/>
              <a:t> main(String[] args){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        //declaring a 2D array with odd columns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        </a:t>
            </a:r>
            <a:r>
              <a:rPr b="1" lang="en-US"/>
              <a:t>int</a:t>
            </a:r>
            <a:r>
              <a:rPr lang="en-US"/>
              <a:t> arr[][] = </a:t>
            </a:r>
            <a:r>
              <a:rPr b="1" lang="en-US"/>
              <a:t>new</a:t>
            </a:r>
            <a:r>
              <a:rPr lang="en-US"/>
              <a:t> </a:t>
            </a:r>
            <a:r>
              <a:rPr b="1" lang="en-US"/>
              <a:t>int</a:t>
            </a:r>
            <a:r>
              <a:rPr lang="en-US"/>
              <a:t>[3][];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        arr[0] = </a:t>
            </a:r>
            <a:r>
              <a:rPr b="1" lang="en-US"/>
              <a:t>new</a:t>
            </a:r>
            <a:r>
              <a:rPr lang="en-US"/>
              <a:t> </a:t>
            </a:r>
            <a:r>
              <a:rPr b="1" lang="en-US"/>
              <a:t>int</a:t>
            </a:r>
            <a:r>
              <a:rPr lang="en-US"/>
              <a:t>[3];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        arr[1] = </a:t>
            </a:r>
            <a:r>
              <a:rPr b="1" lang="en-US"/>
              <a:t>new</a:t>
            </a:r>
            <a:r>
              <a:rPr lang="en-US"/>
              <a:t> </a:t>
            </a:r>
            <a:r>
              <a:rPr b="1" lang="en-US"/>
              <a:t>int</a:t>
            </a:r>
            <a:r>
              <a:rPr lang="en-US"/>
              <a:t>[4];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        arr[2] = </a:t>
            </a:r>
            <a:r>
              <a:rPr b="1" lang="en-US"/>
              <a:t>new</a:t>
            </a:r>
            <a:r>
              <a:rPr lang="en-US"/>
              <a:t> </a:t>
            </a:r>
            <a:r>
              <a:rPr b="1" lang="en-US"/>
              <a:t>int</a:t>
            </a:r>
            <a:r>
              <a:rPr lang="en-US"/>
              <a:t>[2];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        //initializing a jagged array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        </a:t>
            </a:r>
            <a:r>
              <a:rPr b="1" lang="en-US"/>
              <a:t>int</a:t>
            </a:r>
            <a:r>
              <a:rPr lang="en-US"/>
              <a:t> count = 0;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        </a:t>
            </a:r>
            <a:r>
              <a:rPr b="1" lang="en-US"/>
              <a:t>for</a:t>
            </a:r>
            <a:r>
              <a:rPr lang="en-US"/>
              <a:t> (</a:t>
            </a:r>
            <a:r>
              <a:rPr b="1" lang="en-US"/>
              <a:t>int</a:t>
            </a:r>
            <a:r>
              <a:rPr lang="en-US"/>
              <a:t> i=0; i&lt;arr.length; i++)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            </a:t>
            </a:r>
            <a:r>
              <a:rPr b="1" lang="en-US"/>
              <a:t>for</a:t>
            </a:r>
            <a:r>
              <a:rPr lang="en-US"/>
              <a:t>(</a:t>
            </a:r>
            <a:r>
              <a:rPr b="1" lang="en-US"/>
              <a:t>int</a:t>
            </a:r>
            <a:r>
              <a:rPr lang="en-US"/>
              <a:t> j=0; j&lt;arr[i].length; j++)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                arr[i][j] = count++;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 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        //printing the data of a jagged array 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        </a:t>
            </a:r>
            <a:r>
              <a:rPr b="1" lang="en-US"/>
              <a:t>for</a:t>
            </a:r>
            <a:r>
              <a:rPr lang="en-US"/>
              <a:t> (</a:t>
            </a:r>
            <a:r>
              <a:rPr b="1" lang="en-US"/>
              <a:t>int</a:t>
            </a:r>
            <a:r>
              <a:rPr lang="en-US"/>
              <a:t> i=0; i&lt;arr.length; i++){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            </a:t>
            </a:r>
            <a:r>
              <a:rPr b="1" lang="en-US"/>
              <a:t>for</a:t>
            </a:r>
            <a:r>
              <a:rPr lang="en-US"/>
              <a:t> (</a:t>
            </a:r>
            <a:r>
              <a:rPr b="1" lang="en-US"/>
              <a:t>int</a:t>
            </a:r>
            <a:r>
              <a:rPr lang="en-US"/>
              <a:t> j=0; j&lt;arr[i].length; j++){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                System.out.print(arr[i][j]+" ");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            }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            System.out.println();//new line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        }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    }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}  </a:t>
            </a:r>
            <a:endParaRPr/>
          </a:p>
          <a:p>
            <a:pPr indent="-191909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</p:txBody>
      </p:sp>
      <p:sp>
        <p:nvSpPr>
          <p:cNvPr id="162" name="Google Shape;16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b="0" lang="en-US"/>
              <a:t>Jagged Array :odd number of columns in a 2D array,</a:t>
            </a:r>
            <a:br>
              <a:rPr b="0" lang="en-US"/>
            </a:br>
            <a:endParaRPr/>
          </a:p>
        </p:txBody>
      </p:sp>
      <p:pic>
        <p:nvPicPr>
          <p:cNvPr id="163" name="Google Shape;16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8800" y="3733800"/>
            <a:ext cx="2085975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457200" y="9906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ct val="68000"/>
              <a:buNone/>
            </a:pPr>
            <a:r>
              <a:rPr b="1" lang="en-US"/>
              <a:t>class</a:t>
            </a:r>
            <a:r>
              <a:rPr lang="en-US"/>
              <a:t> Testarray5{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/>
              <a:t>public</a:t>
            </a:r>
            <a:r>
              <a:rPr lang="en-US"/>
              <a:t> </a:t>
            </a:r>
            <a:r>
              <a:rPr b="1" lang="en-US"/>
              <a:t>static</a:t>
            </a:r>
            <a:r>
              <a:rPr lang="en-US"/>
              <a:t> </a:t>
            </a:r>
            <a:r>
              <a:rPr b="1" lang="en-US"/>
              <a:t>void</a:t>
            </a:r>
            <a:r>
              <a:rPr lang="en-US"/>
              <a:t> main(String args[]){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//creating two matrices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/>
              <a:t>int</a:t>
            </a:r>
            <a:r>
              <a:rPr lang="en-US"/>
              <a:t> a[][]={{1,3,4},{3,4,5}};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/>
              <a:t>int</a:t>
            </a:r>
            <a:r>
              <a:rPr lang="en-US"/>
              <a:t> b[][]={{1,3,4},{3,4,5}};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//creating another matrix to store the sum of two matrices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/>
              <a:t>int</a:t>
            </a:r>
            <a:r>
              <a:rPr lang="en-US"/>
              <a:t> c[][]=</a:t>
            </a:r>
            <a:r>
              <a:rPr b="1" lang="en-US"/>
              <a:t>new</a:t>
            </a:r>
            <a:r>
              <a:rPr lang="en-US"/>
              <a:t> </a:t>
            </a:r>
            <a:r>
              <a:rPr b="1" lang="en-US"/>
              <a:t>int</a:t>
            </a:r>
            <a:r>
              <a:rPr lang="en-US"/>
              <a:t>[2][3];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//adding and printing addition of 2 matrices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/>
              <a:t>for</a:t>
            </a:r>
            <a:r>
              <a:rPr lang="en-US"/>
              <a:t>(</a:t>
            </a:r>
            <a:r>
              <a:rPr b="1" lang="en-US"/>
              <a:t>int</a:t>
            </a:r>
            <a:r>
              <a:rPr lang="en-US"/>
              <a:t> i=0;i&lt;2;i++){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/>
              <a:t>for</a:t>
            </a:r>
            <a:r>
              <a:rPr lang="en-US"/>
              <a:t>(</a:t>
            </a:r>
            <a:r>
              <a:rPr b="1" lang="en-US"/>
              <a:t>int</a:t>
            </a:r>
            <a:r>
              <a:rPr lang="en-US"/>
              <a:t> j=0;j&lt;3;j++){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c[i][j]=a[i][j]+b[i][j];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System.out.print(c[i][j]+" ");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}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System.out.println();//new line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}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}} </a:t>
            </a:r>
            <a:endParaRPr/>
          </a:p>
          <a:p>
            <a:pPr indent="-183187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</p:txBody>
      </p:sp>
      <p:sp>
        <p:nvSpPr>
          <p:cNvPr id="169" name="Google Shape;1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b="0" lang="en-US"/>
              <a:t>Addition of 2 Matrices in Java</a:t>
            </a:r>
            <a:br>
              <a:rPr b="0" lang="en-US"/>
            </a:br>
            <a:endParaRPr/>
          </a:p>
        </p:txBody>
      </p:sp>
      <p:pic>
        <p:nvPicPr>
          <p:cNvPr id="170" name="Google Shape;17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1200" y="4800601"/>
            <a:ext cx="1133475" cy="103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524000"/>
            <a:ext cx="6934199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b="0" lang="en-US"/>
              <a:t>Multiplication of 2 Matrices</a:t>
            </a:r>
            <a:br>
              <a:rPr b="0" lang="en-US"/>
            </a:br>
            <a:endParaRPr/>
          </a:p>
        </p:txBody>
      </p:sp>
      <p:sp>
        <p:nvSpPr>
          <p:cNvPr id="177" name="Google Shape;177;p12"/>
          <p:cNvSpPr/>
          <p:nvPr/>
        </p:nvSpPr>
        <p:spPr>
          <a:xfrm>
            <a:off x="6324600" y="5410200"/>
            <a:ext cx="1143000" cy="457200"/>
          </a:xfrm>
          <a:prstGeom prst="rect">
            <a:avLst/>
          </a:prstGeom>
          <a:solidFill>
            <a:schemeClr val="lt1"/>
          </a:solidFill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 txBox="1"/>
          <p:nvPr>
            <p:ph idx="1" type="body"/>
          </p:nvPr>
        </p:nvSpPr>
        <p:spPr>
          <a:xfrm>
            <a:off x="457200" y="457200"/>
            <a:ext cx="82296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ct val="68000"/>
              <a:buNone/>
            </a:pPr>
            <a:r>
              <a:rPr b="1" lang="en-US"/>
              <a:t>public</a:t>
            </a:r>
            <a:r>
              <a:rPr lang="en-US"/>
              <a:t> </a:t>
            </a:r>
            <a:r>
              <a:rPr b="1" lang="en-US"/>
              <a:t>class</a:t>
            </a:r>
            <a:r>
              <a:rPr lang="en-US"/>
              <a:t> MatrixMultiplicationExample{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/>
              <a:t>public</a:t>
            </a:r>
            <a:r>
              <a:rPr lang="en-US"/>
              <a:t> </a:t>
            </a:r>
            <a:r>
              <a:rPr b="1" lang="en-US"/>
              <a:t>static</a:t>
            </a:r>
            <a:r>
              <a:rPr lang="en-US"/>
              <a:t> </a:t>
            </a:r>
            <a:r>
              <a:rPr b="1" lang="en-US"/>
              <a:t>void</a:t>
            </a:r>
            <a:r>
              <a:rPr lang="en-US"/>
              <a:t> main(String args[]){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/>
              <a:t>int</a:t>
            </a:r>
            <a:r>
              <a:rPr lang="en-US"/>
              <a:t> a[][]={{1,1,1},{2,2,2},{3,3,3}};  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/>
              <a:t>int</a:t>
            </a:r>
            <a:r>
              <a:rPr lang="en-US"/>
              <a:t> b[][]={{1,1,1},{2,2,2},{3,3,3}};  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    </a:t>
            </a:r>
            <a:r>
              <a:rPr b="1" lang="en-US"/>
              <a:t>int</a:t>
            </a:r>
            <a:r>
              <a:rPr lang="en-US"/>
              <a:t> c[][]=</a:t>
            </a:r>
            <a:r>
              <a:rPr b="1" lang="en-US"/>
              <a:t>new</a:t>
            </a:r>
            <a:r>
              <a:rPr lang="en-US"/>
              <a:t> </a:t>
            </a:r>
            <a:r>
              <a:rPr b="1" lang="en-US"/>
              <a:t>int</a:t>
            </a:r>
            <a:r>
              <a:rPr lang="en-US"/>
              <a:t>[3][3];  //3 rows and 3 columns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  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//multiplying and printing multiplication of 2 matrices  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/>
              <a:t>for</a:t>
            </a:r>
            <a:r>
              <a:rPr lang="en-US"/>
              <a:t>(</a:t>
            </a:r>
            <a:r>
              <a:rPr b="1" lang="en-US"/>
              <a:t>int</a:t>
            </a:r>
            <a:r>
              <a:rPr lang="en-US"/>
              <a:t> i=0;i&lt;3;i++){  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/>
              <a:t>for</a:t>
            </a:r>
            <a:r>
              <a:rPr lang="en-US"/>
              <a:t>(</a:t>
            </a:r>
            <a:r>
              <a:rPr b="1" lang="en-US"/>
              <a:t>int</a:t>
            </a:r>
            <a:r>
              <a:rPr lang="en-US"/>
              <a:t> j=0;j&lt;3;j++){  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c[i][j]=0;    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/>
              <a:t>for</a:t>
            </a:r>
            <a:r>
              <a:rPr lang="en-US"/>
              <a:t>(</a:t>
            </a:r>
            <a:r>
              <a:rPr b="1" lang="en-US"/>
              <a:t>int</a:t>
            </a:r>
            <a:r>
              <a:rPr lang="en-US"/>
              <a:t> k=0;k&lt;3;k++)    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{    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c[i][j]+=a[i][k]*b[k][j];    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}//end of k loop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System.out.print(c[i][j]+" ");  //printing matrix element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}			//end of j loop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System.out.println();//new line  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}  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}}</a:t>
            </a:r>
            <a:endParaRPr/>
          </a:p>
          <a:p>
            <a:pPr indent="-165699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"/>
          <p:cNvSpPr txBox="1"/>
          <p:nvPr>
            <p:ph idx="1" type="body"/>
          </p:nvPr>
        </p:nvSpPr>
        <p:spPr>
          <a:xfrm>
            <a:off x="457200" y="457200"/>
            <a:ext cx="82296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680"/>
              <a:buNone/>
            </a:pPr>
            <a:r>
              <a:rPr b="1" lang="en-US" sz="1000"/>
              <a:t>int m, n, c, d;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n-US" sz="1000"/>
              <a:t>    Scanner in = new Scanner(System.in);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t/>
            </a:r>
            <a:endParaRPr b="1" sz="1000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n-US" sz="1000"/>
              <a:t>    System.out.println("Enter the number of rows and columns of matrix");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n-US" sz="1000"/>
              <a:t>    m = in.nextInt();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n-US" sz="1000"/>
              <a:t>    n = in.nextInt();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n-US" sz="1000"/>
              <a:t>    int first[][] = new int[m][n];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n-US" sz="1000"/>
              <a:t>    int second[][] = new int[m][n];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n-US" sz="1000"/>
              <a:t>    int sum[][] = new int[m][n];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n-US" sz="1000"/>
              <a:t>    System.out.println("Enter the elements of first matrix");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n-US" sz="1000"/>
              <a:t>    for (c = 0; c &lt; m; c++)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n-US" sz="1000"/>
              <a:t>      for (d = 0; d &lt; n; d++)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n-US" sz="1000"/>
              <a:t>        first[c][d] = in.nextInt();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n-US" sz="1000"/>
              <a:t>    System.out.println("Enter the elements of second matrix");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n-US" sz="1000"/>
              <a:t>    for (c = 0 ; c &lt; m; c++)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n-US" sz="1000"/>
              <a:t>      for (d = 0 ; d &lt; n; d++)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n-US" sz="1000"/>
              <a:t>        second[c][d] = in.nextInt();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n-US" sz="1000"/>
              <a:t>    for (c = 0; c &lt; m; c++)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n-US" sz="1000"/>
              <a:t>      for (d = 0; d &lt; n; d++)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n-US" sz="1000"/>
              <a:t>        sum[c][d] = first[c][d] + second[c][d];  //replace '+' with '-' to subtract matrices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n-US" sz="1000"/>
              <a:t>    System.out.println("Sum of the matrices:");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n-US" sz="1000"/>
              <a:t>    for (c = 0; c &lt; m; c++)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n-US" sz="1000"/>
              <a:t>    {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n-US" sz="1000"/>
              <a:t>      for (d = 0; d &lt; n; d++)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n-US" sz="1000"/>
              <a:t>        System.out.print(sum[c][d] + "\t");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t/>
            </a:r>
            <a:endParaRPr b="1" sz="1000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n-US" sz="1000"/>
              <a:t>      System.out.println();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n-US" sz="1000"/>
              <a:t>    }</a:t>
            </a:r>
            <a:endParaRPr b="1" sz="1000"/>
          </a:p>
        </p:txBody>
      </p:sp>
      <p:sp>
        <p:nvSpPr>
          <p:cNvPr id="188" name="Google Shape;188;p14"/>
          <p:cNvSpPr/>
          <p:nvPr/>
        </p:nvSpPr>
        <p:spPr>
          <a:xfrm>
            <a:off x="6172200" y="1219200"/>
            <a:ext cx="2743200" cy="914400"/>
          </a:xfrm>
          <a:prstGeom prst="rect">
            <a:avLst/>
          </a:prstGeom>
          <a:noFill/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89" name="Google Shape;189;p14"/>
          <p:cNvSpPr txBox="1"/>
          <p:nvPr/>
        </p:nvSpPr>
        <p:spPr>
          <a:xfrm>
            <a:off x="6172200" y="1371600"/>
            <a:ext cx="1828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ADDITION OF TWO MATRIX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idx="1" type="body"/>
          </p:nvPr>
        </p:nvSpPr>
        <p:spPr>
          <a:xfrm>
            <a:off x="685800" y="-18288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680"/>
              <a:buNone/>
            </a:pPr>
            <a:r>
              <a:rPr b="1" lang="en-US" sz="1000"/>
              <a:t>int m, n, p, q, sum = 0, c, d, k;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n-US" sz="1000"/>
              <a:t>    Scanner in = new Scanner(System.in);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n-US" sz="1000"/>
              <a:t>    System.out.println("Enter the number of rows and columns of first matrix");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n-US" sz="1000"/>
              <a:t>    m = in.nextInt();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n-US" sz="1000"/>
              <a:t>    n = in.nextInt();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n-US" sz="1000"/>
              <a:t>    int first[][] = new int[m][n];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n-US" sz="1000"/>
              <a:t>    System.out.println("Enter elements of first matrix");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n-US" sz="1000"/>
              <a:t>    for (c = 0; c &lt; m; c++)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n-US" sz="1000"/>
              <a:t>      for (d = 0; d &lt; n; d++)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n-US" sz="1000"/>
              <a:t>        first[c][d] = in.nextInt();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n-US" sz="1000"/>
              <a:t>    System.out.println("Enter the number of rows and columns of second matrix");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n-US" sz="1000"/>
              <a:t>    p = in.nextInt();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n-US" sz="1000"/>
              <a:t>    q = in.nextInt();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n-US" sz="1000"/>
              <a:t>    if (n != p)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n-US" sz="1000"/>
              <a:t>      System.out.println("The matrices can't be multiplied with each other.");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n-US" sz="1000"/>
              <a:t>    else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n-US" sz="1000"/>
              <a:t>    {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n-US" sz="1000"/>
              <a:t>      int second[][] = new int[p][q];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n-US" sz="1000"/>
              <a:t>      int multiply[][] = new int[m][q];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n-US" sz="1000"/>
              <a:t>      System.out.println("Enter elements of second matrix");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n-US" sz="1000"/>
              <a:t>      for (c = 0; c &lt; p; c++)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n-US" sz="1000"/>
              <a:t>        for (d = 0; d &lt; q; d++)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n-US" sz="1000"/>
              <a:t>          second[c][d] = in.nextInt();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n-US" sz="1000"/>
              <a:t>      for (c = 0; c &lt; m; c++) {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n-US" sz="1000"/>
              <a:t>        for (d = 0; d &lt; q; d++) {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n-US" sz="1000"/>
              <a:t>          for (k = 0; k &lt; p; k++)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n-US" sz="1000"/>
              <a:t>            sum = sum + first[c][k]*second[k][d];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n-US" sz="1000"/>
              <a:t>          multiply[c][d] = sum;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n-US" sz="1000"/>
              <a:t>          sum = 0;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n-US" sz="1000"/>
              <a:t>        }</a:t>
            </a:r>
            <a:endParaRPr b="1" sz="1000"/>
          </a:p>
        </p:txBody>
      </p:sp>
      <p:sp>
        <p:nvSpPr>
          <p:cNvPr id="195" name="Google Shape;195;p15"/>
          <p:cNvSpPr/>
          <p:nvPr/>
        </p:nvSpPr>
        <p:spPr>
          <a:xfrm>
            <a:off x="6096000" y="1219200"/>
            <a:ext cx="2590800" cy="1219200"/>
          </a:xfrm>
          <a:prstGeom prst="rect">
            <a:avLst/>
          </a:prstGeom>
          <a:noFill/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96" name="Google Shape;196;p15"/>
          <p:cNvSpPr txBox="1"/>
          <p:nvPr/>
        </p:nvSpPr>
        <p:spPr>
          <a:xfrm>
            <a:off x="6248400" y="1295400"/>
            <a:ext cx="228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MULTIPLICATION OF TWO MATRIX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457200" y="990600"/>
            <a:ext cx="8229600" cy="3700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56053" lvl="0" marL="365760" rtl="0" algn="l">
              <a:spcBef>
                <a:spcPts val="0"/>
              </a:spcBef>
              <a:spcAft>
                <a:spcPts val="0"/>
              </a:spcAft>
              <a:buSzPct val="68000"/>
              <a:buChar char="🞂"/>
            </a:pPr>
            <a:r>
              <a:rPr lang="en-US"/>
              <a:t>an array is a collection of similar type of elements having contiguous memory location.</a:t>
            </a:r>
            <a:endParaRPr/>
          </a:p>
          <a:p>
            <a:pPr indent="-256053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/>
              <a:t>It is index-based, the first element of the array is stored at the 0th index, 2nd element is stored on 1st index and so on.</a:t>
            </a:r>
            <a:endParaRPr/>
          </a:p>
          <a:p>
            <a:pPr indent="-256053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/>
              <a:t>we can get the length of the array using the length member. </a:t>
            </a:r>
            <a:endParaRPr/>
          </a:p>
          <a:p>
            <a:pPr indent="-256053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/>
              <a:t>array is an object of a dynamically generated class. Java array inherits the Object class</a:t>
            </a:r>
            <a:endParaRPr/>
          </a:p>
          <a:p>
            <a:pPr indent="-256053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/>
              <a:t>we can also create single dimensional or multidimensional arrays in Java.</a:t>
            </a:r>
            <a:endParaRPr/>
          </a:p>
          <a:p>
            <a:pPr indent="-256053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/>
              <a:t>We can get any data located at an index position but can store only the fixed size of elements</a:t>
            </a:r>
            <a:endParaRPr/>
          </a:p>
        </p:txBody>
      </p:sp>
      <p:sp>
        <p:nvSpPr>
          <p:cNvPr id="109" name="Google Shape;109;p2"/>
          <p:cNvSpPr txBox="1"/>
          <p:nvPr>
            <p:ph type="title"/>
          </p:nvPr>
        </p:nvSpPr>
        <p:spPr>
          <a:xfrm>
            <a:off x="457200" y="762000"/>
            <a:ext cx="8229600" cy="655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b="0" lang="en-US"/>
              <a:t>Java Arrays</a:t>
            </a:r>
            <a:br>
              <a:rPr b="0" lang="en-US"/>
            </a:br>
            <a:br>
              <a:rPr lang="en-US"/>
            </a:br>
            <a:endParaRPr/>
          </a:p>
        </p:txBody>
      </p:sp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4953000"/>
            <a:ext cx="502920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Single Dimensional Array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dataType[] arr; (or)  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dataType []arr; (or)  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dataType arr[];  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b="1" lang="en-US"/>
              <a:t> Multidimensional Array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dataType[][] arrayRefVar; (or)  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dataType [][]arrayRefVar; (or)  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dataType arrayRefVar[][]; (or)  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dataType []arrayRefVar[];   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16" name="Google Shape;11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Syntax to Declare  Array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None/>
            </a:pPr>
            <a:r>
              <a:rPr lang="en-US"/>
              <a:t>  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/>
              <a:t>class</a:t>
            </a:r>
            <a:r>
              <a:rPr lang="en-US"/>
              <a:t> Testarray{  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/>
              <a:t>public</a:t>
            </a:r>
            <a:r>
              <a:rPr lang="en-US"/>
              <a:t> </a:t>
            </a:r>
            <a:r>
              <a:rPr b="1" lang="en-US"/>
              <a:t>static</a:t>
            </a:r>
            <a:r>
              <a:rPr lang="en-US"/>
              <a:t> </a:t>
            </a:r>
            <a:r>
              <a:rPr b="1" lang="en-US"/>
              <a:t>void</a:t>
            </a:r>
            <a:r>
              <a:rPr lang="en-US"/>
              <a:t> main(String args[]){  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/>
              <a:t>int</a:t>
            </a:r>
            <a:r>
              <a:rPr lang="en-US"/>
              <a:t> a[]=</a:t>
            </a:r>
            <a:r>
              <a:rPr b="1" lang="en-US"/>
              <a:t>new</a:t>
            </a:r>
            <a:r>
              <a:rPr lang="en-US"/>
              <a:t> </a:t>
            </a:r>
            <a:r>
              <a:rPr b="1" lang="en-US"/>
              <a:t>int</a:t>
            </a:r>
            <a:r>
              <a:rPr lang="en-US"/>
              <a:t>[5];//declaration and instantiation  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a[0]=10;//initialization  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a[1]=20;  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a[2]=70;  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a[3]=40;  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a[4]=50; 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 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/>
              <a:t>for</a:t>
            </a:r>
            <a:r>
              <a:rPr lang="en-US"/>
              <a:t>(</a:t>
            </a:r>
            <a:r>
              <a:rPr b="1" lang="en-US"/>
              <a:t>int</a:t>
            </a:r>
            <a:r>
              <a:rPr lang="en-US"/>
              <a:t> i=0;i&lt;a.length;i++)     //length is the property of array  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System.out.println(a[i]);  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}}  </a:t>
            </a:r>
            <a:endParaRPr/>
          </a:p>
          <a:p>
            <a:pPr indent="-228600" lvl="2" marL="859536" rtl="0" algn="l">
              <a:spcBef>
                <a:spcPts val="35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//10 20 70 40 50 </a:t>
            </a:r>
            <a:endParaRPr/>
          </a:p>
        </p:txBody>
      </p:sp>
      <p:sp>
        <p:nvSpPr>
          <p:cNvPr id="122" name="Google Shape;122;p4"/>
          <p:cNvSpPr txBox="1"/>
          <p:nvPr>
            <p:ph type="title"/>
          </p:nvPr>
        </p:nvSpPr>
        <p:spPr>
          <a:xfrm>
            <a:off x="533400" y="533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/>
              <a:t>to declare, instantiate, initialize  and traverse the array.  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b="1" lang="en-US"/>
              <a:t>class</a:t>
            </a:r>
            <a:r>
              <a:rPr lang="en-US"/>
              <a:t> Testarray1{  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b="1" lang="en-US"/>
              <a:t>public</a:t>
            </a:r>
            <a:r>
              <a:rPr lang="en-US"/>
              <a:t> </a:t>
            </a:r>
            <a:r>
              <a:rPr b="1" lang="en-US"/>
              <a:t>static</a:t>
            </a:r>
            <a:r>
              <a:rPr lang="en-US"/>
              <a:t> </a:t>
            </a:r>
            <a:r>
              <a:rPr b="1" lang="en-US"/>
              <a:t>void</a:t>
            </a:r>
            <a:r>
              <a:rPr lang="en-US"/>
              <a:t> main(String args[]){  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b="1" lang="en-US"/>
              <a:t>int</a:t>
            </a:r>
            <a:r>
              <a:rPr lang="en-US"/>
              <a:t> a[]={33,3,4,5};//declaration, instantiation and initialization  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n-US"/>
              <a:t>//printing array  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b="1" lang="en-US"/>
              <a:t>for</a:t>
            </a:r>
            <a:r>
              <a:rPr lang="en-US"/>
              <a:t>(</a:t>
            </a:r>
            <a:r>
              <a:rPr b="1" lang="en-US"/>
              <a:t>int</a:t>
            </a:r>
            <a:r>
              <a:rPr lang="en-US"/>
              <a:t> i=0;i&lt;a.length;i++)//length is the property of array  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n-US"/>
              <a:t>System.out.println(a[i]);  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n-US"/>
              <a:t>}}  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  //33 3 4 5</a:t>
            </a:r>
            <a:endParaRPr/>
          </a:p>
        </p:txBody>
      </p:sp>
      <p:sp>
        <p:nvSpPr>
          <p:cNvPr id="128" name="Google Shape;128;p5"/>
          <p:cNvSpPr txBox="1"/>
          <p:nvPr>
            <p:ph type="title"/>
          </p:nvPr>
        </p:nvSpPr>
        <p:spPr>
          <a:xfrm>
            <a:off x="2286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b="0" lang="en-US"/>
              <a:t>declaration, instantiation and initialization of  array in a single line  </a:t>
            </a:r>
            <a:br>
              <a:rPr b="0" lang="en-US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56053" lvl="0" marL="365760" rtl="0" algn="l">
              <a:spcBef>
                <a:spcPts val="0"/>
              </a:spcBef>
              <a:spcAft>
                <a:spcPts val="0"/>
              </a:spcAft>
              <a:buSzPct val="68000"/>
              <a:buChar char="🞂"/>
            </a:pPr>
            <a:r>
              <a:rPr lang="en-US"/>
              <a:t>prints the array elements one by one. It holds an array element in a variable, then executes the body of the loop.</a:t>
            </a:r>
            <a:endParaRPr/>
          </a:p>
          <a:p>
            <a:pPr indent="-228631" lvl="1" marL="621792" rtl="0" algn="l">
              <a:spcBef>
                <a:spcPts val="324"/>
              </a:spcBef>
              <a:spcAft>
                <a:spcPts val="0"/>
              </a:spcAft>
              <a:buSzPct val="100000"/>
              <a:buChar char="◦"/>
            </a:pPr>
            <a:r>
              <a:rPr b="1" lang="en-US"/>
              <a:t>for</a:t>
            </a:r>
            <a:r>
              <a:rPr lang="en-US"/>
              <a:t>(data_type variable:array) {  </a:t>
            </a:r>
            <a:endParaRPr/>
          </a:p>
          <a:p>
            <a:pPr indent="-228631" lvl="3" marL="1143000" rtl="0" algn="l">
              <a:spcBef>
                <a:spcPts val="35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//body of the loop 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ct val="100000"/>
              <a:buNone/>
            </a:pPr>
            <a:r>
              <a:rPr lang="en-US"/>
              <a:t>						}  </a:t>
            </a:r>
            <a:endParaRPr/>
          </a:p>
          <a:p>
            <a:pPr indent="-256053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/>
              <a:t>//Java Program to print the array elements using for-each loop  </a:t>
            </a:r>
            <a:endParaRPr/>
          </a:p>
          <a:p>
            <a:pPr indent="-165699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/>
              <a:t>class</a:t>
            </a:r>
            <a:r>
              <a:rPr lang="en-US"/>
              <a:t> Testarray1{  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/>
              <a:t>public</a:t>
            </a:r>
            <a:r>
              <a:rPr lang="en-US"/>
              <a:t> </a:t>
            </a:r>
            <a:r>
              <a:rPr b="1" lang="en-US"/>
              <a:t>static</a:t>
            </a:r>
            <a:r>
              <a:rPr lang="en-US"/>
              <a:t> </a:t>
            </a:r>
            <a:r>
              <a:rPr b="1" lang="en-US"/>
              <a:t>void</a:t>
            </a:r>
            <a:r>
              <a:rPr lang="en-US"/>
              <a:t> main(String args[]){  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/>
              <a:t>int</a:t>
            </a:r>
            <a:r>
              <a:rPr lang="en-US"/>
              <a:t> arr[]={33,3,4,5};  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//printing array using for-each loop  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/>
              <a:t>for</a:t>
            </a:r>
            <a:r>
              <a:rPr lang="en-US"/>
              <a:t>(</a:t>
            </a:r>
            <a:r>
              <a:rPr b="1" lang="en-US"/>
              <a:t>int</a:t>
            </a:r>
            <a:r>
              <a:rPr lang="en-US"/>
              <a:t> i:arr)  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System.out.println(i);  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}}    		//33 3 4 5</a:t>
            </a:r>
            <a:endParaRPr/>
          </a:p>
          <a:p>
            <a:pPr indent="-165699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</p:txBody>
      </p:sp>
      <p:sp>
        <p:nvSpPr>
          <p:cNvPr id="134" name="Google Shape;1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b="0" lang="en-US"/>
              <a:t>For-each Loop for Java Array</a:t>
            </a:r>
            <a:br>
              <a:rPr b="0" lang="en-US"/>
            </a:b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228600" y="3505200"/>
            <a:ext cx="5638800" cy="2667000"/>
          </a:xfrm>
          <a:prstGeom prst="rect">
            <a:avLst/>
          </a:prstGeom>
          <a:noFill/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None/>
            </a:pPr>
            <a:r>
              <a:rPr b="1" lang="en-US"/>
              <a:t>class</a:t>
            </a:r>
            <a:r>
              <a:rPr lang="en-US"/>
              <a:t> Testarray2{  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 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/>
              <a:t>static</a:t>
            </a:r>
            <a:r>
              <a:rPr lang="en-US"/>
              <a:t> </a:t>
            </a:r>
            <a:r>
              <a:rPr b="1" lang="en-US"/>
              <a:t>void</a:t>
            </a:r>
            <a:r>
              <a:rPr lang="en-US"/>
              <a:t> min(</a:t>
            </a:r>
            <a:r>
              <a:rPr b="1" lang="en-US"/>
              <a:t>int</a:t>
            </a:r>
            <a:r>
              <a:rPr lang="en-US"/>
              <a:t> arr[]){  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/>
              <a:t>int</a:t>
            </a:r>
            <a:r>
              <a:rPr lang="en-US"/>
              <a:t> min=arr[0];  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/>
              <a:t>for</a:t>
            </a:r>
            <a:r>
              <a:rPr lang="en-US"/>
              <a:t>(</a:t>
            </a:r>
            <a:r>
              <a:rPr b="1" lang="en-US"/>
              <a:t>int</a:t>
            </a:r>
            <a:r>
              <a:rPr lang="en-US"/>
              <a:t> i=1;i&lt;arr.length;i++)  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 </a:t>
            </a:r>
            <a:r>
              <a:rPr b="1" lang="en-US"/>
              <a:t>if</a:t>
            </a:r>
            <a:r>
              <a:rPr lang="en-US"/>
              <a:t>(min&gt;arr[i])  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  min=arr[i];  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  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System.out.println(min);  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}  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  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/>
              <a:t>public</a:t>
            </a:r>
            <a:r>
              <a:rPr lang="en-US"/>
              <a:t> </a:t>
            </a:r>
            <a:r>
              <a:rPr b="1" lang="en-US"/>
              <a:t>static</a:t>
            </a:r>
            <a:r>
              <a:rPr lang="en-US"/>
              <a:t> </a:t>
            </a:r>
            <a:r>
              <a:rPr b="1" lang="en-US"/>
              <a:t>void</a:t>
            </a:r>
            <a:r>
              <a:rPr lang="en-US"/>
              <a:t> main(String args[]){  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/>
              <a:t>int</a:t>
            </a:r>
            <a:r>
              <a:rPr lang="en-US"/>
              <a:t> a[]={33,3,4,5};		//declaring and initializing an array  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min(a);			//passing array to method  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}}  </a:t>
            </a:r>
            <a:endParaRPr/>
          </a:p>
          <a:p>
            <a:pPr indent="-228600" lvl="3" marL="1143000" rtl="0" algn="l">
              <a:spcBef>
                <a:spcPts val="35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//3</a:t>
            </a:r>
            <a:endParaRPr/>
          </a:p>
        </p:txBody>
      </p:sp>
      <p:sp>
        <p:nvSpPr>
          <p:cNvPr id="141" name="Google Shape;1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b="0" lang="en-US"/>
              <a:t>Passing Array to a Method in Java</a:t>
            </a:r>
            <a:br>
              <a:rPr b="0" lang="en-US"/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360"/>
              <a:buChar char="🞂"/>
            </a:pPr>
            <a:r>
              <a:rPr lang="en-US" sz="2000"/>
              <a:t>JVM throws an ArrayIndexOutOfBoundsException if length of the array in negative, equal to the array size or greater than the array size while traversing the array.</a:t>
            </a:r>
            <a:endParaRPr/>
          </a:p>
        </p:txBody>
      </p:sp>
      <p:sp>
        <p:nvSpPr>
          <p:cNvPr id="147" name="Google Shape;147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b="0" lang="en-US"/>
              <a:t>ArrayIndexOutOfBoundsException</a:t>
            </a:r>
            <a:br>
              <a:rPr b="0" lang="en-US"/>
            </a:br>
            <a:endParaRPr/>
          </a:p>
        </p:txBody>
      </p:sp>
      <p:sp>
        <p:nvSpPr>
          <p:cNvPr id="148" name="Google Shape;148;p8"/>
          <p:cNvSpPr/>
          <p:nvPr/>
        </p:nvSpPr>
        <p:spPr>
          <a:xfrm>
            <a:off x="533400" y="2667000"/>
            <a:ext cx="5334000" cy="2743200"/>
          </a:xfrm>
          <a:prstGeom prst="rect">
            <a:avLst/>
          </a:prstGeom>
          <a:noFill/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49" name="Google Shape;149;p8"/>
          <p:cNvSpPr/>
          <p:nvPr/>
        </p:nvSpPr>
        <p:spPr>
          <a:xfrm>
            <a:off x="914400" y="2819400"/>
            <a:ext cx="45720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public</a:t>
            </a: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 </a:t>
            </a:r>
            <a:r>
              <a:rPr b="1"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class</a:t>
            </a: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 TestArrayException{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public</a:t>
            </a: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 </a:t>
            </a:r>
            <a:r>
              <a:rPr b="1"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static</a:t>
            </a: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 </a:t>
            </a:r>
            <a:r>
              <a:rPr b="1"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void</a:t>
            </a: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 main(String args[]){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int</a:t>
            </a: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 arr[]={50,60,70,80};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for</a:t>
            </a: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(</a:t>
            </a:r>
            <a:r>
              <a:rPr b="1"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int</a:t>
            </a: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 i=0;i&lt;=arr.length;i++){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System.out.println(arr[i]);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}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}}  </a:t>
            </a:r>
            <a:endParaRPr/>
          </a:p>
        </p:txBody>
      </p:sp>
      <p:pic>
        <p:nvPicPr>
          <p:cNvPr id="150" name="Google Shape;15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0" y="4572000"/>
            <a:ext cx="49530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/>
          <p:nvPr>
            <p:ph idx="1" type="body"/>
          </p:nvPr>
        </p:nvSpPr>
        <p:spPr>
          <a:xfrm>
            <a:off x="457200" y="1481328"/>
            <a:ext cx="8382000" cy="4843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ct val="68000"/>
              <a:buNone/>
            </a:pPr>
            <a:r>
              <a:rPr lang="en-US"/>
              <a:t>//Java Program to illustrate the use of multidimensional array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/>
              <a:t>class</a:t>
            </a:r>
            <a:r>
              <a:rPr lang="en-US"/>
              <a:t> Testarray3{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/>
              <a:t>public</a:t>
            </a:r>
            <a:r>
              <a:rPr lang="en-US"/>
              <a:t> </a:t>
            </a:r>
            <a:r>
              <a:rPr b="1" lang="en-US"/>
              <a:t>static</a:t>
            </a:r>
            <a:r>
              <a:rPr lang="en-US"/>
              <a:t> </a:t>
            </a:r>
            <a:r>
              <a:rPr b="1" lang="en-US"/>
              <a:t>void</a:t>
            </a:r>
            <a:r>
              <a:rPr lang="en-US"/>
              <a:t> main(String args[]){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/>
              <a:t>int</a:t>
            </a:r>
            <a:r>
              <a:rPr lang="en-US"/>
              <a:t> arr[][]={{1,2,3},{2,4,5},{4,4,5}};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//printing 2D array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/>
              <a:t>for</a:t>
            </a:r>
            <a:r>
              <a:rPr lang="en-US"/>
              <a:t>(</a:t>
            </a:r>
            <a:r>
              <a:rPr b="1" lang="en-US"/>
              <a:t>int</a:t>
            </a:r>
            <a:r>
              <a:rPr lang="en-US"/>
              <a:t> i=0;i&lt;3;i++){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 </a:t>
            </a:r>
            <a:r>
              <a:rPr b="1" lang="en-US"/>
              <a:t>for</a:t>
            </a:r>
            <a:r>
              <a:rPr lang="en-US"/>
              <a:t>(</a:t>
            </a:r>
            <a:r>
              <a:rPr b="1" lang="en-US"/>
              <a:t>int</a:t>
            </a:r>
            <a:r>
              <a:rPr lang="en-US"/>
              <a:t> j=0;j&lt;3;j++){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   System.out.print(arr[i][j]+" ");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 }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 System.out.println();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}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}}  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 baseline="-25000"/>
          </a:p>
        </p:txBody>
      </p:sp>
      <p:sp>
        <p:nvSpPr>
          <p:cNvPr id="156" name="Google Shape;156;p9"/>
          <p:cNvSpPr txBox="1"/>
          <p:nvPr>
            <p:ph type="title"/>
          </p:nvPr>
        </p:nvSpPr>
        <p:spPr>
          <a:xfrm>
            <a:off x="450166" y="4153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/>
              <a:t>Example of Multidimensional Java Array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B3BD02B5E5A84C8418D1FED1A53FD1" ma:contentTypeVersion="13" ma:contentTypeDescription="Create a new document." ma:contentTypeScope="" ma:versionID="802524861faa279f2fe8026a6434af29">
  <xsd:schema xmlns:xsd="http://www.w3.org/2001/XMLSchema" xmlns:xs="http://www.w3.org/2001/XMLSchema" xmlns:p="http://schemas.microsoft.com/office/2006/metadata/properties" xmlns:ns2="a24058b9-8d5c-48c5-967b-1ae8701392b0" xmlns:ns3="3e9a99de-f688-4b11-a323-074afc5c7bcc" targetNamespace="http://schemas.microsoft.com/office/2006/metadata/properties" ma:root="true" ma:fieldsID="b120073872aa0b5e949950b55e6ebb50" ns2:_="" ns3:_="">
    <xsd:import namespace="a24058b9-8d5c-48c5-967b-1ae8701392b0"/>
    <xsd:import namespace="3e9a99de-f688-4b11-a323-074afc5c7b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dat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4058b9-8d5c-48c5-967b-1ae8701392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234f470-e8b5-4e69-ba45-ff9d62a3c2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date" ma:index="18" nillable="true" ma:displayName="date" ma:format="DateOnly" ma:internalName="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9a99de-f688-4b11-a323-074afc5c7bc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306a5e6-9119-4807-b5ac-0d54bb7b0351}" ma:internalName="TaxCatchAll" ma:showField="CatchAllData" ma:web="3e9a99de-f688-4b11-a323-074afc5c7b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C0AE6C-7067-43EA-BCD4-8F28FDE5978E}"/>
</file>

<file path=customXml/itemProps2.xml><?xml version="1.0" encoding="utf-8"?>
<ds:datastoreItem xmlns:ds="http://schemas.openxmlformats.org/officeDocument/2006/customXml" ds:itemID="{E06D79B5-1461-4ABC-AC5D-906E3E428D02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2020-01-11T00:32:01Z</dcterms:created>
  <dc:creator>cdac</dc:creator>
</cp:coreProperties>
</file>