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0" r:id="rId27"/>
    <p:sldId id="291" r:id="rId28"/>
    <p:sldId id="292" r:id="rId29"/>
    <p:sldId id="281" r:id="rId30"/>
    <p:sldId id="282" r:id="rId31"/>
    <p:sldId id="283" r:id="rId32"/>
    <p:sldId id="284" r:id="rId33"/>
    <p:sldId id="285" r:id="rId34"/>
    <p:sldId id="286" r:id="rId35"/>
    <p:sldId id="287" r:id="rId36"/>
    <p:sldId id="288" r:id="rId37"/>
    <p:sldId id="289" r:id="rId38"/>
  </p:sldIdLst>
  <p:sldSz cx="10058400" cy="7772400"/>
  <p:notesSz cx="10058400" cy="7772400"/>
  <p:embeddedFontLst>
    <p:embeddedFont>
      <p:font typeface="Constantia" pitchFamily="18" charset="0"/>
      <p:regular r:id="rId40"/>
      <p:bold r:id="rId41"/>
      <p:italic r:id="rId42"/>
      <p:boldItalic r:id="rId43"/>
    </p:embeddedFont>
    <p:embeddedFont>
      <p:font typeface="Verdana" pitchFamily="34" charset="0"/>
      <p:regular r:id="rId44"/>
      <p:bold r:id="rId45"/>
      <p:italic r:id="rId46"/>
      <p:boldItalic r:id="rId47"/>
    </p:embeddedFont>
    <p:embeddedFont>
      <p:font typeface="Calibri"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777EF5E-B3E0-459D-9A62-82206BBA5F84}">
  <a:tblStyle styleId="{B777EF5E-B3E0-459D-9A62-82206BBA5F84}" styleName="Table_0">
    <a:wholeTbl>
      <a:tcTxStyle b="off" i="off">
        <a:font>
          <a:latin typeface="Constantia"/>
          <a:ea typeface="Constantia"/>
          <a:cs typeface="Constant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20"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350919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0" name="Google Shape;180;p10: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1" name="Google Shape;201;p11: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0" name="Google Shape;210;p1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4" name="Google Shape;224;p1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1" name="Google Shape;231;p1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8" name="Google Shape;238;p1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6" name="Google Shape;246;p16: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3" name="Google Shape;253;p17: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93" name="Google Shape;293;p18: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00" name="Google Shape;300;p19: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0: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1: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25" name="Google Shape;325;p2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6: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0: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6" name="Google Shape;126;p7: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2147483600" y="-21474836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9" name="Google Shape;139;p8: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502920" y="797966"/>
            <a:ext cx="9136380" cy="129540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5600"/>
              <a:buFont typeface="Calibri"/>
              <a:buNone/>
              <a:defRPr sz="5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542032" y="154432"/>
            <a:ext cx="4974336" cy="9052560"/>
          </a:xfrm>
          <a:prstGeom prst="rect">
            <a:avLst/>
          </a:prstGeom>
          <a:noFill/>
          <a:ln>
            <a:noFill/>
          </a:ln>
        </p:spPr>
        <p:txBody>
          <a:bodyPr spcFirstLastPara="1" wrap="square" lIns="101875" tIns="50925" rIns="101875" bIns="50925"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470577" y="2858084"/>
            <a:ext cx="5906665" cy="226314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0478" y="678765"/>
            <a:ext cx="5906665" cy="6621780"/>
          </a:xfrm>
          <a:prstGeom prst="rect">
            <a:avLst/>
          </a:prstGeom>
          <a:noFill/>
          <a:ln>
            <a:noFill/>
          </a:ln>
        </p:spPr>
        <p:txBody>
          <a:bodyPr spcFirstLastPara="1" wrap="square" lIns="101875" tIns="50925" rIns="101875" bIns="50925"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8193" y="2819400"/>
            <a:ext cx="2057400" cy="2133600"/>
          </a:xfrm>
          <a:custGeom>
            <a:avLst/>
            <a:gdLst/>
            <a:ahLst/>
            <a:cxnLst/>
            <a:rect l="l" t="t" r="r" b="b"/>
            <a:pathLst>
              <a:path w="2057400" h="2133600">
                <a:moveTo>
                  <a:pt x="799053" y="2106970"/>
                </a:moveTo>
                <a:lnTo>
                  <a:pt x="799053" y="26629"/>
                </a:lnTo>
                <a:lnTo>
                  <a:pt x="755124" y="38064"/>
                </a:lnTo>
                <a:lnTo>
                  <a:pt x="711967" y="51427"/>
                </a:lnTo>
                <a:lnTo>
                  <a:pt x="669628" y="66671"/>
                </a:lnTo>
                <a:lnTo>
                  <a:pt x="628152" y="83748"/>
                </a:lnTo>
                <a:lnTo>
                  <a:pt x="587585" y="102612"/>
                </a:lnTo>
                <a:lnTo>
                  <a:pt x="547971" y="123216"/>
                </a:lnTo>
                <a:lnTo>
                  <a:pt x="509356" y="145513"/>
                </a:lnTo>
                <a:lnTo>
                  <a:pt x="471785" y="169457"/>
                </a:lnTo>
                <a:lnTo>
                  <a:pt x="435304" y="195000"/>
                </a:lnTo>
                <a:lnTo>
                  <a:pt x="399958" y="222095"/>
                </a:lnTo>
                <a:lnTo>
                  <a:pt x="365792" y="250696"/>
                </a:lnTo>
                <a:lnTo>
                  <a:pt x="332851" y="280757"/>
                </a:lnTo>
                <a:lnTo>
                  <a:pt x="301181" y="312229"/>
                </a:lnTo>
                <a:lnTo>
                  <a:pt x="270826" y="345067"/>
                </a:lnTo>
                <a:lnTo>
                  <a:pt x="241833" y="379223"/>
                </a:lnTo>
                <a:lnTo>
                  <a:pt x="214246" y="414650"/>
                </a:lnTo>
                <a:lnTo>
                  <a:pt x="188111" y="451302"/>
                </a:lnTo>
                <a:lnTo>
                  <a:pt x="163473" y="489133"/>
                </a:lnTo>
                <a:lnTo>
                  <a:pt x="140377" y="528094"/>
                </a:lnTo>
                <a:lnTo>
                  <a:pt x="118869" y="568139"/>
                </a:lnTo>
                <a:lnTo>
                  <a:pt x="98993" y="609222"/>
                </a:lnTo>
                <a:lnTo>
                  <a:pt x="80795" y="651295"/>
                </a:lnTo>
                <a:lnTo>
                  <a:pt x="64321" y="694312"/>
                </a:lnTo>
                <a:lnTo>
                  <a:pt x="49615" y="738226"/>
                </a:lnTo>
                <a:lnTo>
                  <a:pt x="36724" y="782990"/>
                </a:lnTo>
                <a:lnTo>
                  <a:pt x="25691" y="828557"/>
                </a:lnTo>
                <a:lnTo>
                  <a:pt x="16563" y="874880"/>
                </a:lnTo>
                <a:lnTo>
                  <a:pt x="9384" y="921913"/>
                </a:lnTo>
                <a:lnTo>
                  <a:pt x="4201" y="969608"/>
                </a:lnTo>
                <a:lnTo>
                  <a:pt x="1057" y="1017919"/>
                </a:lnTo>
                <a:lnTo>
                  <a:pt x="0" y="1066799"/>
                </a:lnTo>
                <a:lnTo>
                  <a:pt x="1057" y="1115680"/>
                </a:lnTo>
                <a:lnTo>
                  <a:pt x="4201" y="1163991"/>
                </a:lnTo>
                <a:lnTo>
                  <a:pt x="9384" y="1211686"/>
                </a:lnTo>
                <a:lnTo>
                  <a:pt x="16563" y="1258719"/>
                </a:lnTo>
                <a:lnTo>
                  <a:pt x="25691" y="1305042"/>
                </a:lnTo>
                <a:lnTo>
                  <a:pt x="36724" y="1350609"/>
                </a:lnTo>
                <a:lnTo>
                  <a:pt x="49615" y="1395373"/>
                </a:lnTo>
                <a:lnTo>
                  <a:pt x="64321" y="1439287"/>
                </a:lnTo>
                <a:lnTo>
                  <a:pt x="80795" y="1482304"/>
                </a:lnTo>
                <a:lnTo>
                  <a:pt x="98993" y="1524377"/>
                </a:lnTo>
                <a:lnTo>
                  <a:pt x="118869" y="1565460"/>
                </a:lnTo>
                <a:lnTo>
                  <a:pt x="140377" y="1605505"/>
                </a:lnTo>
                <a:lnTo>
                  <a:pt x="163473" y="1644466"/>
                </a:lnTo>
                <a:lnTo>
                  <a:pt x="188111" y="1682297"/>
                </a:lnTo>
                <a:lnTo>
                  <a:pt x="214246" y="1718949"/>
                </a:lnTo>
                <a:lnTo>
                  <a:pt x="241833" y="1754376"/>
                </a:lnTo>
                <a:lnTo>
                  <a:pt x="270826" y="1788532"/>
                </a:lnTo>
                <a:lnTo>
                  <a:pt x="301181" y="1821370"/>
                </a:lnTo>
                <a:lnTo>
                  <a:pt x="332851" y="1852842"/>
                </a:lnTo>
                <a:lnTo>
                  <a:pt x="365792" y="1882903"/>
                </a:lnTo>
                <a:lnTo>
                  <a:pt x="399958" y="1911504"/>
                </a:lnTo>
                <a:lnTo>
                  <a:pt x="435304" y="1938599"/>
                </a:lnTo>
                <a:lnTo>
                  <a:pt x="471785" y="1964142"/>
                </a:lnTo>
                <a:lnTo>
                  <a:pt x="509356" y="1988086"/>
                </a:lnTo>
                <a:lnTo>
                  <a:pt x="547971" y="2010383"/>
                </a:lnTo>
                <a:lnTo>
                  <a:pt x="587585" y="2030987"/>
                </a:lnTo>
                <a:lnTo>
                  <a:pt x="628152" y="2049851"/>
                </a:lnTo>
                <a:lnTo>
                  <a:pt x="669628" y="2066928"/>
                </a:lnTo>
                <a:lnTo>
                  <a:pt x="711967" y="2082172"/>
                </a:lnTo>
                <a:lnTo>
                  <a:pt x="755124" y="2095535"/>
                </a:lnTo>
                <a:lnTo>
                  <a:pt x="799053" y="2106970"/>
                </a:lnTo>
                <a:close/>
              </a:path>
              <a:path w="2057400" h="2133600">
                <a:moveTo>
                  <a:pt x="1213699" y="2116432"/>
                </a:moveTo>
                <a:lnTo>
                  <a:pt x="1213699" y="17167"/>
                </a:lnTo>
                <a:lnTo>
                  <a:pt x="1168361" y="9726"/>
                </a:lnTo>
                <a:lnTo>
                  <a:pt x="1122385" y="4354"/>
                </a:lnTo>
                <a:lnTo>
                  <a:pt x="1075819" y="1096"/>
                </a:lnTo>
                <a:lnTo>
                  <a:pt x="1028706" y="0"/>
                </a:lnTo>
                <a:lnTo>
                  <a:pt x="981592" y="1096"/>
                </a:lnTo>
                <a:lnTo>
                  <a:pt x="981592" y="2132503"/>
                </a:lnTo>
                <a:lnTo>
                  <a:pt x="1028706" y="2133599"/>
                </a:lnTo>
                <a:lnTo>
                  <a:pt x="1075819" y="2132503"/>
                </a:lnTo>
                <a:lnTo>
                  <a:pt x="1122385" y="2129245"/>
                </a:lnTo>
                <a:lnTo>
                  <a:pt x="1168361" y="2123872"/>
                </a:lnTo>
                <a:lnTo>
                  <a:pt x="1213699" y="2116432"/>
                </a:lnTo>
                <a:close/>
              </a:path>
              <a:path w="2057400" h="2133600">
                <a:moveTo>
                  <a:pt x="1302285" y="2095535"/>
                </a:moveTo>
                <a:lnTo>
                  <a:pt x="1302285" y="38064"/>
                </a:lnTo>
                <a:lnTo>
                  <a:pt x="1258356" y="26629"/>
                </a:lnTo>
                <a:lnTo>
                  <a:pt x="1258356" y="2106970"/>
                </a:lnTo>
                <a:lnTo>
                  <a:pt x="1302285" y="2095535"/>
                </a:lnTo>
                <a:close/>
              </a:path>
              <a:path w="2057400" h="2133600">
                <a:moveTo>
                  <a:pt x="2057406" y="1066799"/>
                </a:moveTo>
                <a:lnTo>
                  <a:pt x="2056348" y="1017919"/>
                </a:lnTo>
                <a:lnTo>
                  <a:pt x="2053204" y="969608"/>
                </a:lnTo>
                <a:lnTo>
                  <a:pt x="2048021" y="921913"/>
                </a:lnTo>
                <a:lnTo>
                  <a:pt x="2040842" y="874880"/>
                </a:lnTo>
                <a:lnTo>
                  <a:pt x="2031714" y="828557"/>
                </a:lnTo>
                <a:lnTo>
                  <a:pt x="2020681" y="782990"/>
                </a:lnTo>
                <a:lnTo>
                  <a:pt x="2007790" y="738226"/>
                </a:lnTo>
                <a:lnTo>
                  <a:pt x="1993084" y="694312"/>
                </a:lnTo>
                <a:lnTo>
                  <a:pt x="1976610" y="651295"/>
                </a:lnTo>
                <a:lnTo>
                  <a:pt x="1958412" y="609222"/>
                </a:lnTo>
                <a:lnTo>
                  <a:pt x="1938537" y="568139"/>
                </a:lnTo>
                <a:lnTo>
                  <a:pt x="1917028" y="528094"/>
                </a:lnTo>
                <a:lnTo>
                  <a:pt x="1893932" y="489133"/>
                </a:lnTo>
                <a:lnTo>
                  <a:pt x="1869294" y="451302"/>
                </a:lnTo>
                <a:lnTo>
                  <a:pt x="1843159" y="414650"/>
                </a:lnTo>
                <a:lnTo>
                  <a:pt x="1815572" y="379223"/>
                </a:lnTo>
                <a:lnTo>
                  <a:pt x="1786579" y="345067"/>
                </a:lnTo>
                <a:lnTo>
                  <a:pt x="1756225" y="312229"/>
                </a:lnTo>
                <a:lnTo>
                  <a:pt x="1724555" y="280757"/>
                </a:lnTo>
                <a:lnTo>
                  <a:pt x="1691614" y="250696"/>
                </a:lnTo>
                <a:lnTo>
                  <a:pt x="1657448" y="222095"/>
                </a:lnTo>
                <a:lnTo>
                  <a:pt x="1622102" y="195000"/>
                </a:lnTo>
                <a:lnTo>
                  <a:pt x="1585621" y="169457"/>
                </a:lnTo>
                <a:lnTo>
                  <a:pt x="1548051" y="145513"/>
                </a:lnTo>
                <a:lnTo>
                  <a:pt x="1509436" y="123216"/>
                </a:lnTo>
                <a:lnTo>
                  <a:pt x="1469823" y="102612"/>
                </a:lnTo>
                <a:lnTo>
                  <a:pt x="1429256" y="83748"/>
                </a:lnTo>
                <a:lnTo>
                  <a:pt x="1387780" y="66671"/>
                </a:lnTo>
                <a:lnTo>
                  <a:pt x="1345441" y="51427"/>
                </a:lnTo>
                <a:lnTo>
                  <a:pt x="1345441" y="2082172"/>
                </a:lnTo>
                <a:lnTo>
                  <a:pt x="1387780" y="2066928"/>
                </a:lnTo>
                <a:lnTo>
                  <a:pt x="1429256" y="2049851"/>
                </a:lnTo>
                <a:lnTo>
                  <a:pt x="1469823" y="2030987"/>
                </a:lnTo>
                <a:lnTo>
                  <a:pt x="1509436" y="2010383"/>
                </a:lnTo>
                <a:lnTo>
                  <a:pt x="1548051" y="1988086"/>
                </a:lnTo>
                <a:lnTo>
                  <a:pt x="1585621" y="1964142"/>
                </a:lnTo>
                <a:lnTo>
                  <a:pt x="1622102" y="1938599"/>
                </a:lnTo>
                <a:lnTo>
                  <a:pt x="1657448" y="1911504"/>
                </a:lnTo>
                <a:lnTo>
                  <a:pt x="1691614" y="1882903"/>
                </a:lnTo>
                <a:lnTo>
                  <a:pt x="1724555" y="1852842"/>
                </a:lnTo>
                <a:lnTo>
                  <a:pt x="1756225" y="1821370"/>
                </a:lnTo>
                <a:lnTo>
                  <a:pt x="1786579" y="1788532"/>
                </a:lnTo>
                <a:lnTo>
                  <a:pt x="1815572" y="1754376"/>
                </a:lnTo>
                <a:lnTo>
                  <a:pt x="1843159" y="1718949"/>
                </a:lnTo>
                <a:lnTo>
                  <a:pt x="1869294" y="1682297"/>
                </a:lnTo>
                <a:lnTo>
                  <a:pt x="1893932" y="1644466"/>
                </a:lnTo>
                <a:lnTo>
                  <a:pt x="1917028" y="1605505"/>
                </a:lnTo>
                <a:lnTo>
                  <a:pt x="1938537" y="1565460"/>
                </a:lnTo>
                <a:lnTo>
                  <a:pt x="1958412" y="1524377"/>
                </a:lnTo>
                <a:lnTo>
                  <a:pt x="1976610" y="1482304"/>
                </a:lnTo>
                <a:lnTo>
                  <a:pt x="1993084" y="1439287"/>
                </a:lnTo>
                <a:lnTo>
                  <a:pt x="2007790" y="1395373"/>
                </a:lnTo>
                <a:lnTo>
                  <a:pt x="2020681" y="1350609"/>
                </a:lnTo>
                <a:lnTo>
                  <a:pt x="2031714" y="1305042"/>
                </a:lnTo>
                <a:lnTo>
                  <a:pt x="2040842" y="1258719"/>
                </a:lnTo>
                <a:lnTo>
                  <a:pt x="2048021" y="1211686"/>
                </a:lnTo>
                <a:lnTo>
                  <a:pt x="2053204" y="1163991"/>
                </a:lnTo>
                <a:lnTo>
                  <a:pt x="2056348" y="1115680"/>
                </a:lnTo>
                <a:lnTo>
                  <a:pt x="2057406" y="1066799"/>
                </a:lnTo>
                <a:close/>
              </a:path>
            </a:pathLst>
          </a:custGeom>
          <a:solidFill>
            <a:srgbClr val="FFCC98"/>
          </a:solidFill>
        </p:spPr>
        <p:txBody>
          <a:bodyPr wrap="square" lIns="0" tIns="0" rIns="0" bIns="0" rtlCol="0"/>
          <a:lstStyle/>
          <a:p>
            <a:endParaRPr/>
          </a:p>
        </p:txBody>
      </p:sp>
      <p:sp>
        <p:nvSpPr>
          <p:cNvPr id="17" name="bk object 17"/>
          <p:cNvSpPr/>
          <p:nvPr/>
        </p:nvSpPr>
        <p:spPr>
          <a:xfrm>
            <a:off x="838193" y="2819400"/>
            <a:ext cx="2057400" cy="2133600"/>
          </a:xfrm>
          <a:custGeom>
            <a:avLst/>
            <a:gdLst/>
            <a:ahLst/>
            <a:cxnLst/>
            <a:rect l="l" t="t" r="r" b="b"/>
            <a:pathLst>
              <a:path w="2057400" h="2133600">
                <a:moveTo>
                  <a:pt x="1028706" y="0"/>
                </a:moveTo>
                <a:lnTo>
                  <a:pt x="981592" y="1096"/>
                </a:lnTo>
                <a:lnTo>
                  <a:pt x="935025" y="4354"/>
                </a:lnTo>
                <a:lnTo>
                  <a:pt x="889049" y="9726"/>
                </a:lnTo>
                <a:lnTo>
                  <a:pt x="843710" y="17167"/>
                </a:lnTo>
                <a:lnTo>
                  <a:pt x="799053" y="26629"/>
                </a:lnTo>
                <a:lnTo>
                  <a:pt x="755124" y="38064"/>
                </a:lnTo>
                <a:lnTo>
                  <a:pt x="711967" y="51427"/>
                </a:lnTo>
                <a:lnTo>
                  <a:pt x="669628" y="66671"/>
                </a:lnTo>
                <a:lnTo>
                  <a:pt x="628152" y="83748"/>
                </a:lnTo>
                <a:lnTo>
                  <a:pt x="587585" y="102612"/>
                </a:lnTo>
                <a:lnTo>
                  <a:pt x="547971" y="123216"/>
                </a:lnTo>
                <a:lnTo>
                  <a:pt x="509356" y="145513"/>
                </a:lnTo>
                <a:lnTo>
                  <a:pt x="471785" y="169457"/>
                </a:lnTo>
                <a:lnTo>
                  <a:pt x="435304" y="195000"/>
                </a:lnTo>
                <a:lnTo>
                  <a:pt x="399958" y="222095"/>
                </a:lnTo>
                <a:lnTo>
                  <a:pt x="365792" y="250696"/>
                </a:lnTo>
                <a:lnTo>
                  <a:pt x="332851" y="280757"/>
                </a:lnTo>
                <a:lnTo>
                  <a:pt x="301181" y="312229"/>
                </a:lnTo>
                <a:lnTo>
                  <a:pt x="270826" y="345067"/>
                </a:lnTo>
                <a:lnTo>
                  <a:pt x="241833" y="379223"/>
                </a:lnTo>
                <a:lnTo>
                  <a:pt x="214246" y="414650"/>
                </a:lnTo>
                <a:lnTo>
                  <a:pt x="188111" y="451302"/>
                </a:lnTo>
                <a:lnTo>
                  <a:pt x="163473" y="489133"/>
                </a:lnTo>
                <a:lnTo>
                  <a:pt x="140377" y="528094"/>
                </a:lnTo>
                <a:lnTo>
                  <a:pt x="118869" y="568139"/>
                </a:lnTo>
                <a:lnTo>
                  <a:pt x="98993" y="609222"/>
                </a:lnTo>
                <a:lnTo>
                  <a:pt x="80795" y="651295"/>
                </a:lnTo>
                <a:lnTo>
                  <a:pt x="64321" y="694312"/>
                </a:lnTo>
                <a:lnTo>
                  <a:pt x="49615" y="738226"/>
                </a:lnTo>
                <a:lnTo>
                  <a:pt x="36724" y="782990"/>
                </a:lnTo>
                <a:lnTo>
                  <a:pt x="25691" y="828557"/>
                </a:lnTo>
                <a:lnTo>
                  <a:pt x="16563" y="874880"/>
                </a:lnTo>
                <a:lnTo>
                  <a:pt x="9384" y="921913"/>
                </a:lnTo>
                <a:lnTo>
                  <a:pt x="4201" y="969608"/>
                </a:lnTo>
                <a:lnTo>
                  <a:pt x="1057" y="1017919"/>
                </a:lnTo>
                <a:lnTo>
                  <a:pt x="0" y="1066799"/>
                </a:lnTo>
                <a:lnTo>
                  <a:pt x="1057" y="1115680"/>
                </a:lnTo>
                <a:lnTo>
                  <a:pt x="4201" y="1163991"/>
                </a:lnTo>
                <a:lnTo>
                  <a:pt x="9384" y="1211686"/>
                </a:lnTo>
                <a:lnTo>
                  <a:pt x="16563" y="1258719"/>
                </a:lnTo>
                <a:lnTo>
                  <a:pt x="25691" y="1305042"/>
                </a:lnTo>
                <a:lnTo>
                  <a:pt x="36724" y="1350609"/>
                </a:lnTo>
                <a:lnTo>
                  <a:pt x="49615" y="1395373"/>
                </a:lnTo>
                <a:lnTo>
                  <a:pt x="64321" y="1439287"/>
                </a:lnTo>
                <a:lnTo>
                  <a:pt x="80795" y="1482304"/>
                </a:lnTo>
                <a:lnTo>
                  <a:pt x="98993" y="1524377"/>
                </a:lnTo>
                <a:lnTo>
                  <a:pt x="118869" y="1565460"/>
                </a:lnTo>
                <a:lnTo>
                  <a:pt x="140377" y="1605505"/>
                </a:lnTo>
                <a:lnTo>
                  <a:pt x="163473" y="1644466"/>
                </a:lnTo>
                <a:lnTo>
                  <a:pt x="188111" y="1682297"/>
                </a:lnTo>
                <a:lnTo>
                  <a:pt x="214246" y="1718949"/>
                </a:lnTo>
                <a:lnTo>
                  <a:pt x="241833" y="1754376"/>
                </a:lnTo>
                <a:lnTo>
                  <a:pt x="270826" y="1788532"/>
                </a:lnTo>
                <a:lnTo>
                  <a:pt x="301181" y="1821370"/>
                </a:lnTo>
                <a:lnTo>
                  <a:pt x="332851" y="1852842"/>
                </a:lnTo>
                <a:lnTo>
                  <a:pt x="365792" y="1882903"/>
                </a:lnTo>
                <a:lnTo>
                  <a:pt x="399958" y="1911504"/>
                </a:lnTo>
                <a:lnTo>
                  <a:pt x="435304" y="1938599"/>
                </a:lnTo>
                <a:lnTo>
                  <a:pt x="471785" y="1964142"/>
                </a:lnTo>
                <a:lnTo>
                  <a:pt x="509356" y="1988086"/>
                </a:lnTo>
                <a:lnTo>
                  <a:pt x="547971" y="2010383"/>
                </a:lnTo>
                <a:lnTo>
                  <a:pt x="587585" y="2030987"/>
                </a:lnTo>
                <a:lnTo>
                  <a:pt x="628152" y="2049851"/>
                </a:lnTo>
                <a:lnTo>
                  <a:pt x="669628" y="2066928"/>
                </a:lnTo>
                <a:lnTo>
                  <a:pt x="711967" y="2082172"/>
                </a:lnTo>
                <a:lnTo>
                  <a:pt x="755124" y="2095535"/>
                </a:lnTo>
                <a:lnTo>
                  <a:pt x="799053" y="2106970"/>
                </a:lnTo>
                <a:lnTo>
                  <a:pt x="843710" y="2116432"/>
                </a:lnTo>
                <a:lnTo>
                  <a:pt x="889049" y="2123872"/>
                </a:lnTo>
                <a:lnTo>
                  <a:pt x="935025" y="2129245"/>
                </a:lnTo>
                <a:lnTo>
                  <a:pt x="981592" y="2132503"/>
                </a:lnTo>
                <a:lnTo>
                  <a:pt x="1028706" y="2133599"/>
                </a:lnTo>
                <a:lnTo>
                  <a:pt x="1075819" y="2132503"/>
                </a:lnTo>
                <a:lnTo>
                  <a:pt x="1122385" y="2129245"/>
                </a:lnTo>
                <a:lnTo>
                  <a:pt x="1168361" y="2123872"/>
                </a:lnTo>
                <a:lnTo>
                  <a:pt x="1213699" y="2116432"/>
                </a:lnTo>
                <a:lnTo>
                  <a:pt x="1258356" y="2106970"/>
                </a:lnTo>
                <a:lnTo>
                  <a:pt x="1302285" y="2095535"/>
                </a:lnTo>
                <a:lnTo>
                  <a:pt x="1345441" y="2082172"/>
                </a:lnTo>
                <a:lnTo>
                  <a:pt x="1387780" y="2066928"/>
                </a:lnTo>
                <a:lnTo>
                  <a:pt x="1429256" y="2049851"/>
                </a:lnTo>
                <a:lnTo>
                  <a:pt x="1469823" y="2030987"/>
                </a:lnTo>
                <a:lnTo>
                  <a:pt x="1509436" y="2010383"/>
                </a:lnTo>
                <a:lnTo>
                  <a:pt x="1548051" y="1988086"/>
                </a:lnTo>
                <a:lnTo>
                  <a:pt x="1585621" y="1964142"/>
                </a:lnTo>
                <a:lnTo>
                  <a:pt x="1622102" y="1938599"/>
                </a:lnTo>
                <a:lnTo>
                  <a:pt x="1657448" y="1911504"/>
                </a:lnTo>
                <a:lnTo>
                  <a:pt x="1691614" y="1882903"/>
                </a:lnTo>
                <a:lnTo>
                  <a:pt x="1724555" y="1852842"/>
                </a:lnTo>
                <a:lnTo>
                  <a:pt x="1756225" y="1821370"/>
                </a:lnTo>
                <a:lnTo>
                  <a:pt x="1786579" y="1788532"/>
                </a:lnTo>
                <a:lnTo>
                  <a:pt x="1815572" y="1754376"/>
                </a:lnTo>
                <a:lnTo>
                  <a:pt x="1843159" y="1718949"/>
                </a:lnTo>
                <a:lnTo>
                  <a:pt x="1869294" y="1682297"/>
                </a:lnTo>
                <a:lnTo>
                  <a:pt x="1893932" y="1644466"/>
                </a:lnTo>
                <a:lnTo>
                  <a:pt x="1917028" y="1605505"/>
                </a:lnTo>
                <a:lnTo>
                  <a:pt x="1938537" y="1565460"/>
                </a:lnTo>
                <a:lnTo>
                  <a:pt x="1958412" y="1524377"/>
                </a:lnTo>
                <a:lnTo>
                  <a:pt x="1976610" y="1482304"/>
                </a:lnTo>
                <a:lnTo>
                  <a:pt x="1993084" y="1439287"/>
                </a:lnTo>
                <a:lnTo>
                  <a:pt x="2007790" y="1395373"/>
                </a:lnTo>
                <a:lnTo>
                  <a:pt x="2020681" y="1350609"/>
                </a:lnTo>
                <a:lnTo>
                  <a:pt x="2031714" y="1305042"/>
                </a:lnTo>
                <a:lnTo>
                  <a:pt x="2040842" y="1258719"/>
                </a:lnTo>
                <a:lnTo>
                  <a:pt x="2048021" y="1211686"/>
                </a:lnTo>
                <a:lnTo>
                  <a:pt x="2053204" y="1163991"/>
                </a:lnTo>
                <a:lnTo>
                  <a:pt x="2056348" y="1115680"/>
                </a:lnTo>
                <a:lnTo>
                  <a:pt x="2057406" y="1066799"/>
                </a:lnTo>
                <a:lnTo>
                  <a:pt x="2056348" y="1017919"/>
                </a:lnTo>
                <a:lnTo>
                  <a:pt x="2053204" y="969608"/>
                </a:lnTo>
                <a:lnTo>
                  <a:pt x="2048021" y="921913"/>
                </a:lnTo>
                <a:lnTo>
                  <a:pt x="2040842" y="874880"/>
                </a:lnTo>
                <a:lnTo>
                  <a:pt x="2031714" y="828557"/>
                </a:lnTo>
                <a:lnTo>
                  <a:pt x="2020681" y="782990"/>
                </a:lnTo>
                <a:lnTo>
                  <a:pt x="2007790" y="738226"/>
                </a:lnTo>
                <a:lnTo>
                  <a:pt x="1993084" y="694312"/>
                </a:lnTo>
                <a:lnTo>
                  <a:pt x="1976610" y="651295"/>
                </a:lnTo>
                <a:lnTo>
                  <a:pt x="1958412" y="609222"/>
                </a:lnTo>
                <a:lnTo>
                  <a:pt x="1938537" y="568139"/>
                </a:lnTo>
                <a:lnTo>
                  <a:pt x="1917028" y="528094"/>
                </a:lnTo>
                <a:lnTo>
                  <a:pt x="1893932" y="489133"/>
                </a:lnTo>
                <a:lnTo>
                  <a:pt x="1869294" y="451302"/>
                </a:lnTo>
                <a:lnTo>
                  <a:pt x="1843159" y="414650"/>
                </a:lnTo>
                <a:lnTo>
                  <a:pt x="1815572" y="379223"/>
                </a:lnTo>
                <a:lnTo>
                  <a:pt x="1786579" y="345067"/>
                </a:lnTo>
                <a:lnTo>
                  <a:pt x="1756225" y="312229"/>
                </a:lnTo>
                <a:lnTo>
                  <a:pt x="1724555" y="280757"/>
                </a:lnTo>
                <a:lnTo>
                  <a:pt x="1691614" y="250696"/>
                </a:lnTo>
                <a:lnTo>
                  <a:pt x="1657448" y="222095"/>
                </a:lnTo>
                <a:lnTo>
                  <a:pt x="1622102" y="195000"/>
                </a:lnTo>
                <a:lnTo>
                  <a:pt x="1585621" y="169457"/>
                </a:lnTo>
                <a:lnTo>
                  <a:pt x="1548051" y="145513"/>
                </a:lnTo>
                <a:lnTo>
                  <a:pt x="1509436" y="123216"/>
                </a:lnTo>
                <a:lnTo>
                  <a:pt x="1469823" y="102612"/>
                </a:lnTo>
                <a:lnTo>
                  <a:pt x="1429256" y="83748"/>
                </a:lnTo>
                <a:lnTo>
                  <a:pt x="1387780" y="66671"/>
                </a:lnTo>
                <a:lnTo>
                  <a:pt x="1345441" y="51427"/>
                </a:lnTo>
                <a:lnTo>
                  <a:pt x="1302285" y="38064"/>
                </a:lnTo>
                <a:lnTo>
                  <a:pt x="1258356" y="26629"/>
                </a:lnTo>
                <a:lnTo>
                  <a:pt x="1213699" y="17167"/>
                </a:lnTo>
                <a:lnTo>
                  <a:pt x="1168361" y="9726"/>
                </a:lnTo>
                <a:lnTo>
                  <a:pt x="1122385" y="4354"/>
                </a:lnTo>
                <a:lnTo>
                  <a:pt x="1075819" y="1096"/>
                </a:lnTo>
                <a:lnTo>
                  <a:pt x="1028706" y="0"/>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chemeClr val="tx1"/>
                </a:solidFill>
                <a:latin typeface="Times New Roman"/>
                <a:cs typeface="Times New Roman"/>
              </a:defRPr>
            </a:lvl1pPr>
          </a:lstStyle>
          <a:p>
            <a:pPr marL="12700">
              <a:lnSpc>
                <a:spcPts val="869"/>
              </a:lnSpc>
            </a:pPr>
            <a:r>
              <a:rPr spc="-5" dirty="0"/>
              <a:t>Software Engineering </a:t>
            </a:r>
            <a:r>
              <a:rPr spc="-10" dirty="0"/>
              <a:t>(3</a:t>
            </a:r>
            <a:r>
              <a:rPr sz="750" spc="-15" baseline="22222" dirty="0"/>
              <a:t>rd  </a:t>
            </a:r>
            <a:r>
              <a:rPr sz="800" spc="-5" dirty="0"/>
              <a:t>ed.), </a:t>
            </a:r>
            <a:r>
              <a:rPr sz="800" dirty="0"/>
              <a:t>By K.K </a:t>
            </a:r>
            <a:r>
              <a:rPr sz="800" spc="-5" dirty="0"/>
              <a:t>Aggarwal </a:t>
            </a:r>
            <a:r>
              <a:rPr sz="800" dirty="0"/>
              <a:t>&amp; </a:t>
            </a:r>
            <a:r>
              <a:rPr sz="800" spc="-5" dirty="0"/>
              <a:t>Yogesh </a:t>
            </a:r>
            <a:r>
              <a:rPr sz="800" dirty="0"/>
              <a:t>Singh, </a:t>
            </a:r>
            <a:r>
              <a:rPr sz="800" spc="-5" dirty="0"/>
              <a:t>Copyright </a:t>
            </a:r>
            <a:r>
              <a:rPr sz="800" dirty="0"/>
              <a:t>© </a:t>
            </a:r>
            <a:r>
              <a:rPr sz="800" spc="-5" dirty="0"/>
              <a:t>New </a:t>
            </a:r>
            <a:r>
              <a:rPr sz="800" spc="-10" dirty="0"/>
              <a:t>Age </a:t>
            </a:r>
            <a:r>
              <a:rPr sz="800" spc="-5" dirty="0"/>
              <a:t>International Publishers,</a:t>
            </a:r>
            <a:r>
              <a:rPr sz="800" spc="85" dirty="0"/>
              <a:t> </a:t>
            </a:r>
            <a:r>
              <a:rPr sz="800" spc="-5" dirty="0"/>
              <a:t>2007</a:t>
            </a:r>
            <a:endParaRPr sz="8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B122FD0-8722-45F8-8597-B3A55F1BF650}" type="datetime1">
              <a:rPr lang="en-US" smtClean="0"/>
              <a:t>10/4/2021</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21615">
              <a:lnSpc>
                <a:spcPts val="1465"/>
              </a:lnSpc>
            </a:pPr>
            <a:fld id="{81D60167-4931-47E6-BA6A-407CBD079E47}" type="slidenum">
              <a:rPr dirty="0"/>
              <a:pPr marL="221615">
                <a:lnSpc>
                  <a:spcPts val="1465"/>
                </a:lnSpc>
              </a:pPr>
              <a:t>‹#›</a:t>
            </a:fld>
            <a:endParaRPr dirty="0"/>
          </a:p>
        </p:txBody>
      </p:sp>
    </p:spTree>
    <p:extLst>
      <p:ext uri="{BB962C8B-B14F-4D97-AF65-F5344CB8AC3E}">
        <p14:creationId xmlns:p14="http://schemas.microsoft.com/office/powerpoint/2010/main" val="311318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3"/>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586740" y="1554480"/>
            <a:ext cx="8636813" cy="2072640"/>
          </a:xfrm>
          <a:prstGeom prst="rect">
            <a:avLst/>
          </a:prstGeom>
          <a:noFill/>
          <a:ln>
            <a:noFill/>
          </a:ln>
        </p:spPr>
        <p:txBody>
          <a:bodyPr spcFirstLastPara="1" wrap="square" lIns="0" tIns="0" rIns="20375" bIns="0" anchor="b" anchorCtr="0">
            <a:normAutofit/>
          </a:bodyPr>
          <a:lstStyle>
            <a:lvl1pPr lvl="0" algn="r">
              <a:spcBef>
                <a:spcPts val="0"/>
              </a:spcBef>
              <a:spcAft>
                <a:spcPts val="0"/>
              </a:spcAft>
              <a:buClr>
                <a:srgbClr val="4CE0EA"/>
              </a:buClr>
              <a:buSzPts val="6200"/>
              <a:buFont typeface="Calibri"/>
              <a:buNone/>
              <a:defRPr sz="62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subTitle" idx="1"/>
          </p:nvPr>
        </p:nvSpPr>
        <p:spPr>
          <a:xfrm>
            <a:off x="586740" y="3659007"/>
            <a:ext cx="8640166" cy="1986280"/>
          </a:xfrm>
          <a:prstGeom prst="rect">
            <a:avLst/>
          </a:prstGeom>
          <a:noFill/>
          <a:ln>
            <a:noFill/>
          </a:ln>
        </p:spPr>
        <p:txBody>
          <a:bodyPr spcFirstLastPara="1" wrap="square" lIns="0" tIns="50925" rIns="20375" bIns="50925" anchor="t" anchorCtr="0">
            <a:normAutofit/>
          </a:bodyPr>
          <a:lstStyle>
            <a:lvl1pPr marR="50940" lvl="0" algn="r">
              <a:spcBef>
                <a:spcPts val="580"/>
              </a:spcBef>
              <a:spcAft>
                <a:spcPts val="0"/>
              </a:spcAft>
              <a:buSzPts val="2755"/>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4" name="Google Shape;34;p5"/>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83387" y="1492301"/>
            <a:ext cx="8549640" cy="1544117"/>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6200"/>
              <a:buFont typeface="Calibri"/>
              <a:buNone/>
              <a:defRPr sz="62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83387" y="3065286"/>
            <a:ext cx="8549640" cy="1711007"/>
          </a:xfrm>
          <a:prstGeom prst="rect">
            <a:avLst/>
          </a:prstGeom>
          <a:noFill/>
          <a:ln>
            <a:noFill/>
          </a:ln>
        </p:spPr>
        <p:txBody>
          <a:bodyPr spcFirstLastPara="1" wrap="square" lIns="50925" tIns="50925" rIns="50925" bIns="50925" anchor="t" anchorCtr="0">
            <a:normAutofit/>
          </a:bodyPr>
          <a:lstStyle>
            <a:lvl1pPr marL="457200" lvl="0" indent="-228600" algn="l">
              <a:spcBef>
                <a:spcPts val="500"/>
              </a:spcBef>
              <a:spcAft>
                <a:spcPts val="0"/>
              </a:spcAft>
              <a:buSzPts val="2375"/>
              <a:buNone/>
              <a:defRPr sz="2500">
                <a:solidFill>
                  <a:schemeClr val="lt1"/>
                </a:solidFill>
              </a:defRPr>
            </a:lvl1pPr>
            <a:lvl2pPr marL="914400" lvl="1" indent="-228600" algn="l">
              <a:spcBef>
                <a:spcPts val="400"/>
              </a:spcBef>
              <a:spcAft>
                <a:spcPts val="0"/>
              </a:spcAft>
              <a:buSzPts val="1700"/>
              <a:buNone/>
              <a:defRPr sz="2000">
                <a:solidFill>
                  <a:schemeClr val="lt1"/>
                </a:solidFill>
              </a:defRPr>
            </a:lvl2pPr>
            <a:lvl3pPr marL="1371600" lvl="2" indent="-228600" algn="l">
              <a:spcBef>
                <a:spcPts val="360"/>
              </a:spcBef>
              <a:spcAft>
                <a:spcPts val="0"/>
              </a:spcAft>
              <a:buSzPts val="1260"/>
              <a:buNone/>
              <a:defRPr sz="1800">
                <a:solidFill>
                  <a:schemeClr val="lt1"/>
                </a:solidFill>
              </a:defRPr>
            </a:lvl3pPr>
            <a:lvl4pPr marL="1828800" lvl="3" indent="-228600" algn="l">
              <a:spcBef>
                <a:spcPts val="320"/>
              </a:spcBef>
              <a:spcAft>
                <a:spcPts val="0"/>
              </a:spcAft>
              <a:buSzPts val="1040"/>
              <a:buNone/>
              <a:defRPr sz="1600">
                <a:solidFill>
                  <a:schemeClr val="lt1"/>
                </a:solidFill>
              </a:defRPr>
            </a:lvl4pPr>
            <a:lvl5pPr marL="2286000" lvl="4" indent="-228600" algn="l">
              <a:spcBef>
                <a:spcPts val="320"/>
              </a:spcBef>
              <a:spcAft>
                <a:spcPts val="0"/>
              </a:spcAft>
              <a:buSzPts val="1040"/>
              <a:buNone/>
              <a:defRPr sz="16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6"/>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502920" y="2176096"/>
            <a:ext cx="4442460" cy="5026152"/>
          </a:xfrm>
          <a:prstGeom prst="rect">
            <a:avLst/>
          </a:prstGeom>
          <a:noFill/>
          <a:ln>
            <a:noFill/>
          </a:ln>
        </p:spPr>
        <p:txBody>
          <a:bodyPr spcFirstLastPara="1" wrap="square" lIns="101875" tIns="50925" rIns="101875" bIns="50925" anchor="t" anchorCtr="0">
            <a:normAutofit/>
          </a:bodyPr>
          <a:lstStyle>
            <a:lvl1pPr marL="457200" lvl="0" indent="-403542" algn="l">
              <a:spcBef>
                <a:spcPts val="580"/>
              </a:spcBef>
              <a:spcAft>
                <a:spcPts val="0"/>
              </a:spcAft>
              <a:buSzPts val="2755"/>
              <a:buChar char="⚫"/>
              <a:defRPr sz="2900"/>
            </a:lvl1pPr>
            <a:lvl2pPr marL="914400" lvl="1" indent="-374332" algn="l">
              <a:spcBef>
                <a:spcPts val="540"/>
              </a:spcBef>
              <a:spcAft>
                <a:spcPts val="0"/>
              </a:spcAft>
              <a:buSzPts val="2295"/>
              <a:buChar char="⚫"/>
              <a:defRPr sz="2700"/>
            </a:lvl2pPr>
            <a:lvl3pPr marL="1371600" lvl="2" indent="-326389" algn="l">
              <a:spcBef>
                <a:spcPts val="440"/>
              </a:spcBef>
              <a:spcAft>
                <a:spcPts val="0"/>
              </a:spcAft>
              <a:buSzPts val="1540"/>
              <a:buChar char="⚫"/>
              <a:defRPr sz="2200"/>
            </a:lvl3pPr>
            <a:lvl4pPr marL="1828800" lvl="3" indent="-311150" algn="l">
              <a:spcBef>
                <a:spcPts val="400"/>
              </a:spcBef>
              <a:spcAft>
                <a:spcPts val="0"/>
              </a:spcAft>
              <a:buSzPts val="1300"/>
              <a:buChar char="⚫"/>
              <a:defRPr sz="2000"/>
            </a:lvl4pPr>
            <a:lvl5pPr marL="2286000" lvl="4" indent="-311150" algn="l">
              <a:spcBef>
                <a:spcPts val="400"/>
              </a:spcBef>
              <a:spcAft>
                <a:spcPts val="0"/>
              </a:spcAft>
              <a:buSzPts val="1300"/>
              <a:buChar char="⚫"/>
              <a:defRPr sz="2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7"/>
          <p:cNvSpPr txBox="1">
            <a:spLocks noGrp="1"/>
          </p:cNvSpPr>
          <p:nvPr>
            <p:ph type="body" idx="2"/>
          </p:nvPr>
        </p:nvSpPr>
        <p:spPr>
          <a:xfrm>
            <a:off x="5113020" y="2176096"/>
            <a:ext cx="4442460" cy="5026152"/>
          </a:xfrm>
          <a:prstGeom prst="rect">
            <a:avLst/>
          </a:prstGeom>
          <a:noFill/>
          <a:ln>
            <a:noFill/>
          </a:ln>
        </p:spPr>
        <p:txBody>
          <a:bodyPr spcFirstLastPara="1" wrap="square" lIns="101875" tIns="50925" rIns="101875" bIns="50925" anchor="t" anchorCtr="0">
            <a:normAutofit/>
          </a:bodyPr>
          <a:lstStyle>
            <a:lvl1pPr marL="457200" lvl="0" indent="-403542" algn="l">
              <a:spcBef>
                <a:spcPts val="580"/>
              </a:spcBef>
              <a:spcAft>
                <a:spcPts val="0"/>
              </a:spcAft>
              <a:buSzPts val="2755"/>
              <a:buChar char="⚫"/>
              <a:defRPr sz="2900"/>
            </a:lvl1pPr>
            <a:lvl2pPr marL="914400" lvl="1" indent="-374332" algn="l">
              <a:spcBef>
                <a:spcPts val="540"/>
              </a:spcBef>
              <a:spcAft>
                <a:spcPts val="0"/>
              </a:spcAft>
              <a:buSzPts val="2295"/>
              <a:buChar char="⚫"/>
              <a:defRPr sz="2700"/>
            </a:lvl2pPr>
            <a:lvl3pPr marL="1371600" lvl="2" indent="-326389" algn="l">
              <a:spcBef>
                <a:spcPts val="440"/>
              </a:spcBef>
              <a:spcAft>
                <a:spcPts val="0"/>
              </a:spcAft>
              <a:buSzPts val="1540"/>
              <a:buChar char="⚫"/>
              <a:defRPr sz="2200"/>
            </a:lvl3pPr>
            <a:lvl4pPr marL="1828800" lvl="3" indent="-311150" algn="l">
              <a:spcBef>
                <a:spcPts val="400"/>
              </a:spcBef>
              <a:spcAft>
                <a:spcPts val="0"/>
              </a:spcAft>
              <a:buSzPts val="1300"/>
              <a:buChar char="⚫"/>
              <a:defRPr sz="2000"/>
            </a:lvl4pPr>
            <a:lvl5pPr marL="2286000" lvl="4" indent="-311150" algn="l">
              <a:spcBef>
                <a:spcPts val="400"/>
              </a:spcBef>
              <a:spcAft>
                <a:spcPts val="0"/>
              </a:spcAft>
              <a:buSzPts val="1300"/>
              <a:buChar char="⚫"/>
              <a:defRPr sz="2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7"/>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lvl1pPr lvl="0" algn="l">
              <a:spcBef>
                <a:spcPts val="0"/>
              </a:spcBef>
              <a:spcAft>
                <a:spcPts val="0"/>
              </a:spcAft>
              <a:buClr>
                <a:schemeClr val="dk2"/>
              </a:buClr>
              <a:buSzPts val="5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502920" y="2102614"/>
            <a:ext cx="4444207" cy="747266"/>
          </a:xfrm>
          <a:prstGeom prst="rect">
            <a:avLst/>
          </a:prstGeom>
          <a:noFill/>
          <a:ln>
            <a:noFill/>
          </a:ln>
        </p:spPr>
        <p:txBody>
          <a:bodyPr spcFirstLastPara="1" wrap="square" lIns="50925" tIns="0" rIns="50925" bIns="0" anchor="ctr" anchorCtr="0">
            <a:noAutofit/>
          </a:bodyPr>
          <a:lstStyle>
            <a:lvl1pPr marL="457200" lvl="0" indent="-228600" algn="l">
              <a:spcBef>
                <a:spcPts val="540"/>
              </a:spcBef>
              <a:spcAft>
                <a:spcPts val="0"/>
              </a:spcAft>
              <a:buSzPts val="2565"/>
              <a:buNone/>
              <a:defRPr sz="2700" b="1" cap="none">
                <a:solidFill>
                  <a:schemeClr val="dk2"/>
                </a:solidFill>
              </a:defRPr>
            </a:lvl1pPr>
            <a:lvl2pPr marL="914400" lvl="1" indent="-228600" algn="l">
              <a:spcBef>
                <a:spcPts val="440"/>
              </a:spcBef>
              <a:spcAft>
                <a:spcPts val="0"/>
              </a:spcAft>
              <a:buSzPts val="1870"/>
              <a:buNone/>
              <a:defRPr sz="2200" b="1"/>
            </a:lvl2pPr>
            <a:lvl3pPr marL="1371600" lvl="2" indent="-228600" algn="l">
              <a:spcBef>
                <a:spcPts val="400"/>
              </a:spcBef>
              <a:spcAft>
                <a:spcPts val="0"/>
              </a:spcAft>
              <a:buSzPts val="1400"/>
              <a:buNone/>
              <a:defRPr sz="2000" b="1"/>
            </a:lvl3pPr>
            <a:lvl4pPr marL="1828800" lvl="3" indent="-228600" algn="l">
              <a:spcBef>
                <a:spcPts val="360"/>
              </a:spcBef>
              <a:spcAft>
                <a:spcPts val="0"/>
              </a:spcAft>
              <a:buSzPts val="1170"/>
              <a:buNone/>
              <a:defRPr sz="1800" b="1"/>
            </a:lvl4pPr>
            <a:lvl5pPr marL="2286000" lvl="4" indent="-228600" algn="l">
              <a:spcBef>
                <a:spcPts val="360"/>
              </a:spcBef>
              <a:spcAft>
                <a:spcPts val="0"/>
              </a:spcAft>
              <a:buSzPts val="1170"/>
              <a:buNone/>
              <a:defRPr sz="18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8"/>
          <p:cNvSpPr txBox="1">
            <a:spLocks noGrp="1"/>
          </p:cNvSpPr>
          <p:nvPr>
            <p:ph type="body" idx="2"/>
          </p:nvPr>
        </p:nvSpPr>
        <p:spPr>
          <a:xfrm>
            <a:off x="5109528" y="2107725"/>
            <a:ext cx="4445953" cy="742155"/>
          </a:xfrm>
          <a:prstGeom prst="rect">
            <a:avLst/>
          </a:prstGeom>
          <a:noFill/>
          <a:ln>
            <a:noFill/>
          </a:ln>
        </p:spPr>
        <p:txBody>
          <a:bodyPr spcFirstLastPara="1" wrap="square" lIns="50925" tIns="0" rIns="50925" bIns="0" anchor="ctr" anchorCtr="0">
            <a:normAutofit/>
          </a:bodyPr>
          <a:lstStyle>
            <a:lvl1pPr marL="457200" lvl="0" indent="-228600" algn="l">
              <a:spcBef>
                <a:spcPts val="540"/>
              </a:spcBef>
              <a:spcAft>
                <a:spcPts val="0"/>
              </a:spcAft>
              <a:buSzPts val="2565"/>
              <a:buNone/>
              <a:defRPr sz="2700" b="1" cap="none">
                <a:solidFill>
                  <a:schemeClr val="dk2"/>
                </a:solidFill>
              </a:defRPr>
            </a:lvl1pPr>
            <a:lvl2pPr marL="914400" lvl="1" indent="-228600" algn="l">
              <a:spcBef>
                <a:spcPts val="440"/>
              </a:spcBef>
              <a:spcAft>
                <a:spcPts val="0"/>
              </a:spcAft>
              <a:buSzPts val="1870"/>
              <a:buNone/>
              <a:defRPr sz="2200" b="1"/>
            </a:lvl2pPr>
            <a:lvl3pPr marL="1371600" lvl="2" indent="-228600" algn="l">
              <a:spcBef>
                <a:spcPts val="400"/>
              </a:spcBef>
              <a:spcAft>
                <a:spcPts val="0"/>
              </a:spcAft>
              <a:buSzPts val="1400"/>
              <a:buNone/>
              <a:defRPr sz="2000" b="1"/>
            </a:lvl3pPr>
            <a:lvl4pPr marL="1828800" lvl="3" indent="-228600" algn="l">
              <a:spcBef>
                <a:spcPts val="360"/>
              </a:spcBef>
              <a:spcAft>
                <a:spcPts val="0"/>
              </a:spcAft>
              <a:buSzPts val="1170"/>
              <a:buNone/>
              <a:defRPr sz="1800" b="1"/>
            </a:lvl4pPr>
            <a:lvl5pPr marL="2286000" lvl="4" indent="-228600" algn="l">
              <a:spcBef>
                <a:spcPts val="360"/>
              </a:spcBef>
              <a:spcAft>
                <a:spcPts val="0"/>
              </a:spcAft>
              <a:buSzPts val="1170"/>
              <a:buNone/>
              <a:defRPr sz="18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8"/>
          <p:cNvSpPr txBox="1">
            <a:spLocks noGrp="1"/>
          </p:cNvSpPr>
          <p:nvPr>
            <p:ph type="body" idx="3"/>
          </p:nvPr>
        </p:nvSpPr>
        <p:spPr>
          <a:xfrm>
            <a:off x="502920" y="2849880"/>
            <a:ext cx="4444207" cy="4358483"/>
          </a:xfrm>
          <a:prstGeom prst="rect">
            <a:avLst/>
          </a:prstGeom>
          <a:noFill/>
          <a:ln>
            <a:noFill/>
          </a:ln>
        </p:spPr>
        <p:txBody>
          <a:bodyPr spcFirstLastPara="1" wrap="square" lIns="101875" tIns="0" rIns="101875" bIns="50925" anchor="t" anchorCtr="0">
            <a:normAutofit/>
          </a:bodyPr>
          <a:lstStyle>
            <a:lvl1pPr marL="457200" lvl="0" indent="-379412" algn="l">
              <a:spcBef>
                <a:spcPts val="500"/>
              </a:spcBef>
              <a:spcAft>
                <a:spcPts val="0"/>
              </a:spcAft>
              <a:buSzPts val="2375"/>
              <a:buChar char="⚫"/>
              <a:defRPr sz="2500"/>
            </a:lvl1pPr>
            <a:lvl2pPr marL="914400" lvl="1" indent="-347344" algn="l">
              <a:spcBef>
                <a:spcPts val="440"/>
              </a:spcBef>
              <a:spcAft>
                <a:spcPts val="0"/>
              </a:spcAft>
              <a:buSzPts val="1870"/>
              <a:buChar char="⚫"/>
              <a:defRPr sz="22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8"/>
          <p:cNvSpPr txBox="1">
            <a:spLocks noGrp="1"/>
          </p:cNvSpPr>
          <p:nvPr>
            <p:ph type="body" idx="4"/>
          </p:nvPr>
        </p:nvSpPr>
        <p:spPr>
          <a:xfrm>
            <a:off x="5109528" y="2849880"/>
            <a:ext cx="4445953" cy="4358483"/>
          </a:xfrm>
          <a:prstGeom prst="rect">
            <a:avLst/>
          </a:prstGeom>
          <a:noFill/>
          <a:ln>
            <a:noFill/>
          </a:ln>
        </p:spPr>
        <p:txBody>
          <a:bodyPr spcFirstLastPara="1" wrap="square" lIns="101875" tIns="0" rIns="101875" bIns="50925" anchor="t" anchorCtr="0">
            <a:normAutofit/>
          </a:bodyPr>
          <a:lstStyle>
            <a:lvl1pPr marL="457200" lvl="0" indent="-379412" algn="l">
              <a:spcBef>
                <a:spcPts val="500"/>
              </a:spcBef>
              <a:spcAft>
                <a:spcPts val="0"/>
              </a:spcAft>
              <a:buSzPts val="2375"/>
              <a:buChar char="⚫"/>
              <a:defRPr sz="2500"/>
            </a:lvl1pPr>
            <a:lvl2pPr marL="914400" lvl="1" indent="-347344" algn="l">
              <a:spcBef>
                <a:spcPts val="440"/>
              </a:spcBef>
              <a:spcAft>
                <a:spcPts val="0"/>
              </a:spcAft>
              <a:buSzPts val="1870"/>
              <a:buChar char="⚫"/>
              <a:defRPr sz="22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8"/>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754380" y="582932"/>
            <a:ext cx="3017520" cy="1316990"/>
          </a:xfrm>
          <a:prstGeom prst="rect">
            <a:avLst/>
          </a:prstGeom>
          <a:noFill/>
          <a:ln>
            <a:noFill/>
          </a:ln>
        </p:spPr>
        <p:txBody>
          <a:bodyPr spcFirstLastPara="1" wrap="square" lIns="0" tIns="50925" rIns="0" bIns="0" anchor="b" anchorCtr="0">
            <a:noAutofit/>
          </a:bodyPr>
          <a:lstStyle>
            <a:lvl1pPr lvl="0" algn="l">
              <a:spcBef>
                <a:spcPts val="0"/>
              </a:spcBef>
              <a:spcAft>
                <a:spcPts val="0"/>
              </a:spcAft>
              <a:buClr>
                <a:schemeClr val="dk2"/>
              </a:buClr>
              <a:buSzPts val="2900"/>
              <a:buFont typeface="Calibri"/>
              <a:buNone/>
              <a:defRPr sz="29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754380" y="1899920"/>
            <a:ext cx="3017520" cy="5181600"/>
          </a:xfrm>
          <a:prstGeom prst="rect">
            <a:avLst/>
          </a:prstGeom>
          <a:noFill/>
          <a:ln>
            <a:noFill/>
          </a:ln>
        </p:spPr>
        <p:txBody>
          <a:bodyPr spcFirstLastPara="1" wrap="square" lIns="20375" tIns="50925" rIns="20375" bIns="50925" anchor="t" anchorCtr="0">
            <a:normAutofit/>
          </a:bodyPr>
          <a:lstStyle>
            <a:lvl1pPr marL="457200" lvl="0" indent="-228600" algn="l">
              <a:spcBef>
                <a:spcPts val="320"/>
              </a:spcBef>
              <a:spcAft>
                <a:spcPts val="0"/>
              </a:spcAft>
              <a:buSzPts val="1520"/>
              <a:buNone/>
              <a:defRPr sz="1600"/>
            </a:lvl1pPr>
            <a:lvl2pPr marL="914400" lvl="1" indent="-228600" algn="l">
              <a:spcBef>
                <a:spcPts val="260"/>
              </a:spcBef>
              <a:spcAft>
                <a:spcPts val="0"/>
              </a:spcAft>
              <a:buSzPts val="1105"/>
              <a:buNone/>
              <a:defRPr sz="1300"/>
            </a:lvl2pPr>
            <a:lvl3pPr marL="1371600" lvl="2" indent="-228600" algn="l">
              <a:spcBef>
                <a:spcPts val="220"/>
              </a:spcBef>
              <a:spcAft>
                <a:spcPts val="0"/>
              </a:spcAft>
              <a:buSzPts val="770"/>
              <a:buNone/>
              <a:defRPr sz="1100"/>
            </a:lvl3pPr>
            <a:lvl4pPr marL="1828800" lvl="3" indent="-228600" algn="l">
              <a:spcBef>
                <a:spcPts val="200"/>
              </a:spcBef>
              <a:spcAft>
                <a:spcPts val="0"/>
              </a:spcAft>
              <a:buSzPts val="650"/>
              <a:buNone/>
              <a:defRPr sz="1000"/>
            </a:lvl4pPr>
            <a:lvl5pPr marL="2286000" lvl="4" indent="-228600" algn="l">
              <a:spcBef>
                <a:spcPts val="200"/>
              </a:spcBef>
              <a:spcAft>
                <a:spcPts val="0"/>
              </a:spcAft>
              <a:buSzPts val="650"/>
              <a:buNone/>
              <a:defRPr sz="1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932555" y="1899920"/>
            <a:ext cx="5622925" cy="5181600"/>
          </a:xfrm>
          <a:prstGeom prst="rect">
            <a:avLst/>
          </a:prstGeom>
          <a:noFill/>
          <a:ln>
            <a:noFill/>
          </a:ln>
        </p:spPr>
        <p:txBody>
          <a:bodyPr spcFirstLastPara="1" wrap="square" lIns="101875" tIns="0" rIns="101875" bIns="50925" anchor="t" anchorCtr="0">
            <a:normAutofit/>
          </a:bodyPr>
          <a:lstStyle>
            <a:lvl1pPr marL="457200" lvl="0" indent="-415607" algn="l">
              <a:spcBef>
                <a:spcPts val="620"/>
              </a:spcBef>
              <a:spcAft>
                <a:spcPts val="0"/>
              </a:spcAft>
              <a:buSzPts val="2945"/>
              <a:buChar char="⚫"/>
              <a:defRPr sz="3100"/>
            </a:lvl1pPr>
            <a:lvl2pPr marL="914400" lvl="1" indent="-385127" algn="l">
              <a:spcBef>
                <a:spcPts val="580"/>
              </a:spcBef>
              <a:spcAft>
                <a:spcPts val="0"/>
              </a:spcAft>
              <a:buSzPts val="2465"/>
              <a:buChar char="⚫"/>
              <a:defRPr sz="2900"/>
            </a:lvl2pPr>
            <a:lvl3pPr marL="1371600" lvl="2" indent="-348614" algn="l">
              <a:spcBef>
                <a:spcPts val="540"/>
              </a:spcBef>
              <a:spcAft>
                <a:spcPts val="0"/>
              </a:spcAft>
              <a:buSzPts val="1890"/>
              <a:buChar char="⚫"/>
              <a:defRPr sz="2700"/>
            </a:lvl3pPr>
            <a:lvl4pPr marL="1828800" lvl="3" indent="-319405" algn="l">
              <a:spcBef>
                <a:spcPts val="440"/>
              </a:spcBef>
              <a:spcAft>
                <a:spcPts val="0"/>
              </a:spcAft>
              <a:buSzPts val="1430"/>
              <a:buChar char="⚫"/>
              <a:defRPr sz="2200"/>
            </a:lvl4pPr>
            <a:lvl5pPr marL="2286000" lvl="4" indent="-311150" algn="l">
              <a:spcBef>
                <a:spcPts val="400"/>
              </a:spcBef>
              <a:spcAft>
                <a:spcPts val="0"/>
              </a:spcAft>
              <a:buSzPts val="1300"/>
              <a:buChar char="⚫"/>
              <a:defRPr sz="2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482328" y="1255821"/>
            <a:ext cx="5783580" cy="466344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101875" tIns="50925" rIns="101875" bIns="50925"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10"/>
          <p:cNvSpPr/>
          <p:nvPr/>
        </p:nvSpPr>
        <p:spPr>
          <a:xfrm rot="-10380000" flipH="1">
            <a:off x="8804547" y="6074405"/>
            <a:ext cx="170993" cy="176174"/>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101875" tIns="50925" rIns="101875" bIns="50925"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10"/>
          <p:cNvSpPr txBox="1">
            <a:spLocks noGrp="1"/>
          </p:cNvSpPr>
          <p:nvPr>
            <p:ph type="title"/>
          </p:nvPr>
        </p:nvSpPr>
        <p:spPr>
          <a:xfrm>
            <a:off x="670560" y="1333929"/>
            <a:ext cx="2434133" cy="1793637"/>
          </a:xfrm>
          <a:prstGeom prst="rect">
            <a:avLst/>
          </a:prstGeom>
          <a:noFill/>
          <a:ln>
            <a:noFill/>
          </a:ln>
        </p:spPr>
        <p:txBody>
          <a:bodyPr spcFirstLastPara="1" wrap="square" lIns="50925" tIns="50925" rIns="50925" bIns="50925" anchor="b" anchorCtr="0">
            <a:normAutofit/>
          </a:bodyPr>
          <a:lstStyle>
            <a:lvl1pPr lvl="0" algn="l">
              <a:spcBef>
                <a:spcPts val="0"/>
              </a:spcBef>
              <a:spcAft>
                <a:spcPts val="0"/>
              </a:spcAft>
              <a:buClr>
                <a:schemeClr val="dk2"/>
              </a:buClr>
              <a:buSzPts val="2200"/>
              <a:buFont typeface="Calibri"/>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70560" y="3205956"/>
            <a:ext cx="2430780" cy="2469896"/>
          </a:xfrm>
          <a:prstGeom prst="rect">
            <a:avLst/>
          </a:prstGeom>
          <a:noFill/>
          <a:ln>
            <a:noFill/>
          </a:ln>
        </p:spPr>
        <p:txBody>
          <a:bodyPr spcFirstLastPara="1" wrap="square" lIns="71300" tIns="50925" rIns="50925" bIns="50925" anchor="t" anchorCtr="0">
            <a:normAutofit/>
          </a:bodyPr>
          <a:lstStyle>
            <a:lvl1pPr marL="457200" lvl="0" indent="-228600" algn="l">
              <a:spcBef>
                <a:spcPts val="279"/>
              </a:spcBef>
              <a:spcAft>
                <a:spcPts val="0"/>
              </a:spcAft>
              <a:buSzPts val="1330"/>
              <a:buFont typeface="Constantia"/>
              <a:buNone/>
              <a:defRPr sz="1400"/>
            </a:lvl1pPr>
            <a:lvl2pPr marL="914400" lvl="1" indent="-298767" algn="l">
              <a:spcBef>
                <a:spcPts val="260"/>
              </a:spcBef>
              <a:spcAft>
                <a:spcPts val="0"/>
              </a:spcAft>
              <a:buSzPts val="1105"/>
              <a:buChar char="⚫"/>
              <a:defRPr sz="1300"/>
            </a:lvl2pPr>
            <a:lvl3pPr marL="1371600" lvl="2" indent="-277494" algn="l">
              <a:spcBef>
                <a:spcPts val="220"/>
              </a:spcBef>
              <a:spcAft>
                <a:spcPts val="0"/>
              </a:spcAft>
              <a:buSzPts val="770"/>
              <a:buChar char="⚫"/>
              <a:defRPr sz="1100"/>
            </a:lvl3pPr>
            <a:lvl4pPr marL="1828800" lvl="3" indent="-269875" algn="l">
              <a:spcBef>
                <a:spcPts val="200"/>
              </a:spcBef>
              <a:spcAft>
                <a:spcPts val="0"/>
              </a:spcAft>
              <a:buSzPts val="650"/>
              <a:buChar char="⚫"/>
              <a:defRPr sz="1000"/>
            </a:lvl4pPr>
            <a:lvl5pPr marL="2286000" lvl="4" indent="-269875" algn="l">
              <a:spcBef>
                <a:spcPts val="200"/>
              </a:spcBef>
              <a:spcAft>
                <a:spcPts val="0"/>
              </a:spcAft>
              <a:buSzPts val="650"/>
              <a:buChar char="⚫"/>
              <a:defRPr sz="10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10"/>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884920" y="7203864"/>
            <a:ext cx="670560" cy="413808"/>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10"/>
          <p:cNvSpPr>
            <a:spLocks noGrp="1"/>
          </p:cNvSpPr>
          <p:nvPr>
            <p:ph type="pic" idx="2"/>
          </p:nvPr>
        </p:nvSpPr>
        <p:spPr>
          <a:xfrm rot="420000">
            <a:off x="3834372" y="1359453"/>
            <a:ext cx="5079492" cy="4456176"/>
          </a:xfrm>
          <a:prstGeom prst="rect">
            <a:avLst/>
          </a:prstGeom>
          <a:solidFill>
            <a:schemeClr val="lt2"/>
          </a:solidFill>
          <a:ln w="9525" cap="rnd" cmpd="sng">
            <a:solidFill>
              <a:srgbClr val="C0C0C0"/>
            </a:solidFill>
            <a:prstDash val="solid"/>
            <a:round/>
            <a:headEnd type="none" w="sm" len="sm"/>
            <a:tailEnd type="none" w="sm" len="sm"/>
          </a:ln>
        </p:spPr>
      </p:sp>
      <p:sp>
        <p:nvSpPr>
          <p:cNvPr id="75" name="Google Shape;75;p10"/>
          <p:cNvSpPr/>
          <p:nvPr/>
        </p:nvSpPr>
        <p:spPr>
          <a:xfrm rot="10800000" flipH="1">
            <a:off x="-10478" y="6592147"/>
            <a:ext cx="10079355" cy="1180253"/>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101875" tIns="50925" rIns="101875" bIns="50925"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76" name="Google Shape;76;p10"/>
          <p:cNvSpPr/>
          <p:nvPr/>
        </p:nvSpPr>
        <p:spPr>
          <a:xfrm rot="10800000" flipH="1">
            <a:off x="4819650" y="7049136"/>
            <a:ext cx="5238750" cy="72326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101875" tIns="50925" rIns="101875" bIns="50925"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10478" y="-8096"/>
            <a:ext cx="10079355" cy="1180253"/>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101875" tIns="50925" rIns="101875" bIns="50925"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7" name="Google Shape;7;p1"/>
          <p:cNvSpPr/>
          <p:nvPr/>
        </p:nvSpPr>
        <p:spPr>
          <a:xfrm>
            <a:off x="4819650" y="-8096"/>
            <a:ext cx="5238750" cy="72326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101875" tIns="50925" rIns="101875" bIns="50925" anchor="t" anchorCtr="0">
            <a:noAutofit/>
          </a:bodyPr>
          <a:lstStyle/>
          <a:p>
            <a:pPr marL="0" marR="0" lvl="0" indent="0" algn="l" rtl="0">
              <a:spcBef>
                <a:spcPts val="0"/>
              </a:spcBef>
              <a:spcAft>
                <a:spcPts val="0"/>
              </a:spcAft>
              <a:buNone/>
            </a:pPr>
            <a:endParaRPr sz="1800" b="0" i="0" u="none" strike="noStrike" cap="none">
              <a:solidFill>
                <a:schemeClr val="dk1"/>
              </a:solidFill>
              <a:latin typeface="Constantia"/>
              <a:ea typeface="Constantia"/>
              <a:cs typeface="Constantia"/>
              <a:sym typeface="Constantia"/>
            </a:endParaRPr>
          </a:p>
        </p:txBody>
      </p:sp>
      <p:sp>
        <p:nvSpPr>
          <p:cNvPr id="8" name="Google Shape;8;p1"/>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lvl1pPr marR="0" lvl="0" algn="l" rtl="0">
              <a:spcBef>
                <a:spcPts val="0"/>
              </a:spcBef>
              <a:spcAft>
                <a:spcPts val="0"/>
              </a:spcAft>
              <a:buClr>
                <a:schemeClr val="dk2"/>
              </a:buClr>
              <a:buSzPts val="5600"/>
              <a:buFont typeface="Calibri"/>
              <a:buNone/>
              <a:defRPr sz="5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lvl1pPr marL="457200" marR="0" lvl="0" indent="-403542" algn="l" rtl="0">
              <a:spcBef>
                <a:spcPts val="580"/>
              </a:spcBef>
              <a:spcAft>
                <a:spcPts val="0"/>
              </a:spcAft>
              <a:buClr>
                <a:schemeClr val="accent3"/>
              </a:buClr>
              <a:buSzPts val="2755"/>
              <a:buFont typeface="Noto Sans Symbols"/>
              <a:buChar char="⚫"/>
              <a:defRPr sz="2900" b="0" i="0" u="none" strike="noStrike" cap="none">
                <a:solidFill>
                  <a:schemeClr val="dk1"/>
                </a:solidFill>
                <a:latin typeface="Constantia"/>
                <a:ea typeface="Constantia"/>
                <a:cs typeface="Constantia"/>
                <a:sym typeface="Constantia"/>
              </a:defRPr>
            </a:lvl1pPr>
            <a:lvl2pPr marL="914400" marR="0" lvl="1" indent="-374332" algn="l" rtl="0">
              <a:spcBef>
                <a:spcPts val="540"/>
              </a:spcBef>
              <a:spcAft>
                <a:spcPts val="0"/>
              </a:spcAft>
              <a:buClr>
                <a:schemeClr val="accent1"/>
              </a:buClr>
              <a:buSzPts val="2295"/>
              <a:buFont typeface="Noto Sans Symbols"/>
              <a:buChar char="⚫"/>
              <a:defRPr sz="2700" b="0" i="0" u="none" strike="noStrike" cap="none">
                <a:solidFill>
                  <a:schemeClr val="dk1"/>
                </a:solidFill>
                <a:latin typeface="Constantia"/>
                <a:ea typeface="Constantia"/>
                <a:cs typeface="Constantia"/>
                <a:sym typeface="Constantia"/>
              </a:defRPr>
            </a:lvl2pPr>
            <a:lvl3pPr marL="1371600" marR="0" lvl="2" indent="-330835" algn="l" rtl="0">
              <a:spcBef>
                <a:spcPts val="460"/>
              </a:spcBef>
              <a:spcAft>
                <a:spcPts val="0"/>
              </a:spcAft>
              <a:buClr>
                <a:schemeClr val="accent2"/>
              </a:buClr>
              <a:buSzPts val="1610"/>
              <a:buFont typeface="Noto Sans Symbols"/>
              <a:buChar char="⚫"/>
              <a:defRPr sz="2300" b="0" i="0" u="none" strike="noStrike" cap="none">
                <a:solidFill>
                  <a:schemeClr val="dk1"/>
                </a:solidFill>
                <a:latin typeface="Constantia"/>
                <a:ea typeface="Constantia"/>
                <a:cs typeface="Constantia"/>
                <a:sym typeface="Constantia"/>
              </a:defRPr>
            </a:lvl3pPr>
            <a:lvl4pPr marL="1828800" marR="0" lvl="3" indent="-319405" algn="l" rtl="0">
              <a:spcBef>
                <a:spcPts val="440"/>
              </a:spcBef>
              <a:spcAft>
                <a:spcPts val="0"/>
              </a:spcAft>
              <a:buClr>
                <a:schemeClr val="accent3"/>
              </a:buClr>
              <a:buSzPts val="1430"/>
              <a:buFont typeface="Noto Sans Symbols"/>
              <a:buChar char="⚫"/>
              <a:defRPr sz="2200" b="0" i="0" u="none" strike="noStrike" cap="none">
                <a:solidFill>
                  <a:schemeClr val="dk1"/>
                </a:solidFill>
                <a:latin typeface="Constantia"/>
                <a:ea typeface="Constantia"/>
                <a:cs typeface="Constantia"/>
                <a:sym typeface="Constantia"/>
              </a:defRPr>
            </a:lvl4pPr>
            <a:lvl5pPr marL="2286000" marR="0" lvl="4" indent="-319404" algn="l" rtl="0">
              <a:spcBef>
                <a:spcPts val="440"/>
              </a:spcBef>
              <a:spcAft>
                <a:spcPts val="0"/>
              </a:spcAft>
              <a:buClr>
                <a:schemeClr val="accent4"/>
              </a:buClr>
              <a:buSzPts val="1430"/>
              <a:buFont typeface="Noto Sans Symbols"/>
              <a:buChar char="⚫"/>
              <a:defRPr sz="2200" b="0" i="0" u="none" strike="noStrike" cap="none">
                <a:solidFill>
                  <a:schemeClr val="dk1"/>
                </a:solidFill>
                <a:latin typeface="Constantia"/>
                <a:ea typeface="Constantia"/>
                <a:cs typeface="Constantia"/>
                <a:sym typeface="Constantia"/>
              </a:defRPr>
            </a:lvl5pPr>
            <a:lvl6pPr marL="2743200" marR="0" lvl="5" indent="-330200" algn="l" rtl="0">
              <a:spcBef>
                <a:spcPts val="400"/>
              </a:spcBef>
              <a:spcAft>
                <a:spcPts val="0"/>
              </a:spcAft>
              <a:buClr>
                <a:schemeClr val="accent5"/>
              </a:buClr>
              <a:buSzPts val="1600"/>
              <a:buFont typeface="Noto Sans Symbols"/>
              <a:buChar char="⚫"/>
              <a:defRPr sz="2000" b="0" i="0" u="none" strike="noStrike" cap="none">
                <a:solidFill>
                  <a:schemeClr val="dk1"/>
                </a:solidFill>
                <a:latin typeface="Constantia"/>
                <a:ea typeface="Constantia"/>
                <a:cs typeface="Constantia"/>
                <a:sym typeface="Constantia"/>
              </a:defRPr>
            </a:lvl6pPr>
            <a:lvl7pPr marL="3200400" marR="0" lvl="6" indent="-320039" algn="l" rtl="0">
              <a:spcBef>
                <a:spcPts val="360"/>
              </a:spcBef>
              <a:spcAft>
                <a:spcPts val="0"/>
              </a:spcAft>
              <a:buClr>
                <a:schemeClr val="accent6"/>
              </a:buClr>
              <a:buSzPts val="1440"/>
              <a:buFont typeface="Noto Sans Symbols"/>
              <a:buChar char="⚫"/>
              <a:defRPr sz="1800" b="0" i="0" u="none" strike="noStrike" cap="none">
                <a:solidFill>
                  <a:schemeClr val="dk1"/>
                </a:solidFill>
                <a:latin typeface="Constantia"/>
                <a:ea typeface="Constantia"/>
                <a:cs typeface="Constantia"/>
                <a:sym typeface="Constantia"/>
              </a:defRPr>
            </a:lvl7pPr>
            <a:lvl8pPr marL="3657600" marR="0" lvl="7" indent="-342900" algn="l" rtl="0">
              <a:spcBef>
                <a:spcPts val="360"/>
              </a:spcBef>
              <a:spcAft>
                <a:spcPts val="0"/>
              </a:spcAft>
              <a:buClr>
                <a:schemeClr val="dk2"/>
              </a:buClr>
              <a:buSzPts val="1800"/>
              <a:buFont typeface="Constantia"/>
              <a:buChar char="•"/>
              <a:defRPr sz="1800" b="0" i="0" u="none" strike="noStrike" cap="none">
                <a:solidFill>
                  <a:schemeClr val="dk1"/>
                </a:solidFill>
                <a:latin typeface="Constantia"/>
                <a:ea typeface="Constantia"/>
                <a:cs typeface="Constantia"/>
                <a:sym typeface="Constantia"/>
              </a:defRPr>
            </a:lvl8pPr>
            <a:lvl9pPr marL="4114800" marR="0" lvl="8"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502920" y="7203864"/>
            <a:ext cx="2346960" cy="413808"/>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300" b="0" i="0" u="none" strike="noStrike" cap="none">
                <a:solidFill>
                  <a:srgbClr val="035C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2933700" y="7203864"/>
            <a:ext cx="3688080" cy="413808"/>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300" b="0" i="0" u="none" strike="noStrike" cap="none">
                <a:solidFill>
                  <a:srgbClr val="035C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717280" y="7203864"/>
            <a:ext cx="838200" cy="413808"/>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300" b="0" i="0" u="none" strike="noStrike" cap="none">
                <a:solidFill>
                  <a:srgbClr val="035C75"/>
                </a:solidFill>
                <a:latin typeface="Calibri"/>
                <a:ea typeface="Calibri"/>
                <a:cs typeface="Calibri"/>
                <a:sym typeface="Calibri"/>
              </a:defRPr>
            </a:lvl1pPr>
            <a:lvl2pPr marL="0" marR="0" lvl="1" indent="0" algn="r" rtl="0">
              <a:spcBef>
                <a:spcPts val="0"/>
              </a:spcBef>
              <a:spcAft>
                <a:spcPts val="0"/>
              </a:spcAft>
              <a:buNone/>
              <a:defRPr sz="1300" b="0" i="0" u="none" strike="noStrike" cap="none">
                <a:solidFill>
                  <a:srgbClr val="035C75"/>
                </a:solidFill>
                <a:latin typeface="Calibri"/>
                <a:ea typeface="Calibri"/>
                <a:cs typeface="Calibri"/>
                <a:sym typeface="Calibri"/>
              </a:defRPr>
            </a:lvl2pPr>
            <a:lvl3pPr marL="0" marR="0" lvl="2" indent="0" algn="r" rtl="0">
              <a:spcBef>
                <a:spcPts val="0"/>
              </a:spcBef>
              <a:spcAft>
                <a:spcPts val="0"/>
              </a:spcAft>
              <a:buNone/>
              <a:defRPr sz="1300" b="0" i="0" u="none" strike="noStrike" cap="none">
                <a:solidFill>
                  <a:srgbClr val="035C75"/>
                </a:solidFill>
                <a:latin typeface="Calibri"/>
                <a:ea typeface="Calibri"/>
                <a:cs typeface="Calibri"/>
                <a:sym typeface="Calibri"/>
              </a:defRPr>
            </a:lvl3pPr>
            <a:lvl4pPr marL="0" marR="0" lvl="3" indent="0" algn="r" rtl="0">
              <a:spcBef>
                <a:spcPts val="0"/>
              </a:spcBef>
              <a:spcAft>
                <a:spcPts val="0"/>
              </a:spcAft>
              <a:buNone/>
              <a:defRPr sz="1300" b="0" i="0" u="none" strike="noStrike" cap="none">
                <a:solidFill>
                  <a:srgbClr val="035C75"/>
                </a:solidFill>
                <a:latin typeface="Calibri"/>
                <a:ea typeface="Calibri"/>
                <a:cs typeface="Calibri"/>
                <a:sym typeface="Calibri"/>
              </a:defRPr>
            </a:lvl4pPr>
            <a:lvl5pPr marL="0" marR="0" lvl="4" indent="0" algn="r" rtl="0">
              <a:spcBef>
                <a:spcPts val="0"/>
              </a:spcBef>
              <a:spcAft>
                <a:spcPts val="0"/>
              </a:spcAft>
              <a:buNone/>
              <a:defRPr sz="1300" b="0" i="0" u="none" strike="noStrike" cap="none">
                <a:solidFill>
                  <a:srgbClr val="035C75"/>
                </a:solidFill>
                <a:latin typeface="Calibri"/>
                <a:ea typeface="Calibri"/>
                <a:cs typeface="Calibri"/>
                <a:sym typeface="Calibri"/>
              </a:defRPr>
            </a:lvl5pPr>
            <a:lvl6pPr marL="0" marR="0" lvl="5" indent="0" algn="r" rtl="0">
              <a:spcBef>
                <a:spcPts val="0"/>
              </a:spcBef>
              <a:spcAft>
                <a:spcPts val="0"/>
              </a:spcAft>
              <a:buNone/>
              <a:defRPr sz="1300" b="0" i="0" u="none" strike="noStrike" cap="none">
                <a:solidFill>
                  <a:srgbClr val="035C75"/>
                </a:solidFill>
                <a:latin typeface="Calibri"/>
                <a:ea typeface="Calibri"/>
                <a:cs typeface="Calibri"/>
                <a:sym typeface="Calibri"/>
              </a:defRPr>
            </a:lvl6pPr>
            <a:lvl7pPr marL="0" marR="0" lvl="6" indent="0" algn="r" rtl="0">
              <a:spcBef>
                <a:spcPts val="0"/>
              </a:spcBef>
              <a:spcAft>
                <a:spcPts val="0"/>
              </a:spcAft>
              <a:buNone/>
              <a:defRPr sz="1300" b="0" i="0" u="none" strike="noStrike" cap="none">
                <a:solidFill>
                  <a:srgbClr val="035C75"/>
                </a:solidFill>
                <a:latin typeface="Calibri"/>
                <a:ea typeface="Calibri"/>
                <a:cs typeface="Calibri"/>
                <a:sym typeface="Calibri"/>
              </a:defRPr>
            </a:lvl7pPr>
            <a:lvl8pPr marL="0" marR="0" lvl="7" indent="0" algn="r" rtl="0">
              <a:spcBef>
                <a:spcPts val="0"/>
              </a:spcBef>
              <a:spcAft>
                <a:spcPts val="0"/>
              </a:spcAft>
              <a:buNone/>
              <a:defRPr sz="1300" b="0" i="0" u="none" strike="noStrike" cap="none">
                <a:solidFill>
                  <a:srgbClr val="035C75"/>
                </a:solidFill>
                <a:latin typeface="Calibri"/>
                <a:ea typeface="Calibri"/>
                <a:cs typeface="Calibri"/>
                <a:sym typeface="Calibri"/>
              </a:defRPr>
            </a:lvl8pPr>
            <a:lvl9pPr marL="0" marR="0" lvl="8" indent="0" algn="r" rtl="0">
              <a:spcBef>
                <a:spcPts val="0"/>
              </a:spcBef>
              <a:spcAft>
                <a:spcPts val="0"/>
              </a:spcAft>
              <a:buNone/>
              <a:defRPr sz="1300" b="0" i="0" u="none" strike="noStrike" cap="none">
                <a:solidFill>
                  <a:srgbClr val="035C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1"/>
          <p:cNvGrpSpPr/>
          <p:nvPr/>
        </p:nvGrpSpPr>
        <p:grpSpPr>
          <a:xfrm>
            <a:off x="-32224" y="-18261"/>
            <a:ext cx="10118081" cy="1231101"/>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530350" y="3352800"/>
            <a:ext cx="8528050" cy="738664"/>
          </a:xfrm>
          <a:prstGeom prst="rect">
            <a:avLst/>
          </a:prstGeom>
          <a:noFill/>
          <a:ln>
            <a:noFill/>
          </a:ln>
        </p:spPr>
        <p:txBody>
          <a:bodyPr spcFirstLastPara="1" wrap="square" lIns="0" tIns="50925" rIns="0" bIns="0" anchor="b" anchorCtr="0">
            <a:normAutofit fontScale="90000"/>
          </a:bodyPr>
          <a:lstStyle/>
          <a:p>
            <a:pPr marL="0" lvl="0" indent="0" algn="l" rtl="0">
              <a:spcBef>
                <a:spcPts val="0"/>
              </a:spcBef>
              <a:spcAft>
                <a:spcPts val="0"/>
              </a:spcAft>
              <a:buClr>
                <a:schemeClr val="dk2"/>
              </a:buClr>
              <a:buSzPct val="100000"/>
              <a:buFont typeface="Calibri"/>
              <a:buNone/>
            </a:pPr>
            <a:r>
              <a:rPr lang="en-US" sz="4800"/>
              <a:t>SOFTWARE DESIGN</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22"/>
          <p:cNvSpPr txBox="1"/>
          <p:nvPr/>
        </p:nvSpPr>
        <p:spPr>
          <a:xfrm>
            <a:off x="3509963" y="725488"/>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183" name="Google Shape;183;p22"/>
          <p:cNvSpPr txBox="1"/>
          <p:nvPr/>
        </p:nvSpPr>
        <p:spPr>
          <a:xfrm>
            <a:off x="841375" y="1712913"/>
            <a:ext cx="8374063" cy="738664"/>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Consider the example of editing a student record in a ‘student information system’.</a:t>
            </a:r>
            <a:endParaRPr/>
          </a:p>
        </p:txBody>
      </p:sp>
      <p:sp>
        <p:nvSpPr>
          <p:cNvPr id="184" name="Google Shape;184;p22"/>
          <p:cNvSpPr txBox="1"/>
          <p:nvPr/>
        </p:nvSpPr>
        <p:spPr>
          <a:xfrm>
            <a:off x="2057400" y="2797175"/>
            <a:ext cx="1905000" cy="708025"/>
          </a:xfrm>
          <a:prstGeom prst="rect">
            <a:avLst/>
          </a:prstGeom>
          <a:noFill/>
          <a:ln w="3807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536575" marR="0" lvl="0" indent="-341313" algn="l" rtl="0">
              <a:spcBef>
                <a:spcPts val="0"/>
              </a:spcBef>
              <a:spcAft>
                <a:spcPts val="0"/>
              </a:spcAft>
              <a:buNone/>
            </a:pPr>
            <a:r>
              <a:rPr lang="en-US" sz="2200">
                <a:solidFill>
                  <a:srgbClr val="3232FF"/>
                </a:solidFill>
                <a:latin typeface="Arial"/>
                <a:ea typeface="Arial"/>
                <a:cs typeface="Arial"/>
                <a:sym typeface="Arial"/>
              </a:rPr>
              <a:t>Edit student record</a:t>
            </a:r>
            <a:endParaRPr sz="2200">
              <a:solidFill>
                <a:schemeClr val="dk1"/>
              </a:solidFill>
              <a:latin typeface="Arial"/>
              <a:ea typeface="Arial"/>
              <a:cs typeface="Arial"/>
              <a:sym typeface="Arial"/>
            </a:endParaRPr>
          </a:p>
        </p:txBody>
      </p:sp>
      <p:sp>
        <p:nvSpPr>
          <p:cNvPr id="185" name="Google Shape;185;p22"/>
          <p:cNvSpPr txBox="1"/>
          <p:nvPr/>
        </p:nvSpPr>
        <p:spPr>
          <a:xfrm>
            <a:off x="2057400" y="5029200"/>
            <a:ext cx="1905000" cy="708025"/>
          </a:xfrm>
          <a:prstGeom prst="rect">
            <a:avLst/>
          </a:prstGeom>
          <a:noFill/>
          <a:ln w="3807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39688" marR="0" lvl="0" indent="373063" algn="l" rtl="0">
              <a:spcBef>
                <a:spcPts val="0"/>
              </a:spcBef>
              <a:spcAft>
                <a:spcPts val="0"/>
              </a:spcAft>
              <a:buNone/>
            </a:pPr>
            <a:r>
              <a:rPr lang="en-US" sz="2200">
                <a:solidFill>
                  <a:srgbClr val="3232FF"/>
                </a:solidFill>
                <a:latin typeface="Arial"/>
                <a:ea typeface="Arial"/>
                <a:cs typeface="Arial"/>
                <a:sym typeface="Arial"/>
              </a:rPr>
              <a:t>Retrieve student record</a:t>
            </a:r>
            <a:endParaRPr sz="2200">
              <a:solidFill>
                <a:schemeClr val="dk1"/>
              </a:solidFill>
              <a:latin typeface="Arial"/>
              <a:ea typeface="Arial"/>
              <a:cs typeface="Arial"/>
              <a:sym typeface="Arial"/>
            </a:endParaRPr>
          </a:p>
        </p:txBody>
      </p:sp>
      <p:sp>
        <p:nvSpPr>
          <p:cNvPr id="186" name="Google Shape;186;p22"/>
          <p:cNvSpPr txBox="1"/>
          <p:nvPr/>
        </p:nvSpPr>
        <p:spPr>
          <a:xfrm>
            <a:off x="790575" y="3656013"/>
            <a:ext cx="1841500" cy="1309687"/>
          </a:xfrm>
          <a:prstGeom prst="rect">
            <a:avLst/>
          </a:prstGeom>
          <a:noFill/>
          <a:ln>
            <a:noFill/>
          </a:ln>
        </p:spPr>
        <p:txBody>
          <a:bodyPr spcFirstLastPara="1" wrap="square" lIns="0" tIns="0" rIns="0" bIns="0" anchor="t" anchorCtr="0">
            <a:spAutoFit/>
          </a:bodyPr>
          <a:lstStyle/>
          <a:p>
            <a:pPr marL="12700" marR="0" lvl="0" indent="0" algn="ctr" rtl="0">
              <a:spcBef>
                <a:spcPts val="0"/>
              </a:spcBef>
              <a:spcAft>
                <a:spcPts val="0"/>
              </a:spcAft>
              <a:buNone/>
            </a:pPr>
            <a:r>
              <a:rPr lang="en-US" sz="2200">
                <a:solidFill>
                  <a:srgbClr val="3232FF"/>
                </a:solidFill>
                <a:latin typeface="Arial"/>
                <a:ea typeface="Arial"/>
                <a:cs typeface="Arial"/>
                <a:sym typeface="Arial"/>
              </a:rPr>
              <a:t>Student name, student ID, address, course</a:t>
            </a:r>
            <a:endParaRPr sz="2200">
              <a:solidFill>
                <a:schemeClr val="dk1"/>
              </a:solidFill>
              <a:latin typeface="Arial"/>
              <a:ea typeface="Arial"/>
              <a:cs typeface="Arial"/>
              <a:sym typeface="Arial"/>
            </a:endParaRPr>
          </a:p>
        </p:txBody>
      </p:sp>
      <p:sp>
        <p:nvSpPr>
          <p:cNvPr id="187" name="Google Shape;187;p22"/>
          <p:cNvSpPr txBox="1"/>
          <p:nvPr/>
        </p:nvSpPr>
        <p:spPr>
          <a:xfrm>
            <a:off x="3316288" y="3824288"/>
            <a:ext cx="987425" cy="974725"/>
          </a:xfrm>
          <a:prstGeom prst="rect">
            <a:avLst/>
          </a:prstGeom>
          <a:noFill/>
          <a:ln>
            <a:noFill/>
          </a:ln>
        </p:spPr>
        <p:txBody>
          <a:bodyPr spcFirstLastPara="1" wrap="square" lIns="0" tIns="0" rIns="0" bIns="0" anchor="t" anchorCtr="0">
            <a:spAutoFit/>
          </a:bodyPr>
          <a:lstStyle/>
          <a:p>
            <a:pPr marL="12700" marR="0" lvl="0" indent="0" algn="ctr" rtl="0">
              <a:spcBef>
                <a:spcPts val="0"/>
              </a:spcBef>
              <a:spcAft>
                <a:spcPts val="0"/>
              </a:spcAft>
              <a:buNone/>
            </a:pPr>
            <a:r>
              <a:rPr lang="en-US" sz="2200">
                <a:solidFill>
                  <a:srgbClr val="3232FF"/>
                </a:solidFill>
                <a:latin typeface="Arial"/>
                <a:ea typeface="Arial"/>
                <a:cs typeface="Arial"/>
                <a:sym typeface="Arial"/>
              </a:rPr>
              <a:t>Student record EOF</a:t>
            </a:r>
            <a:endParaRPr sz="2200">
              <a:solidFill>
                <a:schemeClr val="dk1"/>
              </a:solidFill>
              <a:latin typeface="Arial"/>
              <a:ea typeface="Arial"/>
              <a:cs typeface="Arial"/>
              <a:sym typeface="Arial"/>
            </a:endParaRPr>
          </a:p>
        </p:txBody>
      </p:sp>
      <p:sp>
        <p:nvSpPr>
          <p:cNvPr id="188" name="Google Shape;188;p22"/>
          <p:cNvSpPr/>
          <p:nvPr/>
        </p:nvSpPr>
        <p:spPr>
          <a:xfrm>
            <a:off x="2647950" y="3505200"/>
            <a:ext cx="190500" cy="1524000"/>
          </a:xfrm>
          <a:custGeom>
            <a:avLst/>
            <a:gdLst/>
            <a:ahLst/>
            <a:cxnLst/>
            <a:rect l="l" t="t" r="r" b="b"/>
            <a:pathLst>
              <a:path w="190500" h="1524000" extrusionOk="0">
                <a:moveTo>
                  <a:pt x="0" y="1333499"/>
                </a:moveTo>
                <a:lnTo>
                  <a:pt x="96011" y="1523999"/>
                </a:lnTo>
                <a:lnTo>
                  <a:pt x="152704" y="1409699"/>
                </a:lnTo>
                <a:lnTo>
                  <a:pt x="76199" y="1409699"/>
                </a:lnTo>
                <a:lnTo>
                  <a:pt x="76199" y="1393976"/>
                </a:lnTo>
                <a:lnTo>
                  <a:pt x="0" y="1333499"/>
                </a:lnTo>
                <a:close/>
              </a:path>
              <a:path w="190500" h="1524000" extrusionOk="0">
                <a:moveTo>
                  <a:pt x="76199" y="1393976"/>
                </a:moveTo>
                <a:lnTo>
                  <a:pt x="76199" y="1409699"/>
                </a:lnTo>
                <a:lnTo>
                  <a:pt x="96011" y="1409699"/>
                </a:lnTo>
                <a:lnTo>
                  <a:pt x="76199" y="1393976"/>
                </a:lnTo>
                <a:close/>
              </a:path>
              <a:path w="190500" h="1524000" extrusionOk="0">
                <a:moveTo>
                  <a:pt x="114299" y="0"/>
                </a:moveTo>
                <a:lnTo>
                  <a:pt x="76199" y="0"/>
                </a:lnTo>
                <a:lnTo>
                  <a:pt x="76199" y="1393976"/>
                </a:lnTo>
                <a:lnTo>
                  <a:pt x="96011" y="1409699"/>
                </a:lnTo>
                <a:lnTo>
                  <a:pt x="114299" y="1394951"/>
                </a:lnTo>
                <a:lnTo>
                  <a:pt x="114299" y="0"/>
                </a:lnTo>
                <a:close/>
              </a:path>
              <a:path w="190500" h="1524000" extrusionOk="0">
                <a:moveTo>
                  <a:pt x="114299" y="1394951"/>
                </a:moveTo>
                <a:lnTo>
                  <a:pt x="96011" y="1409699"/>
                </a:lnTo>
                <a:lnTo>
                  <a:pt x="114299" y="1409699"/>
                </a:lnTo>
                <a:lnTo>
                  <a:pt x="114299" y="1394951"/>
                </a:lnTo>
                <a:close/>
              </a:path>
              <a:path w="190500" h="1524000" extrusionOk="0">
                <a:moveTo>
                  <a:pt x="190499" y="1333499"/>
                </a:moveTo>
                <a:lnTo>
                  <a:pt x="114299" y="1394951"/>
                </a:lnTo>
                <a:lnTo>
                  <a:pt x="114299" y="1409699"/>
                </a:lnTo>
                <a:lnTo>
                  <a:pt x="152704" y="1409699"/>
                </a:lnTo>
                <a:lnTo>
                  <a:pt x="190499" y="1333499"/>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22"/>
          <p:cNvSpPr/>
          <p:nvPr/>
        </p:nvSpPr>
        <p:spPr>
          <a:xfrm>
            <a:off x="3105150" y="3505200"/>
            <a:ext cx="190500" cy="1524000"/>
          </a:xfrm>
          <a:custGeom>
            <a:avLst/>
            <a:gdLst/>
            <a:ahLst/>
            <a:cxnLst/>
            <a:rect l="l" t="t" r="r" b="b"/>
            <a:pathLst>
              <a:path w="190500" h="1524000" extrusionOk="0">
                <a:moveTo>
                  <a:pt x="96011" y="114299"/>
                </a:moveTo>
                <a:lnTo>
                  <a:pt x="76199" y="130023"/>
                </a:lnTo>
                <a:lnTo>
                  <a:pt x="76199" y="1523999"/>
                </a:lnTo>
                <a:lnTo>
                  <a:pt x="114299" y="1523999"/>
                </a:lnTo>
                <a:lnTo>
                  <a:pt x="114299" y="129048"/>
                </a:lnTo>
                <a:lnTo>
                  <a:pt x="96011" y="114299"/>
                </a:lnTo>
                <a:close/>
              </a:path>
              <a:path w="190500" h="1524000" extrusionOk="0">
                <a:moveTo>
                  <a:pt x="96011" y="0"/>
                </a:moveTo>
                <a:lnTo>
                  <a:pt x="0" y="190499"/>
                </a:lnTo>
                <a:lnTo>
                  <a:pt x="76199" y="130023"/>
                </a:lnTo>
                <a:lnTo>
                  <a:pt x="76199" y="114299"/>
                </a:lnTo>
                <a:lnTo>
                  <a:pt x="152704" y="114299"/>
                </a:lnTo>
                <a:lnTo>
                  <a:pt x="96011" y="0"/>
                </a:lnTo>
                <a:close/>
              </a:path>
              <a:path w="190500" h="1524000" extrusionOk="0">
                <a:moveTo>
                  <a:pt x="152704" y="114299"/>
                </a:moveTo>
                <a:lnTo>
                  <a:pt x="114299" y="114299"/>
                </a:lnTo>
                <a:lnTo>
                  <a:pt x="114299" y="129048"/>
                </a:lnTo>
                <a:lnTo>
                  <a:pt x="190499" y="190499"/>
                </a:lnTo>
                <a:lnTo>
                  <a:pt x="152704" y="114299"/>
                </a:lnTo>
                <a:close/>
              </a:path>
              <a:path w="190500" h="1524000" extrusionOk="0">
                <a:moveTo>
                  <a:pt x="96011" y="114299"/>
                </a:moveTo>
                <a:lnTo>
                  <a:pt x="76199" y="114299"/>
                </a:lnTo>
                <a:lnTo>
                  <a:pt x="76199" y="130023"/>
                </a:lnTo>
                <a:lnTo>
                  <a:pt x="96011" y="114299"/>
                </a:lnTo>
                <a:close/>
              </a:path>
              <a:path w="190500" h="1524000" extrusionOk="0">
                <a:moveTo>
                  <a:pt x="114299" y="114299"/>
                </a:moveTo>
                <a:lnTo>
                  <a:pt x="96011" y="114299"/>
                </a:lnTo>
                <a:lnTo>
                  <a:pt x="114299" y="129048"/>
                </a:lnTo>
                <a:lnTo>
                  <a:pt x="114299" y="114299"/>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22"/>
          <p:cNvSpPr txBox="1"/>
          <p:nvPr/>
        </p:nvSpPr>
        <p:spPr>
          <a:xfrm>
            <a:off x="6157913" y="2801938"/>
            <a:ext cx="1905000" cy="708025"/>
          </a:xfrm>
          <a:prstGeom prst="rect">
            <a:avLst/>
          </a:prstGeom>
          <a:noFill/>
          <a:ln w="3807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534988" marR="0" lvl="0" indent="-341313" algn="l" rtl="0">
              <a:spcBef>
                <a:spcPts val="0"/>
              </a:spcBef>
              <a:spcAft>
                <a:spcPts val="0"/>
              </a:spcAft>
              <a:buNone/>
            </a:pPr>
            <a:r>
              <a:rPr lang="en-US" sz="2200">
                <a:solidFill>
                  <a:srgbClr val="3232FF"/>
                </a:solidFill>
                <a:latin typeface="Arial"/>
                <a:ea typeface="Arial"/>
                <a:cs typeface="Arial"/>
                <a:sym typeface="Arial"/>
              </a:rPr>
              <a:t>Edit student record</a:t>
            </a:r>
            <a:endParaRPr sz="2200">
              <a:solidFill>
                <a:schemeClr val="dk1"/>
              </a:solidFill>
              <a:latin typeface="Arial"/>
              <a:ea typeface="Arial"/>
              <a:cs typeface="Arial"/>
              <a:sym typeface="Arial"/>
            </a:endParaRPr>
          </a:p>
        </p:txBody>
      </p:sp>
      <p:sp>
        <p:nvSpPr>
          <p:cNvPr id="191" name="Google Shape;191;p22"/>
          <p:cNvSpPr txBox="1"/>
          <p:nvPr/>
        </p:nvSpPr>
        <p:spPr>
          <a:xfrm>
            <a:off x="6157913" y="5033963"/>
            <a:ext cx="1905000" cy="708025"/>
          </a:xfrm>
          <a:prstGeom prst="rect">
            <a:avLst/>
          </a:prstGeom>
          <a:noFill/>
          <a:ln w="38075" cap="flat" cmpd="sng">
            <a:solidFill>
              <a:srgbClr val="FF0000"/>
            </a:solidFill>
            <a:prstDash val="solid"/>
            <a:round/>
            <a:headEnd type="none" w="sm" len="sm"/>
            <a:tailEnd type="none" w="sm" len="sm"/>
          </a:ln>
        </p:spPr>
        <p:txBody>
          <a:bodyPr spcFirstLastPara="1" wrap="square" lIns="0" tIns="0" rIns="0" bIns="0" anchor="t" anchorCtr="0">
            <a:spAutoFit/>
          </a:bodyPr>
          <a:lstStyle/>
          <a:p>
            <a:pPr marL="38100" marR="0" lvl="0" indent="373063" algn="l" rtl="0">
              <a:spcBef>
                <a:spcPts val="0"/>
              </a:spcBef>
              <a:spcAft>
                <a:spcPts val="0"/>
              </a:spcAft>
              <a:buNone/>
            </a:pPr>
            <a:r>
              <a:rPr lang="en-US" sz="2200">
                <a:solidFill>
                  <a:srgbClr val="3232FF"/>
                </a:solidFill>
                <a:latin typeface="Arial"/>
                <a:ea typeface="Arial"/>
                <a:cs typeface="Arial"/>
                <a:sym typeface="Arial"/>
              </a:rPr>
              <a:t>Retrieve student record</a:t>
            </a:r>
            <a:endParaRPr sz="2200">
              <a:solidFill>
                <a:schemeClr val="dk1"/>
              </a:solidFill>
              <a:latin typeface="Arial"/>
              <a:ea typeface="Arial"/>
              <a:cs typeface="Arial"/>
              <a:sym typeface="Arial"/>
            </a:endParaRPr>
          </a:p>
        </p:txBody>
      </p:sp>
      <p:sp>
        <p:nvSpPr>
          <p:cNvPr id="192" name="Google Shape;192;p22"/>
          <p:cNvSpPr/>
          <p:nvPr/>
        </p:nvSpPr>
        <p:spPr>
          <a:xfrm>
            <a:off x="6810375" y="3519488"/>
            <a:ext cx="190500" cy="1524000"/>
          </a:xfrm>
          <a:custGeom>
            <a:avLst/>
            <a:gdLst/>
            <a:ahLst/>
            <a:cxnLst/>
            <a:rect l="l" t="t" r="r" b="b"/>
            <a:pathLst>
              <a:path w="190500" h="1524000" extrusionOk="0">
                <a:moveTo>
                  <a:pt x="0" y="1333499"/>
                </a:moveTo>
                <a:lnTo>
                  <a:pt x="94487" y="1523999"/>
                </a:lnTo>
                <a:lnTo>
                  <a:pt x="152095" y="1409699"/>
                </a:lnTo>
                <a:lnTo>
                  <a:pt x="76199" y="1409699"/>
                </a:lnTo>
                <a:lnTo>
                  <a:pt x="76199" y="1394951"/>
                </a:lnTo>
                <a:lnTo>
                  <a:pt x="0" y="1333499"/>
                </a:lnTo>
                <a:close/>
              </a:path>
              <a:path w="190500" h="1524000" extrusionOk="0">
                <a:moveTo>
                  <a:pt x="76199" y="1394951"/>
                </a:moveTo>
                <a:lnTo>
                  <a:pt x="76199" y="1409699"/>
                </a:lnTo>
                <a:lnTo>
                  <a:pt x="94487" y="1409699"/>
                </a:lnTo>
                <a:lnTo>
                  <a:pt x="76199" y="1394951"/>
                </a:lnTo>
                <a:close/>
              </a:path>
              <a:path w="190500" h="1524000" extrusionOk="0">
                <a:moveTo>
                  <a:pt x="114299" y="0"/>
                </a:moveTo>
                <a:lnTo>
                  <a:pt x="76199" y="0"/>
                </a:lnTo>
                <a:lnTo>
                  <a:pt x="76199" y="1394951"/>
                </a:lnTo>
                <a:lnTo>
                  <a:pt x="94487" y="1409699"/>
                </a:lnTo>
                <a:lnTo>
                  <a:pt x="114299" y="1393976"/>
                </a:lnTo>
                <a:lnTo>
                  <a:pt x="114299" y="0"/>
                </a:lnTo>
                <a:close/>
              </a:path>
              <a:path w="190500" h="1524000" extrusionOk="0">
                <a:moveTo>
                  <a:pt x="114299" y="1393976"/>
                </a:moveTo>
                <a:lnTo>
                  <a:pt x="94487" y="1409699"/>
                </a:lnTo>
                <a:lnTo>
                  <a:pt x="114299" y="1409699"/>
                </a:lnTo>
                <a:lnTo>
                  <a:pt x="114299" y="1393976"/>
                </a:lnTo>
                <a:close/>
              </a:path>
              <a:path w="190500" h="1524000" extrusionOk="0">
                <a:moveTo>
                  <a:pt x="190499" y="1333499"/>
                </a:moveTo>
                <a:lnTo>
                  <a:pt x="114299" y="1393976"/>
                </a:lnTo>
                <a:lnTo>
                  <a:pt x="114299" y="1409699"/>
                </a:lnTo>
                <a:lnTo>
                  <a:pt x="152095" y="1409699"/>
                </a:lnTo>
                <a:lnTo>
                  <a:pt x="190499" y="1333499"/>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22"/>
          <p:cNvSpPr/>
          <p:nvPr/>
        </p:nvSpPr>
        <p:spPr>
          <a:xfrm>
            <a:off x="7267575" y="3505200"/>
            <a:ext cx="190500" cy="1524000"/>
          </a:xfrm>
          <a:custGeom>
            <a:avLst/>
            <a:gdLst/>
            <a:ahLst/>
            <a:cxnLst/>
            <a:rect l="l" t="t" r="r" b="b"/>
            <a:pathLst>
              <a:path w="190500" h="1524000" extrusionOk="0">
                <a:moveTo>
                  <a:pt x="94487" y="114299"/>
                </a:moveTo>
                <a:lnTo>
                  <a:pt x="76199" y="129048"/>
                </a:lnTo>
                <a:lnTo>
                  <a:pt x="76199" y="1523999"/>
                </a:lnTo>
                <a:lnTo>
                  <a:pt x="114299" y="1523999"/>
                </a:lnTo>
                <a:lnTo>
                  <a:pt x="114299" y="130023"/>
                </a:lnTo>
                <a:lnTo>
                  <a:pt x="94487" y="114299"/>
                </a:lnTo>
                <a:close/>
              </a:path>
              <a:path w="190500" h="1524000" extrusionOk="0">
                <a:moveTo>
                  <a:pt x="94487" y="0"/>
                </a:moveTo>
                <a:lnTo>
                  <a:pt x="0" y="190499"/>
                </a:lnTo>
                <a:lnTo>
                  <a:pt x="76199" y="129048"/>
                </a:lnTo>
                <a:lnTo>
                  <a:pt x="76199" y="114299"/>
                </a:lnTo>
                <a:lnTo>
                  <a:pt x="152095" y="114299"/>
                </a:lnTo>
                <a:lnTo>
                  <a:pt x="94487" y="0"/>
                </a:lnTo>
                <a:close/>
              </a:path>
              <a:path w="190500" h="1524000" extrusionOk="0">
                <a:moveTo>
                  <a:pt x="152095" y="114299"/>
                </a:moveTo>
                <a:lnTo>
                  <a:pt x="114299" y="114299"/>
                </a:lnTo>
                <a:lnTo>
                  <a:pt x="114299" y="130023"/>
                </a:lnTo>
                <a:lnTo>
                  <a:pt x="190499" y="190499"/>
                </a:lnTo>
                <a:lnTo>
                  <a:pt x="152095" y="114299"/>
                </a:lnTo>
                <a:close/>
              </a:path>
              <a:path w="190500" h="1524000" extrusionOk="0">
                <a:moveTo>
                  <a:pt x="114299" y="114299"/>
                </a:moveTo>
                <a:lnTo>
                  <a:pt x="94487" y="114299"/>
                </a:lnTo>
                <a:lnTo>
                  <a:pt x="114299" y="130023"/>
                </a:lnTo>
                <a:lnTo>
                  <a:pt x="114299" y="114299"/>
                </a:lnTo>
                <a:close/>
              </a:path>
              <a:path w="190500" h="1524000" extrusionOk="0">
                <a:moveTo>
                  <a:pt x="94487" y="114299"/>
                </a:moveTo>
                <a:lnTo>
                  <a:pt x="76199" y="114299"/>
                </a:lnTo>
                <a:lnTo>
                  <a:pt x="76199" y="129048"/>
                </a:lnTo>
                <a:lnTo>
                  <a:pt x="94487" y="114299"/>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22"/>
          <p:cNvSpPr txBox="1"/>
          <p:nvPr/>
        </p:nvSpPr>
        <p:spPr>
          <a:xfrm>
            <a:off x="7507288" y="3810000"/>
            <a:ext cx="987425" cy="973138"/>
          </a:xfrm>
          <a:prstGeom prst="rect">
            <a:avLst/>
          </a:prstGeom>
          <a:noFill/>
          <a:ln>
            <a:noFill/>
          </a:ln>
        </p:spPr>
        <p:txBody>
          <a:bodyPr spcFirstLastPara="1" wrap="square" lIns="0" tIns="0" rIns="0" bIns="0" anchor="t" anchorCtr="0">
            <a:spAutoFit/>
          </a:bodyPr>
          <a:lstStyle/>
          <a:p>
            <a:pPr marL="11113" marR="0" lvl="0" indent="0" algn="ctr" rtl="0">
              <a:spcBef>
                <a:spcPts val="0"/>
              </a:spcBef>
              <a:spcAft>
                <a:spcPts val="0"/>
              </a:spcAft>
              <a:buNone/>
            </a:pPr>
            <a:r>
              <a:rPr lang="en-US" sz="2200">
                <a:solidFill>
                  <a:srgbClr val="3232FF"/>
                </a:solidFill>
                <a:latin typeface="Arial"/>
                <a:ea typeface="Arial"/>
                <a:cs typeface="Arial"/>
                <a:sym typeface="Arial"/>
              </a:rPr>
              <a:t>Student record EOF</a:t>
            </a:r>
            <a:endParaRPr sz="2200">
              <a:solidFill>
                <a:schemeClr val="dk1"/>
              </a:solidFill>
              <a:latin typeface="Arial"/>
              <a:ea typeface="Arial"/>
              <a:cs typeface="Arial"/>
              <a:sym typeface="Arial"/>
            </a:endParaRPr>
          </a:p>
        </p:txBody>
      </p:sp>
      <p:sp>
        <p:nvSpPr>
          <p:cNvPr id="195" name="Google Shape;195;p22"/>
          <p:cNvSpPr txBox="1"/>
          <p:nvPr/>
        </p:nvSpPr>
        <p:spPr>
          <a:xfrm>
            <a:off x="5805488" y="3938588"/>
            <a:ext cx="989012" cy="639762"/>
          </a:xfrm>
          <a:prstGeom prst="rect">
            <a:avLst/>
          </a:prstGeom>
          <a:noFill/>
          <a:ln>
            <a:noFill/>
          </a:ln>
        </p:spPr>
        <p:txBody>
          <a:bodyPr spcFirstLastPara="1" wrap="square" lIns="0" tIns="0" rIns="0" bIns="0" anchor="t" anchorCtr="0">
            <a:spAutoFit/>
          </a:bodyPr>
          <a:lstStyle/>
          <a:p>
            <a:pPr marL="352425" marR="0" lvl="0" indent="-341313" algn="l" rtl="0">
              <a:spcBef>
                <a:spcPts val="0"/>
              </a:spcBef>
              <a:spcAft>
                <a:spcPts val="0"/>
              </a:spcAft>
              <a:buNone/>
            </a:pPr>
            <a:r>
              <a:rPr lang="en-US" sz="2200">
                <a:solidFill>
                  <a:srgbClr val="3232FF"/>
                </a:solidFill>
                <a:latin typeface="Arial"/>
                <a:ea typeface="Arial"/>
                <a:cs typeface="Arial"/>
                <a:sym typeface="Arial"/>
              </a:rPr>
              <a:t>Student ID</a:t>
            </a:r>
            <a:endParaRPr sz="2200">
              <a:solidFill>
                <a:schemeClr val="dk1"/>
              </a:solidFill>
              <a:latin typeface="Arial"/>
              <a:ea typeface="Arial"/>
              <a:cs typeface="Arial"/>
              <a:sym typeface="Arial"/>
            </a:endParaRPr>
          </a:p>
        </p:txBody>
      </p:sp>
      <p:sp>
        <p:nvSpPr>
          <p:cNvPr id="196" name="Google Shape;196;p22"/>
          <p:cNvSpPr txBox="1"/>
          <p:nvPr/>
        </p:nvSpPr>
        <p:spPr>
          <a:xfrm>
            <a:off x="1270000" y="5910263"/>
            <a:ext cx="3478213" cy="3048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200" u="sng">
                <a:solidFill>
                  <a:srgbClr val="CC3200"/>
                </a:solidFill>
                <a:latin typeface="Arial"/>
                <a:ea typeface="Arial"/>
                <a:cs typeface="Arial"/>
                <a:sym typeface="Arial"/>
              </a:rPr>
              <a:t>Poor design: Tight Coupling</a:t>
            </a:r>
            <a:endParaRPr sz="2200">
              <a:solidFill>
                <a:schemeClr val="dk1"/>
              </a:solidFill>
              <a:latin typeface="Arial"/>
              <a:ea typeface="Arial"/>
              <a:cs typeface="Arial"/>
              <a:sym typeface="Arial"/>
            </a:endParaRPr>
          </a:p>
        </p:txBody>
      </p:sp>
      <p:sp>
        <p:nvSpPr>
          <p:cNvPr id="197" name="Google Shape;197;p22"/>
          <p:cNvSpPr txBox="1"/>
          <p:nvPr/>
        </p:nvSpPr>
        <p:spPr>
          <a:xfrm>
            <a:off x="5343525" y="5910263"/>
            <a:ext cx="3711575" cy="3048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200" u="sng">
                <a:solidFill>
                  <a:srgbClr val="CC3200"/>
                </a:solidFill>
                <a:latin typeface="Arial"/>
                <a:ea typeface="Arial"/>
                <a:cs typeface="Arial"/>
                <a:sym typeface="Arial"/>
              </a:rPr>
              <a:t>Good design: Loose Coupling</a:t>
            </a:r>
            <a:endParaRPr sz="2200">
              <a:solidFill>
                <a:schemeClr val="dk1"/>
              </a:solidFill>
              <a:latin typeface="Arial"/>
              <a:ea typeface="Arial"/>
              <a:cs typeface="Arial"/>
              <a:sym typeface="Arial"/>
            </a:endParaRPr>
          </a:p>
        </p:txBody>
      </p:sp>
      <p:sp>
        <p:nvSpPr>
          <p:cNvPr id="198" name="Google Shape;198;p22"/>
          <p:cNvSpPr txBox="1"/>
          <p:nvPr/>
        </p:nvSpPr>
        <p:spPr>
          <a:xfrm>
            <a:off x="3341688" y="6496050"/>
            <a:ext cx="3525837"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Example of coupling</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p:nvPr/>
        </p:nvSpPr>
        <p:spPr>
          <a:xfrm>
            <a:off x="841375" y="6173788"/>
            <a:ext cx="8448675" cy="738664"/>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Given two procedures A &amp; B, we can identify number of ways in which they can be coupled.</a:t>
            </a:r>
            <a:endParaRPr/>
          </a:p>
        </p:txBody>
      </p:sp>
      <p:sp>
        <p:nvSpPr>
          <p:cNvPr id="204" name="Google Shape;204;p23"/>
          <p:cNvSpPr/>
          <p:nvPr/>
        </p:nvSpPr>
        <p:spPr>
          <a:xfrm>
            <a:off x="6686550" y="2362200"/>
            <a:ext cx="190500" cy="2286000"/>
          </a:xfrm>
          <a:custGeom>
            <a:avLst/>
            <a:gdLst/>
            <a:ahLst/>
            <a:cxnLst/>
            <a:rect l="l" t="t" r="r" b="b"/>
            <a:pathLst>
              <a:path w="190500" h="2286000" extrusionOk="0">
                <a:moveTo>
                  <a:pt x="96011" y="114299"/>
                </a:moveTo>
                <a:lnTo>
                  <a:pt x="76199" y="130023"/>
                </a:lnTo>
                <a:lnTo>
                  <a:pt x="76199" y="2285999"/>
                </a:lnTo>
                <a:lnTo>
                  <a:pt x="114299" y="2285999"/>
                </a:lnTo>
                <a:lnTo>
                  <a:pt x="114299" y="129048"/>
                </a:lnTo>
                <a:lnTo>
                  <a:pt x="96011" y="114299"/>
                </a:lnTo>
                <a:close/>
              </a:path>
              <a:path w="190500" h="2286000" extrusionOk="0">
                <a:moveTo>
                  <a:pt x="96011" y="0"/>
                </a:moveTo>
                <a:lnTo>
                  <a:pt x="0" y="190499"/>
                </a:lnTo>
                <a:lnTo>
                  <a:pt x="76199" y="130023"/>
                </a:lnTo>
                <a:lnTo>
                  <a:pt x="76199" y="114299"/>
                </a:lnTo>
                <a:lnTo>
                  <a:pt x="152704" y="114299"/>
                </a:lnTo>
                <a:lnTo>
                  <a:pt x="96011" y="0"/>
                </a:lnTo>
                <a:close/>
              </a:path>
              <a:path w="190500" h="2286000" extrusionOk="0">
                <a:moveTo>
                  <a:pt x="152704" y="114299"/>
                </a:moveTo>
                <a:lnTo>
                  <a:pt x="114299" y="114299"/>
                </a:lnTo>
                <a:lnTo>
                  <a:pt x="114299" y="129048"/>
                </a:lnTo>
                <a:lnTo>
                  <a:pt x="190499" y="190499"/>
                </a:lnTo>
                <a:lnTo>
                  <a:pt x="152704" y="114299"/>
                </a:lnTo>
                <a:close/>
              </a:path>
              <a:path w="190500" h="2286000" extrusionOk="0">
                <a:moveTo>
                  <a:pt x="96011" y="114299"/>
                </a:moveTo>
                <a:lnTo>
                  <a:pt x="76199" y="114299"/>
                </a:lnTo>
                <a:lnTo>
                  <a:pt x="76199" y="130023"/>
                </a:lnTo>
                <a:lnTo>
                  <a:pt x="96011" y="114299"/>
                </a:lnTo>
                <a:close/>
              </a:path>
              <a:path w="190500" h="2286000" extrusionOk="0">
                <a:moveTo>
                  <a:pt x="114299" y="114299"/>
                </a:moveTo>
                <a:lnTo>
                  <a:pt x="96011" y="114299"/>
                </a:lnTo>
                <a:lnTo>
                  <a:pt x="114299" y="129048"/>
                </a:lnTo>
                <a:lnTo>
                  <a:pt x="114299" y="114299"/>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3"/>
          <p:cNvSpPr txBox="1"/>
          <p:nvPr/>
        </p:nvSpPr>
        <p:spPr>
          <a:xfrm>
            <a:off x="2790825" y="5429250"/>
            <a:ext cx="4627563"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The types of module coupling</a:t>
            </a:r>
            <a:endParaRPr sz="2400">
              <a:solidFill>
                <a:schemeClr val="dk1"/>
              </a:solidFill>
              <a:latin typeface="Calibri"/>
              <a:ea typeface="Calibri"/>
              <a:cs typeface="Calibri"/>
              <a:sym typeface="Calibri"/>
            </a:endParaRPr>
          </a:p>
        </p:txBody>
      </p:sp>
      <p:sp>
        <p:nvSpPr>
          <p:cNvPr id="206" name="Google Shape;206;p23"/>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graphicFrame>
        <p:nvGraphicFramePr>
          <p:cNvPr id="207" name="Google Shape;207;p23"/>
          <p:cNvGraphicFramePr/>
          <p:nvPr/>
        </p:nvGraphicFramePr>
        <p:xfrm>
          <a:off x="1966913" y="1738313"/>
          <a:ext cx="6096000" cy="3479325"/>
        </p:xfrm>
        <a:graphic>
          <a:graphicData uri="http://schemas.openxmlformats.org/drawingml/2006/table">
            <a:tbl>
              <a:tblPr firstRow="1" bandRow="1">
                <a:noFill/>
                <a:tableStyleId>{B777EF5E-B3E0-459D-9A62-82206BBA5F84}</a:tableStyleId>
              </a:tblPr>
              <a:tblGrid>
                <a:gridCol w="3581400"/>
                <a:gridCol w="2514600"/>
              </a:tblGrid>
              <a:tr h="580650">
                <a:tc>
                  <a:txBody>
                    <a:bodyPr/>
                    <a:lstStyle/>
                    <a:p>
                      <a:pPr marL="76835" marR="0" lvl="0" indent="0" algn="l" rtl="0">
                        <a:lnSpc>
                          <a:spcPct val="100000"/>
                        </a:lnSpc>
                        <a:spcBef>
                          <a:spcPts val="0"/>
                        </a:spcBef>
                        <a:spcAft>
                          <a:spcPts val="0"/>
                        </a:spcAft>
                        <a:buNone/>
                      </a:pPr>
                      <a:r>
                        <a:rPr lang="en-US" sz="2800" u="none" strike="noStrike" cap="none">
                          <a:solidFill>
                            <a:srgbClr val="3232FF"/>
                          </a:solidFill>
                          <a:latin typeface="Arial"/>
                          <a:ea typeface="Arial"/>
                          <a:cs typeface="Arial"/>
                          <a:sym typeface="Arial"/>
                        </a:rPr>
                        <a:t>Data coupling</a:t>
                      </a:r>
                      <a:endParaRPr sz="2800" u="none" strike="noStrike" cap="none">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28550"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2800" u="none" strike="noStrike" cap="none">
                          <a:solidFill>
                            <a:srgbClr val="650065"/>
                          </a:solidFill>
                          <a:latin typeface="Arial"/>
                          <a:ea typeface="Arial"/>
                          <a:cs typeface="Arial"/>
                          <a:sym typeface="Arial"/>
                        </a:rPr>
                        <a:t>Best</a:t>
                      </a:r>
                      <a:endParaRPr sz="2800" u="none" strike="noStrike" cap="none">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28550"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77600">
                <a:tc>
                  <a:txBody>
                    <a:bodyPr/>
                    <a:lstStyle/>
                    <a:p>
                      <a:pPr marL="76835" marR="0" lvl="0" indent="0" algn="l" rtl="0">
                        <a:lnSpc>
                          <a:spcPct val="100000"/>
                        </a:lnSpc>
                        <a:spcBef>
                          <a:spcPts val="0"/>
                        </a:spcBef>
                        <a:spcAft>
                          <a:spcPts val="0"/>
                        </a:spcAft>
                        <a:buNone/>
                      </a:pPr>
                      <a:r>
                        <a:rPr lang="en-US" sz="2800" u="none" strike="noStrike" cap="none">
                          <a:solidFill>
                            <a:srgbClr val="3232FF"/>
                          </a:solidFill>
                          <a:latin typeface="Arial"/>
                          <a:ea typeface="Arial"/>
                          <a:cs typeface="Arial"/>
                          <a:sym typeface="Arial"/>
                        </a:rPr>
                        <a:t>Stamp coupling</a:t>
                      </a:r>
                      <a:endParaRPr sz="2800" u="none" strike="noStrike" cap="none">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8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82175">
                <a:tc>
                  <a:txBody>
                    <a:bodyPr/>
                    <a:lstStyle/>
                    <a:p>
                      <a:pPr marL="76835"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Control coupling</a:t>
                      </a:r>
                      <a:endParaRPr sz="28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8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80650">
                <a:tc>
                  <a:txBody>
                    <a:bodyPr/>
                    <a:lstStyle/>
                    <a:p>
                      <a:pPr marL="76835"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External coupling</a:t>
                      </a:r>
                      <a:endParaRPr sz="28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8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77600">
                <a:tc>
                  <a:txBody>
                    <a:bodyPr/>
                    <a:lstStyle/>
                    <a:p>
                      <a:pPr marL="76835"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Common coupling</a:t>
                      </a:r>
                      <a:endParaRPr sz="28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8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80650">
                <a:tc>
                  <a:txBody>
                    <a:bodyPr/>
                    <a:lstStyle/>
                    <a:p>
                      <a:pPr marL="76835"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Content coupling</a:t>
                      </a:r>
                      <a:endParaRPr sz="28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28550" cap="flat" cmpd="sng">
                      <a:solidFill>
                        <a:srgbClr val="000000"/>
                      </a:solidFill>
                      <a:prstDash val="solid"/>
                      <a:round/>
                      <a:headEnd type="none" w="sm" len="sm"/>
                      <a:tailEnd type="none" w="sm" len="sm"/>
                    </a:lnB>
                  </a:tcPr>
                </a:tc>
                <a:tc>
                  <a:txBody>
                    <a:bodyPr/>
                    <a:lstStyle/>
                    <a:p>
                      <a:pPr marL="784225" marR="0" lvl="0" indent="0" algn="l" rtl="0">
                        <a:lnSpc>
                          <a:spcPct val="100000"/>
                        </a:lnSpc>
                        <a:spcBef>
                          <a:spcPts val="0"/>
                        </a:spcBef>
                        <a:spcAft>
                          <a:spcPts val="0"/>
                        </a:spcAft>
                        <a:buNone/>
                      </a:pPr>
                      <a:r>
                        <a:rPr lang="en-US" sz="2800">
                          <a:solidFill>
                            <a:srgbClr val="650065"/>
                          </a:solidFill>
                          <a:latin typeface="Arial"/>
                          <a:ea typeface="Arial"/>
                          <a:cs typeface="Arial"/>
                          <a:sym typeface="Arial"/>
                        </a:rPr>
                        <a:t>Worst</a:t>
                      </a:r>
                      <a:endParaRPr sz="28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285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tile tx="0" ty="0" sx="65000" sy="65000" flip="none" algn="tl"/>
        </a:blipFill>
        <a:effectLst/>
      </p:bgPr>
    </p:bg>
    <p:spTree>
      <p:nvGrpSpPr>
        <p:cNvPr id="1" name="Shape 211"/>
        <p:cNvGrpSpPr/>
        <p:nvPr/>
      </p:nvGrpSpPr>
      <p:grpSpPr>
        <a:xfrm>
          <a:off x="0" y="0"/>
          <a:ext cx="0" cy="0"/>
          <a:chOff x="0" y="0"/>
          <a:chExt cx="0" cy="0"/>
        </a:xfrm>
      </p:grpSpPr>
      <p:sp>
        <p:nvSpPr>
          <p:cNvPr id="212" name="Google Shape;212;p24"/>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213" name="Google Shape;213;p24"/>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p>
            <a:pPr marL="93345" lvl="0" indent="0" algn="l" rtl="0">
              <a:spcBef>
                <a:spcPts val="0"/>
              </a:spcBef>
              <a:spcAft>
                <a:spcPts val="0"/>
              </a:spcAft>
              <a:buClr>
                <a:srgbClr val="CC3200"/>
              </a:buClr>
              <a:buSzPts val="3000"/>
              <a:buFont typeface="Calibri"/>
              <a:buNone/>
            </a:pPr>
            <a:r>
              <a:rPr lang="en-US" sz="3000">
                <a:solidFill>
                  <a:srgbClr val="CC3200"/>
                </a:solidFill>
              </a:rPr>
              <a:t>Data coupling</a:t>
            </a:r>
            <a:endParaRPr sz="3000"/>
          </a:p>
        </p:txBody>
      </p:sp>
      <p:sp>
        <p:nvSpPr>
          <p:cNvPr id="214" name="Google Shape;214;p24"/>
          <p:cNvSpPr txBox="1"/>
          <p:nvPr/>
        </p:nvSpPr>
        <p:spPr>
          <a:xfrm>
            <a:off x="841375" y="4799013"/>
            <a:ext cx="8420100" cy="1107996"/>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rgbClr val="FF0000"/>
                </a:solidFill>
                <a:latin typeface="Calibri"/>
                <a:ea typeface="Calibri"/>
                <a:cs typeface="Calibri"/>
                <a:sym typeface="Calibri"/>
              </a:rPr>
              <a:t>Stamp coupling</a:t>
            </a:r>
            <a:endParaRPr/>
          </a:p>
          <a:p>
            <a:pPr marL="12700" marR="0" lvl="0" indent="0" algn="l" rtl="0">
              <a:spcBef>
                <a:spcPts val="0"/>
              </a:spcBef>
              <a:spcAft>
                <a:spcPts val="0"/>
              </a:spcAft>
              <a:buNone/>
            </a:pPr>
            <a:r>
              <a:rPr lang="en-US" sz="2400">
                <a:solidFill>
                  <a:schemeClr val="dk1"/>
                </a:solidFill>
                <a:latin typeface="Calibri"/>
                <a:ea typeface="Calibri"/>
                <a:cs typeface="Calibri"/>
                <a:sym typeface="Calibri"/>
              </a:rPr>
              <a:t>Stamp coupling occurs	between	module	A	and	B	when complete data structure is passed from one module to another.</a:t>
            </a:r>
            <a:endParaRPr/>
          </a:p>
        </p:txBody>
      </p:sp>
      <p:sp>
        <p:nvSpPr>
          <p:cNvPr id="215" name="Google Shape;215;p24"/>
          <p:cNvSpPr txBox="1"/>
          <p:nvPr/>
        </p:nvSpPr>
        <p:spPr>
          <a:xfrm>
            <a:off x="841375" y="2609850"/>
            <a:ext cx="8421688"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The  dependency	between	module	A	and	B  is	said	to	be	data</a:t>
            </a:r>
            <a:endParaRPr/>
          </a:p>
        </p:txBody>
      </p:sp>
      <p:sp>
        <p:nvSpPr>
          <p:cNvPr id="216" name="Google Shape;216;p24"/>
          <p:cNvSpPr txBox="1"/>
          <p:nvPr/>
        </p:nvSpPr>
        <p:spPr>
          <a:xfrm>
            <a:off x="841375" y="2994025"/>
            <a:ext cx="8420100" cy="114935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2600">
                <a:solidFill>
                  <a:srgbClr val="3232FF"/>
                </a:solidFill>
                <a:latin typeface="Times New Roman"/>
                <a:ea typeface="Times New Roman"/>
                <a:cs typeface="Times New Roman"/>
                <a:sym typeface="Times New Roman"/>
              </a:rPr>
              <a:t>coupled	if	their	dependency	is	based	on	the	fact	they</a:t>
            </a:r>
            <a:endParaRPr sz="2600">
              <a:solidFill>
                <a:schemeClr val="dk1"/>
              </a:solidFill>
              <a:latin typeface="Times New Roman"/>
              <a:ea typeface="Times New Roman"/>
              <a:cs typeface="Times New Roman"/>
              <a:sym typeface="Times New Roman"/>
            </a:endParaRPr>
          </a:p>
          <a:p>
            <a:pPr marL="0" marR="0" lvl="0" indent="0" algn="r" rtl="0">
              <a:spcBef>
                <a:spcPts val="0"/>
              </a:spcBef>
              <a:spcAft>
                <a:spcPts val="0"/>
              </a:spcAft>
              <a:buNone/>
            </a:pPr>
            <a:r>
              <a:rPr lang="en-US" sz="2600">
                <a:solidFill>
                  <a:srgbClr val="3232FF"/>
                </a:solidFill>
                <a:latin typeface="Times New Roman"/>
                <a:ea typeface="Times New Roman"/>
                <a:cs typeface="Times New Roman"/>
                <a:sym typeface="Times New Roman"/>
              </a:rPr>
              <a:t>than are</a:t>
            </a:r>
            <a:endParaRPr sz="2600">
              <a:solidFill>
                <a:schemeClr val="dk1"/>
              </a:solidFill>
              <a:latin typeface="Times New Roman"/>
              <a:ea typeface="Times New Roman"/>
              <a:cs typeface="Times New Roman"/>
              <a:sym typeface="Times New Roman"/>
            </a:endParaRPr>
          </a:p>
        </p:txBody>
      </p:sp>
      <p:sp>
        <p:nvSpPr>
          <p:cNvPr id="217" name="Google Shape;217;p24"/>
          <p:cNvSpPr txBox="1"/>
          <p:nvPr/>
        </p:nvSpPr>
        <p:spPr>
          <a:xfrm>
            <a:off x="841375" y="3390900"/>
            <a:ext cx="2078038" cy="1150938"/>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600">
                <a:solidFill>
                  <a:srgbClr val="3232FF"/>
                </a:solidFill>
                <a:latin typeface="Times New Roman"/>
                <a:ea typeface="Times New Roman"/>
                <a:cs typeface="Times New Roman"/>
                <a:sym typeface="Times New Roman"/>
              </a:rPr>
              <a:t>communicate communicating independent.</a:t>
            </a:r>
            <a:endParaRPr sz="2600">
              <a:solidFill>
                <a:schemeClr val="dk1"/>
              </a:solidFill>
              <a:latin typeface="Times New Roman"/>
              <a:ea typeface="Times New Roman"/>
              <a:cs typeface="Times New Roman"/>
              <a:sym typeface="Times New Roman"/>
            </a:endParaRPr>
          </a:p>
        </p:txBody>
      </p:sp>
      <p:sp>
        <p:nvSpPr>
          <p:cNvPr id="218" name="Google Shape;218;p24"/>
          <p:cNvSpPr txBox="1"/>
          <p:nvPr/>
        </p:nvSpPr>
        <p:spPr>
          <a:xfrm>
            <a:off x="2973388" y="3390900"/>
            <a:ext cx="1352550" cy="752475"/>
          </a:xfrm>
          <a:prstGeom prst="rect">
            <a:avLst/>
          </a:prstGeom>
          <a:noFill/>
          <a:ln>
            <a:noFill/>
          </a:ln>
        </p:spPr>
        <p:txBody>
          <a:bodyPr spcFirstLastPara="1" wrap="square" lIns="0" tIns="0" rIns="0" bIns="0" anchor="t" anchorCtr="0">
            <a:spAutoFit/>
          </a:bodyPr>
          <a:lstStyle/>
          <a:p>
            <a:pPr marL="311150" marR="0" lvl="0" indent="-300038" algn="l" rtl="0">
              <a:spcBef>
                <a:spcPts val="0"/>
              </a:spcBef>
              <a:spcAft>
                <a:spcPts val="0"/>
              </a:spcAft>
              <a:buNone/>
            </a:pPr>
            <a:r>
              <a:rPr lang="en-US" sz="2600">
                <a:solidFill>
                  <a:srgbClr val="3232FF"/>
                </a:solidFill>
                <a:latin typeface="Times New Roman"/>
                <a:ea typeface="Times New Roman"/>
                <a:cs typeface="Times New Roman"/>
                <a:sym typeface="Times New Roman"/>
              </a:rPr>
              <a:t>by	only through</a:t>
            </a:r>
            <a:endParaRPr sz="2600">
              <a:solidFill>
                <a:schemeClr val="dk1"/>
              </a:solidFill>
              <a:latin typeface="Times New Roman"/>
              <a:ea typeface="Times New Roman"/>
              <a:cs typeface="Times New Roman"/>
              <a:sym typeface="Times New Roman"/>
            </a:endParaRPr>
          </a:p>
        </p:txBody>
      </p:sp>
      <p:sp>
        <p:nvSpPr>
          <p:cNvPr id="219" name="Google Shape;219;p24"/>
          <p:cNvSpPr txBox="1"/>
          <p:nvPr/>
        </p:nvSpPr>
        <p:spPr>
          <a:xfrm>
            <a:off x="4603750" y="3390900"/>
            <a:ext cx="1017588" cy="752475"/>
          </a:xfrm>
          <a:prstGeom prst="rect">
            <a:avLst/>
          </a:prstGeom>
          <a:noFill/>
          <a:ln>
            <a:noFill/>
          </a:ln>
        </p:spPr>
        <p:txBody>
          <a:bodyPr spcFirstLastPara="1" wrap="square" lIns="0" tIns="0" rIns="0" bIns="0" anchor="t" anchorCtr="0">
            <a:spAutoFit/>
          </a:bodyPr>
          <a:lstStyle/>
          <a:p>
            <a:pPr marL="85725" marR="0" lvl="0" indent="-73025" algn="l" rtl="0">
              <a:spcBef>
                <a:spcPts val="0"/>
              </a:spcBef>
              <a:spcAft>
                <a:spcPts val="0"/>
              </a:spcAft>
              <a:buNone/>
            </a:pPr>
            <a:r>
              <a:rPr lang="en-US" sz="2600">
                <a:solidFill>
                  <a:srgbClr val="3232FF"/>
                </a:solidFill>
                <a:latin typeface="Times New Roman"/>
                <a:ea typeface="Times New Roman"/>
                <a:cs typeface="Times New Roman"/>
                <a:sym typeface="Times New Roman"/>
              </a:rPr>
              <a:t>passing data,</a:t>
            </a:r>
            <a:endParaRPr sz="2600">
              <a:solidFill>
                <a:schemeClr val="dk1"/>
              </a:solidFill>
              <a:latin typeface="Times New Roman"/>
              <a:ea typeface="Times New Roman"/>
              <a:cs typeface="Times New Roman"/>
              <a:sym typeface="Times New Roman"/>
            </a:endParaRPr>
          </a:p>
        </p:txBody>
      </p:sp>
      <p:sp>
        <p:nvSpPr>
          <p:cNvPr id="220" name="Google Shape;220;p24"/>
          <p:cNvSpPr txBox="1"/>
          <p:nvPr/>
        </p:nvSpPr>
        <p:spPr>
          <a:xfrm>
            <a:off x="5684838" y="3390900"/>
            <a:ext cx="1549400" cy="752475"/>
          </a:xfrm>
          <a:prstGeom prst="rect">
            <a:avLst/>
          </a:prstGeom>
          <a:noFill/>
          <a:ln>
            <a:noFill/>
          </a:ln>
        </p:spPr>
        <p:txBody>
          <a:bodyPr spcFirstLastPara="1" wrap="square" lIns="0" tIns="0" rIns="0" bIns="0" anchor="t" anchorCtr="0">
            <a:spAutoFit/>
          </a:bodyPr>
          <a:lstStyle/>
          <a:p>
            <a:pPr marL="12700" marR="0" lvl="0" indent="260350" algn="l" rtl="0">
              <a:spcBef>
                <a:spcPts val="0"/>
              </a:spcBef>
              <a:spcAft>
                <a:spcPts val="0"/>
              </a:spcAft>
              <a:buNone/>
            </a:pPr>
            <a:r>
              <a:rPr lang="en-US" sz="2600">
                <a:solidFill>
                  <a:srgbClr val="3232FF"/>
                </a:solidFill>
                <a:latin typeface="Times New Roman"/>
                <a:ea typeface="Times New Roman"/>
                <a:cs typeface="Times New Roman"/>
                <a:sym typeface="Times New Roman"/>
              </a:rPr>
              <a:t>of		data. the	two</a:t>
            </a:r>
            <a:endParaRPr sz="2600">
              <a:solidFill>
                <a:schemeClr val="dk1"/>
              </a:solidFill>
              <a:latin typeface="Times New Roman"/>
              <a:ea typeface="Times New Roman"/>
              <a:cs typeface="Times New Roman"/>
              <a:sym typeface="Times New Roman"/>
            </a:endParaRPr>
          </a:p>
        </p:txBody>
      </p:sp>
      <p:sp>
        <p:nvSpPr>
          <p:cNvPr id="221" name="Google Shape;221;p24"/>
          <p:cNvSpPr txBox="1"/>
          <p:nvPr/>
        </p:nvSpPr>
        <p:spPr>
          <a:xfrm>
            <a:off x="7086600" y="3390900"/>
            <a:ext cx="1393825" cy="800219"/>
          </a:xfrm>
          <a:prstGeom prst="rect">
            <a:avLst/>
          </a:prstGeom>
          <a:noFill/>
          <a:ln>
            <a:noFill/>
          </a:ln>
        </p:spPr>
        <p:txBody>
          <a:bodyPr spcFirstLastPara="1" wrap="square" lIns="0" tIns="0" rIns="0" bIns="0" anchor="t" anchorCtr="0">
            <a:spAutoFit/>
          </a:bodyPr>
          <a:lstStyle/>
          <a:p>
            <a:pPr marL="12700" marR="0" lvl="0" indent="222250" algn="l" rtl="0">
              <a:spcBef>
                <a:spcPts val="0"/>
              </a:spcBef>
              <a:spcAft>
                <a:spcPts val="0"/>
              </a:spcAft>
              <a:buNone/>
            </a:pPr>
            <a:r>
              <a:rPr lang="en-US" sz="2600">
                <a:solidFill>
                  <a:srgbClr val="3232FF"/>
                </a:solidFill>
                <a:latin typeface="Times New Roman"/>
                <a:ea typeface="Times New Roman"/>
                <a:cs typeface="Times New Roman"/>
                <a:sym typeface="Times New Roman"/>
              </a:rPr>
              <a:t>Other modules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25"/>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227" name="Google Shape;227;p25"/>
          <p:cNvSpPr txBox="1"/>
          <p:nvPr/>
        </p:nvSpPr>
        <p:spPr>
          <a:xfrm>
            <a:off x="765175" y="1809750"/>
            <a:ext cx="2786063" cy="3810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3000" b="1">
                <a:solidFill>
                  <a:srgbClr val="CC3200"/>
                </a:solidFill>
                <a:latin typeface="Times New Roman"/>
                <a:ea typeface="Times New Roman"/>
                <a:cs typeface="Times New Roman"/>
                <a:sym typeface="Times New Roman"/>
              </a:rPr>
              <a:t>Control coupling</a:t>
            </a:r>
            <a:endParaRPr sz="3000">
              <a:solidFill>
                <a:schemeClr val="dk1"/>
              </a:solidFill>
              <a:latin typeface="Times New Roman"/>
              <a:ea typeface="Times New Roman"/>
              <a:cs typeface="Times New Roman"/>
              <a:sym typeface="Times New Roman"/>
            </a:endParaRPr>
          </a:p>
        </p:txBody>
      </p:sp>
      <p:sp>
        <p:nvSpPr>
          <p:cNvPr id="228" name="Google Shape;228;p25"/>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p>
            <a:pPr marL="12700" lvl="0" indent="-12700" algn="just" rtl="0">
              <a:spcBef>
                <a:spcPts val="0"/>
              </a:spcBef>
              <a:spcAft>
                <a:spcPts val="0"/>
              </a:spcAft>
              <a:buSzPts val="2280"/>
              <a:buChar char="⚫"/>
            </a:pPr>
            <a:r>
              <a:rPr lang="en-US" sz="2400">
                <a:latin typeface="Calibri"/>
                <a:ea typeface="Calibri"/>
                <a:cs typeface="Calibri"/>
                <a:sym typeface="Calibri"/>
              </a:rPr>
              <a:t>Module  A  and  B  are  said  to  be  control  coupled  if  they communicate by passing of control information. This is usually accomplished by means of flags that are set by one module and reacted upon by the dependent module.</a:t>
            </a:r>
            <a:endParaRPr/>
          </a:p>
          <a:p>
            <a:pPr marL="0" lvl="0" indent="0" algn="just" rtl="0">
              <a:spcBef>
                <a:spcPts val="1888"/>
              </a:spcBef>
              <a:spcAft>
                <a:spcPts val="0"/>
              </a:spcAft>
              <a:buSzPts val="2280"/>
              <a:buNone/>
            </a:pPr>
            <a:r>
              <a:rPr lang="en-US" sz="2400">
                <a:solidFill>
                  <a:srgbClr val="FF0000"/>
                </a:solidFill>
                <a:latin typeface="Calibri"/>
                <a:ea typeface="Calibri"/>
                <a:cs typeface="Calibri"/>
                <a:sym typeface="Calibri"/>
              </a:rPr>
              <a:t>Common coupling</a:t>
            </a:r>
            <a:endParaRPr/>
          </a:p>
          <a:p>
            <a:pPr marL="12700" lvl="0" indent="-12700" algn="just" rtl="0">
              <a:spcBef>
                <a:spcPts val="1113"/>
              </a:spcBef>
              <a:spcAft>
                <a:spcPts val="0"/>
              </a:spcAft>
              <a:buSzPts val="2280"/>
              <a:buChar char="⚫"/>
            </a:pPr>
            <a:r>
              <a:rPr lang="en-US" sz="2400">
                <a:latin typeface="Calibri"/>
                <a:ea typeface="Calibri"/>
                <a:cs typeface="Calibri"/>
                <a:sym typeface="Calibri"/>
              </a:rPr>
              <a:t>With common coupling, module A and module B have shared data. Global data  areas  are  commonly  found  in  programming languages. Making a change to the common data means tracing back to all the modules which access that data to evaluate the effect of changes.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p:nvPr/>
        </p:nvSpPr>
        <p:spPr>
          <a:xfrm>
            <a:off x="1828800" y="1981200"/>
            <a:ext cx="6059488" cy="41894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26"/>
          <p:cNvSpPr txBox="1"/>
          <p:nvPr/>
        </p:nvSpPr>
        <p:spPr>
          <a:xfrm>
            <a:off x="2695575" y="6572250"/>
            <a:ext cx="4665663"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Example of common coupling</a:t>
            </a:r>
            <a:endParaRPr sz="2400">
              <a:solidFill>
                <a:schemeClr val="dk1"/>
              </a:solidFill>
              <a:latin typeface="Calibri"/>
              <a:ea typeface="Calibri"/>
              <a:cs typeface="Calibri"/>
              <a:sym typeface="Calibri"/>
            </a:endParaRPr>
          </a:p>
        </p:txBody>
      </p:sp>
      <p:sp>
        <p:nvSpPr>
          <p:cNvPr id="235" name="Google Shape;235;p26"/>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7"/>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241" name="Google Shape;241;p27"/>
          <p:cNvSpPr txBox="1">
            <a:spLocks noGrp="1"/>
          </p:cNvSpPr>
          <p:nvPr>
            <p:ph type="title"/>
          </p:nvPr>
        </p:nvSpPr>
        <p:spPr>
          <a:xfrm>
            <a:off x="502920" y="797966"/>
            <a:ext cx="9052560" cy="1295400"/>
          </a:xfrm>
          <a:prstGeom prst="rect">
            <a:avLst/>
          </a:prstGeom>
          <a:noFill/>
          <a:ln>
            <a:noFill/>
          </a:ln>
        </p:spPr>
        <p:txBody>
          <a:bodyPr spcFirstLastPara="1" wrap="square" lIns="0" tIns="253625" rIns="0" bIns="0" anchor="b" anchorCtr="0">
            <a:normAutofit/>
          </a:bodyPr>
          <a:lstStyle/>
          <a:p>
            <a:pPr marL="12700" lvl="0" indent="0" algn="l" rtl="0">
              <a:spcBef>
                <a:spcPts val="0"/>
              </a:spcBef>
              <a:spcAft>
                <a:spcPts val="0"/>
              </a:spcAft>
              <a:buClr>
                <a:srgbClr val="CC3200"/>
              </a:buClr>
              <a:buSzPts val="3000"/>
              <a:buFont typeface="Calibri"/>
              <a:buNone/>
            </a:pPr>
            <a:r>
              <a:rPr lang="en-US" sz="3000">
                <a:solidFill>
                  <a:srgbClr val="CC3200"/>
                </a:solidFill>
              </a:rPr>
              <a:t>Content coupling</a:t>
            </a:r>
            <a:endParaRPr sz="3000"/>
          </a:p>
        </p:txBody>
      </p:sp>
      <p:sp>
        <p:nvSpPr>
          <p:cNvPr id="242" name="Google Shape;242;p27"/>
          <p:cNvSpPr txBox="1"/>
          <p:nvPr/>
        </p:nvSpPr>
        <p:spPr>
          <a:xfrm>
            <a:off x="765175" y="2930525"/>
            <a:ext cx="8421688" cy="1522413"/>
          </a:xfrm>
          <a:prstGeom prst="rect">
            <a:avLst/>
          </a:prstGeom>
          <a:noFill/>
          <a:ln>
            <a:noFill/>
          </a:ln>
        </p:spPr>
        <p:txBody>
          <a:bodyPr spcFirstLastPara="1" wrap="square" lIns="0" tIns="0" rIns="0" bIns="0" anchor="t" anchorCtr="0">
            <a:spAutoFit/>
          </a:bodyPr>
          <a:lstStyle/>
          <a:p>
            <a:pPr marL="12700" marR="0" lvl="0" indent="0" algn="just" rtl="0">
              <a:spcBef>
                <a:spcPts val="0"/>
              </a:spcBef>
              <a:spcAft>
                <a:spcPts val="0"/>
              </a:spcAft>
              <a:buNone/>
            </a:pPr>
            <a:r>
              <a:rPr lang="en-US" sz="2400">
                <a:solidFill>
                  <a:schemeClr val="dk1"/>
                </a:solidFill>
                <a:latin typeface="Calibri"/>
                <a:ea typeface="Calibri"/>
                <a:cs typeface="Calibri"/>
                <a:sym typeface="Calibri"/>
              </a:rPr>
              <a:t>Content  coupling  occurs  when  module  A  changes  data  of module  B  or  when  control  is  passed  from  one  module  to  the middle of another. In Fig. , module B branches into D, even though D is supposed to be under the control of C.</a:t>
            </a:r>
            <a:endParaRPr/>
          </a:p>
        </p:txBody>
      </p:sp>
      <p:sp>
        <p:nvSpPr>
          <p:cNvPr id="243" name="Google Shape;243;p27"/>
          <p:cNvSpPr/>
          <p:nvPr/>
        </p:nvSpPr>
        <p:spPr>
          <a:xfrm>
            <a:off x="767166" y="5105400"/>
            <a:ext cx="9138833"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555555"/>
                </a:solidFill>
                <a:latin typeface="Calibri"/>
                <a:ea typeface="Calibri"/>
                <a:cs typeface="Calibri"/>
                <a:sym typeface="Calibri"/>
              </a:rPr>
              <a:t>External Coupling</a:t>
            </a:r>
            <a:r>
              <a:rPr lang="en-US" sz="2400">
                <a:solidFill>
                  <a:srgbClr val="555555"/>
                </a:solidFill>
                <a:latin typeface="Calibri"/>
                <a:ea typeface="Calibri"/>
                <a:cs typeface="Calibri"/>
                <a:sym typeface="Calibri"/>
              </a:rPr>
              <a:t>: </a:t>
            </a:r>
            <a:endParaRPr sz="2400">
              <a:solidFill>
                <a:srgbClr val="555555"/>
              </a:solidFill>
              <a:latin typeface="Calibri"/>
              <a:ea typeface="Calibri"/>
              <a:cs typeface="Calibri"/>
              <a:sym typeface="Calibri"/>
            </a:endParaRPr>
          </a:p>
          <a:p>
            <a:pPr marL="0" marR="0" lvl="0" indent="0" algn="l" rtl="0">
              <a:spcBef>
                <a:spcPts val="0"/>
              </a:spcBef>
              <a:spcAft>
                <a:spcPts val="0"/>
              </a:spcAft>
              <a:buNone/>
            </a:pPr>
            <a:r>
              <a:rPr lang="en-US" sz="2400">
                <a:solidFill>
                  <a:srgbClr val="555555"/>
                </a:solidFill>
                <a:latin typeface="Calibri"/>
                <a:ea typeface="Calibri"/>
                <a:cs typeface="Calibri"/>
                <a:sym typeface="Calibri"/>
              </a:rPr>
              <a:t>External coupling occurs when one or more modules share a format, interface or communication protocol, that is imposed upon them. This usually happens when modules are in direct communication with infrastructure layers, e.g., OS functions.</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p:nvPr/>
        </p:nvSpPr>
        <p:spPr>
          <a:xfrm>
            <a:off x="2779713" y="6572250"/>
            <a:ext cx="4497387"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Example of content coupling</a:t>
            </a:r>
            <a:endParaRPr sz="2400">
              <a:solidFill>
                <a:schemeClr val="dk1"/>
              </a:solidFill>
              <a:latin typeface="Calibri"/>
              <a:ea typeface="Calibri"/>
              <a:cs typeface="Calibri"/>
              <a:sym typeface="Calibri"/>
            </a:endParaRPr>
          </a:p>
        </p:txBody>
      </p:sp>
      <p:sp>
        <p:nvSpPr>
          <p:cNvPr id="249" name="Google Shape;249;p28"/>
          <p:cNvSpPr/>
          <p:nvPr/>
        </p:nvSpPr>
        <p:spPr>
          <a:xfrm>
            <a:off x="1828800" y="2133600"/>
            <a:ext cx="6616700" cy="42386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28"/>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29"/>
          <p:cNvSpPr txBox="1"/>
          <p:nvPr/>
        </p:nvSpPr>
        <p:spPr>
          <a:xfrm>
            <a:off x="781050" y="2368550"/>
            <a:ext cx="6554788" cy="738664"/>
          </a:xfrm>
          <a:prstGeom prst="rect">
            <a:avLst/>
          </a:prstGeom>
          <a:noFill/>
          <a:ln>
            <a:noFill/>
          </a:ln>
        </p:spPr>
        <p:txBody>
          <a:bodyPr spcFirstLastPara="1" wrap="square" lIns="0" tIns="0" rIns="0" bIns="0" anchor="t" anchorCtr="0">
            <a:spAutoFit/>
          </a:bodyPr>
          <a:lstStyle/>
          <a:p>
            <a:pPr marL="12700" marR="0" lvl="0" indent="0" algn="just" rtl="0">
              <a:spcBef>
                <a:spcPts val="0"/>
              </a:spcBef>
              <a:spcAft>
                <a:spcPts val="0"/>
              </a:spcAft>
              <a:buNone/>
            </a:pPr>
            <a:r>
              <a:rPr lang="en-US" sz="2400">
                <a:solidFill>
                  <a:schemeClr val="dk1"/>
                </a:solidFill>
                <a:latin typeface="Calibri"/>
                <a:ea typeface="Calibri"/>
                <a:cs typeface="Calibri"/>
                <a:sym typeface="Calibri"/>
              </a:rPr>
              <a:t>Cohesion	is	a	measure	of	the	degree	to elements of a module are functionally related.</a:t>
            </a:r>
            <a:endParaRPr/>
          </a:p>
        </p:txBody>
      </p:sp>
      <p:sp>
        <p:nvSpPr>
          <p:cNvPr id="256" name="Google Shape;256;p29"/>
          <p:cNvSpPr txBox="1"/>
          <p:nvPr/>
        </p:nvSpPr>
        <p:spPr>
          <a:xfrm>
            <a:off x="7548563" y="2355850"/>
            <a:ext cx="1565275" cy="369332"/>
          </a:xfrm>
          <a:prstGeom prst="rect">
            <a:avLst/>
          </a:prstGeom>
          <a:noFill/>
          <a:ln>
            <a:noFill/>
          </a:ln>
        </p:spPr>
        <p:txBody>
          <a:bodyPr spcFirstLastPara="1" wrap="square" lIns="0" tIns="0" rIns="0" bIns="0" anchor="t" anchorCtr="0">
            <a:spAutoFit/>
          </a:bodyPr>
          <a:lstStyle/>
          <a:p>
            <a:pPr marL="12700" marR="0" lvl="0" indent="0" algn="just" rtl="0">
              <a:spcBef>
                <a:spcPts val="0"/>
              </a:spcBef>
              <a:spcAft>
                <a:spcPts val="0"/>
              </a:spcAft>
              <a:buNone/>
            </a:pPr>
            <a:r>
              <a:rPr lang="en-US" sz="2400">
                <a:solidFill>
                  <a:schemeClr val="dk1"/>
                </a:solidFill>
                <a:latin typeface="Calibri"/>
                <a:ea typeface="Calibri"/>
                <a:cs typeface="Calibri"/>
                <a:sym typeface="Calibri"/>
              </a:rPr>
              <a:t>which	</a:t>
            </a:r>
            <a:endParaRPr sz="2400">
              <a:solidFill>
                <a:schemeClr val="dk1"/>
              </a:solidFill>
              <a:latin typeface="Calibri"/>
              <a:ea typeface="Calibri"/>
              <a:cs typeface="Calibri"/>
              <a:sym typeface="Calibri"/>
            </a:endParaRPr>
          </a:p>
        </p:txBody>
      </p:sp>
      <p:sp>
        <p:nvSpPr>
          <p:cNvPr id="257" name="Google Shape;257;p29"/>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258" name="Google Shape;258;p29"/>
          <p:cNvSpPr txBox="1"/>
          <p:nvPr/>
        </p:nvSpPr>
        <p:spPr>
          <a:xfrm>
            <a:off x="796925" y="1781175"/>
            <a:ext cx="2871788" cy="3810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3000" b="1">
                <a:solidFill>
                  <a:srgbClr val="CC3200"/>
                </a:solidFill>
                <a:latin typeface="Times New Roman"/>
                <a:ea typeface="Times New Roman"/>
                <a:cs typeface="Times New Roman"/>
                <a:sym typeface="Times New Roman"/>
              </a:rPr>
              <a:t>Module Cohesion</a:t>
            </a:r>
            <a:endParaRPr sz="3000">
              <a:solidFill>
                <a:schemeClr val="dk1"/>
              </a:solidFill>
              <a:latin typeface="Times New Roman"/>
              <a:ea typeface="Times New Roman"/>
              <a:cs typeface="Times New Roman"/>
              <a:sym typeface="Times New Roman"/>
            </a:endParaRPr>
          </a:p>
        </p:txBody>
      </p:sp>
      <p:sp>
        <p:nvSpPr>
          <p:cNvPr id="259" name="Google Shape;259;p29"/>
          <p:cNvSpPr/>
          <p:nvPr/>
        </p:nvSpPr>
        <p:spPr>
          <a:xfrm>
            <a:off x="6553200" y="37338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9"/>
          <p:cNvSpPr/>
          <p:nvPr/>
        </p:nvSpPr>
        <p:spPr>
          <a:xfrm>
            <a:off x="6543675" y="4373563"/>
            <a:ext cx="477838" cy="438150"/>
          </a:xfrm>
          <a:custGeom>
            <a:avLst/>
            <a:gdLst/>
            <a:ahLst/>
            <a:cxnLst/>
            <a:rect l="l" t="t" r="r" b="b"/>
            <a:pathLst>
              <a:path w="477520" h="437514" extrusionOk="0">
                <a:moveTo>
                  <a:pt x="395627" y="54761"/>
                </a:moveTo>
                <a:lnTo>
                  <a:pt x="0" y="416051"/>
                </a:lnTo>
                <a:lnTo>
                  <a:pt x="18287" y="437387"/>
                </a:lnTo>
                <a:lnTo>
                  <a:pt x="415721" y="75813"/>
                </a:lnTo>
                <a:lnTo>
                  <a:pt x="414586" y="58796"/>
                </a:lnTo>
                <a:lnTo>
                  <a:pt x="413626" y="57761"/>
                </a:lnTo>
                <a:lnTo>
                  <a:pt x="395627" y="54761"/>
                </a:lnTo>
                <a:close/>
              </a:path>
              <a:path w="477520" h="437514" extrusionOk="0">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extrusionOk="0">
                <a:moveTo>
                  <a:pt x="414586" y="58796"/>
                </a:moveTo>
                <a:lnTo>
                  <a:pt x="415721" y="75813"/>
                </a:lnTo>
                <a:lnTo>
                  <a:pt x="423671" y="68579"/>
                </a:lnTo>
                <a:lnTo>
                  <a:pt x="414586" y="58796"/>
                </a:lnTo>
                <a:close/>
              </a:path>
              <a:path w="477520" h="437514" extrusionOk="0">
                <a:moveTo>
                  <a:pt x="403859" y="47243"/>
                </a:moveTo>
                <a:lnTo>
                  <a:pt x="395627" y="54761"/>
                </a:lnTo>
                <a:lnTo>
                  <a:pt x="413626" y="57761"/>
                </a:lnTo>
                <a:lnTo>
                  <a:pt x="403859" y="47243"/>
                </a:lnTo>
                <a:close/>
              </a:path>
              <a:path w="477520" h="437514" extrusionOk="0">
                <a:moveTo>
                  <a:pt x="477011" y="0"/>
                </a:moveTo>
                <a:lnTo>
                  <a:pt x="323087" y="42671"/>
                </a:lnTo>
                <a:lnTo>
                  <a:pt x="395627" y="54761"/>
                </a:lnTo>
                <a:lnTo>
                  <a:pt x="403859" y="47243"/>
                </a:lnTo>
                <a:lnTo>
                  <a:pt x="459174" y="47243"/>
                </a:lnTo>
                <a:lnTo>
                  <a:pt x="47701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29"/>
          <p:cNvSpPr/>
          <p:nvPr/>
        </p:nvSpPr>
        <p:spPr>
          <a:xfrm>
            <a:off x="6543675" y="3722688"/>
            <a:ext cx="477838" cy="438150"/>
          </a:xfrm>
          <a:custGeom>
            <a:avLst/>
            <a:gdLst/>
            <a:ahLst/>
            <a:cxnLst/>
            <a:rect l="l" t="t" r="r" b="b"/>
            <a:pathLst>
              <a:path w="477520" h="437514" extrusionOk="0">
                <a:moveTo>
                  <a:pt x="395627" y="382626"/>
                </a:moveTo>
                <a:lnTo>
                  <a:pt x="323087" y="394715"/>
                </a:lnTo>
                <a:lnTo>
                  <a:pt x="477011" y="437387"/>
                </a:lnTo>
                <a:lnTo>
                  <a:pt x="459174" y="390143"/>
                </a:lnTo>
                <a:lnTo>
                  <a:pt x="403859" y="390143"/>
                </a:lnTo>
                <a:lnTo>
                  <a:pt x="395627" y="382626"/>
                </a:lnTo>
                <a:close/>
              </a:path>
              <a:path w="477520" h="437514" extrusionOk="0">
                <a:moveTo>
                  <a:pt x="413626" y="379626"/>
                </a:moveTo>
                <a:lnTo>
                  <a:pt x="395627" y="382626"/>
                </a:lnTo>
                <a:lnTo>
                  <a:pt x="403859" y="390143"/>
                </a:lnTo>
                <a:lnTo>
                  <a:pt x="413626" y="379626"/>
                </a:lnTo>
                <a:close/>
              </a:path>
              <a:path w="477520" h="437514" extrusionOk="0">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extrusionOk="0">
                <a:moveTo>
                  <a:pt x="18287" y="0"/>
                </a:moveTo>
                <a:lnTo>
                  <a:pt x="0" y="21335"/>
                </a:lnTo>
                <a:lnTo>
                  <a:pt x="395627" y="382626"/>
                </a:lnTo>
                <a:lnTo>
                  <a:pt x="413626" y="379626"/>
                </a:lnTo>
                <a:lnTo>
                  <a:pt x="414586" y="378591"/>
                </a:lnTo>
                <a:lnTo>
                  <a:pt x="415721" y="361574"/>
                </a:lnTo>
                <a:lnTo>
                  <a:pt x="18287" y="0"/>
                </a:lnTo>
                <a:close/>
              </a:path>
              <a:path w="477520"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29"/>
          <p:cNvSpPr/>
          <p:nvPr/>
        </p:nvSpPr>
        <p:spPr>
          <a:xfrm>
            <a:off x="7608888" y="4373563"/>
            <a:ext cx="471487" cy="430212"/>
          </a:xfrm>
          <a:custGeom>
            <a:avLst/>
            <a:gdLst/>
            <a:ahLst/>
            <a:cxnLst/>
            <a:rect l="l" t="t" r="r" b="b"/>
            <a:pathLst>
              <a:path w="471170" h="429895" extrusionOk="0">
                <a:moveTo>
                  <a:pt x="81423" y="54755"/>
                </a:moveTo>
                <a:lnTo>
                  <a:pt x="62483" y="57911"/>
                </a:lnTo>
                <a:lnTo>
                  <a:pt x="61635" y="74591"/>
                </a:lnTo>
                <a:lnTo>
                  <a:pt x="452627" y="429767"/>
                </a:lnTo>
                <a:lnTo>
                  <a:pt x="470915" y="408431"/>
                </a:lnTo>
                <a:lnTo>
                  <a:pt x="81423" y="54755"/>
                </a:lnTo>
                <a:close/>
              </a:path>
              <a:path w="471170" h="429895" extrusionOk="0">
                <a:moveTo>
                  <a:pt x="0" y="0"/>
                </a:moveTo>
                <a:lnTo>
                  <a:pt x="57911" y="147827"/>
                </a:lnTo>
                <a:lnTo>
                  <a:pt x="61635" y="74591"/>
                </a:lnTo>
                <a:lnTo>
                  <a:pt x="53339" y="67055"/>
                </a:lnTo>
                <a:lnTo>
                  <a:pt x="73151" y="47243"/>
                </a:lnTo>
                <a:lnTo>
                  <a:pt x="126491" y="47243"/>
                </a:lnTo>
                <a:lnTo>
                  <a:pt x="153923" y="42671"/>
                </a:lnTo>
                <a:lnTo>
                  <a:pt x="0" y="0"/>
                </a:lnTo>
                <a:close/>
              </a:path>
              <a:path w="471170" h="429895" extrusionOk="0">
                <a:moveTo>
                  <a:pt x="62483" y="57911"/>
                </a:moveTo>
                <a:lnTo>
                  <a:pt x="53339" y="67055"/>
                </a:lnTo>
                <a:lnTo>
                  <a:pt x="61635" y="74591"/>
                </a:lnTo>
                <a:lnTo>
                  <a:pt x="62483" y="57911"/>
                </a:lnTo>
                <a:close/>
              </a:path>
              <a:path w="471170" h="429895" extrusionOk="0">
                <a:moveTo>
                  <a:pt x="73151" y="47243"/>
                </a:moveTo>
                <a:lnTo>
                  <a:pt x="62483" y="57911"/>
                </a:lnTo>
                <a:lnTo>
                  <a:pt x="81423" y="54755"/>
                </a:lnTo>
                <a:lnTo>
                  <a:pt x="73151" y="47243"/>
                </a:lnTo>
                <a:close/>
              </a:path>
              <a:path w="471170"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29"/>
          <p:cNvSpPr/>
          <p:nvPr/>
        </p:nvSpPr>
        <p:spPr>
          <a:xfrm>
            <a:off x="7608888" y="3722688"/>
            <a:ext cx="477837" cy="438150"/>
          </a:xfrm>
          <a:custGeom>
            <a:avLst/>
            <a:gdLst/>
            <a:ahLst/>
            <a:cxnLst/>
            <a:rect l="l" t="t" r="r" b="b"/>
            <a:pathLst>
              <a:path w="477520"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extrusionOk="0">
                <a:moveTo>
                  <a:pt x="63385" y="379626"/>
                </a:moveTo>
                <a:lnTo>
                  <a:pt x="73151" y="390143"/>
                </a:lnTo>
                <a:lnTo>
                  <a:pt x="81384" y="382626"/>
                </a:lnTo>
                <a:lnTo>
                  <a:pt x="63385" y="379626"/>
                </a:lnTo>
                <a:close/>
              </a:path>
              <a:path w="477520" h="437514" extrusionOk="0">
                <a:moveTo>
                  <a:pt x="81384" y="382626"/>
                </a:moveTo>
                <a:lnTo>
                  <a:pt x="73151" y="390143"/>
                </a:lnTo>
                <a:lnTo>
                  <a:pt x="126491" y="390143"/>
                </a:lnTo>
                <a:lnTo>
                  <a:pt x="81384" y="382626"/>
                </a:lnTo>
                <a:close/>
              </a:path>
              <a:path w="477520" h="437514" extrusionOk="0">
                <a:moveTo>
                  <a:pt x="458723" y="0"/>
                </a:moveTo>
                <a:lnTo>
                  <a:pt x="61290" y="361574"/>
                </a:lnTo>
                <a:lnTo>
                  <a:pt x="62425" y="378591"/>
                </a:lnTo>
                <a:lnTo>
                  <a:pt x="63385" y="379626"/>
                </a:lnTo>
                <a:lnTo>
                  <a:pt x="81384" y="382626"/>
                </a:lnTo>
                <a:lnTo>
                  <a:pt x="477011" y="21335"/>
                </a:lnTo>
                <a:lnTo>
                  <a:pt x="458723" y="0"/>
                </a:lnTo>
                <a:close/>
              </a:path>
              <a:path w="477520"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9"/>
          <p:cNvSpPr/>
          <p:nvPr/>
        </p:nvSpPr>
        <p:spPr>
          <a:xfrm>
            <a:off x="4191000" y="33528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29"/>
          <p:cNvSpPr/>
          <p:nvPr/>
        </p:nvSpPr>
        <p:spPr>
          <a:xfrm>
            <a:off x="4181475" y="3992563"/>
            <a:ext cx="477838" cy="438150"/>
          </a:xfrm>
          <a:custGeom>
            <a:avLst/>
            <a:gdLst/>
            <a:ahLst/>
            <a:cxnLst/>
            <a:rect l="l" t="t" r="r" b="b"/>
            <a:pathLst>
              <a:path w="477520" h="437514" extrusionOk="0">
                <a:moveTo>
                  <a:pt x="395627" y="54761"/>
                </a:moveTo>
                <a:lnTo>
                  <a:pt x="0" y="416051"/>
                </a:lnTo>
                <a:lnTo>
                  <a:pt x="18287" y="437387"/>
                </a:lnTo>
                <a:lnTo>
                  <a:pt x="415721" y="75813"/>
                </a:lnTo>
                <a:lnTo>
                  <a:pt x="414586" y="58796"/>
                </a:lnTo>
                <a:lnTo>
                  <a:pt x="413626" y="57761"/>
                </a:lnTo>
                <a:lnTo>
                  <a:pt x="395627" y="54761"/>
                </a:lnTo>
                <a:close/>
              </a:path>
              <a:path w="477520" h="437514" extrusionOk="0">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extrusionOk="0">
                <a:moveTo>
                  <a:pt x="414586" y="58796"/>
                </a:moveTo>
                <a:lnTo>
                  <a:pt x="415721" y="75813"/>
                </a:lnTo>
                <a:lnTo>
                  <a:pt x="423671" y="68579"/>
                </a:lnTo>
                <a:lnTo>
                  <a:pt x="414586" y="58796"/>
                </a:lnTo>
                <a:close/>
              </a:path>
              <a:path w="477520" h="437514" extrusionOk="0">
                <a:moveTo>
                  <a:pt x="403859" y="47243"/>
                </a:moveTo>
                <a:lnTo>
                  <a:pt x="395627" y="54761"/>
                </a:lnTo>
                <a:lnTo>
                  <a:pt x="413626" y="57761"/>
                </a:lnTo>
                <a:lnTo>
                  <a:pt x="403859" y="47243"/>
                </a:lnTo>
                <a:close/>
              </a:path>
              <a:path w="477520" h="437514" extrusionOk="0">
                <a:moveTo>
                  <a:pt x="477011" y="0"/>
                </a:moveTo>
                <a:lnTo>
                  <a:pt x="323087" y="42671"/>
                </a:lnTo>
                <a:lnTo>
                  <a:pt x="395627" y="54761"/>
                </a:lnTo>
                <a:lnTo>
                  <a:pt x="403859" y="47243"/>
                </a:lnTo>
                <a:lnTo>
                  <a:pt x="459174" y="47243"/>
                </a:lnTo>
                <a:lnTo>
                  <a:pt x="47701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29"/>
          <p:cNvSpPr/>
          <p:nvPr/>
        </p:nvSpPr>
        <p:spPr>
          <a:xfrm>
            <a:off x="4181475" y="3341688"/>
            <a:ext cx="477838" cy="438150"/>
          </a:xfrm>
          <a:custGeom>
            <a:avLst/>
            <a:gdLst/>
            <a:ahLst/>
            <a:cxnLst/>
            <a:rect l="l" t="t" r="r" b="b"/>
            <a:pathLst>
              <a:path w="477520" h="437514" extrusionOk="0">
                <a:moveTo>
                  <a:pt x="395627" y="382626"/>
                </a:moveTo>
                <a:lnTo>
                  <a:pt x="323087" y="394715"/>
                </a:lnTo>
                <a:lnTo>
                  <a:pt x="477011" y="437387"/>
                </a:lnTo>
                <a:lnTo>
                  <a:pt x="459174" y="390143"/>
                </a:lnTo>
                <a:lnTo>
                  <a:pt x="403859" y="390143"/>
                </a:lnTo>
                <a:lnTo>
                  <a:pt x="395627" y="382626"/>
                </a:lnTo>
                <a:close/>
              </a:path>
              <a:path w="477520" h="437514" extrusionOk="0">
                <a:moveTo>
                  <a:pt x="413626" y="379626"/>
                </a:moveTo>
                <a:lnTo>
                  <a:pt x="395627" y="382626"/>
                </a:lnTo>
                <a:lnTo>
                  <a:pt x="403859" y="390143"/>
                </a:lnTo>
                <a:lnTo>
                  <a:pt x="413626" y="379626"/>
                </a:lnTo>
                <a:close/>
              </a:path>
              <a:path w="477520" h="437514" extrusionOk="0">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extrusionOk="0">
                <a:moveTo>
                  <a:pt x="18287" y="0"/>
                </a:moveTo>
                <a:lnTo>
                  <a:pt x="0" y="21335"/>
                </a:lnTo>
                <a:lnTo>
                  <a:pt x="395627" y="382626"/>
                </a:lnTo>
                <a:lnTo>
                  <a:pt x="413626" y="379626"/>
                </a:lnTo>
                <a:lnTo>
                  <a:pt x="414586" y="378591"/>
                </a:lnTo>
                <a:lnTo>
                  <a:pt x="415721" y="361574"/>
                </a:lnTo>
                <a:lnTo>
                  <a:pt x="18287" y="0"/>
                </a:lnTo>
                <a:close/>
              </a:path>
              <a:path w="477520"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9"/>
          <p:cNvSpPr/>
          <p:nvPr/>
        </p:nvSpPr>
        <p:spPr>
          <a:xfrm>
            <a:off x="5246688" y="3992563"/>
            <a:ext cx="471487" cy="430212"/>
          </a:xfrm>
          <a:custGeom>
            <a:avLst/>
            <a:gdLst/>
            <a:ahLst/>
            <a:cxnLst/>
            <a:rect l="l" t="t" r="r" b="b"/>
            <a:pathLst>
              <a:path w="471170" h="429895" extrusionOk="0">
                <a:moveTo>
                  <a:pt x="81423" y="54755"/>
                </a:moveTo>
                <a:lnTo>
                  <a:pt x="62483" y="57911"/>
                </a:lnTo>
                <a:lnTo>
                  <a:pt x="61635" y="74591"/>
                </a:lnTo>
                <a:lnTo>
                  <a:pt x="452627" y="429767"/>
                </a:lnTo>
                <a:lnTo>
                  <a:pt x="470915" y="408431"/>
                </a:lnTo>
                <a:lnTo>
                  <a:pt x="81423" y="54755"/>
                </a:lnTo>
                <a:close/>
              </a:path>
              <a:path w="471170" h="429895" extrusionOk="0">
                <a:moveTo>
                  <a:pt x="0" y="0"/>
                </a:moveTo>
                <a:lnTo>
                  <a:pt x="57911" y="147827"/>
                </a:lnTo>
                <a:lnTo>
                  <a:pt x="61635" y="74591"/>
                </a:lnTo>
                <a:lnTo>
                  <a:pt x="53339" y="67055"/>
                </a:lnTo>
                <a:lnTo>
                  <a:pt x="73151" y="47243"/>
                </a:lnTo>
                <a:lnTo>
                  <a:pt x="126491" y="47243"/>
                </a:lnTo>
                <a:lnTo>
                  <a:pt x="153923" y="42671"/>
                </a:lnTo>
                <a:lnTo>
                  <a:pt x="0" y="0"/>
                </a:lnTo>
                <a:close/>
              </a:path>
              <a:path w="471170" h="429895" extrusionOk="0">
                <a:moveTo>
                  <a:pt x="62483" y="57911"/>
                </a:moveTo>
                <a:lnTo>
                  <a:pt x="53339" y="67055"/>
                </a:lnTo>
                <a:lnTo>
                  <a:pt x="61635" y="74591"/>
                </a:lnTo>
                <a:lnTo>
                  <a:pt x="62483" y="57911"/>
                </a:lnTo>
                <a:close/>
              </a:path>
              <a:path w="471170" h="429895" extrusionOk="0">
                <a:moveTo>
                  <a:pt x="73151" y="47243"/>
                </a:moveTo>
                <a:lnTo>
                  <a:pt x="62483" y="57911"/>
                </a:lnTo>
                <a:lnTo>
                  <a:pt x="81423" y="54755"/>
                </a:lnTo>
                <a:lnTo>
                  <a:pt x="73151" y="47243"/>
                </a:lnTo>
                <a:close/>
              </a:path>
              <a:path w="471170"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29"/>
          <p:cNvSpPr/>
          <p:nvPr/>
        </p:nvSpPr>
        <p:spPr>
          <a:xfrm>
            <a:off x="5246688" y="3341688"/>
            <a:ext cx="477837" cy="438150"/>
          </a:xfrm>
          <a:custGeom>
            <a:avLst/>
            <a:gdLst/>
            <a:ahLst/>
            <a:cxnLst/>
            <a:rect l="l" t="t" r="r" b="b"/>
            <a:pathLst>
              <a:path w="477520"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extrusionOk="0">
                <a:moveTo>
                  <a:pt x="63385" y="379626"/>
                </a:moveTo>
                <a:lnTo>
                  <a:pt x="73151" y="390143"/>
                </a:lnTo>
                <a:lnTo>
                  <a:pt x="81384" y="382626"/>
                </a:lnTo>
                <a:lnTo>
                  <a:pt x="63385" y="379626"/>
                </a:lnTo>
                <a:close/>
              </a:path>
              <a:path w="477520" h="437514" extrusionOk="0">
                <a:moveTo>
                  <a:pt x="81384" y="382626"/>
                </a:moveTo>
                <a:lnTo>
                  <a:pt x="73151" y="390143"/>
                </a:lnTo>
                <a:lnTo>
                  <a:pt x="126491" y="390143"/>
                </a:lnTo>
                <a:lnTo>
                  <a:pt x="81384" y="382626"/>
                </a:lnTo>
                <a:close/>
              </a:path>
              <a:path w="477520" h="437514" extrusionOk="0">
                <a:moveTo>
                  <a:pt x="458723" y="0"/>
                </a:moveTo>
                <a:lnTo>
                  <a:pt x="61290" y="361574"/>
                </a:lnTo>
                <a:lnTo>
                  <a:pt x="62425" y="378591"/>
                </a:lnTo>
                <a:lnTo>
                  <a:pt x="63385" y="379626"/>
                </a:lnTo>
                <a:lnTo>
                  <a:pt x="81384" y="382626"/>
                </a:lnTo>
                <a:lnTo>
                  <a:pt x="477011" y="21335"/>
                </a:lnTo>
                <a:lnTo>
                  <a:pt x="458723" y="0"/>
                </a:lnTo>
                <a:close/>
              </a:path>
              <a:path w="477520"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29"/>
          <p:cNvSpPr/>
          <p:nvPr/>
        </p:nvSpPr>
        <p:spPr>
          <a:xfrm>
            <a:off x="7315200" y="52578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29"/>
          <p:cNvSpPr/>
          <p:nvPr/>
        </p:nvSpPr>
        <p:spPr>
          <a:xfrm>
            <a:off x="7305675" y="5897563"/>
            <a:ext cx="477838" cy="438150"/>
          </a:xfrm>
          <a:custGeom>
            <a:avLst/>
            <a:gdLst/>
            <a:ahLst/>
            <a:cxnLst/>
            <a:rect l="l" t="t" r="r" b="b"/>
            <a:pathLst>
              <a:path w="477520" h="437514" extrusionOk="0">
                <a:moveTo>
                  <a:pt x="395627" y="54761"/>
                </a:moveTo>
                <a:lnTo>
                  <a:pt x="0" y="416051"/>
                </a:lnTo>
                <a:lnTo>
                  <a:pt x="18287" y="437387"/>
                </a:lnTo>
                <a:lnTo>
                  <a:pt x="415721" y="75813"/>
                </a:lnTo>
                <a:lnTo>
                  <a:pt x="414586" y="58796"/>
                </a:lnTo>
                <a:lnTo>
                  <a:pt x="413626" y="57761"/>
                </a:lnTo>
                <a:lnTo>
                  <a:pt x="395627" y="54761"/>
                </a:lnTo>
                <a:close/>
              </a:path>
              <a:path w="477520" h="437514" extrusionOk="0">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extrusionOk="0">
                <a:moveTo>
                  <a:pt x="414586" y="58796"/>
                </a:moveTo>
                <a:lnTo>
                  <a:pt x="415721" y="75813"/>
                </a:lnTo>
                <a:lnTo>
                  <a:pt x="423671" y="68579"/>
                </a:lnTo>
                <a:lnTo>
                  <a:pt x="414586" y="58796"/>
                </a:lnTo>
                <a:close/>
              </a:path>
              <a:path w="477520" h="437514" extrusionOk="0">
                <a:moveTo>
                  <a:pt x="403859" y="47243"/>
                </a:moveTo>
                <a:lnTo>
                  <a:pt x="395627" y="54761"/>
                </a:lnTo>
                <a:lnTo>
                  <a:pt x="413626" y="57761"/>
                </a:lnTo>
                <a:lnTo>
                  <a:pt x="403859" y="47243"/>
                </a:lnTo>
                <a:close/>
              </a:path>
              <a:path w="477520" h="437514" extrusionOk="0">
                <a:moveTo>
                  <a:pt x="477011" y="0"/>
                </a:moveTo>
                <a:lnTo>
                  <a:pt x="323087" y="42671"/>
                </a:lnTo>
                <a:lnTo>
                  <a:pt x="395627" y="54761"/>
                </a:lnTo>
                <a:lnTo>
                  <a:pt x="403859" y="47243"/>
                </a:lnTo>
                <a:lnTo>
                  <a:pt x="459174" y="47243"/>
                </a:lnTo>
                <a:lnTo>
                  <a:pt x="47701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29"/>
          <p:cNvSpPr/>
          <p:nvPr/>
        </p:nvSpPr>
        <p:spPr>
          <a:xfrm>
            <a:off x="7305675" y="5246688"/>
            <a:ext cx="477838" cy="438150"/>
          </a:xfrm>
          <a:custGeom>
            <a:avLst/>
            <a:gdLst/>
            <a:ahLst/>
            <a:cxnLst/>
            <a:rect l="l" t="t" r="r" b="b"/>
            <a:pathLst>
              <a:path w="477520" h="437514" extrusionOk="0">
                <a:moveTo>
                  <a:pt x="395627" y="382626"/>
                </a:moveTo>
                <a:lnTo>
                  <a:pt x="323087" y="394715"/>
                </a:lnTo>
                <a:lnTo>
                  <a:pt x="477011" y="437387"/>
                </a:lnTo>
                <a:lnTo>
                  <a:pt x="459174" y="390143"/>
                </a:lnTo>
                <a:lnTo>
                  <a:pt x="403859" y="390143"/>
                </a:lnTo>
                <a:lnTo>
                  <a:pt x="395627" y="382626"/>
                </a:lnTo>
                <a:close/>
              </a:path>
              <a:path w="477520" h="437514" extrusionOk="0">
                <a:moveTo>
                  <a:pt x="413626" y="379626"/>
                </a:moveTo>
                <a:lnTo>
                  <a:pt x="395627" y="382626"/>
                </a:lnTo>
                <a:lnTo>
                  <a:pt x="403859" y="390143"/>
                </a:lnTo>
                <a:lnTo>
                  <a:pt x="413626" y="379626"/>
                </a:lnTo>
                <a:close/>
              </a:path>
              <a:path w="477520" h="437514" extrusionOk="0">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extrusionOk="0">
                <a:moveTo>
                  <a:pt x="18287" y="0"/>
                </a:moveTo>
                <a:lnTo>
                  <a:pt x="0" y="21335"/>
                </a:lnTo>
                <a:lnTo>
                  <a:pt x="395627" y="382626"/>
                </a:lnTo>
                <a:lnTo>
                  <a:pt x="413626" y="379626"/>
                </a:lnTo>
                <a:lnTo>
                  <a:pt x="414586" y="378591"/>
                </a:lnTo>
                <a:lnTo>
                  <a:pt x="415721" y="361574"/>
                </a:lnTo>
                <a:lnTo>
                  <a:pt x="18287" y="0"/>
                </a:lnTo>
                <a:close/>
              </a:path>
              <a:path w="477520"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29"/>
          <p:cNvSpPr/>
          <p:nvPr/>
        </p:nvSpPr>
        <p:spPr>
          <a:xfrm>
            <a:off x="8370888" y="5897563"/>
            <a:ext cx="471487" cy="430212"/>
          </a:xfrm>
          <a:custGeom>
            <a:avLst/>
            <a:gdLst/>
            <a:ahLst/>
            <a:cxnLst/>
            <a:rect l="l" t="t" r="r" b="b"/>
            <a:pathLst>
              <a:path w="471170" h="429895" extrusionOk="0">
                <a:moveTo>
                  <a:pt x="81423" y="54755"/>
                </a:moveTo>
                <a:lnTo>
                  <a:pt x="62483" y="57911"/>
                </a:lnTo>
                <a:lnTo>
                  <a:pt x="61635" y="74591"/>
                </a:lnTo>
                <a:lnTo>
                  <a:pt x="452627" y="429767"/>
                </a:lnTo>
                <a:lnTo>
                  <a:pt x="470915" y="408431"/>
                </a:lnTo>
                <a:lnTo>
                  <a:pt x="81423" y="54755"/>
                </a:lnTo>
                <a:close/>
              </a:path>
              <a:path w="471170" h="429895" extrusionOk="0">
                <a:moveTo>
                  <a:pt x="0" y="0"/>
                </a:moveTo>
                <a:lnTo>
                  <a:pt x="57911" y="147827"/>
                </a:lnTo>
                <a:lnTo>
                  <a:pt x="61635" y="74591"/>
                </a:lnTo>
                <a:lnTo>
                  <a:pt x="53339" y="67055"/>
                </a:lnTo>
                <a:lnTo>
                  <a:pt x="73151" y="47243"/>
                </a:lnTo>
                <a:lnTo>
                  <a:pt x="126491" y="47243"/>
                </a:lnTo>
                <a:lnTo>
                  <a:pt x="153923" y="42671"/>
                </a:lnTo>
                <a:lnTo>
                  <a:pt x="0" y="0"/>
                </a:lnTo>
                <a:close/>
              </a:path>
              <a:path w="471170" h="429895" extrusionOk="0">
                <a:moveTo>
                  <a:pt x="62483" y="57911"/>
                </a:moveTo>
                <a:lnTo>
                  <a:pt x="53339" y="67055"/>
                </a:lnTo>
                <a:lnTo>
                  <a:pt x="61635" y="74591"/>
                </a:lnTo>
                <a:lnTo>
                  <a:pt x="62483" y="57911"/>
                </a:lnTo>
                <a:close/>
              </a:path>
              <a:path w="471170" h="429895" extrusionOk="0">
                <a:moveTo>
                  <a:pt x="73151" y="47243"/>
                </a:moveTo>
                <a:lnTo>
                  <a:pt x="62483" y="57911"/>
                </a:lnTo>
                <a:lnTo>
                  <a:pt x="81423" y="54755"/>
                </a:lnTo>
                <a:lnTo>
                  <a:pt x="73151" y="47243"/>
                </a:lnTo>
                <a:close/>
              </a:path>
              <a:path w="471170"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29"/>
          <p:cNvSpPr/>
          <p:nvPr/>
        </p:nvSpPr>
        <p:spPr>
          <a:xfrm>
            <a:off x="8370888" y="5246688"/>
            <a:ext cx="477837" cy="438150"/>
          </a:xfrm>
          <a:custGeom>
            <a:avLst/>
            <a:gdLst/>
            <a:ahLst/>
            <a:cxnLst/>
            <a:rect l="l" t="t" r="r" b="b"/>
            <a:pathLst>
              <a:path w="477520"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extrusionOk="0">
                <a:moveTo>
                  <a:pt x="63385" y="379626"/>
                </a:moveTo>
                <a:lnTo>
                  <a:pt x="73151" y="390143"/>
                </a:lnTo>
                <a:lnTo>
                  <a:pt x="81384" y="382626"/>
                </a:lnTo>
                <a:lnTo>
                  <a:pt x="63385" y="379626"/>
                </a:lnTo>
                <a:close/>
              </a:path>
              <a:path w="477520" h="437514" extrusionOk="0">
                <a:moveTo>
                  <a:pt x="81384" y="382626"/>
                </a:moveTo>
                <a:lnTo>
                  <a:pt x="73151" y="390143"/>
                </a:lnTo>
                <a:lnTo>
                  <a:pt x="126491" y="390143"/>
                </a:lnTo>
                <a:lnTo>
                  <a:pt x="81384" y="382626"/>
                </a:lnTo>
                <a:close/>
              </a:path>
              <a:path w="477520" h="437514" extrusionOk="0">
                <a:moveTo>
                  <a:pt x="458723" y="0"/>
                </a:moveTo>
                <a:lnTo>
                  <a:pt x="61290" y="361574"/>
                </a:lnTo>
                <a:lnTo>
                  <a:pt x="62425" y="378591"/>
                </a:lnTo>
                <a:lnTo>
                  <a:pt x="63385" y="379626"/>
                </a:lnTo>
                <a:lnTo>
                  <a:pt x="81384" y="382626"/>
                </a:lnTo>
                <a:lnTo>
                  <a:pt x="477011" y="21335"/>
                </a:lnTo>
                <a:lnTo>
                  <a:pt x="458723" y="0"/>
                </a:lnTo>
                <a:close/>
              </a:path>
              <a:path w="477520"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29"/>
          <p:cNvSpPr/>
          <p:nvPr/>
        </p:nvSpPr>
        <p:spPr>
          <a:xfrm>
            <a:off x="1828800" y="37338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29"/>
          <p:cNvSpPr/>
          <p:nvPr/>
        </p:nvSpPr>
        <p:spPr>
          <a:xfrm>
            <a:off x="1819275" y="4373563"/>
            <a:ext cx="477838" cy="438150"/>
          </a:xfrm>
          <a:custGeom>
            <a:avLst/>
            <a:gdLst/>
            <a:ahLst/>
            <a:cxnLst/>
            <a:rect l="l" t="t" r="r" b="b"/>
            <a:pathLst>
              <a:path w="477519" h="437514" extrusionOk="0">
                <a:moveTo>
                  <a:pt x="395627" y="54761"/>
                </a:moveTo>
                <a:lnTo>
                  <a:pt x="0" y="416051"/>
                </a:lnTo>
                <a:lnTo>
                  <a:pt x="18287" y="437387"/>
                </a:lnTo>
                <a:lnTo>
                  <a:pt x="415721" y="75813"/>
                </a:lnTo>
                <a:lnTo>
                  <a:pt x="414586" y="58796"/>
                </a:lnTo>
                <a:lnTo>
                  <a:pt x="413626" y="57761"/>
                </a:lnTo>
                <a:lnTo>
                  <a:pt x="395627" y="54761"/>
                </a:lnTo>
                <a:close/>
              </a:path>
              <a:path w="477519" h="437514" extrusionOk="0">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19" h="437514" extrusionOk="0">
                <a:moveTo>
                  <a:pt x="414586" y="58796"/>
                </a:moveTo>
                <a:lnTo>
                  <a:pt x="415721" y="75813"/>
                </a:lnTo>
                <a:lnTo>
                  <a:pt x="423671" y="68579"/>
                </a:lnTo>
                <a:lnTo>
                  <a:pt x="414586" y="58796"/>
                </a:lnTo>
                <a:close/>
              </a:path>
              <a:path w="477519" h="437514" extrusionOk="0">
                <a:moveTo>
                  <a:pt x="403859" y="47243"/>
                </a:moveTo>
                <a:lnTo>
                  <a:pt x="395627" y="54761"/>
                </a:lnTo>
                <a:lnTo>
                  <a:pt x="413626" y="57761"/>
                </a:lnTo>
                <a:lnTo>
                  <a:pt x="403859" y="47243"/>
                </a:lnTo>
                <a:close/>
              </a:path>
              <a:path w="477519" h="437514" extrusionOk="0">
                <a:moveTo>
                  <a:pt x="477011" y="0"/>
                </a:moveTo>
                <a:lnTo>
                  <a:pt x="323087" y="42671"/>
                </a:lnTo>
                <a:lnTo>
                  <a:pt x="395627" y="54761"/>
                </a:lnTo>
                <a:lnTo>
                  <a:pt x="403859" y="47243"/>
                </a:lnTo>
                <a:lnTo>
                  <a:pt x="459174" y="47243"/>
                </a:lnTo>
                <a:lnTo>
                  <a:pt x="47701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9"/>
          <p:cNvSpPr/>
          <p:nvPr/>
        </p:nvSpPr>
        <p:spPr>
          <a:xfrm>
            <a:off x="1819275" y="3722688"/>
            <a:ext cx="477838" cy="438150"/>
          </a:xfrm>
          <a:custGeom>
            <a:avLst/>
            <a:gdLst/>
            <a:ahLst/>
            <a:cxnLst/>
            <a:rect l="l" t="t" r="r" b="b"/>
            <a:pathLst>
              <a:path w="477519" h="437514" extrusionOk="0">
                <a:moveTo>
                  <a:pt x="395627" y="382626"/>
                </a:moveTo>
                <a:lnTo>
                  <a:pt x="323087" y="394715"/>
                </a:lnTo>
                <a:lnTo>
                  <a:pt x="477011" y="437387"/>
                </a:lnTo>
                <a:lnTo>
                  <a:pt x="459174" y="390143"/>
                </a:lnTo>
                <a:lnTo>
                  <a:pt x="403859" y="390143"/>
                </a:lnTo>
                <a:lnTo>
                  <a:pt x="395627" y="382626"/>
                </a:lnTo>
                <a:close/>
              </a:path>
              <a:path w="477519" h="437514" extrusionOk="0">
                <a:moveTo>
                  <a:pt x="413626" y="379626"/>
                </a:moveTo>
                <a:lnTo>
                  <a:pt x="395627" y="382626"/>
                </a:lnTo>
                <a:lnTo>
                  <a:pt x="403859" y="390143"/>
                </a:lnTo>
                <a:lnTo>
                  <a:pt x="413626" y="379626"/>
                </a:lnTo>
                <a:close/>
              </a:path>
              <a:path w="477519" h="437514" extrusionOk="0">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19" h="437514" extrusionOk="0">
                <a:moveTo>
                  <a:pt x="18287" y="0"/>
                </a:moveTo>
                <a:lnTo>
                  <a:pt x="0" y="21335"/>
                </a:lnTo>
                <a:lnTo>
                  <a:pt x="395627" y="382626"/>
                </a:lnTo>
                <a:lnTo>
                  <a:pt x="413626" y="379626"/>
                </a:lnTo>
                <a:lnTo>
                  <a:pt x="414586" y="378591"/>
                </a:lnTo>
                <a:lnTo>
                  <a:pt x="415721" y="361574"/>
                </a:lnTo>
                <a:lnTo>
                  <a:pt x="18287" y="0"/>
                </a:lnTo>
                <a:close/>
              </a:path>
              <a:path w="477519"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9"/>
          <p:cNvSpPr/>
          <p:nvPr/>
        </p:nvSpPr>
        <p:spPr>
          <a:xfrm>
            <a:off x="2884488" y="4373563"/>
            <a:ext cx="471487" cy="430212"/>
          </a:xfrm>
          <a:custGeom>
            <a:avLst/>
            <a:gdLst/>
            <a:ahLst/>
            <a:cxnLst/>
            <a:rect l="l" t="t" r="r" b="b"/>
            <a:pathLst>
              <a:path w="471170" h="429895" extrusionOk="0">
                <a:moveTo>
                  <a:pt x="81423" y="54755"/>
                </a:moveTo>
                <a:lnTo>
                  <a:pt x="62483" y="57911"/>
                </a:lnTo>
                <a:lnTo>
                  <a:pt x="61635" y="74591"/>
                </a:lnTo>
                <a:lnTo>
                  <a:pt x="452627" y="429767"/>
                </a:lnTo>
                <a:lnTo>
                  <a:pt x="470915" y="408431"/>
                </a:lnTo>
                <a:lnTo>
                  <a:pt x="81423" y="54755"/>
                </a:lnTo>
                <a:close/>
              </a:path>
              <a:path w="471170" h="429895" extrusionOk="0">
                <a:moveTo>
                  <a:pt x="0" y="0"/>
                </a:moveTo>
                <a:lnTo>
                  <a:pt x="57911" y="147827"/>
                </a:lnTo>
                <a:lnTo>
                  <a:pt x="61635" y="74591"/>
                </a:lnTo>
                <a:lnTo>
                  <a:pt x="53339" y="67055"/>
                </a:lnTo>
                <a:lnTo>
                  <a:pt x="73151" y="47243"/>
                </a:lnTo>
                <a:lnTo>
                  <a:pt x="126491" y="47243"/>
                </a:lnTo>
                <a:lnTo>
                  <a:pt x="153923" y="42671"/>
                </a:lnTo>
                <a:lnTo>
                  <a:pt x="0" y="0"/>
                </a:lnTo>
                <a:close/>
              </a:path>
              <a:path w="471170" h="429895" extrusionOk="0">
                <a:moveTo>
                  <a:pt x="62483" y="57911"/>
                </a:moveTo>
                <a:lnTo>
                  <a:pt x="53339" y="67055"/>
                </a:lnTo>
                <a:lnTo>
                  <a:pt x="61635" y="74591"/>
                </a:lnTo>
                <a:lnTo>
                  <a:pt x="62483" y="57911"/>
                </a:lnTo>
                <a:close/>
              </a:path>
              <a:path w="471170" h="429895" extrusionOk="0">
                <a:moveTo>
                  <a:pt x="73151" y="47243"/>
                </a:moveTo>
                <a:lnTo>
                  <a:pt x="62483" y="57911"/>
                </a:lnTo>
                <a:lnTo>
                  <a:pt x="81423" y="54755"/>
                </a:lnTo>
                <a:lnTo>
                  <a:pt x="73151" y="47243"/>
                </a:lnTo>
                <a:close/>
              </a:path>
              <a:path w="471170"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9"/>
          <p:cNvSpPr/>
          <p:nvPr/>
        </p:nvSpPr>
        <p:spPr>
          <a:xfrm>
            <a:off x="2884488" y="3722688"/>
            <a:ext cx="477837" cy="438150"/>
          </a:xfrm>
          <a:custGeom>
            <a:avLst/>
            <a:gdLst/>
            <a:ahLst/>
            <a:cxnLst/>
            <a:rect l="l" t="t" r="r" b="b"/>
            <a:pathLst>
              <a:path w="477520"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extrusionOk="0">
                <a:moveTo>
                  <a:pt x="63385" y="379626"/>
                </a:moveTo>
                <a:lnTo>
                  <a:pt x="73151" y="390143"/>
                </a:lnTo>
                <a:lnTo>
                  <a:pt x="81384" y="382626"/>
                </a:lnTo>
                <a:lnTo>
                  <a:pt x="63385" y="379626"/>
                </a:lnTo>
                <a:close/>
              </a:path>
              <a:path w="477520" h="437514" extrusionOk="0">
                <a:moveTo>
                  <a:pt x="81384" y="382626"/>
                </a:moveTo>
                <a:lnTo>
                  <a:pt x="73151" y="390143"/>
                </a:lnTo>
                <a:lnTo>
                  <a:pt x="126491" y="390143"/>
                </a:lnTo>
                <a:lnTo>
                  <a:pt x="81384" y="382626"/>
                </a:lnTo>
                <a:close/>
              </a:path>
              <a:path w="477520" h="437514" extrusionOk="0">
                <a:moveTo>
                  <a:pt x="458723" y="0"/>
                </a:moveTo>
                <a:lnTo>
                  <a:pt x="61290" y="361574"/>
                </a:lnTo>
                <a:lnTo>
                  <a:pt x="62425" y="378591"/>
                </a:lnTo>
                <a:lnTo>
                  <a:pt x="63385" y="379626"/>
                </a:lnTo>
                <a:lnTo>
                  <a:pt x="81384" y="382626"/>
                </a:lnTo>
                <a:lnTo>
                  <a:pt x="477011" y="21335"/>
                </a:lnTo>
                <a:lnTo>
                  <a:pt x="458723" y="0"/>
                </a:lnTo>
                <a:close/>
              </a:path>
              <a:path w="477520"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29"/>
          <p:cNvSpPr/>
          <p:nvPr/>
        </p:nvSpPr>
        <p:spPr>
          <a:xfrm>
            <a:off x="1066800" y="52578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9"/>
          <p:cNvSpPr/>
          <p:nvPr/>
        </p:nvSpPr>
        <p:spPr>
          <a:xfrm>
            <a:off x="1057275" y="5897563"/>
            <a:ext cx="477838" cy="438150"/>
          </a:xfrm>
          <a:custGeom>
            <a:avLst/>
            <a:gdLst/>
            <a:ahLst/>
            <a:cxnLst/>
            <a:rect l="l" t="t" r="r" b="b"/>
            <a:pathLst>
              <a:path w="477519" h="437514" extrusionOk="0">
                <a:moveTo>
                  <a:pt x="395627" y="54761"/>
                </a:moveTo>
                <a:lnTo>
                  <a:pt x="0" y="416051"/>
                </a:lnTo>
                <a:lnTo>
                  <a:pt x="18287" y="437387"/>
                </a:lnTo>
                <a:lnTo>
                  <a:pt x="415721" y="75813"/>
                </a:lnTo>
                <a:lnTo>
                  <a:pt x="414586" y="58796"/>
                </a:lnTo>
                <a:lnTo>
                  <a:pt x="413626" y="57761"/>
                </a:lnTo>
                <a:lnTo>
                  <a:pt x="395627" y="54761"/>
                </a:lnTo>
                <a:close/>
              </a:path>
              <a:path w="477519" h="437514" extrusionOk="0">
                <a:moveTo>
                  <a:pt x="459183" y="47243"/>
                </a:moveTo>
                <a:lnTo>
                  <a:pt x="403859" y="47243"/>
                </a:lnTo>
                <a:lnTo>
                  <a:pt x="413626" y="57761"/>
                </a:lnTo>
                <a:lnTo>
                  <a:pt x="414527" y="57911"/>
                </a:lnTo>
                <a:lnTo>
                  <a:pt x="414586" y="58796"/>
                </a:lnTo>
                <a:lnTo>
                  <a:pt x="423671" y="68579"/>
                </a:lnTo>
                <a:lnTo>
                  <a:pt x="415721" y="75813"/>
                </a:lnTo>
                <a:lnTo>
                  <a:pt x="420623" y="149351"/>
                </a:lnTo>
                <a:lnTo>
                  <a:pt x="459183" y="47243"/>
                </a:lnTo>
                <a:close/>
              </a:path>
              <a:path w="477519" h="437514" extrusionOk="0">
                <a:moveTo>
                  <a:pt x="414586" y="58796"/>
                </a:moveTo>
                <a:lnTo>
                  <a:pt x="415721" y="75813"/>
                </a:lnTo>
                <a:lnTo>
                  <a:pt x="423671" y="68579"/>
                </a:lnTo>
                <a:lnTo>
                  <a:pt x="414586" y="58796"/>
                </a:lnTo>
                <a:close/>
              </a:path>
              <a:path w="477519" h="437514" extrusionOk="0">
                <a:moveTo>
                  <a:pt x="403859" y="47243"/>
                </a:moveTo>
                <a:lnTo>
                  <a:pt x="395627" y="54761"/>
                </a:lnTo>
                <a:lnTo>
                  <a:pt x="413626" y="57761"/>
                </a:lnTo>
                <a:lnTo>
                  <a:pt x="403859" y="47243"/>
                </a:lnTo>
                <a:close/>
              </a:path>
              <a:path w="477519" h="437514" extrusionOk="0">
                <a:moveTo>
                  <a:pt x="477024" y="0"/>
                </a:moveTo>
                <a:lnTo>
                  <a:pt x="323087" y="42671"/>
                </a:lnTo>
                <a:lnTo>
                  <a:pt x="395627" y="54761"/>
                </a:lnTo>
                <a:lnTo>
                  <a:pt x="403859" y="47243"/>
                </a:lnTo>
                <a:lnTo>
                  <a:pt x="459183" y="47243"/>
                </a:lnTo>
                <a:lnTo>
                  <a:pt x="477024"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29"/>
          <p:cNvSpPr/>
          <p:nvPr/>
        </p:nvSpPr>
        <p:spPr>
          <a:xfrm>
            <a:off x="1057275" y="5246688"/>
            <a:ext cx="477838" cy="438150"/>
          </a:xfrm>
          <a:custGeom>
            <a:avLst/>
            <a:gdLst/>
            <a:ahLst/>
            <a:cxnLst/>
            <a:rect l="l" t="t" r="r" b="b"/>
            <a:pathLst>
              <a:path w="477519" h="437514" extrusionOk="0">
                <a:moveTo>
                  <a:pt x="395627" y="382626"/>
                </a:moveTo>
                <a:lnTo>
                  <a:pt x="323087" y="394715"/>
                </a:lnTo>
                <a:lnTo>
                  <a:pt x="477024" y="437387"/>
                </a:lnTo>
                <a:lnTo>
                  <a:pt x="459183" y="390143"/>
                </a:lnTo>
                <a:lnTo>
                  <a:pt x="403859" y="390143"/>
                </a:lnTo>
                <a:lnTo>
                  <a:pt x="395627" y="382626"/>
                </a:lnTo>
                <a:close/>
              </a:path>
              <a:path w="477519" h="437514" extrusionOk="0">
                <a:moveTo>
                  <a:pt x="413626" y="379626"/>
                </a:moveTo>
                <a:lnTo>
                  <a:pt x="395627" y="382626"/>
                </a:lnTo>
                <a:lnTo>
                  <a:pt x="403859" y="390143"/>
                </a:lnTo>
                <a:lnTo>
                  <a:pt x="413626" y="379626"/>
                </a:lnTo>
                <a:close/>
              </a:path>
              <a:path w="477519" h="437514" extrusionOk="0">
                <a:moveTo>
                  <a:pt x="420623" y="288035"/>
                </a:moveTo>
                <a:lnTo>
                  <a:pt x="415721" y="361574"/>
                </a:lnTo>
                <a:lnTo>
                  <a:pt x="423671" y="368807"/>
                </a:lnTo>
                <a:lnTo>
                  <a:pt x="414586" y="378591"/>
                </a:lnTo>
                <a:lnTo>
                  <a:pt x="414527" y="379475"/>
                </a:lnTo>
                <a:lnTo>
                  <a:pt x="413626" y="379626"/>
                </a:lnTo>
                <a:lnTo>
                  <a:pt x="403859" y="390143"/>
                </a:lnTo>
                <a:lnTo>
                  <a:pt x="459183" y="390143"/>
                </a:lnTo>
                <a:lnTo>
                  <a:pt x="420623" y="288035"/>
                </a:lnTo>
                <a:close/>
              </a:path>
              <a:path w="477519" h="437514" extrusionOk="0">
                <a:moveTo>
                  <a:pt x="18287" y="0"/>
                </a:moveTo>
                <a:lnTo>
                  <a:pt x="0" y="21335"/>
                </a:lnTo>
                <a:lnTo>
                  <a:pt x="395627" y="382626"/>
                </a:lnTo>
                <a:lnTo>
                  <a:pt x="413626" y="379626"/>
                </a:lnTo>
                <a:lnTo>
                  <a:pt x="414586" y="378591"/>
                </a:lnTo>
                <a:lnTo>
                  <a:pt x="415721" y="361574"/>
                </a:lnTo>
                <a:lnTo>
                  <a:pt x="18287" y="0"/>
                </a:lnTo>
                <a:close/>
              </a:path>
              <a:path w="477519"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29"/>
          <p:cNvSpPr/>
          <p:nvPr/>
        </p:nvSpPr>
        <p:spPr>
          <a:xfrm>
            <a:off x="2122488" y="5897563"/>
            <a:ext cx="471487" cy="430212"/>
          </a:xfrm>
          <a:custGeom>
            <a:avLst/>
            <a:gdLst/>
            <a:ahLst/>
            <a:cxnLst/>
            <a:rect l="l" t="t" r="r" b="b"/>
            <a:pathLst>
              <a:path w="471169" h="429895" extrusionOk="0">
                <a:moveTo>
                  <a:pt x="81423" y="54755"/>
                </a:moveTo>
                <a:lnTo>
                  <a:pt x="62483" y="57911"/>
                </a:lnTo>
                <a:lnTo>
                  <a:pt x="61635" y="74591"/>
                </a:lnTo>
                <a:lnTo>
                  <a:pt x="452627" y="429767"/>
                </a:lnTo>
                <a:lnTo>
                  <a:pt x="470915" y="408431"/>
                </a:lnTo>
                <a:lnTo>
                  <a:pt x="81423" y="54755"/>
                </a:lnTo>
                <a:close/>
              </a:path>
              <a:path w="471169" h="429895" extrusionOk="0">
                <a:moveTo>
                  <a:pt x="0" y="0"/>
                </a:moveTo>
                <a:lnTo>
                  <a:pt x="57911" y="147827"/>
                </a:lnTo>
                <a:lnTo>
                  <a:pt x="61635" y="74591"/>
                </a:lnTo>
                <a:lnTo>
                  <a:pt x="53339" y="67055"/>
                </a:lnTo>
                <a:lnTo>
                  <a:pt x="73151" y="47243"/>
                </a:lnTo>
                <a:lnTo>
                  <a:pt x="126491" y="47243"/>
                </a:lnTo>
                <a:lnTo>
                  <a:pt x="153923" y="42671"/>
                </a:lnTo>
                <a:lnTo>
                  <a:pt x="0" y="0"/>
                </a:lnTo>
                <a:close/>
              </a:path>
              <a:path w="471169" h="429895" extrusionOk="0">
                <a:moveTo>
                  <a:pt x="62483" y="57911"/>
                </a:moveTo>
                <a:lnTo>
                  <a:pt x="53339" y="67055"/>
                </a:lnTo>
                <a:lnTo>
                  <a:pt x="61635" y="74591"/>
                </a:lnTo>
                <a:lnTo>
                  <a:pt x="62483" y="57911"/>
                </a:lnTo>
                <a:close/>
              </a:path>
              <a:path w="471169" h="429895" extrusionOk="0">
                <a:moveTo>
                  <a:pt x="73151" y="47243"/>
                </a:moveTo>
                <a:lnTo>
                  <a:pt x="62483" y="57911"/>
                </a:lnTo>
                <a:lnTo>
                  <a:pt x="81423" y="54755"/>
                </a:lnTo>
                <a:lnTo>
                  <a:pt x="73151" y="47243"/>
                </a:lnTo>
                <a:close/>
              </a:path>
              <a:path w="471169"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29"/>
          <p:cNvSpPr/>
          <p:nvPr/>
        </p:nvSpPr>
        <p:spPr>
          <a:xfrm>
            <a:off x="2122488" y="5246688"/>
            <a:ext cx="477837" cy="438150"/>
          </a:xfrm>
          <a:custGeom>
            <a:avLst/>
            <a:gdLst/>
            <a:ahLst/>
            <a:cxnLst/>
            <a:rect l="l" t="t" r="r" b="b"/>
            <a:pathLst>
              <a:path w="477519"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19" h="437514" extrusionOk="0">
                <a:moveTo>
                  <a:pt x="63385" y="379626"/>
                </a:moveTo>
                <a:lnTo>
                  <a:pt x="73151" y="390143"/>
                </a:lnTo>
                <a:lnTo>
                  <a:pt x="81384" y="382626"/>
                </a:lnTo>
                <a:lnTo>
                  <a:pt x="63385" y="379626"/>
                </a:lnTo>
                <a:close/>
              </a:path>
              <a:path w="477519" h="437514" extrusionOk="0">
                <a:moveTo>
                  <a:pt x="81384" y="382626"/>
                </a:moveTo>
                <a:lnTo>
                  <a:pt x="73151" y="390143"/>
                </a:lnTo>
                <a:lnTo>
                  <a:pt x="126491" y="390143"/>
                </a:lnTo>
                <a:lnTo>
                  <a:pt x="81384" y="382626"/>
                </a:lnTo>
                <a:close/>
              </a:path>
              <a:path w="477519" h="437514" extrusionOk="0">
                <a:moveTo>
                  <a:pt x="458723" y="0"/>
                </a:moveTo>
                <a:lnTo>
                  <a:pt x="61290" y="361574"/>
                </a:lnTo>
                <a:lnTo>
                  <a:pt x="62425" y="378591"/>
                </a:lnTo>
                <a:lnTo>
                  <a:pt x="63385" y="379626"/>
                </a:lnTo>
                <a:lnTo>
                  <a:pt x="81384" y="382626"/>
                </a:lnTo>
                <a:lnTo>
                  <a:pt x="477011" y="21335"/>
                </a:lnTo>
                <a:lnTo>
                  <a:pt x="458723" y="0"/>
                </a:lnTo>
                <a:close/>
              </a:path>
              <a:path w="477519"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29"/>
          <p:cNvSpPr/>
          <p:nvPr/>
        </p:nvSpPr>
        <p:spPr>
          <a:xfrm>
            <a:off x="4191000" y="5410200"/>
            <a:ext cx="1524000" cy="1066800"/>
          </a:xfrm>
          <a:custGeom>
            <a:avLst/>
            <a:gdLst/>
            <a:ahLst/>
            <a:cxnLst/>
            <a:rect l="l" t="t" r="r" b="b"/>
            <a:pathLst>
              <a:path w="1524000" h="1066800" extrusionOk="0">
                <a:moveTo>
                  <a:pt x="0" y="1066799"/>
                </a:moveTo>
                <a:lnTo>
                  <a:pt x="1523999" y="1066799"/>
                </a:lnTo>
                <a:lnTo>
                  <a:pt x="1523999" y="0"/>
                </a:lnTo>
                <a:lnTo>
                  <a:pt x="0" y="0"/>
                </a:lnTo>
                <a:lnTo>
                  <a:pt x="0" y="1066799"/>
                </a:lnTo>
                <a:close/>
              </a:path>
            </a:pathLst>
          </a:custGeom>
          <a:noFill/>
          <a:ln w="285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29"/>
          <p:cNvSpPr/>
          <p:nvPr/>
        </p:nvSpPr>
        <p:spPr>
          <a:xfrm>
            <a:off x="4181475" y="6049963"/>
            <a:ext cx="477838" cy="438150"/>
          </a:xfrm>
          <a:custGeom>
            <a:avLst/>
            <a:gdLst/>
            <a:ahLst/>
            <a:cxnLst/>
            <a:rect l="l" t="t" r="r" b="b"/>
            <a:pathLst>
              <a:path w="477520" h="437514" extrusionOk="0">
                <a:moveTo>
                  <a:pt x="395627" y="54761"/>
                </a:moveTo>
                <a:lnTo>
                  <a:pt x="0" y="416051"/>
                </a:lnTo>
                <a:lnTo>
                  <a:pt x="18287" y="437387"/>
                </a:lnTo>
                <a:lnTo>
                  <a:pt x="415721" y="75813"/>
                </a:lnTo>
                <a:lnTo>
                  <a:pt x="414586" y="58796"/>
                </a:lnTo>
                <a:lnTo>
                  <a:pt x="413626" y="57761"/>
                </a:lnTo>
                <a:lnTo>
                  <a:pt x="395627" y="54761"/>
                </a:lnTo>
                <a:close/>
              </a:path>
              <a:path w="477520" h="437514" extrusionOk="0">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extrusionOk="0">
                <a:moveTo>
                  <a:pt x="414586" y="58796"/>
                </a:moveTo>
                <a:lnTo>
                  <a:pt x="415721" y="75813"/>
                </a:lnTo>
                <a:lnTo>
                  <a:pt x="423671" y="68579"/>
                </a:lnTo>
                <a:lnTo>
                  <a:pt x="414586" y="58796"/>
                </a:lnTo>
                <a:close/>
              </a:path>
              <a:path w="477520" h="437514" extrusionOk="0">
                <a:moveTo>
                  <a:pt x="403859" y="47243"/>
                </a:moveTo>
                <a:lnTo>
                  <a:pt x="395627" y="54761"/>
                </a:lnTo>
                <a:lnTo>
                  <a:pt x="413626" y="57761"/>
                </a:lnTo>
                <a:lnTo>
                  <a:pt x="403859" y="47243"/>
                </a:lnTo>
                <a:close/>
              </a:path>
              <a:path w="477520" h="437514" extrusionOk="0">
                <a:moveTo>
                  <a:pt x="477011" y="0"/>
                </a:moveTo>
                <a:lnTo>
                  <a:pt x="323087" y="42671"/>
                </a:lnTo>
                <a:lnTo>
                  <a:pt x="395627" y="54761"/>
                </a:lnTo>
                <a:lnTo>
                  <a:pt x="403859" y="47243"/>
                </a:lnTo>
                <a:lnTo>
                  <a:pt x="459174" y="47243"/>
                </a:lnTo>
                <a:lnTo>
                  <a:pt x="47701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9"/>
          <p:cNvSpPr/>
          <p:nvPr/>
        </p:nvSpPr>
        <p:spPr>
          <a:xfrm>
            <a:off x="4181475" y="5399088"/>
            <a:ext cx="477838" cy="438150"/>
          </a:xfrm>
          <a:custGeom>
            <a:avLst/>
            <a:gdLst/>
            <a:ahLst/>
            <a:cxnLst/>
            <a:rect l="l" t="t" r="r" b="b"/>
            <a:pathLst>
              <a:path w="477520" h="437514" extrusionOk="0">
                <a:moveTo>
                  <a:pt x="395627" y="382626"/>
                </a:moveTo>
                <a:lnTo>
                  <a:pt x="323087" y="394715"/>
                </a:lnTo>
                <a:lnTo>
                  <a:pt x="477011" y="437387"/>
                </a:lnTo>
                <a:lnTo>
                  <a:pt x="459174" y="390143"/>
                </a:lnTo>
                <a:lnTo>
                  <a:pt x="403859" y="390143"/>
                </a:lnTo>
                <a:lnTo>
                  <a:pt x="395627" y="382626"/>
                </a:lnTo>
                <a:close/>
              </a:path>
              <a:path w="477520" h="437514" extrusionOk="0">
                <a:moveTo>
                  <a:pt x="413626" y="379626"/>
                </a:moveTo>
                <a:lnTo>
                  <a:pt x="395627" y="382626"/>
                </a:lnTo>
                <a:lnTo>
                  <a:pt x="403859" y="390143"/>
                </a:lnTo>
                <a:lnTo>
                  <a:pt x="413626" y="379626"/>
                </a:lnTo>
                <a:close/>
              </a:path>
              <a:path w="477520" h="437514" extrusionOk="0">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extrusionOk="0">
                <a:moveTo>
                  <a:pt x="18287" y="0"/>
                </a:moveTo>
                <a:lnTo>
                  <a:pt x="0" y="21335"/>
                </a:lnTo>
                <a:lnTo>
                  <a:pt x="395627" y="382626"/>
                </a:lnTo>
                <a:lnTo>
                  <a:pt x="413626" y="379626"/>
                </a:lnTo>
                <a:lnTo>
                  <a:pt x="414586" y="378591"/>
                </a:lnTo>
                <a:lnTo>
                  <a:pt x="415721" y="361574"/>
                </a:lnTo>
                <a:lnTo>
                  <a:pt x="18287" y="0"/>
                </a:lnTo>
                <a:close/>
              </a:path>
              <a:path w="477520" h="437514" extrusionOk="0">
                <a:moveTo>
                  <a:pt x="415721" y="361574"/>
                </a:moveTo>
                <a:lnTo>
                  <a:pt x="414586" y="378591"/>
                </a:lnTo>
                <a:lnTo>
                  <a:pt x="423671" y="368807"/>
                </a:lnTo>
                <a:lnTo>
                  <a:pt x="415721"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9"/>
          <p:cNvSpPr/>
          <p:nvPr/>
        </p:nvSpPr>
        <p:spPr>
          <a:xfrm>
            <a:off x="5246688" y="6049963"/>
            <a:ext cx="471487" cy="430212"/>
          </a:xfrm>
          <a:custGeom>
            <a:avLst/>
            <a:gdLst/>
            <a:ahLst/>
            <a:cxnLst/>
            <a:rect l="l" t="t" r="r" b="b"/>
            <a:pathLst>
              <a:path w="471170" h="429895" extrusionOk="0">
                <a:moveTo>
                  <a:pt x="81423" y="54755"/>
                </a:moveTo>
                <a:lnTo>
                  <a:pt x="62483" y="57911"/>
                </a:lnTo>
                <a:lnTo>
                  <a:pt x="61635" y="74591"/>
                </a:lnTo>
                <a:lnTo>
                  <a:pt x="452627" y="429767"/>
                </a:lnTo>
                <a:lnTo>
                  <a:pt x="470915" y="408431"/>
                </a:lnTo>
                <a:lnTo>
                  <a:pt x="81423" y="54755"/>
                </a:lnTo>
                <a:close/>
              </a:path>
              <a:path w="471170" h="429895" extrusionOk="0">
                <a:moveTo>
                  <a:pt x="0" y="0"/>
                </a:moveTo>
                <a:lnTo>
                  <a:pt x="57911" y="147827"/>
                </a:lnTo>
                <a:lnTo>
                  <a:pt x="61635" y="74591"/>
                </a:lnTo>
                <a:lnTo>
                  <a:pt x="53339" y="67055"/>
                </a:lnTo>
                <a:lnTo>
                  <a:pt x="73151" y="47243"/>
                </a:lnTo>
                <a:lnTo>
                  <a:pt x="126491" y="47243"/>
                </a:lnTo>
                <a:lnTo>
                  <a:pt x="153923" y="42671"/>
                </a:lnTo>
                <a:lnTo>
                  <a:pt x="0" y="0"/>
                </a:lnTo>
                <a:close/>
              </a:path>
              <a:path w="471170" h="429895" extrusionOk="0">
                <a:moveTo>
                  <a:pt x="62483" y="57911"/>
                </a:moveTo>
                <a:lnTo>
                  <a:pt x="53339" y="67055"/>
                </a:lnTo>
                <a:lnTo>
                  <a:pt x="61635" y="74591"/>
                </a:lnTo>
                <a:lnTo>
                  <a:pt x="62483" y="57911"/>
                </a:lnTo>
                <a:close/>
              </a:path>
              <a:path w="471170" h="429895" extrusionOk="0">
                <a:moveTo>
                  <a:pt x="73151" y="47243"/>
                </a:moveTo>
                <a:lnTo>
                  <a:pt x="62483" y="57911"/>
                </a:lnTo>
                <a:lnTo>
                  <a:pt x="81423" y="54755"/>
                </a:lnTo>
                <a:lnTo>
                  <a:pt x="73151" y="47243"/>
                </a:lnTo>
                <a:close/>
              </a:path>
              <a:path w="471170" h="429895" extrusionOk="0">
                <a:moveTo>
                  <a:pt x="126491" y="47243"/>
                </a:moveTo>
                <a:lnTo>
                  <a:pt x="73151" y="47243"/>
                </a:lnTo>
                <a:lnTo>
                  <a:pt x="81423" y="54755"/>
                </a:lnTo>
                <a:lnTo>
                  <a:pt x="126491" y="47243"/>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9"/>
          <p:cNvSpPr/>
          <p:nvPr/>
        </p:nvSpPr>
        <p:spPr>
          <a:xfrm>
            <a:off x="5246688" y="5399088"/>
            <a:ext cx="477837" cy="438150"/>
          </a:xfrm>
          <a:custGeom>
            <a:avLst/>
            <a:gdLst/>
            <a:ahLst/>
            <a:cxnLst/>
            <a:rect l="l" t="t" r="r" b="b"/>
            <a:pathLst>
              <a:path w="477520" h="437514" extrusionOk="0">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extrusionOk="0">
                <a:moveTo>
                  <a:pt x="63385" y="379626"/>
                </a:moveTo>
                <a:lnTo>
                  <a:pt x="73151" y="390143"/>
                </a:lnTo>
                <a:lnTo>
                  <a:pt x="81384" y="382626"/>
                </a:lnTo>
                <a:lnTo>
                  <a:pt x="63385" y="379626"/>
                </a:lnTo>
                <a:close/>
              </a:path>
              <a:path w="477520" h="437514" extrusionOk="0">
                <a:moveTo>
                  <a:pt x="81384" y="382626"/>
                </a:moveTo>
                <a:lnTo>
                  <a:pt x="73151" y="390143"/>
                </a:lnTo>
                <a:lnTo>
                  <a:pt x="126491" y="390143"/>
                </a:lnTo>
                <a:lnTo>
                  <a:pt x="81384" y="382626"/>
                </a:lnTo>
                <a:close/>
              </a:path>
              <a:path w="477520" h="437514" extrusionOk="0">
                <a:moveTo>
                  <a:pt x="458723" y="0"/>
                </a:moveTo>
                <a:lnTo>
                  <a:pt x="61290" y="361574"/>
                </a:lnTo>
                <a:lnTo>
                  <a:pt x="62425" y="378591"/>
                </a:lnTo>
                <a:lnTo>
                  <a:pt x="63385" y="379626"/>
                </a:lnTo>
                <a:lnTo>
                  <a:pt x="81384" y="382626"/>
                </a:lnTo>
                <a:lnTo>
                  <a:pt x="477011" y="21335"/>
                </a:lnTo>
                <a:lnTo>
                  <a:pt x="458723" y="0"/>
                </a:lnTo>
                <a:close/>
              </a:path>
              <a:path w="477520" h="437514" extrusionOk="0">
                <a:moveTo>
                  <a:pt x="61290" y="361574"/>
                </a:moveTo>
                <a:lnTo>
                  <a:pt x="53339" y="368807"/>
                </a:lnTo>
                <a:lnTo>
                  <a:pt x="62425" y="378591"/>
                </a:lnTo>
                <a:lnTo>
                  <a:pt x="61290" y="361574"/>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29"/>
          <p:cNvSpPr txBox="1"/>
          <p:nvPr/>
        </p:nvSpPr>
        <p:spPr>
          <a:xfrm>
            <a:off x="1579563" y="6724650"/>
            <a:ext cx="6896100"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Cohesion=Strength of relations within modules</a:t>
            </a:r>
            <a:endParaRPr sz="2400">
              <a:solidFill>
                <a:schemeClr val="dk1"/>
              </a:solidFill>
              <a:latin typeface="Calibri"/>
              <a:ea typeface="Calibri"/>
              <a:cs typeface="Calibri"/>
              <a:sym typeface="Calibri"/>
            </a:endParaRPr>
          </a:p>
        </p:txBody>
      </p:sp>
      <p:sp>
        <p:nvSpPr>
          <p:cNvPr id="290" name="Google Shape;290;p29"/>
          <p:cNvSpPr txBox="1"/>
          <p:nvPr/>
        </p:nvSpPr>
        <p:spPr>
          <a:xfrm>
            <a:off x="4484688" y="4667250"/>
            <a:ext cx="925512" cy="573088"/>
          </a:xfrm>
          <a:prstGeom prst="rect">
            <a:avLst/>
          </a:prstGeom>
          <a:noFill/>
          <a:ln>
            <a:noFill/>
          </a:ln>
        </p:spPr>
        <p:txBody>
          <a:bodyPr spcFirstLastPara="1" wrap="square" lIns="0" tIns="0" rIns="0" bIns="0" anchor="t" anchorCtr="0">
            <a:spAutoFit/>
          </a:bodyPr>
          <a:lstStyle/>
          <a:p>
            <a:pPr marL="12700" marR="0" lvl="0" indent="14288" algn="l" rtl="0">
              <a:lnSpc>
                <a:spcPct val="96045"/>
              </a:lnSpc>
              <a:spcBef>
                <a:spcPts val="0"/>
              </a:spcBef>
              <a:spcAft>
                <a:spcPts val="0"/>
              </a:spcAft>
              <a:buNone/>
            </a:pPr>
            <a:r>
              <a:rPr lang="en-US" sz="2200">
                <a:solidFill>
                  <a:srgbClr val="3232FF"/>
                </a:solidFill>
                <a:latin typeface="Times New Roman"/>
                <a:ea typeface="Times New Roman"/>
                <a:cs typeface="Times New Roman"/>
                <a:sym typeface="Times New Roman"/>
              </a:rPr>
              <a:t>Module strength</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0"/>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296" name="Google Shape;296;p30"/>
          <p:cNvSpPr txBox="1">
            <a:spLocks noGrp="1"/>
          </p:cNvSpPr>
          <p:nvPr>
            <p:ph type="title"/>
          </p:nvPr>
        </p:nvSpPr>
        <p:spPr>
          <a:xfrm>
            <a:off x="502920" y="797966"/>
            <a:ext cx="9052560" cy="1295400"/>
          </a:xfrm>
          <a:prstGeom prst="rect">
            <a:avLst/>
          </a:prstGeom>
          <a:noFill/>
          <a:ln>
            <a:noFill/>
          </a:ln>
        </p:spPr>
        <p:txBody>
          <a:bodyPr spcFirstLastPara="1" wrap="square" lIns="0" tIns="225700" rIns="0" bIns="0" anchor="b" anchorCtr="0">
            <a:normAutofit/>
          </a:bodyPr>
          <a:lstStyle/>
          <a:p>
            <a:pPr marL="12700" lvl="0" indent="0" algn="l" rtl="0">
              <a:spcBef>
                <a:spcPts val="0"/>
              </a:spcBef>
              <a:spcAft>
                <a:spcPts val="0"/>
              </a:spcAft>
              <a:buClr>
                <a:srgbClr val="CC3200"/>
              </a:buClr>
              <a:buSzPts val="3000"/>
              <a:buFont typeface="Calibri"/>
              <a:buNone/>
            </a:pPr>
            <a:r>
              <a:rPr lang="en-US" sz="3000">
                <a:solidFill>
                  <a:srgbClr val="CC3200"/>
                </a:solidFill>
              </a:rPr>
              <a:t>Cohesion</a:t>
            </a:r>
            <a:endParaRPr sz="3000"/>
          </a:p>
        </p:txBody>
      </p:sp>
      <p:sp>
        <p:nvSpPr>
          <p:cNvPr id="297" name="Google Shape;297;p30"/>
          <p:cNvSpPr txBox="1"/>
          <p:nvPr/>
        </p:nvSpPr>
        <p:spPr>
          <a:xfrm>
            <a:off x="846931" y="2590800"/>
            <a:ext cx="8362950" cy="2215991"/>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b="1">
                <a:solidFill>
                  <a:schemeClr val="dk1"/>
                </a:solidFill>
                <a:latin typeface="Calibri"/>
                <a:ea typeface="Calibri"/>
                <a:cs typeface="Calibri"/>
                <a:sym typeface="Calibri"/>
              </a:rPr>
              <a:t>Cohesion:</a:t>
            </a:r>
            <a:r>
              <a:rPr lang="en-US" sz="2400">
                <a:solidFill>
                  <a:schemeClr val="dk1"/>
                </a:solidFill>
                <a:latin typeface="Calibri"/>
                <a:ea typeface="Calibri"/>
                <a:cs typeface="Calibri"/>
                <a:sym typeface="Calibri"/>
              </a:rPr>
              <a:t> 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a:t>
            </a:r>
            <a:endParaRPr sz="22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p:nvPr/>
        </p:nvSpPr>
        <p:spPr>
          <a:xfrm>
            <a:off x="2852738" y="6572250"/>
            <a:ext cx="4351337"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Types of module cohesion</a:t>
            </a:r>
            <a:endParaRPr sz="2400">
              <a:solidFill>
                <a:schemeClr val="dk1"/>
              </a:solidFill>
              <a:latin typeface="Calibri"/>
              <a:ea typeface="Calibri"/>
              <a:cs typeface="Calibri"/>
              <a:sym typeface="Calibri"/>
            </a:endParaRPr>
          </a:p>
        </p:txBody>
      </p:sp>
      <p:sp>
        <p:nvSpPr>
          <p:cNvPr id="303" name="Google Shape;303;p31"/>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304" name="Google Shape;304;p31"/>
          <p:cNvSpPr/>
          <p:nvPr/>
        </p:nvSpPr>
        <p:spPr>
          <a:xfrm>
            <a:off x="6719888" y="2619375"/>
            <a:ext cx="190500" cy="2894013"/>
          </a:xfrm>
          <a:custGeom>
            <a:avLst/>
            <a:gdLst/>
            <a:ahLst/>
            <a:cxnLst/>
            <a:rect l="l" t="t" r="r" b="b"/>
            <a:pathLst>
              <a:path w="190500" h="2893060" extrusionOk="0">
                <a:moveTo>
                  <a:pt x="94487" y="114299"/>
                </a:moveTo>
                <a:lnTo>
                  <a:pt x="76296" y="128970"/>
                </a:lnTo>
                <a:lnTo>
                  <a:pt x="94487" y="2892551"/>
                </a:lnTo>
                <a:lnTo>
                  <a:pt x="132587" y="2892551"/>
                </a:lnTo>
                <a:lnTo>
                  <a:pt x="114401" y="129788"/>
                </a:lnTo>
                <a:lnTo>
                  <a:pt x="94487" y="114299"/>
                </a:lnTo>
                <a:close/>
              </a:path>
              <a:path w="190500" h="2893060" extrusionOk="0">
                <a:moveTo>
                  <a:pt x="94487" y="0"/>
                </a:moveTo>
                <a:lnTo>
                  <a:pt x="0" y="190499"/>
                </a:lnTo>
                <a:lnTo>
                  <a:pt x="76296" y="128970"/>
                </a:lnTo>
                <a:lnTo>
                  <a:pt x="76199" y="114299"/>
                </a:lnTo>
                <a:lnTo>
                  <a:pt x="152559" y="114299"/>
                </a:lnTo>
                <a:lnTo>
                  <a:pt x="94487" y="0"/>
                </a:lnTo>
                <a:close/>
              </a:path>
              <a:path w="190500" h="2893060" extrusionOk="0">
                <a:moveTo>
                  <a:pt x="152559" y="114299"/>
                </a:moveTo>
                <a:lnTo>
                  <a:pt x="114299" y="114299"/>
                </a:lnTo>
                <a:lnTo>
                  <a:pt x="114401" y="129788"/>
                </a:lnTo>
                <a:lnTo>
                  <a:pt x="190499" y="188975"/>
                </a:lnTo>
                <a:lnTo>
                  <a:pt x="152559" y="114299"/>
                </a:lnTo>
                <a:close/>
              </a:path>
              <a:path w="190500" h="2893060" extrusionOk="0">
                <a:moveTo>
                  <a:pt x="114299" y="114299"/>
                </a:moveTo>
                <a:lnTo>
                  <a:pt x="94487" y="114299"/>
                </a:lnTo>
                <a:lnTo>
                  <a:pt x="114401" y="129788"/>
                </a:lnTo>
                <a:lnTo>
                  <a:pt x="114299" y="114299"/>
                </a:lnTo>
                <a:close/>
              </a:path>
              <a:path w="190500" h="2893060" extrusionOk="0">
                <a:moveTo>
                  <a:pt x="94487" y="114299"/>
                </a:moveTo>
                <a:lnTo>
                  <a:pt x="76199" y="114299"/>
                </a:lnTo>
                <a:lnTo>
                  <a:pt x="76296" y="128970"/>
                </a:lnTo>
                <a:lnTo>
                  <a:pt x="94487" y="11429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5" name="Google Shape;305;p31"/>
          <p:cNvGraphicFramePr/>
          <p:nvPr/>
        </p:nvGraphicFramePr>
        <p:xfrm>
          <a:off x="1738313" y="1966913"/>
          <a:ext cx="6553200" cy="4162025"/>
        </p:xfrm>
        <a:graphic>
          <a:graphicData uri="http://schemas.openxmlformats.org/drawingml/2006/table">
            <a:tbl>
              <a:tblPr firstRow="1" bandRow="1">
                <a:noFill/>
                <a:tableStyleId>{B777EF5E-B3E0-459D-9A62-82206BBA5F84}</a:tableStyleId>
              </a:tblPr>
              <a:tblGrid>
                <a:gridCol w="3686550"/>
                <a:gridCol w="2866650"/>
              </a:tblGrid>
              <a:tr h="576075">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Functional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28550"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749300"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Best (high)</a:t>
                      </a: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28550"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601975">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Sequential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574550">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Communicational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603500">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Procedural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601975">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Temporal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600450">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Logical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603500">
                <a:tc>
                  <a:txBody>
                    <a:bodyPr/>
                    <a:lstStyle/>
                    <a:p>
                      <a:pPr marL="76835"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Coincidental Cohesion</a:t>
                      </a:r>
                      <a:endParaRPr sz="2200">
                        <a:latin typeface="Arial"/>
                        <a:ea typeface="Arial"/>
                        <a:cs typeface="Arial"/>
                        <a:sym typeface="Arial"/>
                      </a:endParaRPr>
                    </a:p>
                  </a:txBody>
                  <a:tcPr marL="0" marR="0" marT="0" marB="0">
                    <a:lnL w="28550"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28550" cap="flat" cmpd="sng">
                      <a:solidFill>
                        <a:srgbClr val="000000"/>
                      </a:solidFill>
                      <a:prstDash val="solid"/>
                      <a:round/>
                      <a:headEnd type="none" w="sm" len="sm"/>
                      <a:tailEnd type="none" w="sm" len="sm"/>
                    </a:lnB>
                  </a:tcPr>
                </a:tc>
                <a:tc>
                  <a:txBody>
                    <a:bodyPr/>
                    <a:lstStyle/>
                    <a:p>
                      <a:pPr marL="718820" marR="0" lvl="0" indent="0" algn="l" rtl="0">
                        <a:lnSpc>
                          <a:spcPct val="100000"/>
                        </a:lnSpc>
                        <a:spcBef>
                          <a:spcPts val="0"/>
                        </a:spcBef>
                        <a:spcAft>
                          <a:spcPts val="0"/>
                        </a:spcAft>
                        <a:buNone/>
                      </a:pPr>
                      <a:r>
                        <a:rPr lang="en-US" sz="2200">
                          <a:solidFill>
                            <a:srgbClr val="FF0000"/>
                          </a:solidFill>
                          <a:latin typeface="Arial"/>
                          <a:ea typeface="Arial"/>
                          <a:cs typeface="Arial"/>
                          <a:sym typeface="Arial"/>
                        </a:rPr>
                        <a:t>Worst (low)</a:t>
                      </a:r>
                      <a:endParaRPr sz="2200">
                        <a:latin typeface="Arial"/>
                        <a:ea typeface="Arial"/>
                        <a:cs typeface="Arial"/>
                        <a:sym typeface="Arial"/>
                      </a:endParaRPr>
                    </a:p>
                  </a:txBody>
                  <a:tcPr marL="0" marR="0" marT="0" marB="0">
                    <a:lnL w="12675" cap="flat" cmpd="sng">
                      <a:solidFill>
                        <a:srgbClr val="000000"/>
                      </a:solidFill>
                      <a:prstDash val="solid"/>
                      <a:round/>
                      <a:headEnd type="none" w="sm" len="sm"/>
                      <a:tailEnd type="none" w="sm" len="sm"/>
                    </a:lnL>
                    <a:lnR w="28550"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285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p>
            <a:pPr marL="0" lvl="0" indent="0" algn="l" rtl="0">
              <a:spcBef>
                <a:spcPts val="0"/>
              </a:spcBef>
              <a:spcAft>
                <a:spcPts val="0"/>
              </a:spcAft>
              <a:buClr>
                <a:schemeClr val="dk2"/>
              </a:buClr>
              <a:buSzPts val="5600"/>
              <a:buFont typeface="Calibri"/>
              <a:buNone/>
            </a:pPr>
            <a:r>
              <a:rPr lang="en-US" b="1"/>
              <a:t>Introduction:</a:t>
            </a:r>
            <a:endParaRPr/>
          </a:p>
        </p:txBody>
      </p:sp>
      <p:sp>
        <p:nvSpPr>
          <p:cNvPr id="99" name="Google Shape;99;p14"/>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lnSpcReduction="10000"/>
          </a:bodyPr>
          <a:lstStyle/>
          <a:p>
            <a:pPr marL="305647" lvl="0" indent="-305647" algn="just" rtl="0">
              <a:spcBef>
                <a:spcPts val="0"/>
              </a:spcBef>
              <a:spcAft>
                <a:spcPts val="0"/>
              </a:spcAft>
              <a:buSzPts val="2755"/>
              <a:buChar char="⚫"/>
            </a:pPr>
            <a:r>
              <a:rPr lang="en-US"/>
              <a:t> </a:t>
            </a:r>
            <a:r>
              <a:rPr lang="en-US">
                <a:latin typeface="Calibri"/>
                <a:ea typeface="Calibri"/>
                <a:cs typeface="Calibri"/>
                <a:sym typeface="Calibri"/>
              </a:rPr>
              <a:t>The purpose of Design phase in the Software Development Life Cycle is to produce a solution to a problem given in the SRS(Software Requirement Specification) document. The output of the design phase is Software Design Document (SDD).</a:t>
            </a:r>
            <a:endParaRPr/>
          </a:p>
          <a:p>
            <a:pPr marL="305647" lvl="0" indent="-305647" algn="just" rtl="0">
              <a:spcBef>
                <a:spcPts val="580"/>
              </a:spcBef>
              <a:spcAft>
                <a:spcPts val="0"/>
              </a:spcAft>
              <a:buSzPts val="2755"/>
              <a:buChar char="⚫"/>
            </a:pPr>
            <a:r>
              <a:rPr lang="en-US">
                <a:latin typeface="Calibri"/>
                <a:ea typeface="Calibri"/>
                <a:cs typeface="Calibri"/>
                <a:sym typeface="Calibri"/>
              </a:rPr>
              <a:t>Basically, design is a two-part iterative process. First part is Conceptual Design that tells the customer what the system will do. Second is Technical Design that allows the system builders to understand the actual hardware and software needed to solve customer’s problem.</a:t>
            </a:r>
            <a:endParaRPr/>
          </a:p>
          <a:p>
            <a:pPr marL="305647" lvl="0" indent="-130704" algn="just" rtl="0">
              <a:spcBef>
                <a:spcPts val="580"/>
              </a:spcBef>
              <a:spcAft>
                <a:spcPts val="0"/>
              </a:spcAft>
              <a:buSzPts val="2755"/>
              <a:buNone/>
            </a:pP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p>
            <a:pPr marL="0" lvl="0" indent="0" algn="l" rtl="0">
              <a:spcBef>
                <a:spcPts val="0"/>
              </a:spcBef>
              <a:spcAft>
                <a:spcPts val="0"/>
              </a:spcAft>
              <a:buClr>
                <a:schemeClr val="dk2"/>
              </a:buClr>
              <a:buSzPts val="5600"/>
              <a:buFont typeface="Calibri"/>
              <a:buNone/>
            </a:pPr>
            <a:r>
              <a:rPr lang="en-US"/>
              <a:t>TYPES</a:t>
            </a:r>
            <a:endParaRPr/>
          </a:p>
        </p:txBody>
      </p:sp>
      <p:sp>
        <p:nvSpPr>
          <p:cNvPr id="311" name="Google Shape;311;p32"/>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p>
            <a:pPr marL="305647" lvl="0" indent="-305647" algn="l" rtl="0">
              <a:spcBef>
                <a:spcPts val="0"/>
              </a:spcBef>
              <a:spcAft>
                <a:spcPts val="0"/>
              </a:spcAft>
              <a:buSzPts val="2755"/>
              <a:buChar char="⚫"/>
            </a:pPr>
            <a:r>
              <a:rPr lang="en-US" b="1"/>
              <a:t>Functional Cohesion:</a:t>
            </a:r>
            <a:r>
              <a:rPr lang="en-US"/>
              <a:t> Every essential element for a single computation is contained in the component. A functional cohesion performs the task and functions. It is an ideal situation.</a:t>
            </a:r>
            <a:endParaRPr/>
          </a:p>
          <a:p>
            <a:pPr marL="305647" lvl="0" indent="-305647" algn="l" rtl="0">
              <a:spcBef>
                <a:spcPts val="580"/>
              </a:spcBef>
              <a:spcAft>
                <a:spcPts val="0"/>
              </a:spcAft>
              <a:buSzPts val="2755"/>
              <a:buChar char="⚫"/>
            </a:pPr>
            <a:r>
              <a:rPr lang="en-US" b="1"/>
              <a:t>Sequential Cohesion:</a:t>
            </a:r>
            <a:r>
              <a:rPr lang="en-US"/>
              <a:t> An element outputs some data that becomes the input for other element, i.e., data flow between the parts. It occurs naturally in functional programming languages.</a:t>
            </a:r>
            <a:endParaRPr/>
          </a:p>
          <a:p>
            <a:pPr marL="305647" lvl="0" indent="-130704" algn="l" rtl="0">
              <a:spcBef>
                <a:spcPts val="580"/>
              </a:spcBef>
              <a:spcAft>
                <a:spcPts val="0"/>
              </a:spcAft>
              <a:buSzPts val="2755"/>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502920" y="797966"/>
            <a:ext cx="9052560" cy="1295400"/>
          </a:xfrm>
          <a:prstGeom prst="rect">
            <a:avLst/>
          </a:prstGeom>
          <a:noFill/>
          <a:ln>
            <a:noFill/>
          </a:ln>
        </p:spPr>
        <p:txBody>
          <a:bodyPr spcFirstLastPara="1" wrap="square" lIns="0" tIns="50925" rIns="0" bIns="0" anchor="b" anchorCtr="0">
            <a:normAutofit/>
          </a:bodyPr>
          <a:lstStyle/>
          <a:p>
            <a:pPr marL="0" lvl="0" indent="0" algn="l" rtl="0">
              <a:spcBef>
                <a:spcPts val="0"/>
              </a:spcBef>
              <a:spcAft>
                <a:spcPts val="0"/>
              </a:spcAft>
              <a:buClr>
                <a:schemeClr val="dk2"/>
              </a:buClr>
              <a:buSzPts val="5600"/>
              <a:buFont typeface="Calibri"/>
              <a:buNone/>
            </a:pPr>
            <a:endParaRPr/>
          </a:p>
        </p:txBody>
      </p:sp>
      <p:sp>
        <p:nvSpPr>
          <p:cNvPr id="317" name="Google Shape;317;p33"/>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p>
            <a:pPr marL="305647" lvl="0" indent="-305647" algn="l" rtl="0">
              <a:spcBef>
                <a:spcPts val="0"/>
              </a:spcBef>
              <a:spcAft>
                <a:spcPts val="0"/>
              </a:spcAft>
              <a:buSzPts val="2755"/>
              <a:buChar char="⚫"/>
            </a:pPr>
            <a:r>
              <a:rPr lang="en-US" b="1"/>
              <a:t>Communicational Cohesion:</a:t>
            </a:r>
            <a:r>
              <a:rPr lang="en-US"/>
              <a:t> Two elements operate on the same input data or contribute towards the same output data. Example- update record int the database and send it to the printer.</a:t>
            </a:r>
            <a:endParaRPr/>
          </a:p>
          <a:p>
            <a:pPr marL="305647" lvl="0" indent="-305647" algn="l" rtl="0">
              <a:spcBef>
                <a:spcPts val="580"/>
              </a:spcBef>
              <a:spcAft>
                <a:spcPts val="0"/>
              </a:spcAft>
              <a:buSzPts val="2755"/>
              <a:buChar char="⚫"/>
            </a:pPr>
            <a:r>
              <a:rPr lang="en-US" b="1"/>
              <a:t>Procedural Cohesion:</a:t>
            </a:r>
            <a:r>
              <a:rPr lang="en-US"/>
              <a:t> Elements of procedural cohesion ensure the order of execution. Actions are still weakly connected and unlikely to be reusable. Ex- calculate student GPA, print student record, calculate cumulative GPA, print cumulative GPA.</a:t>
            </a:r>
            <a:endParaRPr/>
          </a:p>
          <a:p>
            <a:pPr marL="305647" lvl="0" indent="-130704" algn="l" rtl="0">
              <a:spcBef>
                <a:spcPts val="580"/>
              </a:spcBef>
              <a:spcAft>
                <a:spcPts val="0"/>
              </a:spcAft>
              <a:buSzPts val="2755"/>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body" idx="4294967295"/>
          </p:nvPr>
        </p:nvSpPr>
        <p:spPr>
          <a:xfrm>
            <a:off x="0" y="1295400"/>
            <a:ext cx="10058400" cy="5872163"/>
          </a:xfrm>
          <a:prstGeom prst="rect">
            <a:avLst/>
          </a:prstGeom>
          <a:noFill/>
          <a:ln>
            <a:noFill/>
          </a:ln>
        </p:spPr>
        <p:txBody>
          <a:bodyPr spcFirstLastPara="1" wrap="square" lIns="101875" tIns="50925" rIns="101875" bIns="50925" anchor="t" anchorCtr="0">
            <a:normAutofit fontScale="85000" lnSpcReduction="10000"/>
          </a:bodyPr>
          <a:lstStyle/>
          <a:p>
            <a:pPr marL="305647" lvl="0" indent="-305647" algn="l" rtl="0">
              <a:spcBef>
                <a:spcPts val="0"/>
              </a:spcBef>
              <a:spcAft>
                <a:spcPts val="0"/>
              </a:spcAft>
              <a:buSzPct val="95000"/>
              <a:buChar char="⚫"/>
            </a:pPr>
            <a:r>
              <a:rPr lang="en-US" sz="3100" b="1">
                <a:latin typeface="Calibri"/>
                <a:ea typeface="Calibri"/>
                <a:cs typeface="Calibri"/>
                <a:sym typeface="Calibri"/>
              </a:rPr>
              <a:t>Temporal Cohesion:</a:t>
            </a:r>
            <a:r>
              <a:rPr lang="en-US" sz="3100">
                <a:latin typeface="Calibri"/>
                <a:ea typeface="Calibri"/>
                <a:cs typeface="Calibri"/>
                <a:sym typeface="Calibri"/>
              </a:rPr>
              <a:t> The elements are related by their timing involved. A module connected with temporal cohesion all the tasks must be executed in the same time-span. This cohesion contains the code for initializing all the parts of the system. Lots of different activities occur, all at init time.</a:t>
            </a:r>
            <a:endParaRPr/>
          </a:p>
          <a:p>
            <a:pPr marL="305647" lvl="0" indent="-305647" algn="l" rtl="0">
              <a:spcBef>
                <a:spcPts val="527"/>
              </a:spcBef>
              <a:spcAft>
                <a:spcPts val="0"/>
              </a:spcAft>
              <a:buSzPct val="95000"/>
              <a:buChar char="⚫"/>
            </a:pPr>
            <a:r>
              <a:rPr lang="en-US" sz="3100" b="1">
                <a:latin typeface="Calibri"/>
                <a:ea typeface="Calibri"/>
                <a:cs typeface="Calibri"/>
                <a:sym typeface="Calibri"/>
              </a:rPr>
              <a:t>Logical Cohesion:</a:t>
            </a:r>
            <a:r>
              <a:rPr lang="en-US" sz="3100">
                <a:latin typeface="Calibri"/>
                <a:ea typeface="Calibri"/>
                <a:cs typeface="Calibri"/>
                <a:sym typeface="Calibri"/>
              </a:rPr>
              <a:t> The elements are logically related and not functionally. Ex- A component reads inputs from tape, disk, and network. All the code for these functions is in the same component. Operations are related, but the functions are significantly different.</a:t>
            </a:r>
            <a:endParaRPr/>
          </a:p>
          <a:p>
            <a:pPr marL="305647" lvl="0" indent="-305647" algn="l" rtl="0">
              <a:spcBef>
                <a:spcPts val="527"/>
              </a:spcBef>
              <a:spcAft>
                <a:spcPts val="0"/>
              </a:spcAft>
              <a:buSzPct val="95000"/>
              <a:buChar char="⚫"/>
            </a:pPr>
            <a:r>
              <a:rPr lang="en-US" sz="3100" b="1">
                <a:latin typeface="Calibri"/>
                <a:ea typeface="Calibri"/>
                <a:cs typeface="Calibri"/>
                <a:sym typeface="Calibri"/>
              </a:rPr>
              <a:t>Coincidental Cohesion:</a:t>
            </a:r>
            <a:r>
              <a:rPr lang="en-US" sz="3100">
                <a:latin typeface="Calibri"/>
                <a:ea typeface="Calibri"/>
                <a:cs typeface="Calibri"/>
                <a:sym typeface="Calibri"/>
              </a:rPr>
              <a:t> The elements are not related(unrelated). The elements have no conceptual relationship other than location in source code. It is accidental and the worst form of cohesion. Ex- print next line and reverse the characters of a string in a single component.</a:t>
            </a:r>
            <a:endParaRPr/>
          </a:p>
          <a:p>
            <a:pPr marL="305647" lvl="0" indent="-305647" algn="l" rtl="0">
              <a:spcBef>
                <a:spcPts val="493"/>
              </a:spcBef>
              <a:spcAft>
                <a:spcPts val="0"/>
              </a:spcAft>
              <a:buSzPct val="95000"/>
              <a:buChar char="⚫"/>
            </a:pPr>
            <a:r>
              <a:rPr lang="en-US"/>
              <a:t/>
            </a:r>
            <a:br>
              <a:rPr lang="en-US"/>
            </a:b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5"/>
          <p:cNvSpPr txBox="1"/>
          <p:nvPr/>
        </p:nvSpPr>
        <p:spPr>
          <a:xfrm>
            <a:off x="3509963" y="717550"/>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328" name="Google Shape;328;p35"/>
          <p:cNvSpPr txBox="1"/>
          <p:nvPr/>
        </p:nvSpPr>
        <p:spPr>
          <a:xfrm>
            <a:off x="796925" y="1563688"/>
            <a:ext cx="6650038" cy="3556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800" b="1">
                <a:solidFill>
                  <a:srgbClr val="CC3200"/>
                </a:solidFill>
                <a:latin typeface="Times New Roman"/>
                <a:ea typeface="Times New Roman"/>
                <a:cs typeface="Times New Roman"/>
                <a:sym typeface="Times New Roman"/>
              </a:rPr>
              <a:t>Relationship between Cohesion &amp; Coupling</a:t>
            </a:r>
            <a:endParaRPr sz="2800">
              <a:solidFill>
                <a:schemeClr val="dk1"/>
              </a:solidFill>
              <a:latin typeface="Times New Roman"/>
              <a:ea typeface="Times New Roman"/>
              <a:cs typeface="Times New Roman"/>
              <a:sym typeface="Times New Roman"/>
            </a:endParaRPr>
          </a:p>
        </p:txBody>
      </p:sp>
      <p:sp>
        <p:nvSpPr>
          <p:cNvPr id="329" name="Google Shape;329;p35"/>
          <p:cNvSpPr txBox="1"/>
          <p:nvPr/>
        </p:nvSpPr>
        <p:spPr>
          <a:xfrm>
            <a:off x="2562225" y="6696075"/>
            <a:ext cx="4932363"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View of cohesion and coupling</a:t>
            </a:r>
            <a:endParaRPr sz="2400">
              <a:solidFill>
                <a:schemeClr val="dk1"/>
              </a:solidFill>
              <a:latin typeface="Calibri"/>
              <a:ea typeface="Calibri"/>
              <a:cs typeface="Calibri"/>
              <a:sym typeface="Calibri"/>
            </a:endParaRPr>
          </a:p>
        </p:txBody>
      </p:sp>
      <p:sp>
        <p:nvSpPr>
          <p:cNvPr id="330" name="Google Shape;330;p35"/>
          <p:cNvSpPr/>
          <p:nvPr/>
        </p:nvSpPr>
        <p:spPr>
          <a:xfrm>
            <a:off x="638175" y="3706813"/>
            <a:ext cx="8839200" cy="29225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35"/>
          <p:cNvSpPr txBox="1"/>
          <p:nvPr/>
        </p:nvSpPr>
        <p:spPr>
          <a:xfrm>
            <a:off x="765175" y="2089150"/>
            <a:ext cx="8528050" cy="1477328"/>
          </a:xfrm>
          <a:prstGeom prst="rect">
            <a:avLst/>
          </a:prstGeom>
          <a:noFill/>
          <a:ln>
            <a:noFill/>
          </a:ln>
        </p:spPr>
        <p:txBody>
          <a:bodyPr spcFirstLastPara="1" wrap="square" lIns="0" tIns="0" rIns="0" bIns="0" anchor="t" anchorCtr="0">
            <a:spAutoFit/>
          </a:bodyPr>
          <a:lstStyle/>
          <a:p>
            <a:pPr marL="304800" marR="0" lvl="0" indent="-292100" algn="l" rtl="0">
              <a:spcBef>
                <a:spcPts val="0"/>
              </a:spcBef>
              <a:spcAft>
                <a:spcPts val="0"/>
              </a:spcAft>
              <a:buNone/>
            </a:pPr>
            <a:r>
              <a:rPr lang="en-US" sz="2400">
                <a:solidFill>
                  <a:schemeClr val="dk1"/>
                </a:solidFill>
                <a:latin typeface="Calibri"/>
                <a:ea typeface="Calibri"/>
                <a:cs typeface="Calibri"/>
                <a:sym typeface="Calibri"/>
              </a:rPr>
              <a:t>If  the  software  is  not  properly  modularized,  a  host  of  seemingly trivial enhancement or changes will result into death of the project. Therefore, a software engineer must design the modules with goal of high cohesion and low coupling.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p:nvPr/>
        </p:nvSpPr>
        <p:spPr>
          <a:xfrm>
            <a:off x="533400" y="762000"/>
            <a:ext cx="8686800" cy="70173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Function Oriented Design</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design process for software systems often has two levels. At the first level the focus is on deciding which modules are needed for the system on the basis of SRS (Software Requirement Specification) and how the modules should be interconnected.</a:t>
            </a:r>
            <a:endParaRPr/>
          </a:p>
          <a:p>
            <a:pPr marL="0" marR="0" lvl="0" indent="-1524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Function Oriented Design</a:t>
            </a:r>
            <a:r>
              <a:rPr lang="en-US" sz="2400">
                <a:solidFill>
                  <a:schemeClr val="dk1"/>
                </a:solidFill>
                <a:latin typeface="Calibri"/>
                <a:ea typeface="Calibri"/>
                <a:cs typeface="Calibri"/>
                <a:sym typeface="Calibri"/>
              </a:rPr>
              <a:t> is an approach to software design where the design is decomposed into a set of interacting units where each unit has a clearly defined function.</a:t>
            </a:r>
            <a:endParaRPr/>
          </a:p>
          <a:p>
            <a:pPr marL="0" marR="0" lvl="0" indent="-1524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Design Process</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whole system is seen as how data flows in the system by means of data flow diagram.</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DFD depicts how functions changes data and state of entire system.</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entire system is logically broken down into smaller units known as functions on the basis of their operation in the system.</a:t>
            </a:r>
            <a:endParaRPr/>
          </a:p>
          <a:p>
            <a:pPr marL="0" marR="0" lvl="0" indent="-152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Each function is then described at large.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502920" y="797966"/>
            <a:ext cx="9555480" cy="1295400"/>
          </a:xfrm>
          <a:prstGeom prst="rect">
            <a:avLst/>
          </a:prstGeom>
          <a:noFill/>
          <a:ln>
            <a:noFill/>
          </a:ln>
        </p:spPr>
        <p:txBody>
          <a:bodyPr spcFirstLastPara="1" wrap="square" lIns="0" tIns="50925" rIns="0" bIns="0" anchor="b" anchorCtr="0">
            <a:normAutofit fontScale="90000"/>
          </a:bodyPr>
          <a:lstStyle/>
          <a:p>
            <a:pPr marL="0" lvl="0" indent="0" algn="l" rtl="0">
              <a:spcBef>
                <a:spcPts val="0"/>
              </a:spcBef>
              <a:spcAft>
                <a:spcPts val="0"/>
              </a:spcAft>
              <a:buClr>
                <a:schemeClr val="dk2"/>
              </a:buClr>
              <a:buSzPct val="100000"/>
              <a:buFont typeface="Calibri"/>
              <a:buNone/>
            </a:pPr>
            <a:r>
              <a:rPr lang="en-US"/>
              <a:t>software requirements specification</a:t>
            </a:r>
            <a:endParaRPr/>
          </a:p>
        </p:txBody>
      </p:sp>
      <p:sp>
        <p:nvSpPr>
          <p:cNvPr id="342" name="Google Shape;342;p37"/>
          <p:cNvSpPr txBox="1">
            <a:spLocks noGrp="1"/>
          </p:cNvSpPr>
          <p:nvPr>
            <p:ph type="body" idx="1"/>
          </p:nvPr>
        </p:nvSpPr>
        <p:spPr>
          <a:xfrm>
            <a:off x="502920" y="2193544"/>
            <a:ext cx="9052560" cy="4974336"/>
          </a:xfrm>
          <a:prstGeom prst="rect">
            <a:avLst/>
          </a:prstGeom>
          <a:noFill/>
          <a:ln>
            <a:noFill/>
          </a:ln>
        </p:spPr>
        <p:txBody>
          <a:bodyPr spcFirstLastPara="1" wrap="square" lIns="101875" tIns="50925" rIns="101875" bIns="50925" anchor="t" anchorCtr="0">
            <a:normAutofit/>
          </a:bodyPr>
          <a:lstStyle/>
          <a:p>
            <a:pPr marL="0" lvl="0" indent="0" algn="l" rtl="0">
              <a:spcBef>
                <a:spcPts val="0"/>
              </a:spcBef>
              <a:spcAft>
                <a:spcPts val="0"/>
              </a:spcAft>
              <a:buSzPts val="2755"/>
              <a:buNone/>
            </a:pPr>
            <a:r>
              <a:rPr lang="en-US" b="1"/>
              <a:t>What is SRS?</a:t>
            </a:r>
            <a:endParaRPr/>
          </a:p>
          <a:p>
            <a:pPr marL="305647" lvl="0" indent="-305647" algn="l" rtl="0">
              <a:spcBef>
                <a:spcPts val="580"/>
              </a:spcBef>
              <a:spcAft>
                <a:spcPts val="0"/>
              </a:spcAft>
              <a:buSzPts val="2755"/>
              <a:buChar char="⚫"/>
            </a:pPr>
            <a:r>
              <a:rPr lang="en-US"/>
              <a:t>A software requirements specification (SRS) is a description of a software system to be developed. It lays out functional and non-functional requirements, and may include a set of use cases that describe user interactions that the software must provide.</a:t>
            </a:r>
            <a:endParaRPr/>
          </a:p>
          <a:p>
            <a:pPr marL="305647" lvl="0" indent="-130704" algn="l" rtl="0">
              <a:spcBef>
                <a:spcPts val="580"/>
              </a:spcBef>
              <a:spcAft>
                <a:spcPts val="0"/>
              </a:spcAft>
              <a:buSzPts val="2755"/>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393" y="3605782"/>
            <a:ext cx="1332865" cy="567690"/>
          </a:xfrm>
          <a:prstGeom prst="rect">
            <a:avLst/>
          </a:prstGeom>
        </p:spPr>
        <p:txBody>
          <a:bodyPr vert="horz" wrap="square" lIns="0" tIns="0" rIns="0" bIns="0" rtlCol="0">
            <a:spAutoFit/>
          </a:bodyPr>
          <a:lstStyle/>
          <a:p>
            <a:pPr marL="88265" marR="5080" indent="-76200">
              <a:lnSpc>
                <a:spcPct val="100000"/>
              </a:lnSpc>
            </a:pPr>
            <a:r>
              <a:rPr sz="1800" spc="-10" dirty="0">
                <a:latin typeface="Arial"/>
                <a:cs typeface="Arial"/>
              </a:rPr>
              <a:t>Req</a:t>
            </a:r>
            <a:r>
              <a:rPr sz="1800" dirty="0">
                <a:latin typeface="Arial"/>
                <a:cs typeface="Arial"/>
              </a:rPr>
              <a:t>u</a:t>
            </a:r>
            <a:r>
              <a:rPr sz="1800" spc="-10" dirty="0">
                <a:latin typeface="Arial"/>
                <a:cs typeface="Arial"/>
              </a:rPr>
              <a:t>i</a:t>
            </a:r>
            <a:r>
              <a:rPr sz="1800" dirty="0">
                <a:latin typeface="Arial"/>
                <a:cs typeface="Arial"/>
              </a:rPr>
              <a:t>r</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  </a:t>
            </a:r>
            <a:r>
              <a:rPr sz="1800" spc="-5" dirty="0">
                <a:latin typeface="Arial"/>
                <a:cs typeface="Arial"/>
              </a:rPr>
              <a:t>Engineering</a:t>
            </a:r>
            <a:endParaRPr sz="1800">
              <a:latin typeface="Arial"/>
              <a:cs typeface="Arial"/>
            </a:endParaRPr>
          </a:p>
        </p:txBody>
      </p:sp>
      <p:sp>
        <p:nvSpPr>
          <p:cNvPr id="3" name="object 3"/>
          <p:cNvSpPr/>
          <p:nvPr/>
        </p:nvSpPr>
        <p:spPr>
          <a:xfrm>
            <a:off x="1752600" y="457193"/>
            <a:ext cx="7848600" cy="2362200"/>
          </a:xfrm>
          <a:custGeom>
            <a:avLst/>
            <a:gdLst/>
            <a:ahLst/>
            <a:cxnLst/>
            <a:rect l="l" t="t" r="r" b="b"/>
            <a:pathLst>
              <a:path w="7848600" h="2362200">
                <a:moveTo>
                  <a:pt x="0" y="2362206"/>
                </a:moveTo>
                <a:lnTo>
                  <a:pt x="7848599" y="0"/>
                </a:lnTo>
              </a:path>
            </a:pathLst>
          </a:custGeom>
          <a:ln w="25400">
            <a:solidFill>
              <a:srgbClr val="FF6500"/>
            </a:solidFill>
          </a:ln>
        </p:spPr>
        <p:txBody>
          <a:bodyPr wrap="square" lIns="0" tIns="0" rIns="0" bIns="0" rtlCol="0"/>
          <a:lstStyle/>
          <a:p>
            <a:endParaRPr/>
          </a:p>
        </p:txBody>
      </p:sp>
      <p:sp>
        <p:nvSpPr>
          <p:cNvPr id="4" name="object 4"/>
          <p:cNvSpPr/>
          <p:nvPr/>
        </p:nvSpPr>
        <p:spPr>
          <a:xfrm>
            <a:off x="1752600" y="4953000"/>
            <a:ext cx="7848600" cy="2362200"/>
          </a:xfrm>
          <a:custGeom>
            <a:avLst/>
            <a:gdLst/>
            <a:ahLst/>
            <a:cxnLst/>
            <a:rect l="l" t="t" r="r" b="b"/>
            <a:pathLst>
              <a:path w="7848600" h="2362200">
                <a:moveTo>
                  <a:pt x="0" y="0"/>
                </a:moveTo>
                <a:lnTo>
                  <a:pt x="7848599" y="2362199"/>
                </a:lnTo>
              </a:path>
            </a:pathLst>
          </a:custGeom>
          <a:ln w="25400">
            <a:solidFill>
              <a:srgbClr val="FF6500"/>
            </a:solidFill>
          </a:ln>
        </p:spPr>
        <p:txBody>
          <a:bodyPr wrap="square" lIns="0" tIns="0" rIns="0" bIns="0" rtlCol="0"/>
          <a:lstStyle/>
          <a:p>
            <a:endParaRPr/>
          </a:p>
        </p:txBody>
      </p:sp>
      <p:sp>
        <p:nvSpPr>
          <p:cNvPr id="5" name="object 5"/>
          <p:cNvSpPr/>
          <p:nvPr/>
        </p:nvSpPr>
        <p:spPr>
          <a:xfrm>
            <a:off x="3886200" y="2286000"/>
            <a:ext cx="1752600" cy="762000"/>
          </a:xfrm>
          <a:custGeom>
            <a:avLst/>
            <a:gdLst/>
            <a:ahLst/>
            <a:cxnLst/>
            <a:rect l="l" t="t" r="r" b="b"/>
            <a:pathLst>
              <a:path w="1752600" h="762000">
                <a:moveTo>
                  <a:pt x="0" y="0"/>
                </a:moveTo>
                <a:lnTo>
                  <a:pt x="0" y="761999"/>
                </a:lnTo>
                <a:lnTo>
                  <a:pt x="1752599" y="761999"/>
                </a:lnTo>
                <a:lnTo>
                  <a:pt x="1752599" y="0"/>
                </a:lnTo>
                <a:lnTo>
                  <a:pt x="0" y="0"/>
                </a:lnTo>
                <a:close/>
              </a:path>
            </a:pathLst>
          </a:custGeom>
          <a:solidFill>
            <a:srgbClr val="BAE0E3"/>
          </a:solidFill>
        </p:spPr>
        <p:txBody>
          <a:bodyPr wrap="square" lIns="0" tIns="0" rIns="0" bIns="0" rtlCol="0"/>
          <a:lstStyle/>
          <a:p>
            <a:endParaRPr/>
          </a:p>
        </p:txBody>
      </p:sp>
      <p:sp>
        <p:nvSpPr>
          <p:cNvPr id="6" name="object 6"/>
          <p:cNvSpPr/>
          <p:nvPr/>
        </p:nvSpPr>
        <p:spPr>
          <a:xfrm>
            <a:off x="3886200" y="2286000"/>
            <a:ext cx="1752600" cy="762000"/>
          </a:xfrm>
          <a:custGeom>
            <a:avLst/>
            <a:gdLst/>
            <a:ahLst/>
            <a:cxnLst/>
            <a:rect l="l" t="t" r="r" b="b"/>
            <a:pathLst>
              <a:path w="1752600" h="762000">
                <a:moveTo>
                  <a:pt x="0" y="0"/>
                </a:moveTo>
                <a:lnTo>
                  <a:pt x="0" y="761999"/>
                </a:lnTo>
                <a:lnTo>
                  <a:pt x="1752599" y="761999"/>
                </a:lnTo>
                <a:lnTo>
                  <a:pt x="1752599" y="0"/>
                </a:lnTo>
                <a:lnTo>
                  <a:pt x="0" y="0"/>
                </a:lnTo>
                <a:close/>
              </a:path>
            </a:pathLst>
          </a:custGeom>
          <a:ln w="25400">
            <a:solidFill>
              <a:srgbClr val="FF6500"/>
            </a:solidFill>
          </a:ln>
        </p:spPr>
        <p:txBody>
          <a:bodyPr wrap="square" lIns="0" tIns="0" rIns="0" bIns="0" rtlCol="0"/>
          <a:lstStyle/>
          <a:p>
            <a:endParaRPr/>
          </a:p>
        </p:txBody>
      </p:sp>
      <p:sp>
        <p:nvSpPr>
          <p:cNvPr id="7" name="object 7"/>
          <p:cNvSpPr txBox="1"/>
          <p:nvPr/>
        </p:nvSpPr>
        <p:spPr>
          <a:xfrm>
            <a:off x="4038090" y="2386583"/>
            <a:ext cx="1447800" cy="567690"/>
          </a:xfrm>
          <a:prstGeom prst="rect">
            <a:avLst/>
          </a:prstGeom>
        </p:spPr>
        <p:txBody>
          <a:bodyPr vert="horz" wrap="square" lIns="0" tIns="0" rIns="0" bIns="0" rtlCol="0">
            <a:spAutoFit/>
          </a:bodyPr>
          <a:lstStyle/>
          <a:p>
            <a:pPr marL="234950" marR="5080" indent="-222885">
              <a:lnSpc>
                <a:spcPct val="100000"/>
              </a:lnSpc>
            </a:pPr>
            <a:r>
              <a:rPr sz="1800" spc="-10" dirty="0">
                <a:latin typeface="Arial"/>
                <a:cs typeface="Arial"/>
              </a:rPr>
              <a:t>Req</a:t>
            </a:r>
            <a:r>
              <a:rPr sz="1800" dirty="0">
                <a:latin typeface="Arial"/>
                <a:cs typeface="Arial"/>
              </a:rPr>
              <a:t>u</a:t>
            </a:r>
            <a:r>
              <a:rPr sz="1800" spc="-10" dirty="0">
                <a:latin typeface="Arial"/>
                <a:cs typeface="Arial"/>
              </a:rPr>
              <a:t>i</a:t>
            </a:r>
            <a:r>
              <a:rPr sz="1800" dirty="0">
                <a:latin typeface="Arial"/>
                <a:cs typeface="Arial"/>
              </a:rPr>
              <a:t>r</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ts  </a:t>
            </a:r>
            <a:r>
              <a:rPr sz="1800" spc="-5" dirty="0">
                <a:latin typeface="Arial"/>
                <a:cs typeface="Arial"/>
              </a:rPr>
              <a:t>Elicitation</a:t>
            </a:r>
            <a:endParaRPr sz="1800">
              <a:latin typeface="Arial"/>
              <a:cs typeface="Arial"/>
            </a:endParaRPr>
          </a:p>
        </p:txBody>
      </p:sp>
      <p:sp>
        <p:nvSpPr>
          <p:cNvPr id="8" name="object 8"/>
          <p:cNvSpPr/>
          <p:nvPr/>
        </p:nvSpPr>
        <p:spPr>
          <a:xfrm>
            <a:off x="5257800" y="3352800"/>
            <a:ext cx="1752600" cy="762000"/>
          </a:xfrm>
          <a:custGeom>
            <a:avLst/>
            <a:gdLst/>
            <a:ahLst/>
            <a:cxnLst/>
            <a:rect l="l" t="t" r="r" b="b"/>
            <a:pathLst>
              <a:path w="1752600" h="762000">
                <a:moveTo>
                  <a:pt x="0" y="0"/>
                </a:moveTo>
                <a:lnTo>
                  <a:pt x="0" y="761999"/>
                </a:lnTo>
                <a:lnTo>
                  <a:pt x="1752599" y="761999"/>
                </a:lnTo>
                <a:lnTo>
                  <a:pt x="1752599" y="0"/>
                </a:lnTo>
                <a:lnTo>
                  <a:pt x="0" y="0"/>
                </a:lnTo>
                <a:close/>
              </a:path>
            </a:pathLst>
          </a:custGeom>
          <a:solidFill>
            <a:srgbClr val="BAE0E3"/>
          </a:solidFill>
        </p:spPr>
        <p:txBody>
          <a:bodyPr wrap="square" lIns="0" tIns="0" rIns="0" bIns="0" rtlCol="0"/>
          <a:lstStyle/>
          <a:p>
            <a:endParaRPr/>
          </a:p>
        </p:txBody>
      </p:sp>
      <p:sp>
        <p:nvSpPr>
          <p:cNvPr id="9" name="object 9"/>
          <p:cNvSpPr/>
          <p:nvPr/>
        </p:nvSpPr>
        <p:spPr>
          <a:xfrm>
            <a:off x="5257800" y="3352800"/>
            <a:ext cx="1752600" cy="762000"/>
          </a:xfrm>
          <a:custGeom>
            <a:avLst/>
            <a:gdLst/>
            <a:ahLst/>
            <a:cxnLst/>
            <a:rect l="l" t="t" r="r" b="b"/>
            <a:pathLst>
              <a:path w="1752600" h="762000">
                <a:moveTo>
                  <a:pt x="0" y="0"/>
                </a:moveTo>
                <a:lnTo>
                  <a:pt x="0" y="761999"/>
                </a:lnTo>
                <a:lnTo>
                  <a:pt x="1752599" y="761999"/>
                </a:lnTo>
                <a:lnTo>
                  <a:pt x="1752599" y="0"/>
                </a:lnTo>
                <a:lnTo>
                  <a:pt x="0" y="0"/>
                </a:lnTo>
                <a:close/>
              </a:path>
            </a:pathLst>
          </a:custGeom>
          <a:ln w="25400">
            <a:solidFill>
              <a:srgbClr val="FF6500"/>
            </a:solidFill>
          </a:ln>
        </p:spPr>
        <p:txBody>
          <a:bodyPr wrap="square" lIns="0" tIns="0" rIns="0" bIns="0" rtlCol="0"/>
          <a:lstStyle/>
          <a:p>
            <a:endParaRPr/>
          </a:p>
        </p:txBody>
      </p:sp>
      <p:sp>
        <p:nvSpPr>
          <p:cNvPr id="10" name="object 10"/>
          <p:cNvSpPr txBox="1"/>
          <p:nvPr/>
        </p:nvSpPr>
        <p:spPr>
          <a:xfrm>
            <a:off x="5409689" y="3453382"/>
            <a:ext cx="1447800" cy="567690"/>
          </a:xfrm>
          <a:prstGeom prst="rect">
            <a:avLst/>
          </a:prstGeom>
        </p:spPr>
        <p:txBody>
          <a:bodyPr vert="horz" wrap="square" lIns="0" tIns="0" rIns="0" bIns="0" rtlCol="0">
            <a:spAutoFit/>
          </a:bodyPr>
          <a:lstStyle/>
          <a:p>
            <a:pPr marL="299085" marR="5080" indent="-287020">
              <a:lnSpc>
                <a:spcPct val="100000"/>
              </a:lnSpc>
            </a:pPr>
            <a:r>
              <a:rPr sz="1800" spc="-10" dirty="0">
                <a:latin typeface="Arial"/>
                <a:cs typeface="Arial"/>
              </a:rPr>
              <a:t>Req</a:t>
            </a:r>
            <a:r>
              <a:rPr sz="1800" dirty="0">
                <a:latin typeface="Arial"/>
                <a:cs typeface="Arial"/>
              </a:rPr>
              <a:t>u</a:t>
            </a:r>
            <a:r>
              <a:rPr sz="1800" spc="-10" dirty="0">
                <a:latin typeface="Arial"/>
                <a:cs typeface="Arial"/>
              </a:rPr>
              <a:t>i</a:t>
            </a:r>
            <a:r>
              <a:rPr sz="1800" dirty="0">
                <a:latin typeface="Arial"/>
                <a:cs typeface="Arial"/>
              </a:rPr>
              <a:t>r</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ts  </a:t>
            </a:r>
            <a:r>
              <a:rPr sz="1800" spc="-5" dirty="0">
                <a:latin typeface="Arial"/>
                <a:cs typeface="Arial"/>
              </a:rPr>
              <a:t>Analysis</a:t>
            </a:r>
            <a:endParaRPr sz="1800">
              <a:latin typeface="Arial"/>
              <a:cs typeface="Arial"/>
            </a:endParaRPr>
          </a:p>
        </p:txBody>
      </p:sp>
      <p:sp>
        <p:nvSpPr>
          <p:cNvPr id="11" name="object 11"/>
          <p:cNvSpPr/>
          <p:nvPr/>
        </p:nvSpPr>
        <p:spPr>
          <a:xfrm>
            <a:off x="6248400" y="44958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solidFill>
            <a:srgbClr val="BAE0E3"/>
          </a:solidFill>
        </p:spPr>
        <p:txBody>
          <a:bodyPr wrap="square" lIns="0" tIns="0" rIns="0" bIns="0" rtlCol="0"/>
          <a:lstStyle/>
          <a:p>
            <a:endParaRPr/>
          </a:p>
        </p:txBody>
      </p:sp>
      <p:sp>
        <p:nvSpPr>
          <p:cNvPr id="12" name="object 12"/>
          <p:cNvSpPr/>
          <p:nvPr/>
        </p:nvSpPr>
        <p:spPr>
          <a:xfrm>
            <a:off x="6248400" y="44958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ln w="25400">
            <a:solidFill>
              <a:srgbClr val="FF6500"/>
            </a:solidFill>
          </a:ln>
        </p:spPr>
        <p:txBody>
          <a:bodyPr wrap="square" lIns="0" tIns="0" rIns="0" bIns="0" rtlCol="0"/>
          <a:lstStyle/>
          <a:p>
            <a:endParaRPr/>
          </a:p>
        </p:txBody>
      </p:sp>
      <p:sp>
        <p:nvSpPr>
          <p:cNvPr id="13" name="object 13"/>
          <p:cNvSpPr txBox="1"/>
          <p:nvPr/>
        </p:nvSpPr>
        <p:spPr>
          <a:xfrm>
            <a:off x="6458201" y="4596382"/>
            <a:ext cx="1560830" cy="567690"/>
          </a:xfrm>
          <a:prstGeom prst="rect">
            <a:avLst/>
          </a:prstGeom>
        </p:spPr>
        <p:txBody>
          <a:bodyPr vert="horz" wrap="square" lIns="0" tIns="0" rIns="0" bIns="0" rtlCol="0">
            <a:spAutoFit/>
          </a:bodyPr>
          <a:lstStyle/>
          <a:p>
            <a:pPr marL="12700" marR="5080" indent="55880">
              <a:lnSpc>
                <a:spcPct val="100000"/>
              </a:lnSpc>
            </a:pPr>
            <a:r>
              <a:rPr sz="1800" spc="-5" dirty="0">
                <a:latin typeface="Arial"/>
                <a:cs typeface="Arial"/>
              </a:rPr>
              <a:t>Requirements  </a:t>
            </a:r>
            <a:r>
              <a:rPr sz="1800" spc="-10" dirty="0">
                <a:latin typeface="Arial"/>
                <a:cs typeface="Arial"/>
              </a:rPr>
              <a:t>Do</a:t>
            </a:r>
            <a:r>
              <a:rPr sz="1800" spc="-5" dirty="0">
                <a:latin typeface="Arial"/>
                <a:cs typeface="Arial"/>
              </a:rPr>
              <a:t>c</a:t>
            </a:r>
            <a:r>
              <a:rPr sz="1800" spc="-10" dirty="0">
                <a:latin typeface="Arial"/>
                <a:cs typeface="Arial"/>
              </a:rPr>
              <a:t>u</a:t>
            </a:r>
            <a:r>
              <a:rPr sz="1800" dirty="0">
                <a:latin typeface="Arial"/>
                <a:cs typeface="Arial"/>
              </a:rPr>
              <a:t>me</a:t>
            </a:r>
            <a:r>
              <a:rPr sz="1800" spc="-10" dirty="0">
                <a:latin typeface="Arial"/>
                <a:cs typeface="Arial"/>
              </a:rPr>
              <a:t>n</a:t>
            </a:r>
            <a:r>
              <a:rPr sz="1800" dirty="0">
                <a:latin typeface="Arial"/>
                <a:cs typeface="Arial"/>
              </a:rPr>
              <a:t>t</a:t>
            </a:r>
            <a:r>
              <a:rPr sz="1800" spc="-10" dirty="0">
                <a:latin typeface="Arial"/>
                <a:cs typeface="Arial"/>
              </a:rPr>
              <a:t>a</a:t>
            </a:r>
            <a:r>
              <a:rPr sz="1800" dirty="0">
                <a:latin typeface="Arial"/>
                <a:cs typeface="Arial"/>
              </a:rPr>
              <a:t>t</a:t>
            </a:r>
            <a:r>
              <a:rPr sz="1800" spc="-10" dirty="0">
                <a:latin typeface="Arial"/>
                <a:cs typeface="Arial"/>
              </a:rPr>
              <a:t>io</a:t>
            </a:r>
            <a:r>
              <a:rPr sz="1800" spc="-5" dirty="0">
                <a:latin typeface="Arial"/>
                <a:cs typeface="Arial"/>
              </a:rPr>
              <a:t>n</a:t>
            </a:r>
            <a:endParaRPr sz="1800">
              <a:latin typeface="Arial"/>
              <a:cs typeface="Arial"/>
            </a:endParaRPr>
          </a:p>
        </p:txBody>
      </p:sp>
      <p:sp>
        <p:nvSpPr>
          <p:cNvPr id="14" name="object 14"/>
          <p:cNvSpPr txBox="1"/>
          <p:nvPr/>
        </p:nvSpPr>
        <p:spPr>
          <a:xfrm>
            <a:off x="7620000" y="5562600"/>
            <a:ext cx="1905000" cy="838200"/>
          </a:xfrm>
          <a:prstGeom prst="rect">
            <a:avLst/>
          </a:prstGeom>
          <a:solidFill>
            <a:srgbClr val="BAE0E3"/>
          </a:solidFill>
          <a:ln w="25400">
            <a:solidFill>
              <a:srgbClr val="FF6500"/>
            </a:solidFill>
          </a:ln>
        </p:spPr>
        <p:txBody>
          <a:bodyPr vert="horz" wrap="square" lIns="0" tIns="125730" rIns="0" bIns="0" rtlCol="0">
            <a:spAutoFit/>
          </a:bodyPr>
          <a:lstStyle/>
          <a:p>
            <a:pPr marL="564515" marR="221615" indent="-337185">
              <a:lnSpc>
                <a:spcPct val="100000"/>
              </a:lnSpc>
              <a:spcBef>
                <a:spcPts val="990"/>
              </a:spcBef>
            </a:pPr>
            <a:r>
              <a:rPr sz="1800" spc="-5" dirty="0">
                <a:latin typeface="Arial"/>
                <a:cs typeface="Arial"/>
              </a:rPr>
              <a:t>Requirements  Review</a:t>
            </a:r>
            <a:endParaRPr sz="1800">
              <a:latin typeface="Arial"/>
              <a:cs typeface="Arial"/>
            </a:endParaRPr>
          </a:p>
        </p:txBody>
      </p:sp>
      <p:sp>
        <p:nvSpPr>
          <p:cNvPr id="15" name="object 15"/>
          <p:cNvSpPr/>
          <p:nvPr/>
        </p:nvSpPr>
        <p:spPr>
          <a:xfrm>
            <a:off x="5638800" y="2667000"/>
            <a:ext cx="457200" cy="0"/>
          </a:xfrm>
          <a:custGeom>
            <a:avLst/>
            <a:gdLst/>
            <a:ahLst/>
            <a:cxnLst/>
            <a:rect l="l" t="t" r="r" b="b"/>
            <a:pathLst>
              <a:path w="457200">
                <a:moveTo>
                  <a:pt x="0" y="0"/>
                </a:moveTo>
                <a:lnTo>
                  <a:pt x="457199" y="0"/>
                </a:lnTo>
              </a:path>
            </a:pathLst>
          </a:custGeom>
          <a:ln w="25400">
            <a:solidFill>
              <a:srgbClr val="FF6500"/>
            </a:solidFill>
          </a:ln>
        </p:spPr>
        <p:txBody>
          <a:bodyPr wrap="square" lIns="0" tIns="0" rIns="0" bIns="0" rtlCol="0"/>
          <a:lstStyle/>
          <a:p>
            <a:endParaRPr/>
          </a:p>
        </p:txBody>
      </p:sp>
      <p:sp>
        <p:nvSpPr>
          <p:cNvPr id="16" name="object 16"/>
          <p:cNvSpPr/>
          <p:nvPr/>
        </p:nvSpPr>
        <p:spPr>
          <a:xfrm>
            <a:off x="6057900" y="2667000"/>
            <a:ext cx="76200" cy="685800"/>
          </a:xfrm>
          <a:custGeom>
            <a:avLst/>
            <a:gdLst/>
            <a:ahLst/>
            <a:cxnLst/>
            <a:rect l="l" t="t" r="r" b="b"/>
            <a:pathLst>
              <a:path w="76200" h="685800">
                <a:moveTo>
                  <a:pt x="76199" y="609599"/>
                </a:moveTo>
                <a:lnTo>
                  <a:pt x="0" y="609599"/>
                </a:lnTo>
                <a:lnTo>
                  <a:pt x="25907" y="661415"/>
                </a:lnTo>
                <a:lnTo>
                  <a:pt x="25907" y="621791"/>
                </a:lnTo>
                <a:lnTo>
                  <a:pt x="50291" y="621791"/>
                </a:lnTo>
                <a:lnTo>
                  <a:pt x="50291" y="661415"/>
                </a:lnTo>
                <a:lnTo>
                  <a:pt x="76199" y="609599"/>
                </a:lnTo>
                <a:close/>
              </a:path>
              <a:path w="76200" h="685800">
                <a:moveTo>
                  <a:pt x="50291" y="609599"/>
                </a:moveTo>
                <a:lnTo>
                  <a:pt x="50291" y="0"/>
                </a:lnTo>
                <a:lnTo>
                  <a:pt x="25907" y="0"/>
                </a:lnTo>
                <a:lnTo>
                  <a:pt x="25907" y="609599"/>
                </a:lnTo>
                <a:lnTo>
                  <a:pt x="50291" y="609599"/>
                </a:lnTo>
                <a:close/>
              </a:path>
              <a:path w="76200" h="685800">
                <a:moveTo>
                  <a:pt x="50291" y="661415"/>
                </a:moveTo>
                <a:lnTo>
                  <a:pt x="50291" y="621791"/>
                </a:lnTo>
                <a:lnTo>
                  <a:pt x="25907" y="621791"/>
                </a:lnTo>
                <a:lnTo>
                  <a:pt x="25907" y="661415"/>
                </a:lnTo>
                <a:lnTo>
                  <a:pt x="38099" y="685799"/>
                </a:lnTo>
                <a:lnTo>
                  <a:pt x="50291" y="661415"/>
                </a:lnTo>
                <a:close/>
              </a:path>
            </a:pathLst>
          </a:custGeom>
          <a:solidFill>
            <a:srgbClr val="FF6500"/>
          </a:solidFill>
        </p:spPr>
        <p:txBody>
          <a:bodyPr wrap="square" lIns="0" tIns="0" rIns="0" bIns="0" rtlCol="0"/>
          <a:lstStyle/>
          <a:p>
            <a:endParaRPr/>
          </a:p>
        </p:txBody>
      </p:sp>
      <p:sp>
        <p:nvSpPr>
          <p:cNvPr id="17" name="object 17"/>
          <p:cNvSpPr/>
          <p:nvPr/>
        </p:nvSpPr>
        <p:spPr>
          <a:xfrm>
            <a:off x="7010400" y="3810000"/>
            <a:ext cx="304800" cy="0"/>
          </a:xfrm>
          <a:custGeom>
            <a:avLst/>
            <a:gdLst/>
            <a:ahLst/>
            <a:cxnLst/>
            <a:rect l="l" t="t" r="r" b="b"/>
            <a:pathLst>
              <a:path w="304800">
                <a:moveTo>
                  <a:pt x="0" y="0"/>
                </a:moveTo>
                <a:lnTo>
                  <a:pt x="304799" y="0"/>
                </a:lnTo>
              </a:path>
            </a:pathLst>
          </a:custGeom>
          <a:ln w="25400">
            <a:solidFill>
              <a:srgbClr val="FF6500"/>
            </a:solidFill>
          </a:ln>
        </p:spPr>
        <p:txBody>
          <a:bodyPr wrap="square" lIns="0" tIns="0" rIns="0" bIns="0" rtlCol="0"/>
          <a:lstStyle/>
          <a:p>
            <a:endParaRPr/>
          </a:p>
        </p:txBody>
      </p:sp>
      <p:sp>
        <p:nvSpPr>
          <p:cNvPr id="18" name="object 18"/>
          <p:cNvSpPr/>
          <p:nvPr/>
        </p:nvSpPr>
        <p:spPr>
          <a:xfrm>
            <a:off x="7277100" y="3810000"/>
            <a:ext cx="76200" cy="685800"/>
          </a:xfrm>
          <a:custGeom>
            <a:avLst/>
            <a:gdLst/>
            <a:ahLst/>
            <a:cxnLst/>
            <a:rect l="l" t="t" r="r" b="b"/>
            <a:pathLst>
              <a:path w="76200" h="685800">
                <a:moveTo>
                  <a:pt x="76199" y="609599"/>
                </a:moveTo>
                <a:lnTo>
                  <a:pt x="0" y="609599"/>
                </a:lnTo>
                <a:lnTo>
                  <a:pt x="25907" y="661415"/>
                </a:lnTo>
                <a:lnTo>
                  <a:pt x="25907" y="621791"/>
                </a:lnTo>
                <a:lnTo>
                  <a:pt x="50291" y="621791"/>
                </a:lnTo>
                <a:lnTo>
                  <a:pt x="50291" y="661415"/>
                </a:lnTo>
                <a:lnTo>
                  <a:pt x="76199" y="609599"/>
                </a:lnTo>
                <a:close/>
              </a:path>
              <a:path w="76200" h="685800">
                <a:moveTo>
                  <a:pt x="50291" y="609599"/>
                </a:moveTo>
                <a:lnTo>
                  <a:pt x="50291" y="0"/>
                </a:lnTo>
                <a:lnTo>
                  <a:pt x="25907" y="0"/>
                </a:lnTo>
                <a:lnTo>
                  <a:pt x="25907" y="609599"/>
                </a:lnTo>
                <a:lnTo>
                  <a:pt x="50291" y="609599"/>
                </a:lnTo>
                <a:close/>
              </a:path>
              <a:path w="76200" h="685800">
                <a:moveTo>
                  <a:pt x="50291" y="661415"/>
                </a:moveTo>
                <a:lnTo>
                  <a:pt x="50291" y="621791"/>
                </a:lnTo>
                <a:lnTo>
                  <a:pt x="25907" y="621791"/>
                </a:lnTo>
                <a:lnTo>
                  <a:pt x="25907" y="661415"/>
                </a:lnTo>
                <a:lnTo>
                  <a:pt x="38099" y="685799"/>
                </a:lnTo>
                <a:lnTo>
                  <a:pt x="50291" y="661415"/>
                </a:lnTo>
                <a:close/>
              </a:path>
            </a:pathLst>
          </a:custGeom>
          <a:solidFill>
            <a:srgbClr val="FF6500"/>
          </a:solidFill>
        </p:spPr>
        <p:txBody>
          <a:bodyPr wrap="square" lIns="0" tIns="0" rIns="0" bIns="0" rtlCol="0"/>
          <a:lstStyle/>
          <a:p>
            <a:endParaRPr/>
          </a:p>
        </p:txBody>
      </p:sp>
      <p:sp>
        <p:nvSpPr>
          <p:cNvPr id="19" name="object 19"/>
          <p:cNvSpPr/>
          <p:nvPr/>
        </p:nvSpPr>
        <p:spPr>
          <a:xfrm>
            <a:off x="8229600" y="4800600"/>
            <a:ext cx="381000" cy="0"/>
          </a:xfrm>
          <a:custGeom>
            <a:avLst/>
            <a:gdLst/>
            <a:ahLst/>
            <a:cxnLst/>
            <a:rect l="l" t="t" r="r" b="b"/>
            <a:pathLst>
              <a:path w="381000">
                <a:moveTo>
                  <a:pt x="0" y="0"/>
                </a:moveTo>
                <a:lnTo>
                  <a:pt x="380999" y="0"/>
                </a:lnTo>
              </a:path>
            </a:pathLst>
          </a:custGeom>
          <a:ln w="25400">
            <a:solidFill>
              <a:srgbClr val="FF6500"/>
            </a:solidFill>
          </a:ln>
        </p:spPr>
        <p:txBody>
          <a:bodyPr wrap="square" lIns="0" tIns="0" rIns="0" bIns="0" rtlCol="0"/>
          <a:lstStyle/>
          <a:p>
            <a:endParaRPr/>
          </a:p>
        </p:txBody>
      </p:sp>
      <p:sp>
        <p:nvSpPr>
          <p:cNvPr id="20" name="object 20"/>
          <p:cNvSpPr/>
          <p:nvPr/>
        </p:nvSpPr>
        <p:spPr>
          <a:xfrm>
            <a:off x="8572500" y="4800600"/>
            <a:ext cx="76200" cy="762000"/>
          </a:xfrm>
          <a:custGeom>
            <a:avLst/>
            <a:gdLst/>
            <a:ahLst/>
            <a:cxnLst/>
            <a:rect l="l" t="t" r="r" b="b"/>
            <a:pathLst>
              <a:path w="76200" h="762000">
                <a:moveTo>
                  <a:pt x="76199" y="685799"/>
                </a:moveTo>
                <a:lnTo>
                  <a:pt x="0" y="685799"/>
                </a:lnTo>
                <a:lnTo>
                  <a:pt x="25907" y="737615"/>
                </a:lnTo>
                <a:lnTo>
                  <a:pt x="25907" y="697991"/>
                </a:lnTo>
                <a:lnTo>
                  <a:pt x="50291" y="697991"/>
                </a:lnTo>
                <a:lnTo>
                  <a:pt x="50291" y="737615"/>
                </a:lnTo>
                <a:lnTo>
                  <a:pt x="76199" y="685799"/>
                </a:lnTo>
                <a:close/>
              </a:path>
              <a:path w="76200" h="762000">
                <a:moveTo>
                  <a:pt x="50291" y="685799"/>
                </a:moveTo>
                <a:lnTo>
                  <a:pt x="50291" y="0"/>
                </a:lnTo>
                <a:lnTo>
                  <a:pt x="25907" y="0"/>
                </a:lnTo>
                <a:lnTo>
                  <a:pt x="25907" y="685799"/>
                </a:lnTo>
                <a:lnTo>
                  <a:pt x="50291" y="685799"/>
                </a:lnTo>
                <a:close/>
              </a:path>
              <a:path w="76200" h="762000">
                <a:moveTo>
                  <a:pt x="50291" y="737615"/>
                </a:moveTo>
                <a:lnTo>
                  <a:pt x="50291" y="697991"/>
                </a:lnTo>
                <a:lnTo>
                  <a:pt x="25907" y="697991"/>
                </a:lnTo>
                <a:lnTo>
                  <a:pt x="25907" y="737615"/>
                </a:lnTo>
                <a:lnTo>
                  <a:pt x="38099" y="761999"/>
                </a:lnTo>
                <a:lnTo>
                  <a:pt x="50291" y="737615"/>
                </a:lnTo>
                <a:close/>
              </a:path>
            </a:pathLst>
          </a:custGeom>
          <a:solidFill>
            <a:srgbClr val="FF6500"/>
          </a:solidFill>
        </p:spPr>
        <p:txBody>
          <a:bodyPr wrap="square" lIns="0" tIns="0" rIns="0" bIns="0" rtlCol="0"/>
          <a:lstStyle/>
          <a:p>
            <a:endParaRPr/>
          </a:p>
        </p:txBody>
      </p:sp>
      <p:sp>
        <p:nvSpPr>
          <p:cNvPr id="21" name="object 21"/>
          <p:cNvSpPr txBox="1"/>
          <p:nvPr/>
        </p:nvSpPr>
        <p:spPr>
          <a:xfrm>
            <a:off x="840733" y="1149095"/>
            <a:ext cx="1980564" cy="293370"/>
          </a:xfrm>
          <a:prstGeom prst="rect">
            <a:avLst/>
          </a:prstGeom>
        </p:spPr>
        <p:txBody>
          <a:bodyPr vert="horz" wrap="square" lIns="0" tIns="0" rIns="0" bIns="0" rtlCol="0">
            <a:spAutoFit/>
          </a:bodyPr>
          <a:lstStyle/>
          <a:p>
            <a:pPr marL="12700">
              <a:lnSpc>
                <a:spcPct val="100000"/>
              </a:lnSpc>
            </a:pPr>
            <a:r>
              <a:rPr sz="1800" spc="-5" dirty="0">
                <a:latin typeface="Arial"/>
                <a:cs typeface="Arial"/>
              </a:rPr>
              <a:t>Problem</a:t>
            </a:r>
            <a:r>
              <a:rPr sz="1800" spc="-65" dirty="0">
                <a:latin typeface="Arial"/>
                <a:cs typeface="Arial"/>
              </a:rPr>
              <a:t> </a:t>
            </a:r>
            <a:r>
              <a:rPr sz="1800" spc="-5" dirty="0">
                <a:latin typeface="Arial"/>
                <a:cs typeface="Arial"/>
              </a:rPr>
              <a:t>Statement</a:t>
            </a:r>
            <a:endParaRPr sz="1800">
              <a:latin typeface="Arial"/>
              <a:cs typeface="Arial"/>
            </a:endParaRPr>
          </a:p>
        </p:txBody>
      </p:sp>
      <p:sp>
        <p:nvSpPr>
          <p:cNvPr id="22" name="object 22"/>
          <p:cNvSpPr txBox="1"/>
          <p:nvPr/>
        </p:nvSpPr>
        <p:spPr>
          <a:xfrm>
            <a:off x="1450339" y="6131049"/>
            <a:ext cx="495300" cy="293370"/>
          </a:xfrm>
          <a:prstGeom prst="rect">
            <a:avLst/>
          </a:prstGeom>
        </p:spPr>
        <p:txBody>
          <a:bodyPr vert="horz" wrap="square" lIns="0" tIns="0" rIns="0" bIns="0" rtlCol="0">
            <a:spAutoFit/>
          </a:bodyPr>
          <a:lstStyle/>
          <a:p>
            <a:pPr marL="12700">
              <a:lnSpc>
                <a:spcPct val="100000"/>
              </a:lnSpc>
            </a:pPr>
            <a:r>
              <a:rPr sz="1800" spc="-5" dirty="0">
                <a:latin typeface="Arial"/>
                <a:cs typeface="Arial"/>
              </a:rPr>
              <a:t>S</a:t>
            </a:r>
            <a:r>
              <a:rPr sz="1800" spc="-10" dirty="0">
                <a:latin typeface="Arial"/>
                <a:cs typeface="Arial"/>
              </a:rPr>
              <a:t>R</a:t>
            </a:r>
            <a:r>
              <a:rPr sz="1800" dirty="0">
                <a:latin typeface="Arial"/>
                <a:cs typeface="Arial"/>
              </a:rPr>
              <a:t>S</a:t>
            </a:r>
            <a:endParaRPr sz="1800">
              <a:latin typeface="Arial"/>
              <a:cs typeface="Arial"/>
            </a:endParaRPr>
          </a:p>
        </p:txBody>
      </p:sp>
      <p:sp>
        <p:nvSpPr>
          <p:cNvPr id="23" name="object 23"/>
          <p:cNvSpPr/>
          <p:nvPr/>
        </p:nvSpPr>
        <p:spPr>
          <a:xfrm>
            <a:off x="1714500" y="1447793"/>
            <a:ext cx="76200" cy="1371600"/>
          </a:xfrm>
          <a:custGeom>
            <a:avLst/>
            <a:gdLst/>
            <a:ahLst/>
            <a:cxnLst/>
            <a:rect l="l" t="t" r="r" b="b"/>
            <a:pathLst>
              <a:path w="76200" h="1371600">
                <a:moveTo>
                  <a:pt x="76199" y="1295406"/>
                </a:moveTo>
                <a:lnTo>
                  <a:pt x="0" y="1295406"/>
                </a:lnTo>
                <a:lnTo>
                  <a:pt x="25907" y="1347222"/>
                </a:lnTo>
                <a:lnTo>
                  <a:pt x="25907" y="1307598"/>
                </a:lnTo>
                <a:lnTo>
                  <a:pt x="50291" y="1307598"/>
                </a:lnTo>
                <a:lnTo>
                  <a:pt x="50291" y="1347222"/>
                </a:lnTo>
                <a:lnTo>
                  <a:pt x="76199" y="1295406"/>
                </a:lnTo>
                <a:close/>
              </a:path>
              <a:path w="76200" h="1371600">
                <a:moveTo>
                  <a:pt x="50291" y="1295406"/>
                </a:moveTo>
                <a:lnTo>
                  <a:pt x="50291" y="0"/>
                </a:lnTo>
                <a:lnTo>
                  <a:pt x="25907" y="0"/>
                </a:lnTo>
                <a:lnTo>
                  <a:pt x="25907" y="1295406"/>
                </a:lnTo>
                <a:lnTo>
                  <a:pt x="50291" y="1295406"/>
                </a:lnTo>
                <a:close/>
              </a:path>
              <a:path w="76200" h="1371600">
                <a:moveTo>
                  <a:pt x="50291" y="1347222"/>
                </a:moveTo>
                <a:lnTo>
                  <a:pt x="50291" y="1307598"/>
                </a:lnTo>
                <a:lnTo>
                  <a:pt x="25907" y="1307598"/>
                </a:lnTo>
                <a:lnTo>
                  <a:pt x="25907" y="1347222"/>
                </a:lnTo>
                <a:lnTo>
                  <a:pt x="38099" y="1371606"/>
                </a:lnTo>
                <a:lnTo>
                  <a:pt x="50291" y="1347222"/>
                </a:lnTo>
                <a:close/>
              </a:path>
            </a:pathLst>
          </a:custGeom>
          <a:solidFill>
            <a:srgbClr val="000000"/>
          </a:solidFill>
        </p:spPr>
        <p:txBody>
          <a:bodyPr wrap="square" lIns="0" tIns="0" rIns="0" bIns="0" rtlCol="0"/>
          <a:lstStyle/>
          <a:p>
            <a:endParaRPr/>
          </a:p>
        </p:txBody>
      </p:sp>
      <p:sp>
        <p:nvSpPr>
          <p:cNvPr id="24" name="object 24"/>
          <p:cNvSpPr/>
          <p:nvPr/>
        </p:nvSpPr>
        <p:spPr>
          <a:xfrm>
            <a:off x="1714500" y="4953000"/>
            <a:ext cx="76200" cy="1143000"/>
          </a:xfrm>
          <a:custGeom>
            <a:avLst/>
            <a:gdLst/>
            <a:ahLst/>
            <a:cxnLst/>
            <a:rect l="l" t="t" r="r" b="b"/>
            <a:pathLst>
              <a:path w="76200" h="1143000">
                <a:moveTo>
                  <a:pt x="76199" y="1066799"/>
                </a:moveTo>
                <a:lnTo>
                  <a:pt x="0" y="1066799"/>
                </a:lnTo>
                <a:lnTo>
                  <a:pt x="25907" y="1118615"/>
                </a:lnTo>
                <a:lnTo>
                  <a:pt x="25907" y="1078991"/>
                </a:lnTo>
                <a:lnTo>
                  <a:pt x="50291" y="1078991"/>
                </a:lnTo>
                <a:lnTo>
                  <a:pt x="50291" y="1118615"/>
                </a:lnTo>
                <a:lnTo>
                  <a:pt x="76199" y="1066799"/>
                </a:lnTo>
                <a:close/>
              </a:path>
              <a:path w="76200" h="1143000">
                <a:moveTo>
                  <a:pt x="50291" y="1066799"/>
                </a:moveTo>
                <a:lnTo>
                  <a:pt x="50291" y="0"/>
                </a:lnTo>
                <a:lnTo>
                  <a:pt x="25907" y="0"/>
                </a:lnTo>
                <a:lnTo>
                  <a:pt x="25907" y="1066799"/>
                </a:lnTo>
                <a:lnTo>
                  <a:pt x="50291" y="1066799"/>
                </a:lnTo>
                <a:close/>
              </a:path>
              <a:path w="76200" h="1143000">
                <a:moveTo>
                  <a:pt x="50291" y="1118615"/>
                </a:moveTo>
                <a:lnTo>
                  <a:pt x="50291" y="1078991"/>
                </a:lnTo>
                <a:lnTo>
                  <a:pt x="25907" y="1078991"/>
                </a:lnTo>
                <a:lnTo>
                  <a:pt x="25907" y="1118615"/>
                </a:lnTo>
                <a:lnTo>
                  <a:pt x="38099" y="1142999"/>
                </a:lnTo>
                <a:lnTo>
                  <a:pt x="50291" y="1118615"/>
                </a:lnTo>
                <a:close/>
              </a:path>
            </a:pathLst>
          </a:custGeom>
          <a:solidFill>
            <a:srgbClr val="000000"/>
          </a:solidFill>
        </p:spPr>
        <p:txBody>
          <a:bodyPr wrap="square" lIns="0" tIns="0" rIns="0" bIns="0" rtlCol="0"/>
          <a:lstStyle/>
          <a:p>
            <a:endParaRPr/>
          </a:p>
        </p:txBody>
      </p:sp>
      <p:sp>
        <p:nvSpPr>
          <p:cNvPr id="25" name="object 25"/>
          <p:cNvSpPr txBox="1"/>
          <p:nvPr/>
        </p:nvSpPr>
        <p:spPr>
          <a:xfrm>
            <a:off x="535933" y="6591805"/>
            <a:ext cx="5629275" cy="325120"/>
          </a:xfrm>
          <a:prstGeom prst="rect">
            <a:avLst/>
          </a:prstGeom>
        </p:spPr>
        <p:txBody>
          <a:bodyPr vert="horz" wrap="square" lIns="0" tIns="0" rIns="0" bIns="0" rtlCol="0">
            <a:spAutoFit/>
          </a:bodyPr>
          <a:lstStyle/>
          <a:p>
            <a:pPr marL="12700">
              <a:lnSpc>
                <a:spcPct val="100000"/>
              </a:lnSpc>
            </a:pPr>
            <a:r>
              <a:rPr sz="2000" dirty="0">
                <a:solidFill>
                  <a:srgbClr val="3232FF"/>
                </a:solidFill>
                <a:latin typeface="Arial"/>
                <a:cs typeface="Arial"/>
              </a:rPr>
              <a:t>Crucial </a:t>
            </a:r>
            <a:r>
              <a:rPr sz="2000" spc="-5" dirty="0">
                <a:solidFill>
                  <a:srgbClr val="3232FF"/>
                </a:solidFill>
                <a:latin typeface="Arial"/>
                <a:cs typeface="Arial"/>
              </a:rPr>
              <a:t>Process Steps </a:t>
            </a:r>
            <a:r>
              <a:rPr sz="2000" dirty="0">
                <a:solidFill>
                  <a:srgbClr val="3232FF"/>
                </a:solidFill>
                <a:latin typeface="Arial"/>
                <a:cs typeface="Arial"/>
              </a:rPr>
              <a:t>of </a:t>
            </a:r>
            <a:r>
              <a:rPr sz="2000" spc="-5" dirty="0">
                <a:solidFill>
                  <a:srgbClr val="3232FF"/>
                </a:solidFill>
                <a:latin typeface="Arial"/>
                <a:cs typeface="Arial"/>
              </a:rPr>
              <a:t>requirement</a:t>
            </a:r>
            <a:r>
              <a:rPr sz="2000" spc="-50" dirty="0">
                <a:solidFill>
                  <a:srgbClr val="3232FF"/>
                </a:solidFill>
                <a:latin typeface="Arial"/>
                <a:cs typeface="Arial"/>
              </a:rPr>
              <a:t> </a:t>
            </a:r>
            <a:r>
              <a:rPr sz="2000" spc="-5" dirty="0">
                <a:solidFill>
                  <a:srgbClr val="3232FF"/>
                </a:solidFill>
                <a:latin typeface="Arial"/>
                <a:cs typeface="Arial"/>
              </a:rPr>
              <a:t>engineering</a:t>
            </a:r>
            <a:endParaRPr sz="2000" dirty="0">
              <a:latin typeface="Arial"/>
              <a:cs typeface="Arial"/>
            </a:endParaRPr>
          </a:p>
        </p:txBody>
      </p:sp>
    </p:spTree>
    <p:extLst>
      <p:ext uri="{BB962C8B-B14F-4D97-AF65-F5344CB8AC3E}">
        <p14:creationId xmlns:p14="http://schemas.microsoft.com/office/powerpoint/2010/main" val="2607787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225295"/>
            <a:ext cx="9906000" cy="753110"/>
          </a:xfrm>
          <a:prstGeom prst="rect">
            <a:avLst/>
          </a:prstGeom>
        </p:spPr>
        <p:txBody>
          <a:bodyPr vert="horz" wrap="square" lIns="0" tIns="0" rIns="0" bIns="0" rtlCol="0">
            <a:spAutoFit/>
          </a:bodyPr>
          <a:lstStyle/>
          <a:p>
            <a:pPr marL="12700" marR="5080" indent="63500">
              <a:lnSpc>
                <a:spcPct val="100000"/>
              </a:lnSpc>
            </a:pPr>
            <a:r>
              <a:rPr sz="2400" dirty="0">
                <a:latin typeface="Arial"/>
                <a:cs typeface="Arial"/>
              </a:rPr>
              <a:t>We </a:t>
            </a:r>
            <a:r>
              <a:rPr sz="2400" spc="-5" dirty="0">
                <a:latin typeface="Arial"/>
                <a:cs typeface="Arial"/>
              </a:rPr>
              <a:t>analyze, refine and scrutinize requirements </a:t>
            </a:r>
            <a:r>
              <a:rPr sz="2400" dirty="0">
                <a:latin typeface="Arial"/>
                <a:cs typeface="Arial"/>
              </a:rPr>
              <a:t>to </a:t>
            </a:r>
            <a:r>
              <a:rPr sz="2400" spc="-5" dirty="0">
                <a:latin typeface="Arial"/>
                <a:cs typeface="Arial"/>
              </a:rPr>
              <a:t>make  consistent </a:t>
            </a:r>
            <a:r>
              <a:rPr sz="2400" dirty="0">
                <a:latin typeface="Arial"/>
                <a:cs typeface="Arial"/>
              </a:rPr>
              <a:t>&amp; </a:t>
            </a:r>
            <a:r>
              <a:rPr sz="2400" spc="-5" dirty="0">
                <a:latin typeface="Arial"/>
                <a:cs typeface="Arial"/>
              </a:rPr>
              <a:t>unambiguous</a:t>
            </a:r>
            <a:r>
              <a:rPr sz="2400" spc="15" dirty="0">
                <a:latin typeface="Arial"/>
                <a:cs typeface="Arial"/>
              </a:rPr>
              <a:t> </a:t>
            </a:r>
            <a:r>
              <a:rPr sz="2400" spc="-5" dirty="0">
                <a:latin typeface="Arial"/>
                <a:cs typeface="Arial"/>
              </a:rPr>
              <a:t>requirements</a:t>
            </a:r>
            <a:r>
              <a:rPr sz="1800" spc="-5" dirty="0">
                <a:latin typeface="Arial"/>
                <a:cs typeface="Arial"/>
              </a:rPr>
              <a:t>.</a:t>
            </a:r>
            <a:endParaRPr sz="1800" dirty="0">
              <a:latin typeface="Arial"/>
              <a:cs typeface="Arial"/>
            </a:endParaRPr>
          </a:p>
        </p:txBody>
      </p:sp>
      <p:sp>
        <p:nvSpPr>
          <p:cNvPr id="3" name="object 3"/>
          <p:cNvSpPr txBox="1"/>
          <p:nvPr/>
        </p:nvSpPr>
        <p:spPr>
          <a:xfrm>
            <a:off x="1145533" y="2229610"/>
            <a:ext cx="804545" cy="387350"/>
          </a:xfrm>
          <a:prstGeom prst="rect">
            <a:avLst/>
          </a:prstGeom>
        </p:spPr>
        <p:txBody>
          <a:bodyPr vert="horz" wrap="square" lIns="0" tIns="0" rIns="0" bIns="0" rtlCol="0">
            <a:spAutoFit/>
          </a:bodyPr>
          <a:lstStyle/>
          <a:p>
            <a:pPr marL="12700">
              <a:lnSpc>
                <a:spcPct val="100000"/>
              </a:lnSpc>
            </a:pPr>
            <a:r>
              <a:rPr sz="2400" spc="-5" dirty="0">
                <a:solidFill>
                  <a:srgbClr val="FF6500"/>
                </a:solidFill>
                <a:latin typeface="Arial"/>
                <a:cs typeface="Arial"/>
              </a:rPr>
              <a:t>S</a:t>
            </a:r>
            <a:r>
              <a:rPr sz="2400" dirty="0">
                <a:solidFill>
                  <a:srgbClr val="FF6500"/>
                </a:solidFill>
                <a:latin typeface="Arial"/>
                <a:cs typeface="Arial"/>
              </a:rPr>
              <a:t>t</a:t>
            </a:r>
            <a:r>
              <a:rPr sz="2400" spc="-10" dirty="0">
                <a:solidFill>
                  <a:srgbClr val="FF6500"/>
                </a:solidFill>
                <a:latin typeface="Arial"/>
                <a:cs typeface="Arial"/>
              </a:rPr>
              <a:t>ep</a:t>
            </a:r>
            <a:r>
              <a:rPr sz="2400" dirty="0">
                <a:solidFill>
                  <a:srgbClr val="FF6500"/>
                </a:solidFill>
                <a:latin typeface="Arial"/>
                <a:cs typeface="Arial"/>
              </a:rPr>
              <a:t>s</a:t>
            </a:r>
            <a:endParaRPr sz="2400">
              <a:latin typeface="Arial"/>
              <a:cs typeface="Arial"/>
            </a:endParaRPr>
          </a:p>
        </p:txBody>
      </p:sp>
      <p:sp>
        <p:nvSpPr>
          <p:cNvPr id="4" name="object 4"/>
          <p:cNvSpPr txBox="1">
            <a:spLocks noGrp="1"/>
          </p:cNvSpPr>
          <p:nvPr>
            <p:ph type="title"/>
          </p:nvPr>
        </p:nvSpPr>
        <p:spPr>
          <a:xfrm>
            <a:off x="198120" y="0"/>
            <a:ext cx="9052560" cy="1295400"/>
          </a:xfrm>
          <a:prstGeom prst="rect">
            <a:avLst/>
          </a:prstGeom>
        </p:spPr>
        <p:txBody>
          <a:bodyPr vert="horz" wrap="square" lIns="0" tIns="0" rIns="0" bIns="0" rtlCol="0">
            <a:spAutoFit/>
          </a:bodyPr>
          <a:lstStyle/>
          <a:p>
            <a:pPr marL="127000">
              <a:lnSpc>
                <a:spcPct val="100000"/>
              </a:lnSpc>
            </a:pPr>
            <a:r>
              <a:rPr dirty="0"/>
              <a:t>Requirements</a:t>
            </a:r>
            <a:r>
              <a:rPr spc="-70" dirty="0"/>
              <a:t> </a:t>
            </a:r>
            <a:r>
              <a:rPr spc="-5" dirty="0"/>
              <a:t>Analysis</a:t>
            </a:r>
          </a:p>
        </p:txBody>
      </p:sp>
      <p:sp>
        <p:nvSpPr>
          <p:cNvPr id="5" name="object 5"/>
          <p:cNvSpPr/>
          <p:nvPr/>
        </p:nvSpPr>
        <p:spPr>
          <a:xfrm>
            <a:off x="2514600" y="23622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solidFill>
            <a:srgbClr val="BAE0E3"/>
          </a:solidFill>
        </p:spPr>
        <p:txBody>
          <a:bodyPr wrap="square" lIns="0" tIns="0" rIns="0" bIns="0" rtlCol="0"/>
          <a:lstStyle/>
          <a:p>
            <a:endParaRPr/>
          </a:p>
        </p:txBody>
      </p:sp>
      <p:sp>
        <p:nvSpPr>
          <p:cNvPr id="6" name="object 6"/>
          <p:cNvSpPr/>
          <p:nvPr/>
        </p:nvSpPr>
        <p:spPr>
          <a:xfrm>
            <a:off x="2514600" y="23622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ln w="25400">
            <a:solidFill>
              <a:srgbClr val="FF6500"/>
            </a:solidFill>
          </a:ln>
        </p:spPr>
        <p:txBody>
          <a:bodyPr wrap="square" lIns="0" tIns="0" rIns="0" bIns="0" rtlCol="0"/>
          <a:lstStyle/>
          <a:p>
            <a:endParaRPr/>
          </a:p>
        </p:txBody>
      </p:sp>
      <p:sp>
        <p:nvSpPr>
          <p:cNvPr id="7" name="object 7"/>
          <p:cNvSpPr txBox="1"/>
          <p:nvPr/>
        </p:nvSpPr>
        <p:spPr>
          <a:xfrm>
            <a:off x="2791458" y="2492754"/>
            <a:ext cx="1426210" cy="508634"/>
          </a:xfrm>
          <a:prstGeom prst="rect">
            <a:avLst/>
          </a:prstGeom>
        </p:spPr>
        <p:txBody>
          <a:bodyPr vert="horz" wrap="square" lIns="0" tIns="0" rIns="0" bIns="0" rtlCol="0">
            <a:spAutoFit/>
          </a:bodyPr>
          <a:lstStyle/>
          <a:p>
            <a:pPr marL="356870" marR="5080" indent="-344805">
              <a:lnSpc>
                <a:spcPct val="100000"/>
              </a:lnSpc>
            </a:pPr>
            <a:r>
              <a:rPr sz="1600" spc="-10" dirty="0">
                <a:latin typeface="Times New Roman"/>
                <a:cs typeface="Times New Roman"/>
              </a:rPr>
              <a:t>Draw </a:t>
            </a:r>
            <a:r>
              <a:rPr sz="1600" dirty="0">
                <a:latin typeface="Times New Roman"/>
                <a:cs typeface="Times New Roman"/>
              </a:rPr>
              <a:t>the</a:t>
            </a:r>
            <a:r>
              <a:rPr sz="1600" spc="-65" dirty="0">
                <a:latin typeface="Times New Roman"/>
                <a:cs typeface="Times New Roman"/>
              </a:rPr>
              <a:t> </a:t>
            </a:r>
            <a:r>
              <a:rPr sz="1600" dirty="0">
                <a:latin typeface="Times New Roman"/>
                <a:cs typeface="Times New Roman"/>
              </a:rPr>
              <a:t>context  Diagram</a:t>
            </a:r>
            <a:endParaRPr sz="1600">
              <a:latin typeface="Times New Roman"/>
              <a:cs typeface="Times New Roman"/>
            </a:endParaRPr>
          </a:p>
        </p:txBody>
      </p:sp>
      <p:sp>
        <p:nvSpPr>
          <p:cNvPr id="8" name="object 8"/>
          <p:cNvSpPr/>
          <p:nvPr/>
        </p:nvSpPr>
        <p:spPr>
          <a:xfrm>
            <a:off x="3429000" y="3429000"/>
            <a:ext cx="2438400" cy="762000"/>
          </a:xfrm>
          <a:custGeom>
            <a:avLst/>
            <a:gdLst/>
            <a:ahLst/>
            <a:cxnLst/>
            <a:rect l="l" t="t" r="r" b="b"/>
            <a:pathLst>
              <a:path w="2438400" h="762000">
                <a:moveTo>
                  <a:pt x="0" y="0"/>
                </a:moveTo>
                <a:lnTo>
                  <a:pt x="0" y="761999"/>
                </a:lnTo>
                <a:lnTo>
                  <a:pt x="2438399" y="761999"/>
                </a:lnTo>
                <a:lnTo>
                  <a:pt x="2438399" y="0"/>
                </a:lnTo>
                <a:lnTo>
                  <a:pt x="0" y="0"/>
                </a:lnTo>
                <a:close/>
              </a:path>
            </a:pathLst>
          </a:custGeom>
          <a:solidFill>
            <a:srgbClr val="BAE0E3"/>
          </a:solidFill>
        </p:spPr>
        <p:txBody>
          <a:bodyPr wrap="square" lIns="0" tIns="0" rIns="0" bIns="0" rtlCol="0"/>
          <a:lstStyle/>
          <a:p>
            <a:endParaRPr/>
          </a:p>
        </p:txBody>
      </p:sp>
      <p:sp>
        <p:nvSpPr>
          <p:cNvPr id="9" name="object 9"/>
          <p:cNvSpPr/>
          <p:nvPr/>
        </p:nvSpPr>
        <p:spPr>
          <a:xfrm>
            <a:off x="3429000" y="3429000"/>
            <a:ext cx="2438400" cy="762000"/>
          </a:xfrm>
          <a:custGeom>
            <a:avLst/>
            <a:gdLst/>
            <a:ahLst/>
            <a:cxnLst/>
            <a:rect l="l" t="t" r="r" b="b"/>
            <a:pathLst>
              <a:path w="2438400" h="762000">
                <a:moveTo>
                  <a:pt x="0" y="0"/>
                </a:moveTo>
                <a:lnTo>
                  <a:pt x="0" y="761999"/>
                </a:lnTo>
                <a:lnTo>
                  <a:pt x="2438399" y="761999"/>
                </a:lnTo>
                <a:lnTo>
                  <a:pt x="2438399" y="0"/>
                </a:lnTo>
                <a:lnTo>
                  <a:pt x="0" y="0"/>
                </a:lnTo>
                <a:close/>
              </a:path>
            </a:pathLst>
          </a:custGeom>
          <a:ln w="25400">
            <a:solidFill>
              <a:srgbClr val="FF6500"/>
            </a:solidFill>
          </a:ln>
        </p:spPr>
        <p:txBody>
          <a:bodyPr wrap="square" lIns="0" tIns="0" rIns="0" bIns="0" rtlCol="0"/>
          <a:lstStyle/>
          <a:p>
            <a:endParaRPr/>
          </a:p>
        </p:txBody>
      </p:sp>
      <p:sp>
        <p:nvSpPr>
          <p:cNvPr id="10" name="object 10"/>
          <p:cNvSpPr/>
          <p:nvPr/>
        </p:nvSpPr>
        <p:spPr>
          <a:xfrm>
            <a:off x="5105400" y="45720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solidFill>
            <a:srgbClr val="BAE0E3"/>
          </a:solidFill>
        </p:spPr>
        <p:txBody>
          <a:bodyPr wrap="square" lIns="0" tIns="0" rIns="0" bIns="0" rtlCol="0"/>
          <a:lstStyle/>
          <a:p>
            <a:endParaRPr/>
          </a:p>
        </p:txBody>
      </p:sp>
      <p:sp>
        <p:nvSpPr>
          <p:cNvPr id="11" name="object 11"/>
          <p:cNvSpPr/>
          <p:nvPr/>
        </p:nvSpPr>
        <p:spPr>
          <a:xfrm>
            <a:off x="5105400" y="4572000"/>
            <a:ext cx="1981200" cy="762000"/>
          </a:xfrm>
          <a:custGeom>
            <a:avLst/>
            <a:gdLst/>
            <a:ahLst/>
            <a:cxnLst/>
            <a:rect l="l" t="t" r="r" b="b"/>
            <a:pathLst>
              <a:path w="1981200" h="762000">
                <a:moveTo>
                  <a:pt x="0" y="0"/>
                </a:moveTo>
                <a:lnTo>
                  <a:pt x="0" y="761999"/>
                </a:lnTo>
                <a:lnTo>
                  <a:pt x="1981199" y="761999"/>
                </a:lnTo>
                <a:lnTo>
                  <a:pt x="1981199" y="0"/>
                </a:lnTo>
                <a:lnTo>
                  <a:pt x="0" y="0"/>
                </a:lnTo>
                <a:close/>
              </a:path>
            </a:pathLst>
          </a:custGeom>
          <a:ln w="25400">
            <a:solidFill>
              <a:srgbClr val="FF6500"/>
            </a:solidFill>
          </a:ln>
        </p:spPr>
        <p:txBody>
          <a:bodyPr wrap="square" lIns="0" tIns="0" rIns="0" bIns="0" rtlCol="0"/>
          <a:lstStyle/>
          <a:p>
            <a:endParaRPr/>
          </a:p>
        </p:txBody>
      </p:sp>
      <p:sp>
        <p:nvSpPr>
          <p:cNvPr id="12" name="object 12"/>
          <p:cNvSpPr txBox="1"/>
          <p:nvPr/>
        </p:nvSpPr>
        <p:spPr>
          <a:xfrm>
            <a:off x="3782058" y="3528058"/>
            <a:ext cx="2962910" cy="1713864"/>
          </a:xfrm>
          <a:prstGeom prst="rect">
            <a:avLst/>
          </a:prstGeom>
        </p:spPr>
        <p:txBody>
          <a:bodyPr vert="horz" wrap="square" lIns="0" tIns="0" rIns="0" bIns="0" rtlCol="0">
            <a:spAutoFit/>
          </a:bodyPr>
          <a:lstStyle/>
          <a:p>
            <a:pPr marL="414655" marR="1234440" indent="-402590">
              <a:lnSpc>
                <a:spcPct val="100000"/>
              </a:lnSpc>
            </a:pPr>
            <a:r>
              <a:rPr sz="1800" spc="-5" dirty="0">
                <a:latin typeface="Times New Roman"/>
                <a:cs typeface="Times New Roman"/>
              </a:rPr>
              <a:t>Develop</a:t>
            </a:r>
            <a:r>
              <a:rPr sz="1800" spc="-40" dirty="0">
                <a:latin typeface="Times New Roman"/>
                <a:cs typeface="Times New Roman"/>
              </a:rPr>
              <a:t> </a:t>
            </a:r>
            <a:r>
              <a:rPr sz="1800" spc="-5" dirty="0">
                <a:latin typeface="Times New Roman"/>
                <a:cs typeface="Times New Roman"/>
              </a:rPr>
              <a:t>prototype  </a:t>
            </a:r>
            <a:r>
              <a:rPr sz="1800" dirty="0">
                <a:latin typeface="Times New Roman"/>
                <a:cs typeface="Times New Roman"/>
              </a:rPr>
              <a:t>(optional)</a:t>
            </a: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20"/>
              </a:spcBef>
            </a:pPr>
            <a:endParaRPr sz="2250">
              <a:latin typeface="Times New Roman"/>
              <a:cs typeface="Times New Roman"/>
            </a:endParaRPr>
          </a:p>
          <a:p>
            <a:pPr marL="1678305" marR="5080" indent="168910">
              <a:lnSpc>
                <a:spcPct val="100000"/>
              </a:lnSpc>
            </a:pPr>
            <a:r>
              <a:rPr sz="1800" spc="-5" dirty="0">
                <a:latin typeface="Times New Roman"/>
                <a:cs typeface="Times New Roman"/>
              </a:rPr>
              <a:t>Model the  R</a:t>
            </a:r>
            <a:r>
              <a:rPr sz="1800" dirty="0">
                <a:latin typeface="Times New Roman"/>
                <a:cs typeface="Times New Roman"/>
              </a:rPr>
              <a:t>equire</a:t>
            </a:r>
            <a:r>
              <a:rPr sz="1800" spc="-10" dirty="0">
                <a:latin typeface="Times New Roman"/>
                <a:cs typeface="Times New Roman"/>
              </a:rPr>
              <a:t>m</a:t>
            </a:r>
            <a:r>
              <a:rPr sz="1800" dirty="0">
                <a:latin typeface="Times New Roman"/>
                <a:cs typeface="Times New Roman"/>
              </a:rPr>
              <a:t>ent</a:t>
            </a:r>
            <a:r>
              <a:rPr sz="1800" spc="-5" dirty="0">
                <a:latin typeface="Times New Roman"/>
                <a:cs typeface="Times New Roman"/>
              </a:rPr>
              <a:t>s</a:t>
            </a:r>
            <a:endParaRPr sz="1800">
              <a:latin typeface="Times New Roman"/>
              <a:cs typeface="Times New Roman"/>
            </a:endParaRPr>
          </a:p>
        </p:txBody>
      </p:sp>
      <p:sp>
        <p:nvSpPr>
          <p:cNvPr id="13" name="object 13"/>
          <p:cNvSpPr txBox="1"/>
          <p:nvPr/>
        </p:nvSpPr>
        <p:spPr>
          <a:xfrm>
            <a:off x="6477000" y="5638800"/>
            <a:ext cx="1905000" cy="838200"/>
          </a:xfrm>
          <a:prstGeom prst="rect">
            <a:avLst/>
          </a:prstGeom>
          <a:solidFill>
            <a:srgbClr val="BAE0E3"/>
          </a:solidFill>
          <a:ln w="25400">
            <a:solidFill>
              <a:srgbClr val="FF6500"/>
            </a:solidFill>
          </a:ln>
        </p:spPr>
        <p:txBody>
          <a:bodyPr vert="horz" wrap="square" lIns="0" tIns="124460" rIns="0" bIns="0" rtlCol="0">
            <a:spAutoFit/>
          </a:bodyPr>
          <a:lstStyle/>
          <a:p>
            <a:pPr marL="304165" marR="295910" indent="99060">
              <a:lnSpc>
                <a:spcPct val="100000"/>
              </a:lnSpc>
              <a:spcBef>
                <a:spcPts val="980"/>
              </a:spcBef>
            </a:pPr>
            <a:r>
              <a:rPr sz="1800" spc="-5" dirty="0">
                <a:latin typeface="Times New Roman"/>
                <a:cs typeface="Times New Roman"/>
              </a:rPr>
              <a:t>Finalize </a:t>
            </a:r>
            <a:r>
              <a:rPr sz="1800" dirty="0">
                <a:latin typeface="Times New Roman"/>
                <a:cs typeface="Times New Roman"/>
              </a:rPr>
              <a:t>the  </a:t>
            </a:r>
            <a:r>
              <a:rPr sz="1800" spc="-5" dirty="0">
                <a:latin typeface="Times New Roman"/>
                <a:cs typeface="Times New Roman"/>
              </a:rPr>
              <a:t>Requirements</a:t>
            </a:r>
            <a:endParaRPr sz="1800">
              <a:latin typeface="Times New Roman"/>
              <a:cs typeface="Times New Roman"/>
            </a:endParaRPr>
          </a:p>
        </p:txBody>
      </p:sp>
      <p:sp>
        <p:nvSpPr>
          <p:cNvPr id="14" name="object 14"/>
          <p:cNvSpPr/>
          <p:nvPr/>
        </p:nvSpPr>
        <p:spPr>
          <a:xfrm>
            <a:off x="4495800" y="2743200"/>
            <a:ext cx="457200" cy="0"/>
          </a:xfrm>
          <a:custGeom>
            <a:avLst/>
            <a:gdLst/>
            <a:ahLst/>
            <a:cxnLst/>
            <a:rect l="l" t="t" r="r" b="b"/>
            <a:pathLst>
              <a:path w="457200">
                <a:moveTo>
                  <a:pt x="0" y="0"/>
                </a:moveTo>
                <a:lnTo>
                  <a:pt x="457199" y="0"/>
                </a:lnTo>
              </a:path>
            </a:pathLst>
          </a:custGeom>
          <a:ln w="25400">
            <a:solidFill>
              <a:srgbClr val="FF6500"/>
            </a:solidFill>
          </a:ln>
        </p:spPr>
        <p:txBody>
          <a:bodyPr wrap="square" lIns="0" tIns="0" rIns="0" bIns="0" rtlCol="0"/>
          <a:lstStyle/>
          <a:p>
            <a:endParaRPr/>
          </a:p>
        </p:txBody>
      </p:sp>
      <p:sp>
        <p:nvSpPr>
          <p:cNvPr id="15" name="object 15"/>
          <p:cNvSpPr/>
          <p:nvPr/>
        </p:nvSpPr>
        <p:spPr>
          <a:xfrm>
            <a:off x="4914900" y="2743200"/>
            <a:ext cx="76200" cy="685800"/>
          </a:xfrm>
          <a:custGeom>
            <a:avLst/>
            <a:gdLst/>
            <a:ahLst/>
            <a:cxnLst/>
            <a:rect l="l" t="t" r="r" b="b"/>
            <a:pathLst>
              <a:path w="76200" h="685800">
                <a:moveTo>
                  <a:pt x="76199" y="609599"/>
                </a:moveTo>
                <a:lnTo>
                  <a:pt x="0" y="609599"/>
                </a:lnTo>
                <a:lnTo>
                  <a:pt x="25907" y="661415"/>
                </a:lnTo>
                <a:lnTo>
                  <a:pt x="25907" y="621791"/>
                </a:lnTo>
                <a:lnTo>
                  <a:pt x="50291" y="621791"/>
                </a:lnTo>
                <a:lnTo>
                  <a:pt x="50291" y="661415"/>
                </a:lnTo>
                <a:lnTo>
                  <a:pt x="76199" y="609599"/>
                </a:lnTo>
                <a:close/>
              </a:path>
              <a:path w="76200" h="685800">
                <a:moveTo>
                  <a:pt x="50291" y="609599"/>
                </a:moveTo>
                <a:lnTo>
                  <a:pt x="50291" y="0"/>
                </a:lnTo>
                <a:lnTo>
                  <a:pt x="25907" y="0"/>
                </a:lnTo>
                <a:lnTo>
                  <a:pt x="25907" y="609599"/>
                </a:lnTo>
                <a:lnTo>
                  <a:pt x="50291" y="609599"/>
                </a:lnTo>
                <a:close/>
              </a:path>
              <a:path w="76200" h="685800">
                <a:moveTo>
                  <a:pt x="50291" y="661415"/>
                </a:moveTo>
                <a:lnTo>
                  <a:pt x="50291" y="621791"/>
                </a:lnTo>
                <a:lnTo>
                  <a:pt x="25907" y="621791"/>
                </a:lnTo>
                <a:lnTo>
                  <a:pt x="25907" y="661415"/>
                </a:lnTo>
                <a:lnTo>
                  <a:pt x="38099" y="685799"/>
                </a:lnTo>
                <a:lnTo>
                  <a:pt x="50291" y="661415"/>
                </a:lnTo>
                <a:close/>
              </a:path>
            </a:pathLst>
          </a:custGeom>
          <a:solidFill>
            <a:srgbClr val="FF6500"/>
          </a:solidFill>
        </p:spPr>
        <p:txBody>
          <a:bodyPr wrap="square" lIns="0" tIns="0" rIns="0" bIns="0" rtlCol="0"/>
          <a:lstStyle/>
          <a:p>
            <a:endParaRPr/>
          </a:p>
        </p:txBody>
      </p:sp>
      <p:sp>
        <p:nvSpPr>
          <p:cNvPr id="16" name="object 16"/>
          <p:cNvSpPr/>
          <p:nvPr/>
        </p:nvSpPr>
        <p:spPr>
          <a:xfrm>
            <a:off x="5867400" y="3886200"/>
            <a:ext cx="304800" cy="0"/>
          </a:xfrm>
          <a:custGeom>
            <a:avLst/>
            <a:gdLst/>
            <a:ahLst/>
            <a:cxnLst/>
            <a:rect l="l" t="t" r="r" b="b"/>
            <a:pathLst>
              <a:path w="304800">
                <a:moveTo>
                  <a:pt x="0" y="0"/>
                </a:moveTo>
                <a:lnTo>
                  <a:pt x="304799" y="0"/>
                </a:lnTo>
              </a:path>
            </a:pathLst>
          </a:custGeom>
          <a:ln w="25400">
            <a:solidFill>
              <a:srgbClr val="FF6500"/>
            </a:solidFill>
          </a:ln>
        </p:spPr>
        <p:txBody>
          <a:bodyPr wrap="square" lIns="0" tIns="0" rIns="0" bIns="0" rtlCol="0"/>
          <a:lstStyle/>
          <a:p>
            <a:endParaRPr/>
          </a:p>
        </p:txBody>
      </p:sp>
      <p:sp>
        <p:nvSpPr>
          <p:cNvPr id="17" name="object 17"/>
          <p:cNvSpPr/>
          <p:nvPr/>
        </p:nvSpPr>
        <p:spPr>
          <a:xfrm>
            <a:off x="6134100" y="3886200"/>
            <a:ext cx="76200" cy="685800"/>
          </a:xfrm>
          <a:custGeom>
            <a:avLst/>
            <a:gdLst/>
            <a:ahLst/>
            <a:cxnLst/>
            <a:rect l="l" t="t" r="r" b="b"/>
            <a:pathLst>
              <a:path w="76200" h="685800">
                <a:moveTo>
                  <a:pt x="76199" y="609599"/>
                </a:moveTo>
                <a:lnTo>
                  <a:pt x="0" y="609599"/>
                </a:lnTo>
                <a:lnTo>
                  <a:pt x="25907" y="661415"/>
                </a:lnTo>
                <a:lnTo>
                  <a:pt x="25907" y="621791"/>
                </a:lnTo>
                <a:lnTo>
                  <a:pt x="50291" y="621791"/>
                </a:lnTo>
                <a:lnTo>
                  <a:pt x="50291" y="661415"/>
                </a:lnTo>
                <a:lnTo>
                  <a:pt x="76199" y="609599"/>
                </a:lnTo>
                <a:close/>
              </a:path>
              <a:path w="76200" h="685800">
                <a:moveTo>
                  <a:pt x="50291" y="609599"/>
                </a:moveTo>
                <a:lnTo>
                  <a:pt x="50291" y="0"/>
                </a:lnTo>
                <a:lnTo>
                  <a:pt x="25907" y="0"/>
                </a:lnTo>
                <a:lnTo>
                  <a:pt x="25907" y="609599"/>
                </a:lnTo>
                <a:lnTo>
                  <a:pt x="50291" y="609599"/>
                </a:lnTo>
                <a:close/>
              </a:path>
              <a:path w="76200" h="685800">
                <a:moveTo>
                  <a:pt x="50291" y="661415"/>
                </a:moveTo>
                <a:lnTo>
                  <a:pt x="50291" y="621791"/>
                </a:lnTo>
                <a:lnTo>
                  <a:pt x="25907" y="621791"/>
                </a:lnTo>
                <a:lnTo>
                  <a:pt x="25907" y="661415"/>
                </a:lnTo>
                <a:lnTo>
                  <a:pt x="38099" y="685799"/>
                </a:lnTo>
                <a:lnTo>
                  <a:pt x="50291" y="661415"/>
                </a:lnTo>
                <a:close/>
              </a:path>
            </a:pathLst>
          </a:custGeom>
          <a:solidFill>
            <a:srgbClr val="FF6500"/>
          </a:solidFill>
        </p:spPr>
        <p:txBody>
          <a:bodyPr wrap="square" lIns="0" tIns="0" rIns="0" bIns="0" rtlCol="0"/>
          <a:lstStyle/>
          <a:p>
            <a:endParaRPr/>
          </a:p>
        </p:txBody>
      </p:sp>
      <p:sp>
        <p:nvSpPr>
          <p:cNvPr id="18" name="object 18"/>
          <p:cNvSpPr/>
          <p:nvPr/>
        </p:nvSpPr>
        <p:spPr>
          <a:xfrm>
            <a:off x="7086600" y="4876800"/>
            <a:ext cx="381000" cy="0"/>
          </a:xfrm>
          <a:custGeom>
            <a:avLst/>
            <a:gdLst/>
            <a:ahLst/>
            <a:cxnLst/>
            <a:rect l="l" t="t" r="r" b="b"/>
            <a:pathLst>
              <a:path w="381000">
                <a:moveTo>
                  <a:pt x="0" y="0"/>
                </a:moveTo>
                <a:lnTo>
                  <a:pt x="380999" y="0"/>
                </a:lnTo>
              </a:path>
            </a:pathLst>
          </a:custGeom>
          <a:ln w="25400">
            <a:solidFill>
              <a:srgbClr val="FF6500"/>
            </a:solidFill>
          </a:ln>
        </p:spPr>
        <p:txBody>
          <a:bodyPr wrap="square" lIns="0" tIns="0" rIns="0" bIns="0" rtlCol="0"/>
          <a:lstStyle/>
          <a:p>
            <a:endParaRPr/>
          </a:p>
        </p:txBody>
      </p:sp>
      <p:sp>
        <p:nvSpPr>
          <p:cNvPr id="19" name="object 19"/>
          <p:cNvSpPr/>
          <p:nvPr/>
        </p:nvSpPr>
        <p:spPr>
          <a:xfrm>
            <a:off x="7429500" y="4876800"/>
            <a:ext cx="76200" cy="762000"/>
          </a:xfrm>
          <a:custGeom>
            <a:avLst/>
            <a:gdLst/>
            <a:ahLst/>
            <a:cxnLst/>
            <a:rect l="l" t="t" r="r" b="b"/>
            <a:pathLst>
              <a:path w="76200" h="762000">
                <a:moveTo>
                  <a:pt x="76199" y="685799"/>
                </a:moveTo>
                <a:lnTo>
                  <a:pt x="0" y="685799"/>
                </a:lnTo>
                <a:lnTo>
                  <a:pt x="25907" y="737615"/>
                </a:lnTo>
                <a:lnTo>
                  <a:pt x="25907" y="697991"/>
                </a:lnTo>
                <a:lnTo>
                  <a:pt x="50291" y="697991"/>
                </a:lnTo>
                <a:lnTo>
                  <a:pt x="50291" y="737615"/>
                </a:lnTo>
                <a:lnTo>
                  <a:pt x="76199" y="685799"/>
                </a:lnTo>
                <a:close/>
              </a:path>
              <a:path w="76200" h="762000">
                <a:moveTo>
                  <a:pt x="50291" y="685799"/>
                </a:moveTo>
                <a:lnTo>
                  <a:pt x="50291" y="0"/>
                </a:lnTo>
                <a:lnTo>
                  <a:pt x="25907" y="0"/>
                </a:lnTo>
                <a:lnTo>
                  <a:pt x="25907" y="685799"/>
                </a:lnTo>
                <a:lnTo>
                  <a:pt x="50291" y="685799"/>
                </a:lnTo>
                <a:close/>
              </a:path>
              <a:path w="76200" h="762000">
                <a:moveTo>
                  <a:pt x="50291" y="737615"/>
                </a:moveTo>
                <a:lnTo>
                  <a:pt x="50291" y="697991"/>
                </a:lnTo>
                <a:lnTo>
                  <a:pt x="25907" y="697991"/>
                </a:lnTo>
                <a:lnTo>
                  <a:pt x="25907" y="737615"/>
                </a:lnTo>
                <a:lnTo>
                  <a:pt x="38099" y="761999"/>
                </a:lnTo>
                <a:lnTo>
                  <a:pt x="50291" y="737615"/>
                </a:lnTo>
                <a:close/>
              </a:path>
            </a:pathLst>
          </a:custGeom>
          <a:solidFill>
            <a:srgbClr val="FF6500"/>
          </a:solidFill>
        </p:spPr>
        <p:txBody>
          <a:bodyPr wrap="square" lIns="0" tIns="0" rIns="0" bIns="0" rtlCol="0"/>
          <a:lstStyle/>
          <a:p>
            <a:endParaRPr/>
          </a:p>
        </p:txBody>
      </p:sp>
      <p:sp>
        <p:nvSpPr>
          <p:cNvPr id="20" name="object 20"/>
          <p:cNvSpPr txBox="1"/>
          <p:nvPr/>
        </p:nvSpPr>
        <p:spPr>
          <a:xfrm>
            <a:off x="1221733" y="6361173"/>
            <a:ext cx="4311650" cy="387350"/>
          </a:xfrm>
          <a:prstGeom prst="rect">
            <a:avLst/>
          </a:prstGeom>
        </p:spPr>
        <p:txBody>
          <a:bodyPr vert="horz" wrap="square" lIns="0" tIns="0" rIns="0" bIns="0" rtlCol="0">
            <a:spAutoFit/>
          </a:bodyPr>
          <a:lstStyle/>
          <a:p>
            <a:pPr marL="12700">
              <a:lnSpc>
                <a:spcPct val="100000"/>
              </a:lnSpc>
            </a:pPr>
            <a:r>
              <a:rPr sz="2400" b="1" u="heavy" spc="-5" dirty="0">
                <a:solidFill>
                  <a:srgbClr val="007F00"/>
                </a:solidFill>
                <a:latin typeface="Arial"/>
                <a:cs typeface="Arial"/>
              </a:rPr>
              <a:t>Requirements Analysis</a:t>
            </a:r>
            <a:r>
              <a:rPr sz="2400" b="1" u="heavy" spc="-35" dirty="0">
                <a:solidFill>
                  <a:srgbClr val="007F00"/>
                </a:solidFill>
                <a:latin typeface="Arial"/>
                <a:cs typeface="Arial"/>
              </a:rPr>
              <a:t> </a:t>
            </a:r>
            <a:r>
              <a:rPr sz="2400" b="1" u="heavy" spc="-5" dirty="0">
                <a:solidFill>
                  <a:srgbClr val="007F00"/>
                </a:solidFill>
                <a:latin typeface="Arial"/>
                <a:cs typeface="Arial"/>
              </a:rPr>
              <a:t>Steps</a:t>
            </a:r>
            <a:endParaRPr sz="2400">
              <a:latin typeface="Arial"/>
              <a:cs typeface="Arial"/>
            </a:endParaRPr>
          </a:p>
        </p:txBody>
      </p:sp>
    </p:spTree>
    <p:extLst>
      <p:ext uri="{BB962C8B-B14F-4D97-AF65-F5344CB8AC3E}">
        <p14:creationId xmlns:p14="http://schemas.microsoft.com/office/powerpoint/2010/main" val="157174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5600" y="2514600"/>
            <a:ext cx="2438400" cy="1828800"/>
          </a:xfrm>
          <a:custGeom>
            <a:avLst/>
            <a:gdLst/>
            <a:ahLst/>
            <a:cxnLst/>
            <a:rect l="l" t="t" r="r" b="b"/>
            <a:pathLst>
              <a:path w="2438400" h="1828800">
                <a:moveTo>
                  <a:pt x="241186" y="1460305"/>
                </a:moveTo>
                <a:lnTo>
                  <a:pt x="241186" y="368494"/>
                </a:lnTo>
                <a:lnTo>
                  <a:pt x="211716" y="399461"/>
                </a:lnTo>
                <a:lnTo>
                  <a:pt x="183944" y="431364"/>
                </a:lnTo>
                <a:lnTo>
                  <a:pt x="157920" y="464168"/>
                </a:lnTo>
                <a:lnTo>
                  <a:pt x="133694" y="497834"/>
                </a:lnTo>
                <a:lnTo>
                  <a:pt x="111316" y="532325"/>
                </a:lnTo>
                <a:lnTo>
                  <a:pt x="90833" y="567604"/>
                </a:lnTo>
                <a:lnTo>
                  <a:pt x="72297" y="603633"/>
                </a:lnTo>
                <a:lnTo>
                  <a:pt x="55756" y="640376"/>
                </a:lnTo>
                <a:lnTo>
                  <a:pt x="41260" y="677794"/>
                </a:lnTo>
                <a:lnTo>
                  <a:pt x="28859" y="715850"/>
                </a:lnTo>
                <a:lnTo>
                  <a:pt x="18601" y="754508"/>
                </a:lnTo>
                <a:lnTo>
                  <a:pt x="10537" y="793729"/>
                </a:lnTo>
                <a:lnTo>
                  <a:pt x="4716" y="833476"/>
                </a:lnTo>
                <a:lnTo>
                  <a:pt x="1187" y="873712"/>
                </a:lnTo>
                <a:lnTo>
                  <a:pt x="0" y="914399"/>
                </a:lnTo>
                <a:lnTo>
                  <a:pt x="1187" y="955087"/>
                </a:lnTo>
                <a:lnTo>
                  <a:pt x="4716" y="995323"/>
                </a:lnTo>
                <a:lnTo>
                  <a:pt x="10537" y="1035070"/>
                </a:lnTo>
                <a:lnTo>
                  <a:pt x="18601" y="1074291"/>
                </a:lnTo>
                <a:lnTo>
                  <a:pt x="28859" y="1112949"/>
                </a:lnTo>
                <a:lnTo>
                  <a:pt x="41260" y="1151005"/>
                </a:lnTo>
                <a:lnTo>
                  <a:pt x="55756" y="1188423"/>
                </a:lnTo>
                <a:lnTo>
                  <a:pt x="72297" y="1225166"/>
                </a:lnTo>
                <a:lnTo>
                  <a:pt x="90833" y="1261195"/>
                </a:lnTo>
                <a:lnTo>
                  <a:pt x="111316" y="1296474"/>
                </a:lnTo>
                <a:lnTo>
                  <a:pt x="133694" y="1330965"/>
                </a:lnTo>
                <a:lnTo>
                  <a:pt x="157920" y="1364631"/>
                </a:lnTo>
                <a:lnTo>
                  <a:pt x="183944" y="1397435"/>
                </a:lnTo>
                <a:lnTo>
                  <a:pt x="211716" y="1429338"/>
                </a:lnTo>
                <a:lnTo>
                  <a:pt x="241186" y="1460305"/>
                </a:lnTo>
                <a:close/>
              </a:path>
              <a:path w="2438400" h="1828800">
                <a:moveTo>
                  <a:pt x="2438399" y="914399"/>
                </a:moveTo>
                <a:lnTo>
                  <a:pt x="2437212" y="873712"/>
                </a:lnTo>
                <a:lnTo>
                  <a:pt x="2433683" y="833476"/>
                </a:lnTo>
                <a:lnTo>
                  <a:pt x="2427862" y="793729"/>
                </a:lnTo>
                <a:lnTo>
                  <a:pt x="2419797" y="754508"/>
                </a:lnTo>
                <a:lnTo>
                  <a:pt x="2409540" y="715850"/>
                </a:lnTo>
                <a:lnTo>
                  <a:pt x="2397139" y="677794"/>
                </a:lnTo>
                <a:lnTo>
                  <a:pt x="2382643" y="640376"/>
                </a:lnTo>
                <a:lnTo>
                  <a:pt x="2366102" y="603633"/>
                </a:lnTo>
                <a:lnTo>
                  <a:pt x="2347566" y="567604"/>
                </a:lnTo>
                <a:lnTo>
                  <a:pt x="2327083" y="532325"/>
                </a:lnTo>
                <a:lnTo>
                  <a:pt x="2304704" y="497834"/>
                </a:lnTo>
                <a:lnTo>
                  <a:pt x="2280478" y="464168"/>
                </a:lnTo>
                <a:lnTo>
                  <a:pt x="2254455" y="431364"/>
                </a:lnTo>
                <a:lnTo>
                  <a:pt x="2226683" y="399461"/>
                </a:lnTo>
                <a:lnTo>
                  <a:pt x="2197213" y="368494"/>
                </a:lnTo>
                <a:lnTo>
                  <a:pt x="2166093" y="338503"/>
                </a:lnTo>
                <a:lnTo>
                  <a:pt x="2133373" y="309523"/>
                </a:lnTo>
                <a:lnTo>
                  <a:pt x="2099103" y="281593"/>
                </a:lnTo>
                <a:lnTo>
                  <a:pt x="2063333" y="254749"/>
                </a:lnTo>
                <a:lnTo>
                  <a:pt x="2026110" y="229030"/>
                </a:lnTo>
                <a:lnTo>
                  <a:pt x="1987486" y="204472"/>
                </a:lnTo>
                <a:lnTo>
                  <a:pt x="1947510" y="181113"/>
                </a:lnTo>
                <a:lnTo>
                  <a:pt x="1906230" y="158990"/>
                </a:lnTo>
                <a:lnTo>
                  <a:pt x="1863697" y="138141"/>
                </a:lnTo>
                <a:lnTo>
                  <a:pt x="1819960" y="118603"/>
                </a:lnTo>
                <a:lnTo>
                  <a:pt x="1775068" y="100413"/>
                </a:lnTo>
                <a:lnTo>
                  <a:pt x="1729071" y="83608"/>
                </a:lnTo>
                <a:lnTo>
                  <a:pt x="1682018" y="68227"/>
                </a:lnTo>
                <a:lnTo>
                  <a:pt x="1633959" y="54306"/>
                </a:lnTo>
                <a:lnTo>
                  <a:pt x="1584944" y="41883"/>
                </a:lnTo>
                <a:lnTo>
                  <a:pt x="1535021" y="30996"/>
                </a:lnTo>
                <a:lnTo>
                  <a:pt x="1484240" y="21680"/>
                </a:lnTo>
                <a:lnTo>
                  <a:pt x="1432651" y="13975"/>
                </a:lnTo>
                <a:lnTo>
                  <a:pt x="1380303" y="7917"/>
                </a:lnTo>
                <a:lnTo>
                  <a:pt x="1327245" y="3543"/>
                </a:lnTo>
                <a:lnTo>
                  <a:pt x="1273528" y="892"/>
                </a:lnTo>
                <a:lnTo>
                  <a:pt x="1219199" y="0"/>
                </a:lnTo>
                <a:lnTo>
                  <a:pt x="1164871" y="892"/>
                </a:lnTo>
                <a:lnTo>
                  <a:pt x="1111154" y="3543"/>
                </a:lnTo>
                <a:lnTo>
                  <a:pt x="1058096" y="7917"/>
                </a:lnTo>
                <a:lnTo>
                  <a:pt x="1005748" y="13975"/>
                </a:lnTo>
                <a:lnTo>
                  <a:pt x="954159" y="21680"/>
                </a:lnTo>
                <a:lnTo>
                  <a:pt x="903378" y="30996"/>
                </a:lnTo>
                <a:lnTo>
                  <a:pt x="853455" y="41883"/>
                </a:lnTo>
                <a:lnTo>
                  <a:pt x="804439" y="54306"/>
                </a:lnTo>
                <a:lnTo>
                  <a:pt x="756381" y="68227"/>
                </a:lnTo>
                <a:lnTo>
                  <a:pt x="709328" y="83608"/>
                </a:lnTo>
                <a:lnTo>
                  <a:pt x="663331" y="100413"/>
                </a:lnTo>
                <a:lnTo>
                  <a:pt x="618439" y="118603"/>
                </a:lnTo>
                <a:lnTo>
                  <a:pt x="574702" y="138141"/>
                </a:lnTo>
                <a:lnTo>
                  <a:pt x="532169" y="158990"/>
                </a:lnTo>
                <a:lnTo>
                  <a:pt x="490889" y="181113"/>
                </a:lnTo>
                <a:lnTo>
                  <a:pt x="450913" y="204472"/>
                </a:lnTo>
                <a:lnTo>
                  <a:pt x="412289" y="229030"/>
                </a:lnTo>
                <a:lnTo>
                  <a:pt x="375066" y="254749"/>
                </a:lnTo>
                <a:lnTo>
                  <a:pt x="339296" y="281593"/>
                </a:lnTo>
                <a:lnTo>
                  <a:pt x="305026" y="309523"/>
                </a:lnTo>
                <a:lnTo>
                  <a:pt x="272306" y="338503"/>
                </a:lnTo>
                <a:lnTo>
                  <a:pt x="272306" y="1490296"/>
                </a:lnTo>
                <a:lnTo>
                  <a:pt x="305026" y="1519276"/>
                </a:lnTo>
                <a:lnTo>
                  <a:pt x="339296" y="1547206"/>
                </a:lnTo>
                <a:lnTo>
                  <a:pt x="375066" y="1574050"/>
                </a:lnTo>
                <a:lnTo>
                  <a:pt x="412289" y="1599769"/>
                </a:lnTo>
                <a:lnTo>
                  <a:pt x="450913" y="1624327"/>
                </a:lnTo>
                <a:lnTo>
                  <a:pt x="490889" y="1647686"/>
                </a:lnTo>
                <a:lnTo>
                  <a:pt x="532169" y="1669809"/>
                </a:lnTo>
                <a:lnTo>
                  <a:pt x="574702" y="1690658"/>
                </a:lnTo>
                <a:lnTo>
                  <a:pt x="618439" y="1710196"/>
                </a:lnTo>
                <a:lnTo>
                  <a:pt x="663331" y="1728386"/>
                </a:lnTo>
                <a:lnTo>
                  <a:pt x="709328" y="1745191"/>
                </a:lnTo>
                <a:lnTo>
                  <a:pt x="756381" y="1760572"/>
                </a:lnTo>
                <a:lnTo>
                  <a:pt x="804439" y="1774493"/>
                </a:lnTo>
                <a:lnTo>
                  <a:pt x="853455" y="1786916"/>
                </a:lnTo>
                <a:lnTo>
                  <a:pt x="903378" y="1797803"/>
                </a:lnTo>
                <a:lnTo>
                  <a:pt x="954159" y="1807119"/>
                </a:lnTo>
                <a:lnTo>
                  <a:pt x="1005748" y="1814824"/>
                </a:lnTo>
                <a:lnTo>
                  <a:pt x="1058096" y="1820882"/>
                </a:lnTo>
                <a:lnTo>
                  <a:pt x="1111154" y="1825256"/>
                </a:lnTo>
                <a:lnTo>
                  <a:pt x="1164871" y="1827907"/>
                </a:lnTo>
                <a:lnTo>
                  <a:pt x="1219199" y="1828799"/>
                </a:lnTo>
                <a:lnTo>
                  <a:pt x="1273528" y="1827907"/>
                </a:lnTo>
                <a:lnTo>
                  <a:pt x="1327245" y="1825256"/>
                </a:lnTo>
                <a:lnTo>
                  <a:pt x="1380303" y="1820882"/>
                </a:lnTo>
                <a:lnTo>
                  <a:pt x="1432651" y="1814824"/>
                </a:lnTo>
                <a:lnTo>
                  <a:pt x="1484240" y="1807119"/>
                </a:lnTo>
                <a:lnTo>
                  <a:pt x="1535021" y="1797803"/>
                </a:lnTo>
                <a:lnTo>
                  <a:pt x="1584944" y="1786916"/>
                </a:lnTo>
                <a:lnTo>
                  <a:pt x="1633959" y="1774493"/>
                </a:lnTo>
                <a:lnTo>
                  <a:pt x="1682018" y="1760572"/>
                </a:lnTo>
                <a:lnTo>
                  <a:pt x="1729071" y="1745191"/>
                </a:lnTo>
                <a:lnTo>
                  <a:pt x="1775068" y="1728386"/>
                </a:lnTo>
                <a:lnTo>
                  <a:pt x="1819960" y="1710196"/>
                </a:lnTo>
                <a:lnTo>
                  <a:pt x="1863697" y="1690658"/>
                </a:lnTo>
                <a:lnTo>
                  <a:pt x="1906230" y="1669809"/>
                </a:lnTo>
                <a:lnTo>
                  <a:pt x="1947510" y="1647686"/>
                </a:lnTo>
                <a:lnTo>
                  <a:pt x="1987486" y="1624327"/>
                </a:lnTo>
                <a:lnTo>
                  <a:pt x="2026110" y="1599769"/>
                </a:lnTo>
                <a:lnTo>
                  <a:pt x="2063333" y="1574050"/>
                </a:lnTo>
                <a:lnTo>
                  <a:pt x="2099103" y="1547206"/>
                </a:lnTo>
                <a:lnTo>
                  <a:pt x="2133373" y="1519276"/>
                </a:lnTo>
                <a:lnTo>
                  <a:pt x="2166093" y="1490296"/>
                </a:lnTo>
                <a:lnTo>
                  <a:pt x="2197213" y="1460305"/>
                </a:lnTo>
                <a:lnTo>
                  <a:pt x="2226683" y="1429338"/>
                </a:lnTo>
                <a:lnTo>
                  <a:pt x="2254455" y="1397435"/>
                </a:lnTo>
                <a:lnTo>
                  <a:pt x="2280478" y="1364631"/>
                </a:lnTo>
                <a:lnTo>
                  <a:pt x="2304704" y="1330965"/>
                </a:lnTo>
                <a:lnTo>
                  <a:pt x="2327083" y="1296474"/>
                </a:lnTo>
                <a:lnTo>
                  <a:pt x="2347566" y="1261195"/>
                </a:lnTo>
                <a:lnTo>
                  <a:pt x="2366102" y="1225166"/>
                </a:lnTo>
                <a:lnTo>
                  <a:pt x="2382643" y="1188423"/>
                </a:lnTo>
                <a:lnTo>
                  <a:pt x="2397139" y="1151005"/>
                </a:lnTo>
                <a:lnTo>
                  <a:pt x="2409540" y="1112949"/>
                </a:lnTo>
                <a:lnTo>
                  <a:pt x="2419797" y="1074291"/>
                </a:lnTo>
                <a:lnTo>
                  <a:pt x="2427862" y="1035070"/>
                </a:lnTo>
                <a:lnTo>
                  <a:pt x="2433683" y="995323"/>
                </a:lnTo>
                <a:lnTo>
                  <a:pt x="2437212" y="955087"/>
                </a:lnTo>
                <a:lnTo>
                  <a:pt x="2438399" y="914399"/>
                </a:lnTo>
                <a:close/>
              </a:path>
            </a:pathLst>
          </a:custGeom>
          <a:solidFill>
            <a:srgbClr val="BAE0E3"/>
          </a:solidFill>
        </p:spPr>
        <p:txBody>
          <a:bodyPr wrap="square" lIns="0" tIns="0" rIns="0" bIns="0" rtlCol="0"/>
          <a:lstStyle/>
          <a:p>
            <a:endParaRPr/>
          </a:p>
        </p:txBody>
      </p:sp>
      <p:sp>
        <p:nvSpPr>
          <p:cNvPr id="3" name="object 3"/>
          <p:cNvSpPr/>
          <p:nvPr/>
        </p:nvSpPr>
        <p:spPr>
          <a:xfrm>
            <a:off x="2895600" y="2514600"/>
            <a:ext cx="2438400" cy="1828800"/>
          </a:xfrm>
          <a:custGeom>
            <a:avLst/>
            <a:gdLst/>
            <a:ahLst/>
            <a:cxnLst/>
            <a:rect l="l" t="t" r="r" b="b"/>
            <a:pathLst>
              <a:path w="2438400" h="1828800">
                <a:moveTo>
                  <a:pt x="1219199" y="0"/>
                </a:moveTo>
                <a:lnTo>
                  <a:pt x="1164871" y="892"/>
                </a:lnTo>
                <a:lnTo>
                  <a:pt x="1111154" y="3543"/>
                </a:lnTo>
                <a:lnTo>
                  <a:pt x="1058096" y="7917"/>
                </a:lnTo>
                <a:lnTo>
                  <a:pt x="1005748" y="13975"/>
                </a:lnTo>
                <a:lnTo>
                  <a:pt x="954159" y="21680"/>
                </a:lnTo>
                <a:lnTo>
                  <a:pt x="903378" y="30996"/>
                </a:lnTo>
                <a:lnTo>
                  <a:pt x="853455" y="41883"/>
                </a:lnTo>
                <a:lnTo>
                  <a:pt x="804439" y="54306"/>
                </a:lnTo>
                <a:lnTo>
                  <a:pt x="756381" y="68227"/>
                </a:lnTo>
                <a:lnTo>
                  <a:pt x="709328" y="83608"/>
                </a:lnTo>
                <a:lnTo>
                  <a:pt x="663331" y="100413"/>
                </a:lnTo>
                <a:lnTo>
                  <a:pt x="618439" y="118603"/>
                </a:lnTo>
                <a:lnTo>
                  <a:pt x="574702" y="138141"/>
                </a:lnTo>
                <a:lnTo>
                  <a:pt x="532169" y="158990"/>
                </a:lnTo>
                <a:lnTo>
                  <a:pt x="490889" y="181113"/>
                </a:lnTo>
                <a:lnTo>
                  <a:pt x="450913" y="204472"/>
                </a:lnTo>
                <a:lnTo>
                  <a:pt x="412289" y="229030"/>
                </a:lnTo>
                <a:lnTo>
                  <a:pt x="375066" y="254749"/>
                </a:lnTo>
                <a:lnTo>
                  <a:pt x="339296" y="281593"/>
                </a:lnTo>
                <a:lnTo>
                  <a:pt x="305026" y="309523"/>
                </a:lnTo>
                <a:lnTo>
                  <a:pt x="272306" y="338503"/>
                </a:lnTo>
                <a:lnTo>
                  <a:pt x="241186" y="368494"/>
                </a:lnTo>
                <a:lnTo>
                  <a:pt x="211716" y="399461"/>
                </a:lnTo>
                <a:lnTo>
                  <a:pt x="183944" y="431364"/>
                </a:lnTo>
                <a:lnTo>
                  <a:pt x="157920" y="464168"/>
                </a:lnTo>
                <a:lnTo>
                  <a:pt x="133694" y="497834"/>
                </a:lnTo>
                <a:lnTo>
                  <a:pt x="111316" y="532325"/>
                </a:lnTo>
                <a:lnTo>
                  <a:pt x="90833" y="567604"/>
                </a:lnTo>
                <a:lnTo>
                  <a:pt x="72297" y="603633"/>
                </a:lnTo>
                <a:lnTo>
                  <a:pt x="55756" y="640376"/>
                </a:lnTo>
                <a:lnTo>
                  <a:pt x="41260" y="677794"/>
                </a:lnTo>
                <a:lnTo>
                  <a:pt x="28859" y="715850"/>
                </a:lnTo>
                <a:lnTo>
                  <a:pt x="18601" y="754508"/>
                </a:lnTo>
                <a:lnTo>
                  <a:pt x="10537" y="793729"/>
                </a:lnTo>
                <a:lnTo>
                  <a:pt x="4716" y="833476"/>
                </a:lnTo>
                <a:lnTo>
                  <a:pt x="1187" y="873712"/>
                </a:lnTo>
                <a:lnTo>
                  <a:pt x="0" y="914399"/>
                </a:lnTo>
                <a:lnTo>
                  <a:pt x="1187" y="955087"/>
                </a:lnTo>
                <a:lnTo>
                  <a:pt x="4716" y="995323"/>
                </a:lnTo>
                <a:lnTo>
                  <a:pt x="10537" y="1035070"/>
                </a:lnTo>
                <a:lnTo>
                  <a:pt x="18601" y="1074291"/>
                </a:lnTo>
                <a:lnTo>
                  <a:pt x="28859" y="1112949"/>
                </a:lnTo>
                <a:lnTo>
                  <a:pt x="41260" y="1151005"/>
                </a:lnTo>
                <a:lnTo>
                  <a:pt x="55756" y="1188423"/>
                </a:lnTo>
                <a:lnTo>
                  <a:pt x="72297" y="1225166"/>
                </a:lnTo>
                <a:lnTo>
                  <a:pt x="90833" y="1261195"/>
                </a:lnTo>
                <a:lnTo>
                  <a:pt x="111316" y="1296474"/>
                </a:lnTo>
                <a:lnTo>
                  <a:pt x="133694" y="1330965"/>
                </a:lnTo>
                <a:lnTo>
                  <a:pt x="157920" y="1364631"/>
                </a:lnTo>
                <a:lnTo>
                  <a:pt x="183944" y="1397435"/>
                </a:lnTo>
                <a:lnTo>
                  <a:pt x="211716" y="1429338"/>
                </a:lnTo>
                <a:lnTo>
                  <a:pt x="241186" y="1460305"/>
                </a:lnTo>
                <a:lnTo>
                  <a:pt x="272306" y="1490296"/>
                </a:lnTo>
                <a:lnTo>
                  <a:pt x="305026" y="1519276"/>
                </a:lnTo>
                <a:lnTo>
                  <a:pt x="339296" y="1547206"/>
                </a:lnTo>
                <a:lnTo>
                  <a:pt x="375066" y="1574050"/>
                </a:lnTo>
                <a:lnTo>
                  <a:pt x="412289" y="1599769"/>
                </a:lnTo>
                <a:lnTo>
                  <a:pt x="450913" y="1624327"/>
                </a:lnTo>
                <a:lnTo>
                  <a:pt x="490889" y="1647686"/>
                </a:lnTo>
                <a:lnTo>
                  <a:pt x="532169" y="1669809"/>
                </a:lnTo>
                <a:lnTo>
                  <a:pt x="574702" y="1690658"/>
                </a:lnTo>
                <a:lnTo>
                  <a:pt x="618439" y="1710196"/>
                </a:lnTo>
                <a:lnTo>
                  <a:pt x="663331" y="1728386"/>
                </a:lnTo>
                <a:lnTo>
                  <a:pt x="709328" y="1745191"/>
                </a:lnTo>
                <a:lnTo>
                  <a:pt x="756381" y="1760572"/>
                </a:lnTo>
                <a:lnTo>
                  <a:pt x="804439" y="1774493"/>
                </a:lnTo>
                <a:lnTo>
                  <a:pt x="853455" y="1786916"/>
                </a:lnTo>
                <a:lnTo>
                  <a:pt x="903378" y="1797803"/>
                </a:lnTo>
                <a:lnTo>
                  <a:pt x="954159" y="1807119"/>
                </a:lnTo>
                <a:lnTo>
                  <a:pt x="1005748" y="1814824"/>
                </a:lnTo>
                <a:lnTo>
                  <a:pt x="1058096" y="1820882"/>
                </a:lnTo>
                <a:lnTo>
                  <a:pt x="1111154" y="1825256"/>
                </a:lnTo>
                <a:lnTo>
                  <a:pt x="1164871" y="1827907"/>
                </a:lnTo>
                <a:lnTo>
                  <a:pt x="1219199" y="1828799"/>
                </a:lnTo>
                <a:lnTo>
                  <a:pt x="1273528" y="1827907"/>
                </a:lnTo>
                <a:lnTo>
                  <a:pt x="1327245" y="1825256"/>
                </a:lnTo>
                <a:lnTo>
                  <a:pt x="1380303" y="1820882"/>
                </a:lnTo>
                <a:lnTo>
                  <a:pt x="1432651" y="1814824"/>
                </a:lnTo>
                <a:lnTo>
                  <a:pt x="1484240" y="1807119"/>
                </a:lnTo>
                <a:lnTo>
                  <a:pt x="1535021" y="1797803"/>
                </a:lnTo>
                <a:lnTo>
                  <a:pt x="1584944" y="1786916"/>
                </a:lnTo>
                <a:lnTo>
                  <a:pt x="1633959" y="1774493"/>
                </a:lnTo>
                <a:lnTo>
                  <a:pt x="1682018" y="1760572"/>
                </a:lnTo>
                <a:lnTo>
                  <a:pt x="1729071" y="1745191"/>
                </a:lnTo>
                <a:lnTo>
                  <a:pt x="1775068" y="1728386"/>
                </a:lnTo>
                <a:lnTo>
                  <a:pt x="1819960" y="1710196"/>
                </a:lnTo>
                <a:lnTo>
                  <a:pt x="1863697" y="1690658"/>
                </a:lnTo>
                <a:lnTo>
                  <a:pt x="1906230" y="1669809"/>
                </a:lnTo>
                <a:lnTo>
                  <a:pt x="1947510" y="1647686"/>
                </a:lnTo>
                <a:lnTo>
                  <a:pt x="1987486" y="1624327"/>
                </a:lnTo>
                <a:lnTo>
                  <a:pt x="2026110" y="1599769"/>
                </a:lnTo>
                <a:lnTo>
                  <a:pt x="2063333" y="1574050"/>
                </a:lnTo>
                <a:lnTo>
                  <a:pt x="2099103" y="1547206"/>
                </a:lnTo>
                <a:lnTo>
                  <a:pt x="2133373" y="1519276"/>
                </a:lnTo>
                <a:lnTo>
                  <a:pt x="2166093" y="1490296"/>
                </a:lnTo>
                <a:lnTo>
                  <a:pt x="2197213" y="1460305"/>
                </a:lnTo>
                <a:lnTo>
                  <a:pt x="2226683" y="1429338"/>
                </a:lnTo>
                <a:lnTo>
                  <a:pt x="2254455" y="1397435"/>
                </a:lnTo>
                <a:lnTo>
                  <a:pt x="2280478" y="1364631"/>
                </a:lnTo>
                <a:lnTo>
                  <a:pt x="2304704" y="1330965"/>
                </a:lnTo>
                <a:lnTo>
                  <a:pt x="2327083" y="1296474"/>
                </a:lnTo>
                <a:lnTo>
                  <a:pt x="2347566" y="1261195"/>
                </a:lnTo>
                <a:lnTo>
                  <a:pt x="2366102" y="1225166"/>
                </a:lnTo>
                <a:lnTo>
                  <a:pt x="2382643" y="1188423"/>
                </a:lnTo>
                <a:lnTo>
                  <a:pt x="2397139" y="1151005"/>
                </a:lnTo>
                <a:lnTo>
                  <a:pt x="2409540" y="1112949"/>
                </a:lnTo>
                <a:lnTo>
                  <a:pt x="2419797" y="1074291"/>
                </a:lnTo>
                <a:lnTo>
                  <a:pt x="2427862" y="1035070"/>
                </a:lnTo>
                <a:lnTo>
                  <a:pt x="2433683" y="995323"/>
                </a:lnTo>
                <a:lnTo>
                  <a:pt x="2437212" y="955087"/>
                </a:lnTo>
                <a:lnTo>
                  <a:pt x="2438399" y="914399"/>
                </a:lnTo>
                <a:lnTo>
                  <a:pt x="2437212" y="873712"/>
                </a:lnTo>
                <a:lnTo>
                  <a:pt x="2433683" y="833476"/>
                </a:lnTo>
                <a:lnTo>
                  <a:pt x="2427862" y="793729"/>
                </a:lnTo>
                <a:lnTo>
                  <a:pt x="2419797" y="754508"/>
                </a:lnTo>
                <a:lnTo>
                  <a:pt x="2409540" y="715850"/>
                </a:lnTo>
                <a:lnTo>
                  <a:pt x="2397139" y="677794"/>
                </a:lnTo>
                <a:lnTo>
                  <a:pt x="2382643" y="640376"/>
                </a:lnTo>
                <a:lnTo>
                  <a:pt x="2366102" y="603633"/>
                </a:lnTo>
                <a:lnTo>
                  <a:pt x="2347566" y="567604"/>
                </a:lnTo>
                <a:lnTo>
                  <a:pt x="2327083" y="532325"/>
                </a:lnTo>
                <a:lnTo>
                  <a:pt x="2304704" y="497834"/>
                </a:lnTo>
                <a:lnTo>
                  <a:pt x="2280478" y="464168"/>
                </a:lnTo>
                <a:lnTo>
                  <a:pt x="2254455" y="431364"/>
                </a:lnTo>
                <a:lnTo>
                  <a:pt x="2226683" y="399461"/>
                </a:lnTo>
                <a:lnTo>
                  <a:pt x="2197213" y="368494"/>
                </a:lnTo>
                <a:lnTo>
                  <a:pt x="2166093" y="338503"/>
                </a:lnTo>
                <a:lnTo>
                  <a:pt x="2133373" y="309523"/>
                </a:lnTo>
                <a:lnTo>
                  <a:pt x="2099103" y="281593"/>
                </a:lnTo>
                <a:lnTo>
                  <a:pt x="2063333" y="254749"/>
                </a:lnTo>
                <a:lnTo>
                  <a:pt x="2026110" y="229030"/>
                </a:lnTo>
                <a:lnTo>
                  <a:pt x="1987486" y="204472"/>
                </a:lnTo>
                <a:lnTo>
                  <a:pt x="1947510" y="181113"/>
                </a:lnTo>
                <a:lnTo>
                  <a:pt x="1906230" y="158990"/>
                </a:lnTo>
                <a:lnTo>
                  <a:pt x="1863697" y="138141"/>
                </a:lnTo>
                <a:lnTo>
                  <a:pt x="1819960" y="118603"/>
                </a:lnTo>
                <a:lnTo>
                  <a:pt x="1775068" y="100413"/>
                </a:lnTo>
                <a:lnTo>
                  <a:pt x="1729071" y="83608"/>
                </a:lnTo>
                <a:lnTo>
                  <a:pt x="1682018" y="68227"/>
                </a:lnTo>
                <a:lnTo>
                  <a:pt x="1633959" y="54306"/>
                </a:lnTo>
                <a:lnTo>
                  <a:pt x="1584944" y="41883"/>
                </a:lnTo>
                <a:lnTo>
                  <a:pt x="1535021" y="30996"/>
                </a:lnTo>
                <a:lnTo>
                  <a:pt x="1484240" y="21680"/>
                </a:lnTo>
                <a:lnTo>
                  <a:pt x="1432651" y="13975"/>
                </a:lnTo>
                <a:lnTo>
                  <a:pt x="1380303" y="7917"/>
                </a:lnTo>
                <a:lnTo>
                  <a:pt x="1327245" y="3543"/>
                </a:lnTo>
                <a:lnTo>
                  <a:pt x="1273528" y="892"/>
                </a:lnTo>
                <a:lnTo>
                  <a:pt x="1219199" y="0"/>
                </a:lnTo>
                <a:close/>
              </a:path>
            </a:pathLst>
          </a:custGeom>
          <a:ln w="9524">
            <a:solidFill>
              <a:srgbClr val="FF0000"/>
            </a:solidFill>
          </a:ln>
        </p:spPr>
        <p:txBody>
          <a:bodyPr wrap="square" lIns="0" tIns="0" rIns="0" bIns="0" rtlCol="0"/>
          <a:lstStyle/>
          <a:p>
            <a:endParaRPr/>
          </a:p>
        </p:txBody>
      </p:sp>
      <p:sp>
        <p:nvSpPr>
          <p:cNvPr id="4" name="object 4"/>
          <p:cNvSpPr txBox="1"/>
          <p:nvPr/>
        </p:nvSpPr>
        <p:spPr>
          <a:xfrm>
            <a:off x="3184650" y="3147058"/>
            <a:ext cx="1861820" cy="570865"/>
          </a:xfrm>
          <a:prstGeom prst="rect">
            <a:avLst/>
          </a:prstGeom>
        </p:spPr>
        <p:txBody>
          <a:bodyPr vert="horz" wrap="square" lIns="0" tIns="0" rIns="0" bIns="0" rtlCol="0">
            <a:spAutoFit/>
          </a:bodyPr>
          <a:lstStyle/>
          <a:p>
            <a:pPr marL="593090" marR="5080" indent="-581025">
              <a:lnSpc>
                <a:spcPct val="100000"/>
              </a:lnSpc>
            </a:pPr>
            <a:r>
              <a:rPr sz="1800" spc="-5" dirty="0">
                <a:solidFill>
                  <a:srgbClr val="FF6500"/>
                </a:solidFill>
                <a:latin typeface="Times New Roman"/>
                <a:cs typeface="Times New Roman"/>
              </a:rPr>
              <a:t>Result Management  System</a:t>
            </a:r>
            <a:endParaRPr sz="1800">
              <a:latin typeface="Times New Roman"/>
              <a:cs typeface="Times New Roman"/>
            </a:endParaRPr>
          </a:p>
        </p:txBody>
      </p:sp>
      <p:sp>
        <p:nvSpPr>
          <p:cNvPr id="5" name="object 5"/>
          <p:cNvSpPr txBox="1"/>
          <p:nvPr/>
        </p:nvSpPr>
        <p:spPr>
          <a:xfrm>
            <a:off x="977893" y="1525523"/>
            <a:ext cx="1308735" cy="29654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Administrator</a:t>
            </a:r>
            <a:endParaRPr sz="1800">
              <a:latin typeface="Times New Roman"/>
              <a:cs typeface="Times New Roman"/>
            </a:endParaRPr>
          </a:p>
        </p:txBody>
      </p:sp>
      <p:sp>
        <p:nvSpPr>
          <p:cNvPr id="6" name="object 6"/>
          <p:cNvSpPr txBox="1"/>
          <p:nvPr/>
        </p:nvSpPr>
        <p:spPr>
          <a:xfrm>
            <a:off x="7253716" y="1501139"/>
            <a:ext cx="1174750" cy="570865"/>
          </a:xfrm>
          <a:prstGeom prst="rect">
            <a:avLst/>
          </a:prstGeom>
        </p:spPr>
        <p:txBody>
          <a:bodyPr vert="horz" wrap="square" lIns="0" tIns="0" rIns="0" bIns="0" rtlCol="0">
            <a:spAutoFit/>
          </a:bodyPr>
          <a:lstStyle/>
          <a:p>
            <a:pPr marL="12700" marR="5080">
              <a:lnSpc>
                <a:spcPct val="100000"/>
              </a:lnSpc>
            </a:pPr>
            <a:r>
              <a:rPr sz="1800" spc="-5" dirty="0">
                <a:latin typeface="Times New Roman"/>
                <a:cs typeface="Times New Roman"/>
              </a:rPr>
              <a:t>Marks</a:t>
            </a:r>
            <a:r>
              <a:rPr sz="1800" spc="-70" dirty="0">
                <a:latin typeface="Times New Roman"/>
                <a:cs typeface="Times New Roman"/>
              </a:rPr>
              <a:t> </a:t>
            </a:r>
            <a:r>
              <a:rPr sz="1800" spc="-5" dirty="0">
                <a:latin typeface="Times New Roman"/>
                <a:cs typeface="Times New Roman"/>
              </a:rPr>
              <a:t>Entry  Operator</a:t>
            </a:r>
            <a:endParaRPr sz="1800">
              <a:latin typeface="Times New Roman"/>
              <a:cs typeface="Times New Roman"/>
            </a:endParaRPr>
          </a:p>
        </p:txBody>
      </p:sp>
      <p:sp>
        <p:nvSpPr>
          <p:cNvPr id="7" name="object 7"/>
          <p:cNvSpPr txBox="1"/>
          <p:nvPr/>
        </p:nvSpPr>
        <p:spPr>
          <a:xfrm>
            <a:off x="916933" y="5768337"/>
            <a:ext cx="1874520" cy="570865"/>
          </a:xfrm>
          <a:prstGeom prst="rect">
            <a:avLst/>
          </a:prstGeom>
        </p:spPr>
        <p:txBody>
          <a:bodyPr vert="horz" wrap="square" lIns="0" tIns="0" rIns="0" bIns="0" rtlCol="0">
            <a:spAutoFit/>
          </a:bodyPr>
          <a:lstStyle/>
          <a:p>
            <a:pPr marL="12700" marR="5080">
              <a:lnSpc>
                <a:spcPct val="100000"/>
              </a:lnSpc>
            </a:pPr>
            <a:r>
              <a:rPr sz="1800" spc="-5" dirty="0">
                <a:latin typeface="Times New Roman"/>
                <a:cs typeface="Times New Roman"/>
              </a:rPr>
              <a:t>Student Information  Reports</a:t>
            </a:r>
            <a:r>
              <a:rPr sz="1800" spc="-60" dirty="0">
                <a:latin typeface="Times New Roman"/>
                <a:cs typeface="Times New Roman"/>
              </a:rPr>
              <a:t> </a:t>
            </a:r>
            <a:r>
              <a:rPr sz="1800" spc="-5" dirty="0">
                <a:latin typeface="Times New Roman"/>
                <a:cs typeface="Times New Roman"/>
              </a:rPr>
              <a:t>generated</a:t>
            </a:r>
            <a:endParaRPr sz="1800">
              <a:latin typeface="Times New Roman"/>
              <a:cs typeface="Times New Roman"/>
            </a:endParaRPr>
          </a:p>
        </p:txBody>
      </p:sp>
      <p:sp>
        <p:nvSpPr>
          <p:cNvPr id="8" name="object 8"/>
          <p:cNvSpPr txBox="1"/>
          <p:nvPr/>
        </p:nvSpPr>
        <p:spPr>
          <a:xfrm>
            <a:off x="3824717" y="5768337"/>
            <a:ext cx="1996439" cy="29654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Mark sheet</a:t>
            </a:r>
            <a:r>
              <a:rPr sz="1800" spc="-25" dirty="0">
                <a:latin typeface="Times New Roman"/>
                <a:cs typeface="Times New Roman"/>
              </a:rPr>
              <a:t> </a:t>
            </a:r>
            <a:r>
              <a:rPr sz="1800" spc="-5" dirty="0">
                <a:latin typeface="Times New Roman"/>
                <a:cs typeface="Times New Roman"/>
              </a:rPr>
              <a:t>generated</a:t>
            </a:r>
            <a:endParaRPr sz="1800">
              <a:latin typeface="Times New Roman"/>
              <a:cs typeface="Times New Roman"/>
            </a:endParaRPr>
          </a:p>
        </p:txBody>
      </p:sp>
      <p:sp>
        <p:nvSpPr>
          <p:cNvPr id="9" name="object 9"/>
          <p:cNvSpPr txBox="1"/>
          <p:nvPr/>
        </p:nvSpPr>
        <p:spPr>
          <a:xfrm>
            <a:off x="7000745" y="5675251"/>
            <a:ext cx="1938020" cy="574040"/>
          </a:xfrm>
          <a:prstGeom prst="rect">
            <a:avLst/>
          </a:prstGeom>
        </p:spPr>
        <p:txBody>
          <a:bodyPr vert="horz" wrap="square" lIns="0" tIns="0" rIns="0" bIns="0" rtlCol="0">
            <a:spAutoFit/>
          </a:bodyPr>
          <a:lstStyle/>
          <a:p>
            <a:pPr marL="12700" marR="5080">
              <a:lnSpc>
                <a:spcPct val="100600"/>
              </a:lnSpc>
            </a:pPr>
            <a:r>
              <a:rPr sz="1800" spc="-5" dirty="0">
                <a:latin typeface="Times New Roman"/>
                <a:cs typeface="Times New Roman"/>
              </a:rPr>
              <a:t>Student performance  Reports</a:t>
            </a:r>
            <a:r>
              <a:rPr sz="1800" spc="-60" dirty="0">
                <a:latin typeface="Times New Roman"/>
                <a:cs typeface="Times New Roman"/>
              </a:rPr>
              <a:t> </a:t>
            </a:r>
            <a:r>
              <a:rPr sz="1800" spc="-5" dirty="0">
                <a:latin typeface="Times New Roman"/>
                <a:cs typeface="Times New Roman"/>
              </a:rPr>
              <a:t>generated</a:t>
            </a:r>
            <a:endParaRPr sz="1800">
              <a:latin typeface="Times New Roman"/>
              <a:cs typeface="Times New Roman"/>
            </a:endParaRPr>
          </a:p>
        </p:txBody>
      </p:sp>
      <p:sp>
        <p:nvSpPr>
          <p:cNvPr id="10" name="object 10"/>
          <p:cNvSpPr txBox="1"/>
          <p:nvPr/>
        </p:nvSpPr>
        <p:spPr>
          <a:xfrm>
            <a:off x="3202938" y="1712853"/>
            <a:ext cx="1860550" cy="574040"/>
          </a:xfrm>
          <a:prstGeom prst="rect">
            <a:avLst/>
          </a:prstGeom>
        </p:spPr>
        <p:txBody>
          <a:bodyPr vert="horz" wrap="square" lIns="0" tIns="0" rIns="0" bIns="0" rtlCol="0">
            <a:spAutoFit/>
          </a:bodyPr>
          <a:lstStyle/>
          <a:p>
            <a:pPr marL="12700" marR="5080">
              <a:lnSpc>
                <a:spcPct val="100600"/>
              </a:lnSpc>
            </a:pPr>
            <a:r>
              <a:rPr sz="1800" spc="-5" dirty="0">
                <a:latin typeface="Times New Roman"/>
                <a:cs typeface="Times New Roman"/>
              </a:rPr>
              <a:t>Subject</a:t>
            </a:r>
            <a:r>
              <a:rPr sz="1800" spc="-35" dirty="0">
                <a:latin typeface="Times New Roman"/>
                <a:cs typeface="Times New Roman"/>
              </a:rPr>
              <a:t> </a:t>
            </a:r>
            <a:r>
              <a:rPr sz="1800" spc="-5" dirty="0">
                <a:latin typeface="Times New Roman"/>
                <a:cs typeface="Times New Roman"/>
              </a:rPr>
              <a:t>Information  Entry</a:t>
            </a:r>
            <a:endParaRPr sz="1800">
              <a:latin typeface="Times New Roman"/>
              <a:cs typeface="Times New Roman"/>
            </a:endParaRPr>
          </a:p>
        </p:txBody>
      </p:sp>
      <p:sp>
        <p:nvSpPr>
          <p:cNvPr id="11" name="object 11"/>
          <p:cNvSpPr/>
          <p:nvPr/>
        </p:nvSpPr>
        <p:spPr>
          <a:xfrm>
            <a:off x="1976627" y="1824227"/>
            <a:ext cx="1148080" cy="1071880"/>
          </a:xfrm>
          <a:custGeom>
            <a:avLst/>
            <a:gdLst/>
            <a:ahLst/>
            <a:cxnLst/>
            <a:rect l="l" t="t" r="r" b="b"/>
            <a:pathLst>
              <a:path w="1148080" h="1071880">
                <a:moveTo>
                  <a:pt x="1095308" y="1015189"/>
                </a:moveTo>
                <a:lnTo>
                  <a:pt x="7619" y="1523"/>
                </a:lnTo>
                <a:lnTo>
                  <a:pt x="4571" y="0"/>
                </a:lnTo>
                <a:lnTo>
                  <a:pt x="1523" y="1523"/>
                </a:lnTo>
                <a:lnTo>
                  <a:pt x="0" y="4571"/>
                </a:lnTo>
                <a:lnTo>
                  <a:pt x="1523" y="7619"/>
                </a:lnTo>
                <a:lnTo>
                  <a:pt x="1087926" y="1023005"/>
                </a:lnTo>
                <a:lnTo>
                  <a:pt x="1095308" y="1015189"/>
                </a:lnTo>
                <a:close/>
              </a:path>
              <a:path w="1148080" h="1071880">
                <a:moveTo>
                  <a:pt x="1106423" y="1059179"/>
                </a:moveTo>
                <a:lnTo>
                  <a:pt x="1106423" y="1027175"/>
                </a:lnTo>
                <a:lnTo>
                  <a:pt x="1104899" y="1031747"/>
                </a:lnTo>
                <a:lnTo>
                  <a:pt x="1101851" y="1033271"/>
                </a:lnTo>
                <a:lnTo>
                  <a:pt x="1097279" y="1031747"/>
                </a:lnTo>
                <a:lnTo>
                  <a:pt x="1087926" y="1023005"/>
                </a:lnTo>
                <a:lnTo>
                  <a:pt x="1065275" y="1046987"/>
                </a:lnTo>
                <a:lnTo>
                  <a:pt x="1106423" y="1059179"/>
                </a:lnTo>
                <a:close/>
              </a:path>
              <a:path w="1148080" h="1071880">
                <a:moveTo>
                  <a:pt x="1106423" y="1027175"/>
                </a:moveTo>
                <a:lnTo>
                  <a:pt x="1104899" y="1024127"/>
                </a:lnTo>
                <a:lnTo>
                  <a:pt x="1095308" y="1015189"/>
                </a:lnTo>
                <a:lnTo>
                  <a:pt x="1087926" y="1023005"/>
                </a:lnTo>
                <a:lnTo>
                  <a:pt x="1097279" y="1031747"/>
                </a:lnTo>
                <a:lnTo>
                  <a:pt x="1101851" y="1033271"/>
                </a:lnTo>
                <a:lnTo>
                  <a:pt x="1104899" y="1031747"/>
                </a:lnTo>
                <a:lnTo>
                  <a:pt x="1106423" y="1027175"/>
                </a:lnTo>
                <a:close/>
              </a:path>
              <a:path w="1148080" h="1071880">
                <a:moveTo>
                  <a:pt x="1147571" y="1071371"/>
                </a:moveTo>
                <a:lnTo>
                  <a:pt x="1117091" y="992123"/>
                </a:lnTo>
                <a:lnTo>
                  <a:pt x="1095308" y="1015189"/>
                </a:lnTo>
                <a:lnTo>
                  <a:pt x="1104899" y="1024127"/>
                </a:lnTo>
                <a:lnTo>
                  <a:pt x="1106423" y="1027175"/>
                </a:lnTo>
                <a:lnTo>
                  <a:pt x="1106423" y="1059179"/>
                </a:lnTo>
                <a:lnTo>
                  <a:pt x="1147571" y="1071371"/>
                </a:lnTo>
                <a:close/>
              </a:path>
            </a:pathLst>
          </a:custGeom>
          <a:solidFill>
            <a:srgbClr val="000000"/>
          </a:solidFill>
        </p:spPr>
        <p:txBody>
          <a:bodyPr wrap="square" lIns="0" tIns="0" rIns="0" bIns="0" rtlCol="0"/>
          <a:lstStyle/>
          <a:p>
            <a:endParaRPr/>
          </a:p>
        </p:txBody>
      </p:sp>
      <p:sp>
        <p:nvSpPr>
          <p:cNvPr id="12" name="object 12"/>
          <p:cNvSpPr txBox="1"/>
          <p:nvPr/>
        </p:nvSpPr>
        <p:spPr>
          <a:xfrm>
            <a:off x="535933" y="2779653"/>
            <a:ext cx="1874520" cy="574040"/>
          </a:xfrm>
          <a:prstGeom prst="rect">
            <a:avLst/>
          </a:prstGeom>
        </p:spPr>
        <p:txBody>
          <a:bodyPr vert="horz" wrap="square" lIns="0" tIns="0" rIns="0" bIns="0" rtlCol="0">
            <a:spAutoFit/>
          </a:bodyPr>
          <a:lstStyle/>
          <a:p>
            <a:pPr marL="12700" marR="5080">
              <a:lnSpc>
                <a:spcPct val="100600"/>
              </a:lnSpc>
            </a:pPr>
            <a:r>
              <a:rPr sz="1800" spc="-5" dirty="0">
                <a:latin typeface="Times New Roman"/>
                <a:cs typeface="Times New Roman"/>
              </a:rPr>
              <a:t>Student Information  Entry</a:t>
            </a:r>
            <a:endParaRPr sz="1800">
              <a:latin typeface="Times New Roman"/>
              <a:cs typeface="Times New Roman"/>
            </a:endParaRPr>
          </a:p>
        </p:txBody>
      </p:sp>
      <p:sp>
        <p:nvSpPr>
          <p:cNvPr id="13" name="object 13"/>
          <p:cNvSpPr/>
          <p:nvPr/>
        </p:nvSpPr>
        <p:spPr>
          <a:xfrm>
            <a:off x="5181600" y="2052827"/>
            <a:ext cx="1986280" cy="848994"/>
          </a:xfrm>
          <a:custGeom>
            <a:avLst/>
            <a:gdLst/>
            <a:ahLst/>
            <a:cxnLst/>
            <a:rect l="l" t="t" r="r" b="b"/>
            <a:pathLst>
              <a:path w="1986279" h="848994">
                <a:moveTo>
                  <a:pt x="68285" y="808781"/>
                </a:moveTo>
                <a:lnTo>
                  <a:pt x="54863" y="777239"/>
                </a:lnTo>
                <a:lnTo>
                  <a:pt x="0" y="842771"/>
                </a:lnTo>
                <a:lnTo>
                  <a:pt x="53339" y="846581"/>
                </a:lnTo>
                <a:lnTo>
                  <a:pt x="53339" y="819911"/>
                </a:lnTo>
                <a:lnTo>
                  <a:pt x="56387" y="813815"/>
                </a:lnTo>
                <a:lnTo>
                  <a:pt x="68285" y="808781"/>
                </a:lnTo>
                <a:close/>
              </a:path>
              <a:path w="1986279" h="848994">
                <a:moveTo>
                  <a:pt x="72279" y="818166"/>
                </a:moveTo>
                <a:lnTo>
                  <a:pt x="68285" y="808781"/>
                </a:lnTo>
                <a:lnTo>
                  <a:pt x="56387" y="813815"/>
                </a:lnTo>
                <a:lnTo>
                  <a:pt x="53339" y="819911"/>
                </a:lnTo>
                <a:lnTo>
                  <a:pt x="56387" y="822959"/>
                </a:lnTo>
                <a:lnTo>
                  <a:pt x="60959" y="822959"/>
                </a:lnTo>
                <a:lnTo>
                  <a:pt x="72279" y="818166"/>
                </a:lnTo>
                <a:close/>
              </a:path>
              <a:path w="1986279" h="848994">
                <a:moveTo>
                  <a:pt x="85343" y="848867"/>
                </a:moveTo>
                <a:lnTo>
                  <a:pt x="72279" y="818166"/>
                </a:lnTo>
                <a:lnTo>
                  <a:pt x="60959" y="822959"/>
                </a:lnTo>
                <a:lnTo>
                  <a:pt x="56387" y="822959"/>
                </a:lnTo>
                <a:lnTo>
                  <a:pt x="53339" y="819911"/>
                </a:lnTo>
                <a:lnTo>
                  <a:pt x="53339" y="846581"/>
                </a:lnTo>
                <a:lnTo>
                  <a:pt x="85343" y="848867"/>
                </a:lnTo>
                <a:close/>
              </a:path>
              <a:path w="1986279" h="848994">
                <a:moveTo>
                  <a:pt x="1985771" y="6095"/>
                </a:moveTo>
                <a:lnTo>
                  <a:pt x="1985771" y="3047"/>
                </a:lnTo>
                <a:lnTo>
                  <a:pt x="1982723" y="0"/>
                </a:lnTo>
                <a:lnTo>
                  <a:pt x="1979675" y="0"/>
                </a:lnTo>
                <a:lnTo>
                  <a:pt x="68285" y="808781"/>
                </a:lnTo>
                <a:lnTo>
                  <a:pt x="72279" y="818166"/>
                </a:lnTo>
                <a:lnTo>
                  <a:pt x="1982723" y="9143"/>
                </a:lnTo>
                <a:lnTo>
                  <a:pt x="1985771" y="6095"/>
                </a:lnTo>
                <a:close/>
              </a:path>
            </a:pathLst>
          </a:custGeom>
          <a:solidFill>
            <a:srgbClr val="000000"/>
          </a:solidFill>
        </p:spPr>
        <p:txBody>
          <a:bodyPr wrap="square" lIns="0" tIns="0" rIns="0" bIns="0" rtlCol="0"/>
          <a:lstStyle/>
          <a:p>
            <a:endParaRPr/>
          </a:p>
        </p:txBody>
      </p:sp>
      <p:sp>
        <p:nvSpPr>
          <p:cNvPr id="14" name="object 14"/>
          <p:cNvSpPr txBox="1"/>
          <p:nvPr/>
        </p:nvSpPr>
        <p:spPr>
          <a:xfrm>
            <a:off x="5717537" y="2705098"/>
            <a:ext cx="1174750" cy="296545"/>
          </a:xfrm>
          <a:prstGeom prst="rect">
            <a:avLst/>
          </a:prstGeom>
        </p:spPr>
        <p:txBody>
          <a:bodyPr vert="horz" wrap="square" lIns="0" tIns="0" rIns="0" bIns="0" rtlCol="0">
            <a:spAutoFit/>
          </a:bodyPr>
          <a:lstStyle/>
          <a:p>
            <a:pPr marL="12700">
              <a:lnSpc>
                <a:spcPct val="100000"/>
              </a:lnSpc>
            </a:pPr>
            <a:r>
              <a:rPr sz="1800" spc="-5" dirty="0">
                <a:latin typeface="Times New Roman"/>
                <a:cs typeface="Times New Roman"/>
              </a:rPr>
              <a:t>Marks</a:t>
            </a:r>
            <a:r>
              <a:rPr sz="1800" spc="-70" dirty="0">
                <a:latin typeface="Times New Roman"/>
                <a:cs typeface="Times New Roman"/>
              </a:rPr>
              <a:t> </a:t>
            </a:r>
            <a:r>
              <a:rPr sz="1800" spc="-5" dirty="0">
                <a:latin typeface="Times New Roman"/>
                <a:cs typeface="Times New Roman"/>
              </a:rPr>
              <a:t>Entry</a:t>
            </a:r>
            <a:endParaRPr sz="1800">
              <a:latin typeface="Times New Roman"/>
              <a:cs typeface="Times New Roman"/>
            </a:endParaRPr>
          </a:p>
        </p:txBody>
      </p:sp>
      <p:sp>
        <p:nvSpPr>
          <p:cNvPr id="15" name="object 15"/>
          <p:cNvSpPr/>
          <p:nvPr/>
        </p:nvSpPr>
        <p:spPr>
          <a:xfrm>
            <a:off x="2586227" y="1748027"/>
            <a:ext cx="843280" cy="843280"/>
          </a:xfrm>
          <a:custGeom>
            <a:avLst/>
            <a:gdLst/>
            <a:ahLst/>
            <a:cxnLst/>
            <a:rect l="l" t="t" r="r" b="b"/>
            <a:pathLst>
              <a:path w="843279" h="843280">
                <a:moveTo>
                  <a:pt x="792471" y="784868"/>
                </a:moveTo>
                <a:lnTo>
                  <a:pt x="7619" y="1523"/>
                </a:lnTo>
                <a:lnTo>
                  <a:pt x="4571" y="0"/>
                </a:lnTo>
                <a:lnTo>
                  <a:pt x="1523" y="1523"/>
                </a:lnTo>
                <a:lnTo>
                  <a:pt x="0" y="4571"/>
                </a:lnTo>
                <a:lnTo>
                  <a:pt x="1523" y="7619"/>
                </a:lnTo>
                <a:lnTo>
                  <a:pt x="784868" y="792471"/>
                </a:lnTo>
                <a:lnTo>
                  <a:pt x="792471" y="784868"/>
                </a:lnTo>
                <a:close/>
              </a:path>
              <a:path w="843279" h="843280">
                <a:moveTo>
                  <a:pt x="803147" y="829314"/>
                </a:moveTo>
                <a:lnTo>
                  <a:pt x="803147" y="798575"/>
                </a:lnTo>
                <a:lnTo>
                  <a:pt x="801623" y="801623"/>
                </a:lnTo>
                <a:lnTo>
                  <a:pt x="798575" y="803147"/>
                </a:lnTo>
                <a:lnTo>
                  <a:pt x="794003" y="801623"/>
                </a:lnTo>
                <a:lnTo>
                  <a:pt x="784868" y="792471"/>
                </a:lnTo>
                <a:lnTo>
                  <a:pt x="761999" y="815339"/>
                </a:lnTo>
                <a:lnTo>
                  <a:pt x="803147" y="829314"/>
                </a:lnTo>
                <a:close/>
              </a:path>
              <a:path w="843279" h="843280">
                <a:moveTo>
                  <a:pt x="803147" y="798575"/>
                </a:moveTo>
                <a:lnTo>
                  <a:pt x="801623" y="794003"/>
                </a:lnTo>
                <a:lnTo>
                  <a:pt x="792471" y="784868"/>
                </a:lnTo>
                <a:lnTo>
                  <a:pt x="784868" y="792471"/>
                </a:lnTo>
                <a:lnTo>
                  <a:pt x="794003" y="801623"/>
                </a:lnTo>
                <a:lnTo>
                  <a:pt x="798575" y="803147"/>
                </a:lnTo>
                <a:lnTo>
                  <a:pt x="801623" y="801623"/>
                </a:lnTo>
                <a:lnTo>
                  <a:pt x="803147" y="798575"/>
                </a:lnTo>
                <a:close/>
              </a:path>
              <a:path w="843279" h="843280">
                <a:moveTo>
                  <a:pt x="842771" y="842771"/>
                </a:moveTo>
                <a:lnTo>
                  <a:pt x="815339" y="761999"/>
                </a:lnTo>
                <a:lnTo>
                  <a:pt x="792471" y="784868"/>
                </a:lnTo>
                <a:lnTo>
                  <a:pt x="801623" y="794003"/>
                </a:lnTo>
                <a:lnTo>
                  <a:pt x="803147" y="798575"/>
                </a:lnTo>
                <a:lnTo>
                  <a:pt x="803147" y="829314"/>
                </a:lnTo>
                <a:lnTo>
                  <a:pt x="842771" y="842771"/>
                </a:lnTo>
                <a:close/>
              </a:path>
            </a:pathLst>
          </a:custGeom>
          <a:solidFill>
            <a:srgbClr val="000000"/>
          </a:solidFill>
        </p:spPr>
        <p:txBody>
          <a:bodyPr wrap="square" lIns="0" tIns="0" rIns="0" bIns="0" rtlCol="0"/>
          <a:lstStyle/>
          <a:p>
            <a:endParaRPr/>
          </a:p>
        </p:txBody>
      </p:sp>
      <p:sp>
        <p:nvSpPr>
          <p:cNvPr id="16" name="object 16"/>
          <p:cNvSpPr/>
          <p:nvPr/>
        </p:nvSpPr>
        <p:spPr>
          <a:xfrm>
            <a:off x="2133600" y="4110227"/>
            <a:ext cx="1071880" cy="1605280"/>
          </a:xfrm>
          <a:custGeom>
            <a:avLst/>
            <a:gdLst/>
            <a:ahLst/>
            <a:cxnLst/>
            <a:rect l="l" t="t" r="r" b="b"/>
            <a:pathLst>
              <a:path w="1071880" h="1605279">
                <a:moveTo>
                  <a:pt x="39106" y="1539233"/>
                </a:moveTo>
                <a:lnTo>
                  <a:pt x="10667" y="1520951"/>
                </a:lnTo>
                <a:lnTo>
                  <a:pt x="0" y="1604771"/>
                </a:lnTo>
                <a:lnTo>
                  <a:pt x="30479" y="1587354"/>
                </a:lnTo>
                <a:lnTo>
                  <a:pt x="30479" y="1552955"/>
                </a:lnTo>
                <a:lnTo>
                  <a:pt x="32003" y="1549907"/>
                </a:lnTo>
                <a:lnTo>
                  <a:pt x="39106" y="1539233"/>
                </a:lnTo>
                <a:close/>
              </a:path>
              <a:path w="1071880" h="1605279">
                <a:moveTo>
                  <a:pt x="46585" y="1544042"/>
                </a:moveTo>
                <a:lnTo>
                  <a:pt x="39106" y="1539233"/>
                </a:lnTo>
                <a:lnTo>
                  <a:pt x="32003" y="1549907"/>
                </a:lnTo>
                <a:lnTo>
                  <a:pt x="30479" y="1552955"/>
                </a:lnTo>
                <a:lnTo>
                  <a:pt x="32003" y="1556003"/>
                </a:lnTo>
                <a:lnTo>
                  <a:pt x="36575" y="1556003"/>
                </a:lnTo>
                <a:lnTo>
                  <a:pt x="39623" y="1554479"/>
                </a:lnTo>
                <a:lnTo>
                  <a:pt x="46585" y="1544042"/>
                </a:lnTo>
                <a:close/>
              </a:path>
              <a:path w="1071880" h="1605279">
                <a:moveTo>
                  <a:pt x="74675" y="1562099"/>
                </a:moveTo>
                <a:lnTo>
                  <a:pt x="46585" y="1544042"/>
                </a:lnTo>
                <a:lnTo>
                  <a:pt x="39623" y="1554479"/>
                </a:lnTo>
                <a:lnTo>
                  <a:pt x="36575" y="1556003"/>
                </a:lnTo>
                <a:lnTo>
                  <a:pt x="32003" y="1556003"/>
                </a:lnTo>
                <a:lnTo>
                  <a:pt x="30479" y="1552955"/>
                </a:lnTo>
                <a:lnTo>
                  <a:pt x="30479" y="1587354"/>
                </a:lnTo>
                <a:lnTo>
                  <a:pt x="74675" y="1562099"/>
                </a:lnTo>
                <a:close/>
              </a:path>
              <a:path w="1071880" h="1605279">
                <a:moveTo>
                  <a:pt x="1071371" y="7619"/>
                </a:moveTo>
                <a:lnTo>
                  <a:pt x="1071371" y="3047"/>
                </a:lnTo>
                <a:lnTo>
                  <a:pt x="1069847" y="0"/>
                </a:lnTo>
                <a:lnTo>
                  <a:pt x="1065275" y="0"/>
                </a:lnTo>
                <a:lnTo>
                  <a:pt x="1062227" y="1523"/>
                </a:lnTo>
                <a:lnTo>
                  <a:pt x="39106" y="1539233"/>
                </a:lnTo>
                <a:lnTo>
                  <a:pt x="46585" y="1544042"/>
                </a:lnTo>
                <a:lnTo>
                  <a:pt x="1071371" y="7619"/>
                </a:lnTo>
                <a:close/>
              </a:path>
            </a:pathLst>
          </a:custGeom>
          <a:solidFill>
            <a:srgbClr val="000000"/>
          </a:solidFill>
        </p:spPr>
        <p:txBody>
          <a:bodyPr wrap="square" lIns="0" tIns="0" rIns="0" bIns="0" rtlCol="0"/>
          <a:lstStyle/>
          <a:p>
            <a:endParaRPr/>
          </a:p>
        </p:txBody>
      </p:sp>
      <p:sp>
        <p:nvSpPr>
          <p:cNvPr id="17" name="object 17"/>
          <p:cNvSpPr/>
          <p:nvPr/>
        </p:nvSpPr>
        <p:spPr>
          <a:xfrm>
            <a:off x="5100827" y="4034027"/>
            <a:ext cx="2824480" cy="1605280"/>
          </a:xfrm>
          <a:custGeom>
            <a:avLst/>
            <a:gdLst/>
            <a:ahLst/>
            <a:cxnLst/>
            <a:rect l="l" t="t" r="r" b="b"/>
            <a:pathLst>
              <a:path w="2824479" h="1605279">
                <a:moveTo>
                  <a:pt x="2759895" y="1563620"/>
                </a:moveTo>
                <a:lnTo>
                  <a:pt x="7619" y="0"/>
                </a:lnTo>
                <a:lnTo>
                  <a:pt x="3047" y="0"/>
                </a:lnTo>
                <a:lnTo>
                  <a:pt x="0" y="1523"/>
                </a:lnTo>
                <a:lnTo>
                  <a:pt x="0" y="6095"/>
                </a:lnTo>
                <a:lnTo>
                  <a:pt x="1523" y="9143"/>
                </a:lnTo>
                <a:lnTo>
                  <a:pt x="2755425" y="1571307"/>
                </a:lnTo>
                <a:lnTo>
                  <a:pt x="2759895" y="1563620"/>
                </a:lnTo>
                <a:close/>
              </a:path>
              <a:path w="2824479" h="1605279">
                <a:moveTo>
                  <a:pt x="2773679" y="1602077"/>
                </a:moveTo>
                <a:lnTo>
                  <a:pt x="2773679" y="1572767"/>
                </a:lnTo>
                <a:lnTo>
                  <a:pt x="2772155" y="1575815"/>
                </a:lnTo>
                <a:lnTo>
                  <a:pt x="2770631" y="1577339"/>
                </a:lnTo>
                <a:lnTo>
                  <a:pt x="2766059" y="1577339"/>
                </a:lnTo>
                <a:lnTo>
                  <a:pt x="2755425" y="1571307"/>
                </a:lnTo>
                <a:lnTo>
                  <a:pt x="2738627" y="1600199"/>
                </a:lnTo>
                <a:lnTo>
                  <a:pt x="2773679" y="1602077"/>
                </a:lnTo>
                <a:close/>
              </a:path>
              <a:path w="2824479" h="1605279">
                <a:moveTo>
                  <a:pt x="2773679" y="1572767"/>
                </a:moveTo>
                <a:lnTo>
                  <a:pt x="2770631" y="1569719"/>
                </a:lnTo>
                <a:lnTo>
                  <a:pt x="2759895" y="1563620"/>
                </a:lnTo>
                <a:lnTo>
                  <a:pt x="2755425" y="1571307"/>
                </a:lnTo>
                <a:lnTo>
                  <a:pt x="2766059" y="1577339"/>
                </a:lnTo>
                <a:lnTo>
                  <a:pt x="2770631" y="1577339"/>
                </a:lnTo>
                <a:lnTo>
                  <a:pt x="2772155" y="1575815"/>
                </a:lnTo>
                <a:lnTo>
                  <a:pt x="2773679" y="1572767"/>
                </a:lnTo>
                <a:close/>
              </a:path>
              <a:path w="2824479" h="1605279">
                <a:moveTo>
                  <a:pt x="2823971" y="1604771"/>
                </a:moveTo>
                <a:lnTo>
                  <a:pt x="2776727" y="1534667"/>
                </a:lnTo>
                <a:lnTo>
                  <a:pt x="2759895" y="1563620"/>
                </a:lnTo>
                <a:lnTo>
                  <a:pt x="2770631" y="1569719"/>
                </a:lnTo>
                <a:lnTo>
                  <a:pt x="2773679" y="1572767"/>
                </a:lnTo>
                <a:lnTo>
                  <a:pt x="2773679" y="1602077"/>
                </a:lnTo>
                <a:lnTo>
                  <a:pt x="2823971" y="1604771"/>
                </a:lnTo>
                <a:close/>
              </a:path>
            </a:pathLst>
          </a:custGeom>
          <a:solidFill>
            <a:srgbClr val="000000"/>
          </a:solidFill>
        </p:spPr>
        <p:txBody>
          <a:bodyPr wrap="square" lIns="0" tIns="0" rIns="0" bIns="0" rtlCol="0"/>
          <a:lstStyle/>
          <a:p>
            <a:endParaRPr/>
          </a:p>
        </p:txBody>
      </p:sp>
      <p:sp>
        <p:nvSpPr>
          <p:cNvPr id="18" name="object 18"/>
          <p:cNvSpPr/>
          <p:nvPr/>
        </p:nvSpPr>
        <p:spPr>
          <a:xfrm>
            <a:off x="4338827" y="4415027"/>
            <a:ext cx="186055" cy="1300480"/>
          </a:xfrm>
          <a:custGeom>
            <a:avLst/>
            <a:gdLst/>
            <a:ahLst/>
            <a:cxnLst/>
            <a:rect l="l" t="t" r="r" b="b"/>
            <a:pathLst>
              <a:path w="186054" h="1300479">
                <a:moveTo>
                  <a:pt x="152425" y="1223220"/>
                </a:moveTo>
                <a:lnTo>
                  <a:pt x="9143" y="4571"/>
                </a:lnTo>
                <a:lnTo>
                  <a:pt x="7619" y="1523"/>
                </a:lnTo>
                <a:lnTo>
                  <a:pt x="4571" y="0"/>
                </a:lnTo>
                <a:lnTo>
                  <a:pt x="1523" y="1523"/>
                </a:lnTo>
                <a:lnTo>
                  <a:pt x="0" y="4571"/>
                </a:lnTo>
                <a:lnTo>
                  <a:pt x="143234" y="1224323"/>
                </a:lnTo>
                <a:lnTo>
                  <a:pt x="152425" y="1223220"/>
                </a:lnTo>
                <a:close/>
              </a:path>
              <a:path w="186054" h="1300479">
                <a:moveTo>
                  <a:pt x="153923" y="1295350"/>
                </a:moveTo>
                <a:lnTo>
                  <a:pt x="153923" y="1240535"/>
                </a:lnTo>
                <a:lnTo>
                  <a:pt x="149351" y="1242059"/>
                </a:lnTo>
                <a:lnTo>
                  <a:pt x="146303" y="1240535"/>
                </a:lnTo>
                <a:lnTo>
                  <a:pt x="144779" y="1237487"/>
                </a:lnTo>
                <a:lnTo>
                  <a:pt x="143234" y="1224323"/>
                </a:lnTo>
                <a:lnTo>
                  <a:pt x="109727" y="1228343"/>
                </a:lnTo>
                <a:lnTo>
                  <a:pt x="153923" y="1295350"/>
                </a:lnTo>
                <a:close/>
              </a:path>
              <a:path w="186054" h="1300479">
                <a:moveTo>
                  <a:pt x="153923" y="1240535"/>
                </a:moveTo>
                <a:lnTo>
                  <a:pt x="153923" y="1235963"/>
                </a:lnTo>
                <a:lnTo>
                  <a:pt x="152425" y="1223220"/>
                </a:lnTo>
                <a:lnTo>
                  <a:pt x="143234" y="1224323"/>
                </a:lnTo>
                <a:lnTo>
                  <a:pt x="144779" y="1237487"/>
                </a:lnTo>
                <a:lnTo>
                  <a:pt x="146303" y="1240535"/>
                </a:lnTo>
                <a:lnTo>
                  <a:pt x="149351" y="1242059"/>
                </a:lnTo>
                <a:lnTo>
                  <a:pt x="153923" y="1240535"/>
                </a:lnTo>
                <a:close/>
              </a:path>
              <a:path w="186054" h="1300479">
                <a:moveTo>
                  <a:pt x="185927" y="1219199"/>
                </a:moveTo>
                <a:lnTo>
                  <a:pt x="152425" y="1223220"/>
                </a:lnTo>
                <a:lnTo>
                  <a:pt x="153923" y="1235963"/>
                </a:lnTo>
                <a:lnTo>
                  <a:pt x="153923" y="1295350"/>
                </a:lnTo>
                <a:lnTo>
                  <a:pt x="156971" y="1299971"/>
                </a:lnTo>
                <a:lnTo>
                  <a:pt x="185927" y="1219199"/>
                </a:lnTo>
                <a:close/>
              </a:path>
            </a:pathLst>
          </a:custGeom>
          <a:solidFill>
            <a:srgbClr val="000000"/>
          </a:solidFill>
        </p:spPr>
        <p:txBody>
          <a:bodyPr wrap="square" lIns="0" tIns="0" rIns="0" bIns="0" rtlCol="0"/>
          <a:lstStyle/>
          <a:p>
            <a:endParaRPr/>
          </a:p>
        </p:txBody>
      </p:sp>
      <p:sp>
        <p:nvSpPr>
          <p:cNvPr id="19" name="object 19"/>
          <p:cNvSpPr txBox="1">
            <a:spLocks noGrp="1"/>
          </p:cNvSpPr>
          <p:nvPr>
            <p:ph type="title"/>
          </p:nvPr>
        </p:nvSpPr>
        <p:spPr>
          <a:xfrm>
            <a:off x="401320" y="205739"/>
            <a:ext cx="9052560" cy="1295400"/>
          </a:xfrm>
          <a:prstGeom prst="rect">
            <a:avLst/>
          </a:prstGeom>
        </p:spPr>
        <p:txBody>
          <a:bodyPr vert="horz" wrap="square" lIns="0" tIns="0" rIns="0" bIns="0" rtlCol="0">
            <a:spAutoFit/>
          </a:bodyPr>
          <a:lstStyle/>
          <a:p>
            <a:pPr marL="127000">
              <a:lnSpc>
                <a:spcPct val="100000"/>
              </a:lnSpc>
            </a:pPr>
            <a:r>
              <a:rPr dirty="0"/>
              <a:t>Requirements</a:t>
            </a:r>
            <a:r>
              <a:rPr spc="-70" dirty="0"/>
              <a:t> </a:t>
            </a:r>
            <a:r>
              <a:rPr spc="-5" dirty="0"/>
              <a:t>Analysis</a:t>
            </a:r>
          </a:p>
        </p:txBody>
      </p:sp>
    </p:spTree>
    <p:extLst>
      <p:ext uri="{BB962C8B-B14F-4D97-AF65-F5344CB8AC3E}">
        <p14:creationId xmlns:p14="http://schemas.microsoft.com/office/powerpoint/2010/main" val="506149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title"/>
          </p:nvPr>
        </p:nvSpPr>
        <p:spPr>
          <a:xfrm>
            <a:off x="840734" y="130219"/>
            <a:ext cx="8989066" cy="874598"/>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5600"/>
              <a:buFont typeface="Calibri"/>
              <a:buNone/>
            </a:pPr>
            <a:r>
              <a:rPr lang="en-US"/>
              <a:t>Requirements Documentation</a:t>
            </a:r>
            <a:endParaRPr/>
          </a:p>
        </p:txBody>
      </p:sp>
      <p:sp>
        <p:nvSpPr>
          <p:cNvPr id="348" name="Google Shape;348;p38"/>
          <p:cNvSpPr txBox="1"/>
          <p:nvPr/>
        </p:nvSpPr>
        <p:spPr>
          <a:xfrm>
            <a:off x="1069333" y="1166875"/>
            <a:ext cx="7844155" cy="1851660"/>
          </a:xfrm>
          <a:prstGeom prst="rect">
            <a:avLst/>
          </a:prstGeom>
          <a:noFill/>
          <a:ln>
            <a:noFill/>
          </a:ln>
        </p:spPr>
        <p:txBody>
          <a:bodyPr spcFirstLastPara="1" wrap="square" lIns="0" tIns="25400" rIns="0" bIns="0" anchor="t" anchorCtr="0">
            <a:spAutoFit/>
          </a:bodyPr>
          <a:lstStyle/>
          <a:p>
            <a:pPr marL="12700" marR="1243965" lvl="0" indent="0" algn="l" rtl="0">
              <a:lnSpc>
                <a:spcPct val="119583"/>
              </a:lnSpc>
              <a:spcBef>
                <a:spcPts val="0"/>
              </a:spcBef>
              <a:spcAft>
                <a:spcPts val="0"/>
              </a:spcAft>
              <a:buNone/>
            </a:pPr>
            <a:r>
              <a:rPr lang="en-US" sz="2400">
                <a:solidFill>
                  <a:schemeClr val="dk1"/>
                </a:solidFill>
                <a:latin typeface="Arial"/>
                <a:ea typeface="Arial"/>
                <a:cs typeface="Arial"/>
                <a:sym typeface="Arial"/>
              </a:rPr>
              <a:t>This is the way of representing requirements in a  consistent format</a:t>
            </a:r>
            <a:endParaRPr sz="24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2500">
              <a:solidFill>
                <a:schemeClr val="dk1"/>
              </a:solidFill>
              <a:latin typeface="Arial"/>
              <a:ea typeface="Arial"/>
              <a:cs typeface="Arial"/>
              <a:sym typeface="Arial"/>
            </a:endParaRPr>
          </a:p>
          <a:p>
            <a:pPr marL="12700" marR="5080" lvl="0" indent="0" algn="l" rtl="0">
              <a:lnSpc>
                <a:spcPct val="119583"/>
              </a:lnSpc>
              <a:spcBef>
                <a:spcPts val="0"/>
              </a:spcBef>
              <a:spcAft>
                <a:spcPts val="0"/>
              </a:spcAft>
              <a:buNone/>
            </a:pPr>
            <a:r>
              <a:rPr lang="en-US" sz="2400">
                <a:solidFill>
                  <a:schemeClr val="dk1"/>
                </a:solidFill>
                <a:latin typeface="Arial"/>
                <a:ea typeface="Arial"/>
                <a:cs typeface="Arial"/>
                <a:sym typeface="Arial"/>
              </a:rPr>
              <a:t>SRS serves many purpose depending upon who is writing  it.</a:t>
            </a:r>
            <a:endParaRPr sz="2400">
              <a:solidFill>
                <a:schemeClr val="dk1"/>
              </a:solidFill>
              <a:latin typeface="Arial"/>
              <a:ea typeface="Arial"/>
              <a:cs typeface="Arial"/>
              <a:sym typeface="Arial"/>
            </a:endParaRPr>
          </a:p>
        </p:txBody>
      </p:sp>
      <p:sp>
        <p:nvSpPr>
          <p:cNvPr id="349" name="Google Shape;349;p38"/>
          <p:cNvSpPr txBox="1"/>
          <p:nvPr/>
        </p:nvSpPr>
        <p:spPr>
          <a:xfrm>
            <a:off x="1983732" y="3722622"/>
            <a:ext cx="229235" cy="755650"/>
          </a:xfrm>
          <a:prstGeom prst="rect">
            <a:avLst/>
          </a:prstGeom>
          <a:noFill/>
          <a:ln>
            <a:noFill/>
          </a:ln>
        </p:spPr>
        <p:txBody>
          <a:bodyPr spcFirstLastPara="1" wrap="square" lIns="0" tIns="12700" rIns="0" bIns="0" anchor="t" anchorCtr="0">
            <a:spAutoFit/>
          </a:bodyPr>
          <a:lstStyle/>
          <a:p>
            <a:pPr marL="12700" marR="0" lvl="0" indent="0" algn="l" rtl="0">
              <a:lnSpc>
                <a:spcPct val="119791"/>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12700" marR="0" lvl="0" indent="0" algn="l" rtl="0">
              <a:lnSpc>
                <a:spcPct val="119791"/>
              </a:lnSpc>
              <a:spcBef>
                <a:spcPts val="0"/>
              </a:spcBef>
              <a:spcAft>
                <a:spcPts val="0"/>
              </a:spcAft>
              <a:buNone/>
            </a:pPr>
            <a:r>
              <a:rPr lang="en-US" sz="2400">
                <a:solidFill>
                  <a:srgbClr val="A50020"/>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350" name="Google Shape;350;p38"/>
          <p:cNvSpPr txBox="1"/>
          <p:nvPr/>
        </p:nvSpPr>
        <p:spPr>
          <a:xfrm>
            <a:off x="2898138" y="3722622"/>
            <a:ext cx="2754630" cy="755650"/>
          </a:xfrm>
          <a:prstGeom prst="rect">
            <a:avLst/>
          </a:prstGeom>
          <a:noFill/>
          <a:ln>
            <a:noFill/>
          </a:ln>
        </p:spPr>
        <p:txBody>
          <a:bodyPr spcFirstLastPara="1" wrap="square" lIns="0" tIns="25400" rIns="0" bIns="0" anchor="t" anchorCtr="0">
            <a:spAutoFit/>
          </a:bodyPr>
          <a:lstStyle/>
          <a:p>
            <a:pPr marL="12700" marR="5080" lvl="0" indent="0" algn="l" rtl="0">
              <a:lnSpc>
                <a:spcPct val="119583"/>
              </a:lnSpc>
              <a:spcBef>
                <a:spcPts val="0"/>
              </a:spcBef>
              <a:spcAft>
                <a:spcPts val="0"/>
              </a:spcAft>
              <a:buNone/>
            </a:pPr>
            <a:r>
              <a:rPr lang="en-US" sz="2400">
                <a:solidFill>
                  <a:srgbClr val="A50020"/>
                </a:solidFill>
                <a:latin typeface="Arial"/>
                <a:ea typeface="Arial"/>
                <a:cs typeface="Arial"/>
                <a:sym typeface="Arial"/>
              </a:rPr>
              <a:t>written by customer  written by developer</a:t>
            </a:r>
            <a:endParaRPr sz="2400">
              <a:solidFill>
                <a:schemeClr val="dk1"/>
              </a:solidFill>
              <a:latin typeface="Arial"/>
              <a:ea typeface="Arial"/>
              <a:cs typeface="Arial"/>
              <a:sym typeface="Arial"/>
            </a:endParaRPr>
          </a:p>
        </p:txBody>
      </p:sp>
      <p:sp>
        <p:nvSpPr>
          <p:cNvPr id="351" name="Google Shape;351;p38"/>
          <p:cNvSpPr/>
          <p:nvPr/>
        </p:nvSpPr>
        <p:spPr>
          <a:xfrm>
            <a:off x="2667000" y="4419600"/>
            <a:ext cx="3124200" cy="533400"/>
          </a:xfrm>
          <a:custGeom>
            <a:avLst/>
            <a:gdLst/>
            <a:ahLst/>
            <a:cxnLst/>
            <a:rect l="l" t="t" r="r" b="b"/>
            <a:pathLst>
              <a:path w="3124200" h="533400" extrusionOk="0">
                <a:moveTo>
                  <a:pt x="3124199" y="0"/>
                </a:moveTo>
                <a:lnTo>
                  <a:pt x="3119979" y="48080"/>
                </a:lnTo>
                <a:lnTo>
                  <a:pt x="3107818" y="93275"/>
                </a:lnTo>
                <a:lnTo>
                  <a:pt x="3088470" y="134845"/>
                </a:lnTo>
                <a:lnTo>
                  <a:pt x="3062688" y="172051"/>
                </a:lnTo>
                <a:lnTo>
                  <a:pt x="3031223" y="204151"/>
                </a:lnTo>
                <a:lnTo>
                  <a:pt x="2994829" y="230406"/>
                </a:lnTo>
                <a:lnTo>
                  <a:pt x="2954258" y="250076"/>
                </a:lnTo>
                <a:lnTo>
                  <a:pt x="2910262" y="262420"/>
                </a:lnTo>
                <a:lnTo>
                  <a:pt x="2863595" y="266699"/>
                </a:lnTo>
                <a:lnTo>
                  <a:pt x="1822703" y="266699"/>
                </a:lnTo>
                <a:lnTo>
                  <a:pt x="1775635" y="270979"/>
                </a:lnTo>
                <a:lnTo>
                  <a:pt x="1731427" y="283323"/>
                </a:lnTo>
                <a:lnTo>
                  <a:pt x="1690793" y="302993"/>
                </a:lnTo>
                <a:lnTo>
                  <a:pt x="1654449" y="329248"/>
                </a:lnTo>
                <a:lnTo>
                  <a:pt x="1623110" y="361348"/>
                </a:lnTo>
                <a:lnTo>
                  <a:pt x="1597490" y="398554"/>
                </a:lnTo>
                <a:lnTo>
                  <a:pt x="1578305" y="440124"/>
                </a:lnTo>
                <a:lnTo>
                  <a:pt x="1566270" y="485319"/>
                </a:lnTo>
                <a:lnTo>
                  <a:pt x="1562099" y="533399"/>
                </a:lnTo>
                <a:lnTo>
                  <a:pt x="1557879" y="485319"/>
                </a:lnTo>
                <a:lnTo>
                  <a:pt x="1545718" y="440124"/>
                </a:lnTo>
                <a:lnTo>
                  <a:pt x="1526370" y="398554"/>
                </a:lnTo>
                <a:lnTo>
                  <a:pt x="1500588" y="361348"/>
                </a:lnTo>
                <a:lnTo>
                  <a:pt x="1469123" y="329248"/>
                </a:lnTo>
                <a:lnTo>
                  <a:pt x="1432729" y="302993"/>
                </a:lnTo>
                <a:lnTo>
                  <a:pt x="1392158" y="283323"/>
                </a:lnTo>
                <a:lnTo>
                  <a:pt x="1348162" y="270979"/>
                </a:lnTo>
                <a:lnTo>
                  <a:pt x="1301495" y="266699"/>
                </a:lnTo>
                <a:lnTo>
                  <a:pt x="260603" y="266699"/>
                </a:lnTo>
                <a:lnTo>
                  <a:pt x="213535" y="262420"/>
                </a:lnTo>
                <a:lnTo>
                  <a:pt x="169327" y="250076"/>
                </a:lnTo>
                <a:lnTo>
                  <a:pt x="128693" y="230406"/>
                </a:lnTo>
                <a:lnTo>
                  <a:pt x="92349" y="204151"/>
                </a:lnTo>
                <a:lnTo>
                  <a:pt x="61010" y="172051"/>
                </a:lnTo>
                <a:lnTo>
                  <a:pt x="35390" y="134845"/>
                </a:lnTo>
                <a:lnTo>
                  <a:pt x="16205" y="93275"/>
                </a:lnTo>
                <a:lnTo>
                  <a:pt x="4170" y="48080"/>
                </a:ln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38"/>
          <p:cNvSpPr txBox="1"/>
          <p:nvPr/>
        </p:nvSpPr>
        <p:spPr>
          <a:xfrm>
            <a:off x="1145533" y="5053074"/>
            <a:ext cx="692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Serves as contract between customer &amp; developer.</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160585" y="1053496"/>
            <a:ext cx="7891975" cy="495587"/>
          </a:xfrm>
          <a:prstGeom prst="rect">
            <a:avLst/>
          </a:prstGeom>
          <a:noFill/>
          <a:ln>
            <a:noFill/>
          </a:ln>
        </p:spPr>
        <p:txBody>
          <a:bodyPr spcFirstLastPara="1" wrap="square" lIns="96225" tIns="47275" rIns="96225" bIns="47275" anchor="b" anchorCtr="0">
            <a:normAutofit fontScale="90000"/>
          </a:bodyPr>
          <a:lstStyle/>
          <a:p>
            <a:pPr marL="0" lvl="0" indent="0" algn="l" rtl="0">
              <a:spcBef>
                <a:spcPts val="0"/>
              </a:spcBef>
              <a:spcAft>
                <a:spcPts val="0"/>
              </a:spcAft>
              <a:buClr>
                <a:schemeClr val="dk2"/>
              </a:buClr>
              <a:buSzPct val="100000"/>
              <a:buFont typeface="Calibri"/>
              <a:buNone/>
            </a:pPr>
            <a:r>
              <a:rPr lang="en-US"/>
              <a:t>Coupling</a:t>
            </a:r>
            <a:endParaRPr/>
          </a:p>
        </p:txBody>
      </p:sp>
      <p:sp>
        <p:nvSpPr>
          <p:cNvPr id="105" name="Google Shape;105;p15"/>
          <p:cNvSpPr txBox="1">
            <a:spLocks noGrp="1"/>
          </p:cNvSpPr>
          <p:nvPr>
            <p:ph type="body" idx="1"/>
          </p:nvPr>
        </p:nvSpPr>
        <p:spPr>
          <a:xfrm>
            <a:off x="386862" y="1892722"/>
            <a:ext cx="9129932" cy="4736677"/>
          </a:xfrm>
          <a:prstGeom prst="rect">
            <a:avLst/>
          </a:prstGeom>
          <a:noFill/>
          <a:ln>
            <a:noFill/>
          </a:ln>
        </p:spPr>
        <p:txBody>
          <a:bodyPr spcFirstLastPara="1" wrap="square" lIns="101875" tIns="50925" rIns="101875" bIns="50925" anchor="t" anchorCtr="0">
            <a:noAutofit/>
          </a:bodyPr>
          <a:lstStyle/>
          <a:p>
            <a:pPr marL="305647" lvl="0" indent="-305647" algn="l" rtl="0">
              <a:spcBef>
                <a:spcPts val="0"/>
              </a:spcBef>
              <a:spcAft>
                <a:spcPts val="0"/>
              </a:spcAft>
              <a:buClr>
                <a:schemeClr val="dk1"/>
              </a:buClr>
              <a:buSzPts val="2280"/>
              <a:buChar char="⚫"/>
            </a:pPr>
            <a:r>
              <a:rPr lang="en-US" sz="2400">
                <a:latin typeface="Calibri"/>
                <a:ea typeface="Calibri"/>
                <a:cs typeface="Calibri"/>
                <a:sym typeface="Calibri"/>
              </a:rPr>
              <a:t>A measure of the strength of the inter-connections between system components.</a:t>
            </a:r>
            <a:endParaRPr/>
          </a:p>
          <a:p>
            <a:pPr marL="305647" lvl="0" indent="-305647" algn="l" rtl="0">
              <a:spcBef>
                <a:spcPts val="480"/>
              </a:spcBef>
              <a:spcAft>
                <a:spcPts val="0"/>
              </a:spcAft>
              <a:buClr>
                <a:schemeClr val="dk1"/>
              </a:buClr>
              <a:buSzPts val="2280"/>
              <a:buChar char="⚫"/>
            </a:pPr>
            <a:r>
              <a:rPr lang="en-US" sz="2400">
                <a:latin typeface="Calibri"/>
                <a:ea typeface="Calibri"/>
                <a:cs typeface="Calibri"/>
                <a:sym typeface="Calibri"/>
              </a:rPr>
              <a:t>Loose coupling means component changes are unlikely to affect other components.</a:t>
            </a:r>
            <a:endParaRPr/>
          </a:p>
          <a:p>
            <a:pPr marL="713177" lvl="1" indent="-275083" algn="l" rtl="0">
              <a:spcBef>
                <a:spcPts val="480"/>
              </a:spcBef>
              <a:spcAft>
                <a:spcPts val="0"/>
              </a:spcAft>
              <a:buClr>
                <a:schemeClr val="dk1"/>
              </a:buClr>
              <a:buSzPts val="2040"/>
              <a:buChar char="⚫"/>
            </a:pPr>
            <a:r>
              <a:rPr lang="en-US" sz="2400">
                <a:latin typeface="Calibri"/>
                <a:ea typeface="Calibri"/>
                <a:cs typeface="Calibri"/>
                <a:sym typeface="Calibri"/>
              </a:rPr>
              <a:t>Shared variables or control information exchange lead to tight coupling.</a:t>
            </a:r>
            <a:endParaRPr/>
          </a:p>
          <a:p>
            <a:pPr marL="713177" lvl="1" indent="-275083" algn="l" rtl="0">
              <a:spcBef>
                <a:spcPts val="480"/>
              </a:spcBef>
              <a:spcAft>
                <a:spcPts val="0"/>
              </a:spcAft>
              <a:buClr>
                <a:schemeClr val="dk1"/>
              </a:buClr>
              <a:buSzPts val="2040"/>
              <a:buChar char="⚫"/>
            </a:pPr>
            <a:r>
              <a:rPr lang="en-US" sz="2400">
                <a:latin typeface="Calibri"/>
                <a:ea typeface="Calibri"/>
                <a:cs typeface="Calibri"/>
                <a:sym typeface="Calibri"/>
              </a:rPr>
              <a:t>Loose coupling can be achieved by state decentralization (as in objects) and component communication via parameters or message passing.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p:nvPr/>
        </p:nvSpPr>
        <p:spPr>
          <a:xfrm>
            <a:off x="1602739" y="1188211"/>
            <a:ext cx="7134225" cy="388747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Nature of SRS</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37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Basic Issues</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325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rgbClr val="007F00"/>
              </a:buClr>
              <a:buSzPts val="2400"/>
              <a:buFont typeface="Arial"/>
              <a:buChar char="•"/>
            </a:pPr>
            <a:r>
              <a:rPr lang="en-US" sz="2400">
                <a:solidFill>
                  <a:srgbClr val="007F00"/>
                </a:solidFill>
                <a:latin typeface="Arial"/>
                <a:ea typeface="Arial"/>
                <a:cs typeface="Arial"/>
                <a:sym typeface="Arial"/>
              </a:rPr>
              <a:t>Functionality</a:t>
            </a:r>
            <a:endParaRPr sz="2400">
              <a:solidFill>
                <a:schemeClr val="dk1"/>
              </a:solidFill>
              <a:latin typeface="Arial"/>
              <a:ea typeface="Arial"/>
              <a:cs typeface="Arial"/>
              <a:sym typeface="Arial"/>
            </a:endParaRPr>
          </a:p>
          <a:p>
            <a:pPr marL="355600" marR="0" lvl="0" indent="-342900" algn="l" rtl="0">
              <a:lnSpc>
                <a:spcPct val="100000"/>
              </a:lnSpc>
              <a:spcBef>
                <a:spcPts val="434"/>
              </a:spcBef>
              <a:spcAft>
                <a:spcPts val="0"/>
              </a:spcAft>
              <a:buClr>
                <a:srgbClr val="A50020"/>
              </a:buClr>
              <a:buSzPts val="2400"/>
              <a:buFont typeface="Arial"/>
              <a:buChar char="•"/>
            </a:pPr>
            <a:r>
              <a:rPr lang="en-US" sz="2400">
                <a:solidFill>
                  <a:srgbClr val="A50020"/>
                </a:solidFill>
                <a:latin typeface="Arial"/>
                <a:ea typeface="Arial"/>
                <a:cs typeface="Arial"/>
                <a:sym typeface="Arial"/>
              </a:rPr>
              <a:t>External Interfaces</a:t>
            </a:r>
            <a:endParaRPr sz="2400">
              <a:solidFill>
                <a:schemeClr val="dk1"/>
              </a:solidFill>
              <a:latin typeface="Arial"/>
              <a:ea typeface="Arial"/>
              <a:cs typeface="Arial"/>
              <a:sym typeface="Arial"/>
            </a:endParaRPr>
          </a:p>
          <a:p>
            <a:pPr marL="355600" marR="0" lvl="0" indent="-342900" algn="l" rtl="0">
              <a:lnSpc>
                <a:spcPct val="100000"/>
              </a:lnSpc>
              <a:spcBef>
                <a:spcPts val="430"/>
              </a:spcBef>
              <a:spcAft>
                <a:spcPts val="0"/>
              </a:spcAft>
              <a:buClr>
                <a:srgbClr val="007F00"/>
              </a:buClr>
              <a:buSzPts val="2400"/>
              <a:buFont typeface="Arial"/>
              <a:buChar char="•"/>
            </a:pPr>
            <a:r>
              <a:rPr lang="en-US" sz="2400">
                <a:solidFill>
                  <a:srgbClr val="007F00"/>
                </a:solidFill>
                <a:latin typeface="Arial"/>
                <a:ea typeface="Arial"/>
                <a:cs typeface="Arial"/>
                <a:sym typeface="Arial"/>
              </a:rPr>
              <a:t>Performance</a:t>
            </a:r>
            <a:endParaRPr sz="2400">
              <a:solidFill>
                <a:schemeClr val="dk1"/>
              </a:solidFill>
              <a:latin typeface="Arial"/>
              <a:ea typeface="Arial"/>
              <a:cs typeface="Arial"/>
              <a:sym typeface="Arial"/>
            </a:endParaRPr>
          </a:p>
          <a:p>
            <a:pPr marL="355600" marR="0" lvl="0" indent="-342900" algn="l" rtl="0">
              <a:lnSpc>
                <a:spcPct val="100000"/>
              </a:lnSpc>
              <a:spcBef>
                <a:spcPts val="434"/>
              </a:spcBef>
              <a:spcAft>
                <a:spcPts val="0"/>
              </a:spcAft>
              <a:buClr>
                <a:srgbClr val="A50020"/>
              </a:buClr>
              <a:buSzPts val="2400"/>
              <a:buFont typeface="Arial"/>
              <a:buChar char="•"/>
            </a:pPr>
            <a:r>
              <a:rPr lang="en-US" sz="2400">
                <a:solidFill>
                  <a:srgbClr val="A50020"/>
                </a:solidFill>
                <a:latin typeface="Arial"/>
                <a:ea typeface="Arial"/>
                <a:cs typeface="Arial"/>
                <a:sym typeface="Arial"/>
              </a:rPr>
              <a:t>Attributes</a:t>
            </a:r>
            <a:endParaRPr sz="2400">
              <a:solidFill>
                <a:schemeClr val="dk1"/>
              </a:solidFill>
              <a:latin typeface="Arial"/>
              <a:ea typeface="Arial"/>
              <a:cs typeface="Arial"/>
              <a:sym typeface="Arial"/>
            </a:endParaRPr>
          </a:p>
          <a:p>
            <a:pPr marL="355600" marR="0" lvl="0" indent="-342900" algn="l" rtl="0">
              <a:lnSpc>
                <a:spcPct val="100000"/>
              </a:lnSpc>
              <a:spcBef>
                <a:spcPts val="430"/>
              </a:spcBef>
              <a:spcAft>
                <a:spcPts val="0"/>
              </a:spcAft>
              <a:buClr>
                <a:srgbClr val="007F00"/>
              </a:buClr>
              <a:buSzPts val="2400"/>
              <a:buFont typeface="Arial"/>
              <a:buChar char="•"/>
            </a:pPr>
            <a:r>
              <a:rPr lang="en-US" sz="2400">
                <a:solidFill>
                  <a:srgbClr val="007F00"/>
                </a:solidFill>
                <a:latin typeface="Arial"/>
                <a:ea typeface="Arial"/>
                <a:cs typeface="Arial"/>
                <a:sym typeface="Arial"/>
              </a:rPr>
              <a:t>Design constraints imposed on an Implementation</a:t>
            </a:r>
            <a:endParaRPr sz="2400">
              <a:solidFill>
                <a:schemeClr val="dk1"/>
              </a:solidFill>
              <a:latin typeface="Arial"/>
              <a:ea typeface="Arial"/>
              <a:cs typeface="Arial"/>
              <a:sym typeface="Arial"/>
            </a:endParaRPr>
          </a:p>
        </p:txBody>
      </p:sp>
      <p:sp>
        <p:nvSpPr>
          <p:cNvPr id="358" name="Google Shape;358;p39"/>
          <p:cNvSpPr txBox="1">
            <a:spLocks noGrp="1"/>
          </p:cNvSpPr>
          <p:nvPr>
            <p:ph type="title"/>
          </p:nvPr>
        </p:nvSpPr>
        <p:spPr>
          <a:xfrm>
            <a:off x="650234" y="28111"/>
            <a:ext cx="9408166" cy="874598"/>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5600"/>
              <a:buFont typeface="Calibri"/>
              <a:buNone/>
            </a:pPr>
            <a:r>
              <a:rPr lang="en-US"/>
              <a:t>Requirements Documentation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a:spLocks noGrp="1"/>
          </p:cNvSpPr>
          <p:nvPr>
            <p:ph type="title"/>
          </p:nvPr>
        </p:nvSpPr>
        <p:spPr>
          <a:xfrm>
            <a:off x="650233" y="28111"/>
            <a:ext cx="9538795" cy="874598"/>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5600"/>
              <a:buFont typeface="Calibri"/>
              <a:buNone/>
            </a:pPr>
            <a:r>
              <a:rPr lang="en-US" dirty="0"/>
              <a:t>Requirements Documentation</a:t>
            </a:r>
            <a:endParaRPr dirty="0"/>
          </a:p>
        </p:txBody>
      </p:sp>
      <p:sp>
        <p:nvSpPr>
          <p:cNvPr id="364" name="Google Shape;364;p40"/>
          <p:cNvSpPr txBox="1"/>
          <p:nvPr/>
        </p:nvSpPr>
        <p:spPr>
          <a:xfrm>
            <a:off x="1107433" y="1095247"/>
            <a:ext cx="5844540" cy="5466881"/>
          </a:xfrm>
          <a:prstGeom prst="rect">
            <a:avLst/>
          </a:prstGeom>
          <a:noFill/>
          <a:ln>
            <a:noFill/>
          </a:ln>
        </p:spPr>
        <p:txBody>
          <a:bodyPr spcFirstLastPara="1" wrap="square" lIns="0" tIns="12065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  </a:t>
            </a:r>
            <a:r>
              <a:rPr lang="en-US" sz="2400">
                <a:solidFill>
                  <a:srgbClr val="3232FF"/>
                </a:solidFill>
                <a:latin typeface="Arial"/>
                <a:ea typeface="Arial"/>
                <a:cs typeface="Arial"/>
                <a:sym typeface="Arial"/>
              </a:rPr>
              <a:t>Characteristics of a good SRS</a:t>
            </a:r>
            <a:endParaRPr sz="2400">
              <a:solidFill>
                <a:schemeClr val="dk1"/>
              </a:solidFill>
              <a:latin typeface="Arial"/>
              <a:ea typeface="Arial"/>
              <a:cs typeface="Arial"/>
              <a:sym typeface="Arial"/>
            </a:endParaRPr>
          </a:p>
          <a:p>
            <a:pPr marL="12700" marR="0" lvl="0" indent="0" algn="l" rtl="0">
              <a:lnSpc>
                <a:spcPct val="100000"/>
              </a:lnSpc>
              <a:spcBef>
                <a:spcPts val="865"/>
              </a:spcBef>
              <a:spcAft>
                <a:spcPts val="0"/>
              </a:spcAft>
              <a:buNone/>
            </a:pPr>
            <a:r>
              <a:rPr lang="en-US" sz="2400">
                <a:solidFill>
                  <a:schemeClr val="dk1"/>
                </a:solidFill>
                <a:latin typeface="Arial"/>
                <a:ea typeface="Arial"/>
                <a:cs typeface="Arial"/>
                <a:sym typeface="Arial"/>
              </a:rPr>
              <a:t>An	SRS Should be</a:t>
            </a:r>
            <a:endParaRPr sz="2400">
              <a:solidFill>
                <a:schemeClr val="dk1"/>
              </a:solidFill>
              <a:latin typeface="Arial"/>
              <a:ea typeface="Arial"/>
              <a:cs typeface="Arial"/>
              <a:sym typeface="Arial"/>
            </a:endParaRPr>
          </a:p>
          <a:p>
            <a:pPr marL="812800" marR="0" lvl="0" indent="-800100" algn="l" rtl="0">
              <a:lnSpc>
                <a:spcPct val="100000"/>
              </a:lnSpc>
              <a:spcBef>
                <a:spcPts val="850"/>
              </a:spcBef>
              <a:spcAft>
                <a:spcPts val="0"/>
              </a:spcAft>
              <a:buClr>
                <a:srgbClr val="000000"/>
              </a:buClr>
              <a:buSzPts val="2400"/>
              <a:buFont typeface="Verdana"/>
              <a:buChar char="✓"/>
            </a:pPr>
            <a:r>
              <a:rPr lang="en-US" sz="2400">
                <a:solidFill>
                  <a:srgbClr val="A50020"/>
                </a:solidFill>
                <a:latin typeface="Arial"/>
                <a:ea typeface="Arial"/>
                <a:cs typeface="Arial"/>
                <a:sym typeface="Arial"/>
              </a:rPr>
              <a:t>Correct</a:t>
            </a:r>
            <a:endParaRPr sz="2400">
              <a:solidFill>
                <a:schemeClr val="dk1"/>
              </a:solidFill>
              <a:latin typeface="Arial"/>
              <a:ea typeface="Arial"/>
              <a:cs typeface="Arial"/>
              <a:sym typeface="Arial"/>
            </a:endParaRPr>
          </a:p>
          <a:p>
            <a:pPr marL="812800" marR="0" lvl="0" indent="-800100" algn="l" rtl="0">
              <a:lnSpc>
                <a:spcPct val="100000"/>
              </a:lnSpc>
              <a:spcBef>
                <a:spcPts val="865"/>
              </a:spcBef>
              <a:spcAft>
                <a:spcPts val="0"/>
              </a:spcAft>
              <a:buClr>
                <a:schemeClr val="dk1"/>
              </a:buClr>
              <a:buSzPts val="2400"/>
              <a:buFont typeface="Verdana"/>
              <a:buChar char="✓"/>
            </a:pPr>
            <a:r>
              <a:rPr lang="en-US" sz="2400">
                <a:solidFill>
                  <a:schemeClr val="dk1"/>
                </a:solidFill>
                <a:latin typeface="Arial"/>
                <a:ea typeface="Arial"/>
                <a:cs typeface="Arial"/>
                <a:sym typeface="Arial"/>
              </a:rPr>
              <a:t>Unambiguous</a:t>
            </a:r>
            <a:endParaRPr sz="2400">
              <a:solidFill>
                <a:schemeClr val="dk1"/>
              </a:solidFill>
              <a:latin typeface="Arial"/>
              <a:ea typeface="Arial"/>
              <a:cs typeface="Arial"/>
              <a:sym typeface="Arial"/>
            </a:endParaRPr>
          </a:p>
          <a:p>
            <a:pPr marL="812800" marR="0" lvl="0" indent="-800100" algn="l" rtl="0">
              <a:lnSpc>
                <a:spcPct val="100000"/>
              </a:lnSpc>
              <a:spcBef>
                <a:spcPts val="855"/>
              </a:spcBef>
              <a:spcAft>
                <a:spcPts val="0"/>
              </a:spcAft>
              <a:buClr>
                <a:srgbClr val="000000"/>
              </a:buClr>
              <a:buSzPts val="2400"/>
              <a:buFont typeface="Verdana"/>
              <a:buChar char="✓"/>
            </a:pPr>
            <a:r>
              <a:rPr lang="en-US" sz="2400">
                <a:solidFill>
                  <a:srgbClr val="007F00"/>
                </a:solidFill>
                <a:latin typeface="Arial"/>
                <a:ea typeface="Arial"/>
                <a:cs typeface="Arial"/>
                <a:sym typeface="Arial"/>
              </a:rPr>
              <a:t>Complete</a:t>
            </a:r>
            <a:endParaRPr sz="2400">
              <a:solidFill>
                <a:schemeClr val="dk1"/>
              </a:solidFill>
              <a:latin typeface="Arial"/>
              <a:ea typeface="Arial"/>
              <a:cs typeface="Arial"/>
              <a:sym typeface="Arial"/>
            </a:endParaRPr>
          </a:p>
          <a:p>
            <a:pPr marL="812800" marR="0" lvl="0" indent="-800100" algn="l" rtl="0">
              <a:lnSpc>
                <a:spcPct val="100000"/>
              </a:lnSpc>
              <a:spcBef>
                <a:spcPts val="860"/>
              </a:spcBef>
              <a:spcAft>
                <a:spcPts val="0"/>
              </a:spcAft>
              <a:buClr>
                <a:srgbClr val="000000"/>
              </a:buClr>
              <a:buSzPts val="2400"/>
              <a:buFont typeface="Verdana"/>
              <a:buChar char="✓"/>
            </a:pPr>
            <a:r>
              <a:rPr lang="en-US" sz="2400">
                <a:solidFill>
                  <a:srgbClr val="993200"/>
                </a:solidFill>
                <a:latin typeface="Arial"/>
                <a:ea typeface="Arial"/>
                <a:cs typeface="Arial"/>
                <a:sym typeface="Arial"/>
              </a:rPr>
              <a:t>Consistent</a:t>
            </a:r>
            <a:endParaRPr sz="2400">
              <a:solidFill>
                <a:srgbClr val="993200"/>
              </a:solidFill>
              <a:latin typeface="Arial"/>
              <a:ea typeface="Arial"/>
              <a:cs typeface="Arial"/>
              <a:sym typeface="Arial"/>
            </a:endParaRPr>
          </a:p>
          <a:p>
            <a:pPr marL="927100" marR="0" lvl="0" indent="-914400" algn="l" rtl="0">
              <a:lnSpc>
                <a:spcPct val="100000"/>
              </a:lnSpc>
              <a:spcBef>
                <a:spcPts val="1240"/>
              </a:spcBef>
              <a:spcAft>
                <a:spcPts val="0"/>
              </a:spcAft>
              <a:buClr>
                <a:srgbClr val="A50020"/>
              </a:buClr>
              <a:buSzPts val="2400"/>
              <a:buFont typeface="Verdana"/>
              <a:buChar char="✓"/>
            </a:pPr>
            <a:r>
              <a:rPr lang="en-US" sz="2400">
                <a:solidFill>
                  <a:srgbClr val="A50020"/>
                </a:solidFill>
                <a:latin typeface="Arial"/>
                <a:ea typeface="Arial"/>
                <a:cs typeface="Arial"/>
                <a:sym typeface="Arial"/>
              </a:rPr>
              <a:t>Ranked for important and/or stability</a:t>
            </a:r>
            <a:endParaRPr sz="2400">
              <a:solidFill>
                <a:schemeClr val="dk1"/>
              </a:solidFill>
              <a:latin typeface="Arial"/>
              <a:ea typeface="Arial"/>
              <a:cs typeface="Arial"/>
              <a:sym typeface="Arial"/>
            </a:endParaRPr>
          </a:p>
          <a:p>
            <a:pPr marL="927100" marR="0" lvl="0" indent="-914400" algn="l" rtl="0">
              <a:lnSpc>
                <a:spcPct val="100000"/>
              </a:lnSpc>
              <a:spcBef>
                <a:spcPts val="1140"/>
              </a:spcBef>
              <a:spcAft>
                <a:spcPts val="0"/>
              </a:spcAft>
              <a:buClr>
                <a:schemeClr val="dk1"/>
              </a:buClr>
              <a:buSzPts val="2400"/>
              <a:buFont typeface="Verdana"/>
              <a:buChar char="✓"/>
            </a:pPr>
            <a:r>
              <a:rPr lang="en-US" sz="2400">
                <a:solidFill>
                  <a:schemeClr val="dk1"/>
                </a:solidFill>
                <a:latin typeface="Arial"/>
                <a:ea typeface="Arial"/>
                <a:cs typeface="Arial"/>
                <a:sym typeface="Arial"/>
              </a:rPr>
              <a:t>Verifiable</a:t>
            </a:r>
            <a:endParaRPr sz="2400">
              <a:solidFill>
                <a:schemeClr val="dk1"/>
              </a:solidFill>
              <a:latin typeface="Arial"/>
              <a:ea typeface="Arial"/>
              <a:cs typeface="Arial"/>
              <a:sym typeface="Arial"/>
            </a:endParaRPr>
          </a:p>
          <a:p>
            <a:pPr marL="927100" marR="0" lvl="0" indent="-914400" algn="l" rtl="0">
              <a:lnSpc>
                <a:spcPct val="100000"/>
              </a:lnSpc>
              <a:spcBef>
                <a:spcPts val="1150"/>
              </a:spcBef>
              <a:spcAft>
                <a:spcPts val="0"/>
              </a:spcAft>
              <a:buClr>
                <a:srgbClr val="000000"/>
              </a:buClr>
              <a:buSzPts val="2400"/>
              <a:buFont typeface="Verdana"/>
              <a:buChar char="✓"/>
            </a:pPr>
            <a:r>
              <a:rPr lang="en-US" sz="2400">
                <a:solidFill>
                  <a:srgbClr val="007F00"/>
                </a:solidFill>
                <a:latin typeface="Arial"/>
                <a:ea typeface="Arial"/>
                <a:cs typeface="Arial"/>
                <a:sym typeface="Arial"/>
              </a:rPr>
              <a:t>Modifiable</a:t>
            </a:r>
            <a:endParaRPr sz="2400">
              <a:solidFill>
                <a:schemeClr val="dk1"/>
              </a:solidFill>
              <a:latin typeface="Arial"/>
              <a:ea typeface="Arial"/>
              <a:cs typeface="Arial"/>
              <a:sym typeface="Arial"/>
            </a:endParaRPr>
          </a:p>
          <a:p>
            <a:pPr marL="927100" marR="0" lvl="0" indent="-914400" algn="l" rtl="0">
              <a:lnSpc>
                <a:spcPct val="100000"/>
              </a:lnSpc>
              <a:spcBef>
                <a:spcPts val="1140"/>
              </a:spcBef>
              <a:spcAft>
                <a:spcPts val="0"/>
              </a:spcAft>
              <a:buClr>
                <a:srgbClr val="000000"/>
              </a:buClr>
              <a:buSzPts val="2400"/>
              <a:buFont typeface="Verdana"/>
              <a:buChar char="✓"/>
            </a:pPr>
            <a:r>
              <a:rPr lang="en-US" sz="2400">
                <a:solidFill>
                  <a:srgbClr val="993200"/>
                </a:solidFill>
                <a:latin typeface="Arial"/>
                <a:ea typeface="Arial"/>
                <a:cs typeface="Arial"/>
                <a:sym typeface="Arial"/>
              </a:rPr>
              <a:t>Traceable</a:t>
            </a:r>
            <a:endParaRPr sz="2400">
              <a:solidFill>
                <a:schemeClr val="dk1"/>
              </a:solidFill>
              <a:latin typeface="Arial"/>
              <a:ea typeface="Arial"/>
              <a:cs typeface="Arial"/>
              <a:sym typeface="Arial"/>
            </a:endParaRPr>
          </a:p>
          <a:p>
            <a:pPr marL="812800" marR="0" lvl="0" indent="-647700" algn="l" rtl="0">
              <a:lnSpc>
                <a:spcPct val="100000"/>
              </a:lnSpc>
              <a:spcBef>
                <a:spcPts val="860"/>
              </a:spcBef>
              <a:spcAft>
                <a:spcPts val="0"/>
              </a:spcAft>
              <a:buClr>
                <a:srgbClr val="000000"/>
              </a:buClr>
              <a:buSzPts val="2400"/>
              <a:buFont typeface="Verdana"/>
              <a:buNone/>
            </a:pP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50234" y="28111"/>
            <a:ext cx="9408166" cy="874598"/>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5600"/>
              <a:buFont typeface="Calibri"/>
              <a:buNone/>
            </a:pPr>
            <a:r>
              <a:rPr lang="en-US" dirty="0"/>
              <a:t>Requirements Documentation</a:t>
            </a:r>
            <a:endParaRPr dirty="0"/>
          </a:p>
        </p:txBody>
      </p:sp>
      <p:sp>
        <p:nvSpPr>
          <p:cNvPr id="370" name="Google Shape;370;p41"/>
          <p:cNvSpPr txBox="1"/>
          <p:nvPr/>
        </p:nvSpPr>
        <p:spPr>
          <a:xfrm>
            <a:off x="772153" y="959611"/>
            <a:ext cx="8295005" cy="574992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a:solidFill>
                  <a:srgbClr val="A50020"/>
                </a:solidFill>
                <a:latin typeface="Arial"/>
                <a:ea typeface="Arial"/>
                <a:cs typeface="Arial"/>
                <a:sym typeface="Arial"/>
              </a:rPr>
              <a:t>Correct</a:t>
            </a:r>
            <a:endParaRPr sz="2800">
              <a:solidFill>
                <a:schemeClr val="dk1"/>
              </a:solidFill>
              <a:latin typeface="Arial"/>
              <a:ea typeface="Arial"/>
              <a:cs typeface="Arial"/>
              <a:sym typeface="Arial"/>
            </a:endParaRPr>
          </a:p>
          <a:p>
            <a:pPr marL="12700" marR="6985" lvl="0" indent="914400" algn="l" rtl="0">
              <a:lnSpc>
                <a:spcPct val="119583"/>
              </a:lnSpc>
              <a:spcBef>
                <a:spcPts val="105"/>
              </a:spcBef>
              <a:spcAft>
                <a:spcPts val="0"/>
              </a:spcAft>
              <a:buNone/>
            </a:pPr>
            <a:r>
              <a:rPr lang="en-US" sz="2400">
                <a:solidFill>
                  <a:schemeClr val="dk1"/>
                </a:solidFill>
                <a:latin typeface="Arial"/>
                <a:ea typeface="Arial"/>
                <a:cs typeface="Arial"/>
                <a:sym typeface="Arial"/>
              </a:rPr>
              <a:t>An	SRS	is	correct	if	and	only	if	every	requirement  stated therein is one that the software shall meet.</a:t>
            </a:r>
            <a:endParaRPr sz="24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2800">
              <a:solidFill>
                <a:schemeClr val="dk1"/>
              </a:solidFill>
              <a:latin typeface="Arial"/>
              <a:ea typeface="Arial"/>
              <a:cs typeface="Arial"/>
              <a:sym typeface="Arial"/>
            </a:endParaRPr>
          </a:p>
          <a:p>
            <a:pPr marL="12700" marR="0" lvl="0" indent="0" algn="l" rtl="0">
              <a:lnSpc>
                <a:spcPct val="119785"/>
              </a:lnSpc>
              <a:spcBef>
                <a:spcPts val="0"/>
              </a:spcBef>
              <a:spcAft>
                <a:spcPts val="0"/>
              </a:spcAft>
              <a:buNone/>
            </a:pPr>
            <a:r>
              <a:rPr lang="en-US" sz="2800">
                <a:solidFill>
                  <a:srgbClr val="A50020"/>
                </a:solidFill>
                <a:latin typeface="Arial"/>
                <a:ea typeface="Arial"/>
                <a:cs typeface="Arial"/>
                <a:sym typeface="Arial"/>
              </a:rPr>
              <a:t>Unambiguous</a:t>
            </a:r>
            <a:endParaRPr sz="2800">
              <a:solidFill>
                <a:schemeClr val="dk1"/>
              </a:solidFill>
              <a:latin typeface="Arial"/>
              <a:ea typeface="Arial"/>
              <a:cs typeface="Arial"/>
              <a:sym typeface="Arial"/>
            </a:endParaRPr>
          </a:p>
          <a:p>
            <a:pPr marL="12700" marR="5080" lvl="0" indent="914400" algn="l" rtl="0">
              <a:lnSpc>
                <a:spcPct val="120000"/>
              </a:lnSpc>
              <a:spcBef>
                <a:spcPts val="90"/>
              </a:spcBef>
              <a:spcAft>
                <a:spcPts val="0"/>
              </a:spcAft>
              <a:buNone/>
            </a:pPr>
            <a:r>
              <a:rPr lang="en-US" sz="2400">
                <a:solidFill>
                  <a:schemeClr val="dk1"/>
                </a:solidFill>
                <a:latin typeface="Arial"/>
                <a:ea typeface="Arial"/>
                <a:cs typeface="Arial"/>
                <a:sym typeface="Arial"/>
              </a:rPr>
              <a:t>An	SRS	is	unambiguous	if	and	only	if,	every  requirement stated therein has only one interpretation.</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00">
              <a:solidFill>
                <a:schemeClr val="dk1"/>
              </a:solidFill>
              <a:latin typeface="Arial"/>
              <a:ea typeface="Arial"/>
              <a:cs typeface="Arial"/>
              <a:sym typeface="Arial"/>
            </a:endParaRPr>
          </a:p>
          <a:p>
            <a:pPr marL="12700" marR="0" lvl="0" indent="0" algn="l" rtl="0">
              <a:lnSpc>
                <a:spcPct val="119785"/>
              </a:lnSpc>
              <a:spcBef>
                <a:spcPts val="0"/>
              </a:spcBef>
              <a:spcAft>
                <a:spcPts val="0"/>
              </a:spcAft>
              <a:buNone/>
            </a:pPr>
            <a:r>
              <a:rPr lang="en-US" sz="2800">
                <a:solidFill>
                  <a:srgbClr val="A50020"/>
                </a:solidFill>
                <a:latin typeface="Arial"/>
                <a:ea typeface="Arial"/>
                <a:cs typeface="Arial"/>
                <a:sym typeface="Arial"/>
              </a:rPr>
              <a:t>Complete</a:t>
            </a:r>
            <a:endParaRPr sz="2800">
              <a:solidFill>
                <a:schemeClr val="dk1"/>
              </a:solidFill>
              <a:latin typeface="Arial"/>
              <a:ea typeface="Arial"/>
              <a:cs typeface="Arial"/>
              <a:sym typeface="Arial"/>
            </a:endParaRPr>
          </a:p>
          <a:p>
            <a:pPr marL="12700" marR="7620" lvl="0" indent="914400" algn="l" rtl="0">
              <a:lnSpc>
                <a:spcPct val="120000"/>
              </a:lnSpc>
              <a:spcBef>
                <a:spcPts val="95"/>
              </a:spcBef>
              <a:spcAft>
                <a:spcPts val="0"/>
              </a:spcAft>
              <a:buNone/>
            </a:pPr>
            <a:r>
              <a:rPr lang="en-US" sz="2400">
                <a:solidFill>
                  <a:schemeClr val="dk1"/>
                </a:solidFill>
                <a:latin typeface="Arial"/>
                <a:ea typeface="Arial"/>
                <a:cs typeface="Arial"/>
                <a:sym typeface="Arial"/>
              </a:rPr>
              <a:t>An	SRS	is	complete	if	and	only	if,	it	includes	the  following elements</a:t>
            </a:r>
            <a:endParaRPr sz="24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2400">
              <a:solidFill>
                <a:schemeClr val="dk1"/>
              </a:solidFill>
              <a:latin typeface="Arial"/>
              <a:ea typeface="Arial"/>
              <a:cs typeface="Arial"/>
              <a:sym typeface="Arial"/>
            </a:endParaRPr>
          </a:p>
          <a:p>
            <a:pPr marL="927100" marR="8255" lvl="0" indent="0" algn="l" rtl="0">
              <a:lnSpc>
                <a:spcPct val="99800"/>
              </a:lnSpc>
              <a:spcBef>
                <a:spcPts val="0"/>
              </a:spcBef>
              <a:spcAft>
                <a:spcPts val="0"/>
              </a:spcAft>
              <a:buNone/>
            </a:pPr>
            <a:r>
              <a:rPr lang="en-US" sz="2400">
                <a:solidFill>
                  <a:schemeClr val="dk1"/>
                </a:solidFill>
                <a:latin typeface="Arial"/>
                <a:ea typeface="Arial"/>
                <a:cs typeface="Arial"/>
                <a:sym typeface="Arial"/>
              </a:rPr>
              <a:t>(i) All significant requirements, whether related	to  functionality,	performance,	design	constraints,  attributes or external interfaces.</a:t>
            </a:r>
            <a:endParaRPr sz="2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2"/>
          <p:cNvSpPr txBox="1"/>
          <p:nvPr/>
        </p:nvSpPr>
        <p:spPr>
          <a:xfrm>
            <a:off x="840733" y="983995"/>
            <a:ext cx="8605520" cy="5542280"/>
          </a:xfrm>
          <a:prstGeom prst="rect">
            <a:avLst/>
          </a:prstGeom>
          <a:noFill/>
          <a:ln>
            <a:noFill/>
          </a:ln>
        </p:spPr>
        <p:txBody>
          <a:bodyPr spcFirstLastPara="1" wrap="square" lIns="0" tIns="12700" rIns="0" bIns="0" anchor="t" anchorCtr="0">
            <a:spAutoFit/>
          </a:bodyPr>
          <a:lstStyle/>
          <a:p>
            <a:pPr marL="436244" marR="0" lvl="0" indent="-424179" algn="l" rtl="0">
              <a:lnSpc>
                <a:spcPct val="100000"/>
              </a:lnSpc>
              <a:spcBef>
                <a:spcPts val="0"/>
              </a:spcBef>
              <a:spcAft>
                <a:spcPts val="0"/>
              </a:spcAft>
              <a:buClr>
                <a:schemeClr val="dk1"/>
              </a:buClr>
              <a:buSzPts val="2400"/>
              <a:buFont typeface="Arial"/>
              <a:buAutoNum type="romanLcParenBoth" startAt="2"/>
            </a:pPr>
            <a:r>
              <a:rPr lang="en-US" sz="2400">
                <a:solidFill>
                  <a:schemeClr val="dk1"/>
                </a:solidFill>
                <a:latin typeface="Arial"/>
                <a:ea typeface="Arial"/>
                <a:cs typeface="Arial"/>
                <a:sym typeface="Arial"/>
              </a:rPr>
              <a:t>Responses to both valid &amp; invalid inputs.</a:t>
            </a:r>
            <a:endParaRPr sz="2400">
              <a:solidFill>
                <a:schemeClr val="dk1"/>
              </a:solidFill>
              <a:latin typeface="Arial"/>
              <a:ea typeface="Arial"/>
              <a:cs typeface="Arial"/>
              <a:sym typeface="Arial"/>
            </a:endParaRPr>
          </a:p>
          <a:p>
            <a:pPr marL="0" marR="0" lvl="0" indent="0" algn="l" rtl="0">
              <a:lnSpc>
                <a:spcPct val="100000"/>
              </a:lnSpc>
              <a:spcBef>
                <a:spcPts val="30"/>
              </a:spcBef>
              <a:spcAft>
                <a:spcPts val="0"/>
              </a:spcAft>
              <a:buClr>
                <a:schemeClr val="dk1"/>
              </a:buClr>
              <a:buSzPts val="2250"/>
              <a:buFont typeface="Arial"/>
              <a:buNone/>
            </a:pPr>
            <a:endParaRPr sz="2250">
              <a:solidFill>
                <a:schemeClr val="dk1"/>
              </a:solidFill>
              <a:latin typeface="Arial"/>
              <a:ea typeface="Arial"/>
              <a:cs typeface="Arial"/>
              <a:sym typeface="Arial"/>
            </a:endParaRPr>
          </a:p>
          <a:p>
            <a:pPr marL="12700" marR="5080" lvl="0" indent="-152400" algn="l" rtl="0">
              <a:lnSpc>
                <a:spcPct val="107916"/>
              </a:lnSpc>
              <a:spcBef>
                <a:spcPts val="0"/>
              </a:spcBef>
              <a:spcAft>
                <a:spcPts val="0"/>
              </a:spcAft>
              <a:buClr>
                <a:schemeClr val="dk1"/>
              </a:buClr>
              <a:buSzPts val="2400"/>
              <a:buFont typeface="Arial"/>
              <a:buAutoNum type="romanLcParenBoth" startAt="2"/>
            </a:pPr>
            <a:r>
              <a:rPr lang="en-US" sz="2400">
                <a:solidFill>
                  <a:schemeClr val="dk1"/>
                </a:solidFill>
                <a:latin typeface="Arial"/>
                <a:ea typeface="Arial"/>
                <a:cs typeface="Arial"/>
                <a:sym typeface="Arial"/>
              </a:rPr>
              <a:t>Full Label and references to all figures, tables and diagrams  in the SRS and definition of all terms and units of measure.</a:t>
            </a:r>
            <a:endParaRPr sz="24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19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A50020"/>
                </a:solidFill>
                <a:latin typeface="Arial"/>
                <a:ea typeface="Arial"/>
                <a:cs typeface="Arial"/>
                <a:sym typeface="Arial"/>
              </a:rPr>
              <a:t>Consistent</a:t>
            </a:r>
            <a:endParaRPr sz="2800">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2650">
              <a:solidFill>
                <a:schemeClr val="dk1"/>
              </a:solidFill>
              <a:latin typeface="Arial"/>
              <a:ea typeface="Arial"/>
              <a:cs typeface="Arial"/>
              <a:sym typeface="Arial"/>
            </a:endParaRPr>
          </a:p>
          <a:p>
            <a:pPr marL="12700" marR="1282700" lvl="0" indent="914400" algn="l" rtl="0">
              <a:lnSpc>
                <a:spcPct val="107916"/>
              </a:lnSpc>
              <a:spcBef>
                <a:spcPts val="0"/>
              </a:spcBef>
              <a:spcAft>
                <a:spcPts val="0"/>
              </a:spcAft>
              <a:buNone/>
            </a:pPr>
            <a:r>
              <a:rPr lang="en-US" sz="2400">
                <a:solidFill>
                  <a:schemeClr val="dk1"/>
                </a:solidFill>
                <a:latin typeface="Arial"/>
                <a:ea typeface="Arial"/>
                <a:cs typeface="Arial"/>
                <a:sym typeface="Arial"/>
              </a:rPr>
              <a:t>An SRS is consistent if and only if, no subset of  individual requirements described in it	conflict.</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a:solidFill>
                <a:schemeClr val="dk1"/>
              </a:solidFill>
              <a:latin typeface="Arial"/>
              <a:ea typeface="Arial"/>
              <a:cs typeface="Arial"/>
              <a:sym typeface="Arial"/>
            </a:endParaRPr>
          </a:p>
          <a:p>
            <a:pPr marL="12700" marR="0" lvl="0" indent="0" algn="l" rtl="0">
              <a:lnSpc>
                <a:spcPct val="100000"/>
              </a:lnSpc>
              <a:spcBef>
                <a:spcPts val="2050"/>
              </a:spcBef>
              <a:spcAft>
                <a:spcPts val="0"/>
              </a:spcAft>
              <a:buNone/>
            </a:pPr>
            <a:r>
              <a:rPr lang="en-US" sz="2800">
                <a:solidFill>
                  <a:srgbClr val="A50020"/>
                </a:solidFill>
                <a:latin typeface="Arial"/>
                <a:ea typeface="Arial"/>
                <a:cs typeface="Arial"/>
                <a:sym typeface="Arial"/>
              </a:rPr>
              <a:t>Ranked for importance and/or Stability</a:t>
            </a:r>
            <a:endParaRPr sz="28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2600">
              <a:solidFill>
                <a:schemeClr val="dk1"/>
              </a:solidFill>
              <a:latin typeface="Arial"/>
              <a:ea typeface="Arial"/>
              <a:cs typeface="Arial"/>
              <a:sym typeface="Arial"/>
            </a:endParaRPr>
          </a:p>
          <a:p>
            <a:pPr marL="12700" marR="857250" lvl="0" indent="914400" algn="l" rtl="0">
              <a:lnSpc>
                <a:spcPct val="89800"/>
              </a:lnSpc>
              <a:spcBef>
                <a:spcPts val="0"/>
              </a:spcBef>
              <a:spcAft>
                <a:spcPts val="0"/>
              </a:spcAft>
              <a:buNone/>
            </a:pPr>
            <a:r>
              <a:rPr lang="en-US" sz="2400">
                <a:solidFill>
                  <a:schemeClr val="dk1"/>
                </a:solidFill>
                <a:latin typeface="Arial"/>
                <a:ea typeface="Arial"/>
                <a:cs typeface="Arial"/>
                <a:sym typeface="Arial"/>
              </a:rPr>
              <a:t>If an identifier is attached	to every requirement to  indicate either the importance or stability of that particular  requirement.</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650234" y="28111"/>
            <a:ext cx="9408166" cy="874598"/>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5600"/>
              <a:buFont typeface="Calibri"/>
              <a:buNone/>
            </a:pPr>
            <a:r>
              <a:rPr lang="en-US" dirty="0"/>
              <a:t>Requirements Documentation</a:t>
            </a:r>
            <a:endParaRPr dirty="0"/>
          </a:p>
        </p:txBody>
      </p:sp>
      <p:sp>
        <p:nvSpPr>
          <p:cNvPr id="381" name="Google Shape;381;p43"/>
          <p:cNvSpPr txBox="1"/>
          <p:nvPr/>
        </p:nvSpPr>
        <p:spPr>
          <a:xfrm>
            <a:off x="654805" y="1014475"/>
            <a:ext cx="8688705" cy="56889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a:solidFill>
                  <a:srgbClr val="A50020"/>
                </a:solidFill>
                <a:latin typeface="Arial"/>
                <a:ea typeface="Arial"/>
                <a:cs typeface="Arial"/>
                <a:sym typeface="Arial"/>
              </a:rPr>
              <a:t>Verifiable</a:t>
            </a:r>
            <a:endParaRPr sz="2800">
              <a:solidFill>
                <a:schemeClr val="dk1"/>
              </a:solidFill>
              <a:latin typeface="Arial"/>
              <a:ea typeface="Arial"/>
              <a:cs typeface="Arial"/>
              <a:sym typeface="Arial"/>
            </a:endParaRPr>
          </a:p>
          <a:p>
            <a:pPr marL="12700" marR="636905" lvl="0" indent="914400" algn="l" rtl="0">
              <a:lnSpc>
                <a:spcPct val="100000"/>
              </a:lnSpc>
              <a:spcBef>
                <a:spcPts val="5"/>
              </a:spcBef>
              <a:spcAft>
                <a:spcPts val="0"/>
              </a:spcAft>
              <a:buNone/>
            </a:pPr>
            <a:r>
              <a:rPr lang="en-US" sz="2400">
                <a:solidFill>
                  <a:schemeClr val="dk1"/>
                </a:solidFill>
                <a:latin typeface="Arial"/>
                <a:ea typeface="Arial"/>
                <a:cs typeface="Arial"/>
                <a:sym typeface="Arial"/>
              </a:rPr>
              <a:t>An SRS is verifiable, if and only if, every requirement  stated therein is verifiable.</a:t>
            </a:r>
            <a:endParaRPr sz="24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45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800">
                <a:solidFill>
                  <a:srgbClr val="A50020"/>
                </a:solidFill>
                <a:latin typeface="Arial"/>
                <a:ea typeface="Arial"/>
                <a:cs typeface="Arial"/>
                <a:sym typeface="Arial"/>
              </a:rPr>
              <a:t>Modifiable</a:t>
            </a:r>
            <a:endParaRPr sz="2800">
              <a:solidFill>
                <a:schemeClr val="dk1"/>
              </a:solidFill>
              <a:latin typeface="Arial"/>
              <a:ea typeface="Arial"/>
              <a:cs typeface="Arial"/>
              <a:sym typeface="Arial"/>
            </a:endParaRPr>
          </a:p>
          <a:p>
            <a:pPr marL="12700" marR="5080" lvl="0" indent="914400" algn="l" rtl="0">
              <a:lnSpc>
                <a:spcPct val="99900"/>
              </a:lnSpc>
              <a:spcBef>
                <a:spcPts val="5"/>
              </a:spcBef>
              <a:spcAft>
                <a:spcPts val="0"/>
              </a:spcAft>
              <a:buNone/>
            </a:pPr>
            <a:r>
              <a:rPr lang="en-US" sz="2400">
                <a:solidFill>
                  <a:schemeClr val="dk1"/>
                </a:solidFill>
                <a:latin typeface="Arial"/>
                <a:ea typeface="Arial"/>
                <a:cs typeface="Arial"/>
                <a:sym typeface="Arial"/>
              </a:rPr>
              <a:t>An SRS is modifiable, if and only if, its structure and style  are such that any changes to the requirements can be made  easily, completely, and consistently while retaining structure and  style.</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500">
              <a:solidFill>
                <a:schemeClr val="dk1"/>
              </a:solidFill>
              <a:latin typeface="Arial"/>
              <a:ea typeface="Arial"/>
              <a:cs typeface="Arial"/>
              <a:sym typeface="Arial"/>
            </a:endParaRPr>
          </a:p>
          <a:p>
            <a:pPr marL="12700" marR="0" lvl="0" indent="0" algn="l" rtl="0">
              <a:lnSpc>
                <a:spcPct val="119785"/>
              </a:lnSpc>
              <a:spcBef>
                <a:spcPts val="5"/>
              </a:spcBef>
              <a:spcAft>
                <a:spcPts val="0"/>
              </a:spcAft>
              <a:buNone/>
            </a:pPr>
            <a:r>
              <a:rPr lang="en-US" sz="2800">
                <a:solidFill>
                  <a:srgbClr val="A50020"/>
                </a:solidFill>
                <a:latin typeface="Arial"/>
                <a:ea typeface="Arial"/>
                <a:cs typeface="Arial"/>
                <a:sym typeface="Arial"/>
              </a:rPr>
              <a:t>Traceable</a:t>
            </a:r>
            <a:endParaRPr sz="2800">
              <a:solidFill>
                <a:schemeClr val="dk1"/>
              </a:solidFill>
              <a:latin typeface="Arial"/>
              <a:ea typeface="Arial"/>
              <a:cs typeface="Arial"/>
              <a:sym typeface="Arial"/>
            </a:endParaRPr>
          </a:p>
          <a:p>
            <a:pPr marL="12700" marR="208915" lvl="0" indent="914400" algn="l" rtl="0">
              <a:lnSpc>
                <a:spcPct val="99800"/>
              </a:lnSpc>
              <a:spcBef>
                <a:spcPts val="0"/>
              </a:spcBef>
              <a:spcAft>
                <a:spcPts val="0"/>
              </a:spcAft>
              <a:buNone/>
            </a:pPr>
            <a:r>
              <a:rPr lang="en-US" sz="2400">
                <a:solidFill>
                  <a:schemeClr val="dk1"/>
                </a:solidFill>
                <a:latin typeface="Arial"/>
                <a:ea typeface="Arial"/>
                <a:cs typeface="Arial"/>
                <a:sym typeface="Arial"/>
              </a:rPr>
              <a:t>An SRS is traceable, if the origin of each of the  requirements is clear and if it facilitates the referencing of each  requirement in future development or enhancement</a:t>
            </a:r>
            <a:endParaRPr sz="24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documentation.</a:t>
            </a:r>
            <a:endParaRPr sz="2400">
              <a:solidFill>
                <a:schemeClr val="dk1"/>
              </a:solidFill>
              <a:latin typeface="Arial"/>
              <a:ea typeface="Arial"/>
              <a:cs typeface="Arial"/>
              <a:sym typeface="Arial"/>
            </a:endParaRPr>
          </a:p>
        </p:txBody>
      </p:sp>
      <p:sp>
        <p:nvSpPr>
          <p:cNvPr id="382" name="Google Shape;382;p43"/>
          <p:cNvSpPr txBox="1"/>
          <p:nvPr/>
        </p:nvSpPr>
        <p:spPr>
          <a:xfrm>
            <a:off x="8793476" y="7019942"/>
            <a:ext cx="374015" cy="203835"/>
          </a:xfrm>
          <a:prstGeom prst="rect">
            <a:avLst/>
          </a:prstGeom>
          <a:noFill/>
          <a:ln>
            <a:noFill/>
          </a:ln>
        </p:spPr>
        <p:txBody>
          <a:bodyPr spcFirstLastPara="1" wrap="square" lIns="0" tIns="0" rIns="0" bIns="0" anchor="t" anchorCtr="0">
            <a:spAutoFit/>
          </a:bodyPr>
          <a:lstStyle/>
          <a:p>
            <a:pPr marL="38100" marR="0" lvl="0" indent="0" algn="l" rtl="0">
              <a:lnSpc>
                <a:spcPct val="104642"/>
              </a:lnSpc>
              <a:spcBef>
                <a:spcPts val="0"/>
              </a:spcBef>
              <a:spcAft>
                <a:spcPts val="0"/>
              </a:spcAft>
              <a:buNone/>
            </a:pPr>
            <a:fld id="{00000000-1234-1234-1234-123412341234}" type="slidenum">
              <a:rPr lang="en-US" sz="1400">
                <a:solidFill>
                  <a:schemeClr val="dk1"/>
                </a:solidFill>
                <a:latin typeface="Arial"/>
                <a:ea typeface="Arial"/>
                <a:cs typeface="Arial"/>
                <a:sym typeface="Arial"/>
              </a:rPr>
              <a:t>34</a:t>
            </a:fld>
            <a:endParaRPr sz="14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4"/>
          <p:cNvSpPr txBox="1"/>
          <p:nvPr/>
        </p:nvSpPr>
        <p:spPr>
          <a:xfrm>
            <a:off x="228600" y="1014475"/>
            <a:ext cx="9829800" cy="238462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a:solidFill>
                  <a:srgbClr val="3232FF"/>
                </a:solidFill>
                <a:latin typeface="Arial"/>
                <a:ea typeface="Arial"/>
                <a:cs typeface="Arial"/>
                <a:sym typeface="Arial"/>
              </a:rPr>
              <a:t>Organization of the SRS</a:t>
            </a:r>
            <a:endParaRPr sz="28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2900">
              <a:solidFill>
                <a:schemeClr val="dk1"/>
              </a:solidFill>
              <a:latin typeface="Arial"/>
              <a:ea typeface="Arial"/>
              <a:cs typeface="Arial"/>
              <a:sym typeface="Arial"/>
            </a:endParaRPr>
          </a:p>
          <a:p>
            <a:pPr marL="354965" marR="5080" lvl="0" indent="0" algn="l" rtl="0">
              <a:lnSpc>
                <a:spcPct val="100000"/>
              </a:lnSpc>
              <a:spcBef>
                <a:spcPts val="0"/>
              </a:spcBef>
              <a:spcAft>
                <a:spcPts val="0"/>
              </a:spcAft>
              <a:buNone/>
            </a:pPr>
            <a:r>
              <a:rPr lang="en-US" sz="2400">
                <a:solidFill>
                  <a:schemeClr val="dk1"/>
                </a:solidFill>
                <a:latin typeface="Arial"/>
                <a:ea typeface="Arial"/>
                <a:cs typeface="Arial"/>
                <a:sym typeface="Arial"/>
              </a:rPr>
              <a:t>IEEE has published guidelines and standards to organize an  SRS.</a:t>
            </a:r>
            <a:endParaRPr sz="2400">
              <a:solidFill>
                <a:schemeClr val="dk1"/>
              </a:solidFill>
              <a:latin typeface="Arial"/>
              <a:ea typeface="Arial"/>
              <a:cs typeface="Arial"/>
              <a:sym typeface="Arial"/>
            </a:endParaRPr>
          </a:p>
          <a:p>
            <a:pPr marL="354965" marR="508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IEEE 830</a:t>
            </a:r>
            <a:r>
              <a:rPr lang="en-US" sz="2400">
                <a:solidFill>
                  <a:schemeClr val="dk1"/>
                </a:solidFill>
                <a:latin typeface="Calibri"/>
                <a:ea typeface="Calibri"/>
                <a:cs typeface="Calibri"/>
                <a:sym typeface="Calibri"/>
              </a:rPr>
              <a:t>-1998 </a:t>
            </a:r>
            <a:r>
              <a:rPr lang="en-US" sz="2400" b="1">
                <a:solidFill>
                  <a:schemeClr val="dk1"/>
                </a:solidFill>
                <a:latin typeface="Calibri"/>
                <a:ea typeface="Calibri"/>
                <a:cs typeface="Calibri"/>
                <a:sym typeface="Calibri"/>
              </a:rPr>
              <a:t>Standard SRS</a:t>
            </a:r>
            <a:r>
              <a:rPr lang="en-US" sz="2400">
                <a:solidFill>
                  <a:schemeClr val="dk1"/>
                </a:solidFill>
                <a:latin typeface="Calibri"/>
                <a:ea typeface="Calibri"/>
                <a:cs typeface="Calibri"/>
                <a:sym typeface="Calibri"/>
              </a:rPr>
              <a:t> Document.</a:t>
            </a:r>
            <a:endParaRPr sz="2400">
              <a:solidFill>
                <a:schemeClr val="dk1"/>
              </a:solidFill>
              <a:latin typeface="Arial"/>
              <a:ea typeface="Arial"/>
              <a:cs typeface="Arial"/>
              <a:sym typeface="Arial"/>
            </a:endParaRPr>
          </a:p>
          <a:p>
            <a:pPr marL="354965" marR="196850" lvl="0" indent="0" algn="l" rtl="0">
              <a:lnSpc>
                <a:spcPct val="120000"/>
              </a:lnSpc>
              <a:spcBef>
                <a:spcPts val="85"/>
              </a:spcBef>
              <a:spcAft>
                <a:spcPts val="0"/>
              </a:spcAft>
              <a:buNone/>
            </a:pPr>
            <a:r>
              <a:rPr lang="en-US" sz="2400">
                <a:solidFill>
                  <a:schemeClr val="dk1"/>
                </a:solidFill>
                <a:latin typeface="Arial"/>
                <a:ea typeface="Arial"/>
                <a:cs typeface="Arial"/>
                <a:sym typeface="Arial"/>
              </a:rPr>
              <a:t>First two sections are same. The specific tailoring occurs in  section-3.</a:t>
            </a:r>
            <a:endParaRPr sz="2400">
              <a:solidFill>
                <a:schemeClr val="dk1"/>
              </a:solidFill>
              <a:latin typeface="Arial"/>
              <a:ea typeface="Arial"/>
              <a:cs typeface="Arial"/>
              <a:sym typeface="Arial"/>
            </a:endParaRPr>
          </a:p>
        </p:txBody>
      </p:sp>
      <p:sp>
        <p:nvSpPr>
          <p:cNvPr id="388" name="Google Shape;388;p44"/>
          <p:cNvSpPr txBox="1"/>
          <p:nvPr/>
        </p:nvSpPr>
        <p:spPr>
          <a:xfrm>
            <a:off x="840733" y="3693666"/>
            <a:ext cx="1961514" cy="22174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50020"/>
                </a:solidFill>
                <a:latin typeface="Arial"/>
                <a:ea typeface="Arial"/>
                <a:cs typeface="Arial"/>
                <a:sym typeface="Arial"/>
              </a:rPr>
              <a:t>1. Introduction</a:t>
            </a:r>
            <a:endParaRPr sz="2400">
              <a:solidFill>
                <a:schemeClr val="dk1"/>
              </a:solidFill>
              <a:latin typeface="Arial"/>
              <a:ea typeface="Arial"/>
              <a:cs typeface="Arial"/>
              <a:sym typeface="Arial"/>
            </a:endParaRPr>
          </a:p>
          <a:p>
            <a:pPr marL="0" marR="86995" lvl="0" indent="0" algn="r" rtl="0">
              <a:lnSpc>
                <a:spcPct val="119791"/>
              </a:lnSpc>
              <a:spcBef>
                <a:spcPts val="0"/>
              </a:spcBef>
              <a:spcAft>
                <a:spcPts val="0"/>
              </a:spcAft>
              <a:buNone/>
            </a:pPr>
            <a:r>
              <a:rPr lang="en-US" sz="2400">
                <a:solidFill>
                  <a:schemeClr val="dk1"/>
                </a:solidFill>
                <a:latin typeface="Arial"/>
                <a:ea typeface="Arial"/>
                <a:cs typeface="Arial"/>
                <a:sym typeface="Arial"/>
              </a:rPr>
              <a:t>1.1</a:t>
            </a:r>
            <a:endParaRPr sz="2400">
              <a:solidFill>
                <a:schemeClr val="dk1"/>
              </a:solidFill>
              <a:latin typeface="Arial"/>
              <a:ea typeface="Arial"/>
              <a:cs typeface="Arial"/>
              <a:sym typeface="Arial"/>
            </a:endParaRPr>
          </a:p>
          <a:p>
            <a:pPr marL="0" marR="86995" lvl="0" indent="0" algn="r" rtl="0">
              <a:lnSpc>
                <a:spcPct val="119791"/>
              </a:lnSpc>
              <a:spcBef>
                <a:spcPts val="0"/>
              </a:spcBef>
              <a:spcAft>
                <a:spcPts val="0"/>
              </a:spcAft>
              <a:buNone/>
            </a:pPr>
            <a:r>
              <a:rPr lang="en-US" sz="2400">
                <a:solidFill>
                  <a:schemeClr val="dk1"/>
                </a:solidFill>
                <a:latin typeface="Arial"/>
                <a:ea typeface="Arial"/>
                <a:cs typeface="Arial"/>
                <a:sym typeface="Arial"/>
              </a:rPr>
              <a:t>1.2</a:t>
            </a:r>
            <a:endParaRPr sz="2400">
              <a:solidFill>
                <a:schemeClr val="dk1"/>
              </a:solidFill>
              <a:latin typeface="Arial"/>
              <a:ea typeface="Arial"/>
              <a:cs typeface="Arial"/>
              <a:sym typeface="Arial"/>
            </a:endParaRPr>
          </a:p>
          <a:p>
            <a:pPr marL="0" marR="86995" lvl="0" indent="0" algn="r" rtl="0">
              <a:lnSpc>
                <a:spcPct val="119791"/>
              </a:lnSpc>
              <a:spcBef>
                <a:spcPts val="0"/>
              </a:spcBef>
              <a:spcAft>
                <a:spcPts val="0"/>
              </a:spcAft>
              <a:buNone/>
            </a:pPr>
            <a:r>
              <a:rPr lang="en-US" sz="2400">
                <a:solidFill>
                  <a:schemeClr val="dk1"/>
                </a:solidFill>
                <a:latin typeface="Arial"/>
                <a:ea typeface="Arial"/>
                <a:cs typeface="Arial"/>
                <a:sym typeface="Arial"/>
              </a:rPr>
              <a:t>1.3</a:t>
            </a:r>
            <a:endParaRPr sz="2400">
              <a:solidFill>
                <a:schemeClr val="dk1"/>
              </a:solidFill>
              <a:latin typeface="Arial"/>
              <a:ea typeface="Arial"/>
              <a:cs typeface="Arial"/>
              <a:sym typeface="Arial"/>
            </a:endParaRPr>
          </a:p>
          <a:p>
            <a:pPr marL="0" marR="86995" lvl="0" indent="0" algn="r" rtl="0">
              <a:lnSpc>
                <a:spcPct val="119791"/>
              </a:lnSpc>
              <a:spcBef>
                <a:spcPts val="0"/>
              </a:spcBef>
              <a:spcAft>
                <a:spcPts val="0"/>
              </a:spcAft>
              <a:buNone/>
            </a:pPr>
            <a:r>
              <a:rPr lang="en-US" sz="2400">
                <a:solidFill>
                  <a:schemeClr val="dk1"/>
                </a:solidFill>
                <a:latin typeface="Arial"/>
                <a:ea typeface="Arial"/>
                <a:cs typeface="Arial"/>
                <a:sym typeface="Arial"/>
              </a:rPr>
              <a:t>1.4</a:t>
            </a:r>
            <a:endParaRPr sz="2400">
              <a:solidFill>
                <a:schemeClr val="dk1"/>
              </a:solidFill>
              <a:latin typeface="Arial"/>
              <a:ea typeface="Arial"/>
              <a:cs typeface="Arial"/>
              <a:sym typeface="Arial"/>
            </a:endParaRPr>
          </a:p>
          <a:p>
            <a:pPr marL="0" marR="86995" lvl="0" indent="0" algn="r" rtl="0">
              <a:lnSpc>
                <a:spcPct val="100000"/>
              </a:lnSpc>
              <a:spcBef>
                <a:spcPts val="0"/>
              </a:spcBef>
              <a:spcAft>
                <a:spcPts val="0"/>
              </a:spcAft>
              <a:buNone/>
            </a:pPr>
            <a:r>
              <a:rPr lang="en-US" sz="2400">
                <a:solidFill>
                  <a:schemeClr val="dk1"/>
                </a:solidFill>
                <a:latin typeface="Arial"/>
                <a:ea typeface="Arial"/>
                <a:cs typeface="Arial"/>
                <a:sym typeface="Arial"/>
              </a:rPr>
              <a:t>1.5</a:t>
            </a:r>
            <a:endParaRPr sz="2400">
              <a:solidFill>
                <a:schemeClr val="dk1"/>
              </a:solidFill>
              <a:latin typeface="Arial"/>
              <a:ea typeface="Arial"/>
              <a:cs typeface="Arial"/>
              <a:sym typeface="Arial"/>
            </a:endParaRPr>
          </a:p>
        </p:txBody>
      </p:sp>
      <p:sp>
        <p:nvSpPr>
          <p:cNvPr id="389" name="Google Shape;389;p44"/>
          <p:cNvSpPr txBox="1"/>
          <p:nvPr/>
        </p:nvSpPr>
        <p:spPr>
          <a:xfrm>
            <a:off x="3583938" y="4059426"/>
            <a:ext cx="5315585" cy="1851660"/>
          </a:xfrm>
          <a:prstGeom prst="rect">
            <a:avLst/>
          </a:prstGeom>
          <a:noFill/>
          <a:ln>
            <a:noFill/>
          </a:ln>
        </p:spPr>
        <p:txBody>
          <a:bodyPr spcFirstLastPara="1" wrap="square" lIns="0" tIns="25400" rIns="0" bIns="0" anchor="t" anchorCtr="0">
            <a:spAutoFit/>
          </a:bodyPr>
          <a:lstStyle/>
          <a:p>
            <a:pPr marL="12700" marR="4158615" lvl="0" indent="0" algn="l" rtl="0">
              <a:lnSpc>
                <a:spcPct val="119583"/>
              </a:lnSpc>
              <a:spcBef>
                <a:spcPts val="0"/>
              </a:spcBef>
              <a:spcAft>
                <a:spcPts val="0"/>
              </a:spcAft>
              <a:buNone/>
            </a:pPr>
            <a:r>
              <a:rPr lang="en-US" sz="2400">
                <a:solidFill>
                  <a:schemeClr val="dk1"/>
                </a:solidFill>
                <a:latin typeface="Arial"/>
                <a:ea typeface="Arial"/>
                <a:cs typeface="Arial"/>
                <a:sym typeface="Arial"/>
              </a:rPr>
              <a:t>Purpose  Scope</a:t>
            </a:r>
            <a:endParaRPr sz="2400">
              <a:solidFill>
                <a:schemeClr val="dk1"/>
              </a:solidFill>
              <a:latin typeface="Arial"/>
              <a:ea typeface="Arial"/>
              <a:cs typeface="Arial"/>
              <a:sym typeface="Arial"/>
            </a:endParaRPr>
          </a:p>
          <a:p>
            <a:pPr marL="12700" marR="5080" lvl="0" indent="0" algn="l" rtl="0">
              <a:lnSpc>
                <a:spcPct val="119583"/>
              </a:lnSpc>
              <a:spcBef>
                <a:spcPts val="10"/>
              </a:spcBef>
              <a:spcAft>
                <a:spcPts val="0"/>
              </a:spcAft>
              <a:buNone/>
            </a:pPr>
            <a:r>
              <a:rPr lang="en-US" sz="2400">
                <a:solidFill>
                  <a:schemeClr val="dk1"/>
                </a:solidFill>
                <a:latin typeface="Arial"/>
                <a:ea typeface="Arial"/>
                <a:cs typeface="Arial"/>
                <a:sym typeface="Arial"/>
              </a:rPr>
              <a:t>Definition, Acronyms and abbreviations  References</a:t>
            </a:r>
            <a:endParaRPr sz="2400">
              <a:solidFill>
                <a:schemeClr val="dk1"/>
              </a:solidFill>
              <a:latin typeface="Arial"/>
              <a:ea typeface="Arial"/>
              <a:cs typeface="Arial"/>
              <a:sym typeface="Arial"/>
            </a:endParaRPr>
          </a:p>
          <a:p>
            <a:pPr marL="12700" marR="0" lvl="0" indent="0" algn="l" rtl="0">
              <a:lnSpc>
                <a:spcPct val="116041"/>
              </a:lnSpc>
              <a:spcBef>
                <a:spcPts val="0"/>
              </a:spcBef>
              <a:spcAft>
                <a:spcPts val="0"/>
              </a:spcAft>
              <a:buNone/>
            </a:pPr>
            <a:r>
              <a:rPr lang="en-US" sz="2400">
                <a:solidFill>
                  <a:schemeClr val="dk1"/>
                </a:solidFill>
                <a:latin typeface="Arial"/>
                <a:ea typeface="Arial"/>
                <a:cs typeface="Arial"/>
                <a:sym typeface="Arial"/>
              </a:rPr>
              <a:t>Overview</a:t>
            </a:r>
            <a:endParaRPr sz="2400">
              <a:solidFill>
                <a:schemeClr val="dk1"/>
              </a:solidFill>
              <a:latin typeface="Arial"/>
              <a:ea typeface="Arial"/>
              <a:cs typeface="Arial"/>
              <a:sym typeface="Arial"/>
            </a:endParaRPr>
          </a:p>
        </p:txBody>
      </p:sp>
      <p:sp>
        <p:nvSpPr>
          <p:cNvPr id="390" name="Google Shape;390;p44"/>
          <p:cNvSpPr txBox="1"/>
          <p:nvPr/>
        </p:nvSpPr>
        <p:spPr>
          <a:xfrm>
            <a:off x="8793476" y="7019942"/>
            <a:ext cx="374015" cy="203835"/>
          </a:xfrm>
          <a:prstGeom prst="rect">
            <a:avLst/>
          </a:prstGeom>
          <a:noFill/>
          <a:ln>
            <a:noFill/>
          </a:ln>
        </p:spPr>
        <p:txBody>
          <a:bodyPr spcFirstLastPara="1" wrap="square" lIns="0" tIns="0" rIns="0" bIns="0" anchor="t" anchorCtr="0">
            <a:spAutoFit/>
          </a:bodyPr>
          <a:lstStyle/>
          <a:p>
            <a:pPr marL="38100" marR="0" lvl="0" indent="0" algn="l" rtl="0">
              <a:lnSpc>
                <a:spcPct val="104642"/>
              </a:lnSpc>
              <a:spcBef>
                <a:spcPts val="0"/>
              </a:spcBef>
              <a:spcAft>
                <a:spcPts val="0"/>
              </a:spcAft>
              <a:buNone/>
            </a:pPr>
            <a:fld id="{00000000-1234-1234-1234-123412341234}" type="slidenum">
              <a:rPr lang="en-US" sz="1400">
                <a:solidFill>
                  <a:schemeClr val="dk1"/>
                </a:solidFill>
                <a:latin typeface="Arial"/>
                <a:ea typeface="Arial"/>
                <a:cs typeface="Arial"/>
                <a:sym typeface="Arial"/>
              </a:rPr>
              <a:t>35</a:t>
            </a:fld>
            <a:endParaRPr sz="1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5"/>
          <p:cNvSpPr txBox="1"/>
          <p:nvPr/>
        </p:nvSpPr>
        <p:spPr>
          <a:xfrm>
            <a:off x="840733" y="1605787"/>
            <a:ext cx="6436995" cy="4043045"/>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A50020"/>
              </a:buClr>
              <a:buSzPts val="2400"/>
              <a:buFont typeface="Times New Roman"/>
              <a:buAutoNum type="arabicPeriod" startAt="2"/>
            </a:pPr>
            <a:r>
              <a:rPr lang="en-US" sz="2400">
                <a:solidFill>
                  <a:srgbClr val="A50020"/>
                </a:solidFill>
                <a:latin typeface="Times New Roman"/>
                <a:ea typeface="Times New Roman"/>
                <a:cs typeface="Times New Roman"/>
                <a:sym typeface="Times New Roman"/>
              </a:rPr>
              <a:t>The Overall Description</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rgbClr val="A50020"/>
              </a:buClr>
              <a:buSzPts val="2500"/>
              <a:buFont typeface="Times New Roman"/>
              <a:buNone/>
            </a:pPr>
            <a:endParaRPr sz="2500">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Product Perspective</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System Interfaces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Interfaces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Hardware Interfaces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Software Interfaces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Communication Interfaces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00000"/>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Memory Constraints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Operations</a:t>
            </a:r>
            <a:endParaRPr sz="2400" b="0" i="0" u="none" strike="noStrike" cap="none">
              <a:solidFill>
                <a:schemeClr val="dk1"/>
              </a:solidFill>
              <a:latin typeface="Times New Roman"/>
              <a:ea typeface="Times New Roman"/>
              <a:cs typeface="Times New Roman"/>
              <a:sym typeface="Times New Roman"/>
            </a:endParaRPr>
          </a:p>
          <a:p>
            <a:pPr marL="2755900" marR="0" lvl="2" indent="-914400" algn="l" rtl="0">
              <a:lnSpc>
                <a:spcPct val="119791"/>
              </a:lnSpc>
              <a:spcBef>
                <a:spcPts val="0"/>
              </a:spcBef>
              <a:spcAft>
                <a:spcPts val="0"/>
              </a:spcAft>
              <a:buClr>
                <a:srgbClr val="993200"/>
              </a:buClr>
              <a:buSzPts val="2400"/>
              <a:buFont typeface="Times New Roman"/>
              <a:buAutoNum type="arabicPeriod"/>
            </a:pPr>
            <a:r>
              <a:rPr lang="en-US" sz="2400" b="0" i="0" u="none" strike="noStrike" cap="none">
                <a:solidFill>
                  <a:srgbClr val="993200"/>
                </a:solidFill>
                <a:latin typeface="Times New Roman"/>
                <a:ea typeface="Times New Roman"/>
                <a:cs typeface="Times New Roman"/>
                <a:sym typeface="Times New Roman"/>
              </a:rPr>
              <a:t>Site Adaptation Requirements</a:t>
            </a:r>
            <a:endParaRPr sz="2400" b="0" i="0" u="none" strike="noStrike" cap="none">
              <a:solidFill>
                <a:schemeClr val="dk1"/>
              </a:solidFill>
              <a:latin typeface="Times New Roman"/>
              <a:ea typeface="Times New Roman"/>
              <a:cs typeface="Times New Roman"/>
              <a:sym typeface="Times New Roman"/>
            </a:endParaRPr>
          </a:p>
        </p:txBody>
      </p:sp>
      <p:sp>
        <p:nvSpPr>
          <p:cNvPr id="396" name="Google Shape;396;p45"/>
          <p:cNvSpPr/>
          <p:nvPr/>
        </p:nvSpPr>
        <p:spPr>
          <a:xfrm>
            <a:off x="761993" y="990593"/>
            <a:ext cx="8610600" cy="0"/>
          </a:xfrm>
          <a:custGeom>
            <a:avLst/>
            <a:gdLst/>
            <a:ahLst/>
            <a:cxnLst/>
            <a:rect l="l" t="t" r="r" b="b"/>
            <a:pathLst>
              <a:path w="8610600" h="120000" extrusionOk="0">
                <a:moveTo>
                  <a:pt x="0" y="0"/>
                </a:moveTo>
                <a:lnTo>
                  <a:pt x="8610605" y="0"/>
                </a:lnTo>
              </a:path>
            </a:pathLst>
          </a:custGeom>
          <a:noFill/>
          <a:ln w="571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45"/>
          <p:cNvSpPr txBox="1"/>
          <p:nvPr/>
        </p:nvSpPr>
        <p:spPr>
          <a:xfrm>
            <a:off x="8793476" y="7019942"/>
            <a:ext cx="374015" cy="203835"/>
          </a:xfrm>
          <a:prstGeom prst="rect">
            <a:avLst/>
          </a:prstGeom>
          <a:noFill/>
          <a:ln>
            <a:noFill/>
          </a:ln>
        </p:spPr>
        <p:txBody>
          <a:bodyPr spcFirstLastPara="1" wrap="square" lIns="0" tIns="0" rIns="0" bIns="0" anchor="t" anchorCtr="0">
            <a:spAutoFit/>
          </a:bodyPr>
          <a:lstStyle/>
          <a:p>
            <a:pPr marL="38100" marR="0" lvl="0" indent="0" algn="l" rtl="0">
              <a:lnSpc>
                <a:spcPct val="104642"/>
              </a:lnSpc>
              <a:spcBef>
                <a:spcPts val="0"/>
              </a:spcBef>
              <a:spcAft>
                <a:spcPts val="0"/>
              </a:spcAft>
              <a:buNone/>
            </a:pPr>
            <a:fld id="{00000000-1234-1234-1234-123412341234}" type="slidenum">
              <a:rPr lang="en-US" sz="1400">
                <a:solidFill>
                  <a:schemeClr val="dk1"/>
                </a:solidFill>
                <a:latin typeface="Arial"/>
                <a:ea typeface="Arial"/>
                <a:cs typeface="Arial"/>
                <a:sym typeface="Arial"/>
              </a:rPr>
              <a:t>36</a:t>
            </a:fld>
            <a:endParaRPr sz="1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6"/>
          <p:cNvSpPr txBox="1"/>
          <p:nvPr/>
        </p:nvSpPr>
        <p:spPr>
          <a:xfrm>
            <a:off x="1145533" y="1241551"/>
            <a:ext cx="6461125" cy="5502910"/>
          </a:xfrm>
          <a:prstGeom prst="rect">
            <a:avLst/>
          </a:prstGeom>
          <a:noFill/>
          <a:ln>
            <a:noFill/>
          </a:ln>
        </p:spPr>
        <p:txBody>
          <a:bodyPr spcFirstLastPara="1" wrap="square" lIns="0" tIns="12700" rIns="0" bIns="0" anchor="t" anchorCtr="0">
            <a:spAutoFit/>
          </a:bodyPr>
          <a:lstStyle/>
          <a:p>
            <a:pPr marL="927100" marR="0" lvl="1" indent="-914400" algn="l" rtl="0">
              <a:lnSpc>
                <a:spcPct val="119791"/>
              </a:lnSpc>
              <a:spcBef>
                <a:spcPts val="0"/>
              </a:spcBef>
              <a:spcAft>
                <a:spcPts val="0"/>
              </a:spcAft>
              <a:buClr>
                <a:srgbClr val="3232FF"/>
              </a:buClr>
              <a:buSzPts val="2400"/>
              <a:buFont typeface="Times New Roman"/>
              <a:buAutoNum type="arabicPeriod" startAt="2"/>
            </a:pPr>
            <a:r>
              <a:rPr lang="en-US" sz="2400" b="0" i="0" u="none" strike="noStrike" cap="none">
                <a:solidFill>
                  <a:srgbClr val="3232FF"/>
                </a:solidFill>
                <a:latin typeface="Times New Roman"/>
                <a:ea typeface="Times New Roman"/>
                <a:cs typeface="Times New Roman"/>
                <a:sym typeface="Times New Roman"/>
              </a:rPr>
              <a:t>Product Functions</a:t>
            </a:r>
            <a:endParaRPr sz="2400" b="0" i="0" u="none" strike="noStrike" cap="none">
              <a:solidFill>
                <a:schemeClr val="dk1"/>
              </a:solidFill>
              <a:latin typeface="Times New Roman"/>
              <a:ea typeface="Times New Roman"/>
              <a:cs typeface="Times New Roman"/>
              <a:sym typeface="Times New Roman"/>
            </a:endParaRPr>
          </a:p>
          <a:p>
            <a:pPr marL="927100" marR="0" lvl="1" indent="-914400" algn="l" rtl="0">
              <a:lnSpc>
                <a:spcPct val="119791"/>
              </a:lnSpc>
              <a:spcBef>
                <a:spcPts val="0"/>
              </a:spcBef>
              <a:spcAft>
                <a:spcPts val="0"/>
              </a:spcAft>
              <a:buClr>
                <a:srgbClr val="3232FF"/>
              </a:buClr>
              <a:buSzPts val="2400"/>
              <a:buFont typeface="Times New Roman"/>
              <a:buAutoNum type="arabicPeriod" startAt="2"/>
            </a:pPr>
            <a:r>
              <a:rPr lang="en-US" sz="2400" b="0" i="0" u="none" strike="noStrike" cap="none">
                <a:solidFill>
                  <a:srgbClr val="3232FF"/>
                </a:solidFill>
                <a:latin typeface="Times New Roman"/>
                <a:ea typeface="Times New Roman"/>
                <a:cs typeface="Times New Roman"/>
                <a:sym typeface="Times New Roman"/>
              </a:rPr>
              <a:t>User Characteristics</a:t>
            </a:r>
            <a:endParaRPr sz="2400" b="0" i="0" u="none" strike="noStrike" cap="none">
              <a:solidFill>
                <a:schemeClr val="dk1"/>
              </a:solidFill>
              <a:latin typeface="Times New Roman"/>
              <a:ea typeface="Times New Roman"/>
              <a:cs typeface="Times New Roman"/>
              <a:sym typeface="Times New Roman"/>
            </a:endParaRPr>
          </a:p>
          <a:p>
            <a:pPr marL="927100" marR="0" lvl="1" indent="-914400" algn="l" rtl="0">
              <a:lnSpc>
                <a:spcPct val="100000"/>
              </a:lnSpc>
              <a:spcBef>
                <a:spcPts val="0"/>
              </a:spcBef>
              <a:spcAft>
                <a:spcPts val="0"/>
              </a:spcAft>
              <a:buClr>
                <a:srgbClr val="3232FF"/>
              </a:buClr>
              <a:buSzPts val="2400"/>
              <a:buFont typeface="Times New Roman"/>
              <a:buAutoNum type="arabicPeriod" startAt="2"/>
            </a:pPr>
            <a:r>
              <a:rPr lang="en-US" sz="2400" b="0" i="0" u="none" strike="noStrike" cap="none">
                <a:solidFill>
                  <a:srgbClr val="3232FF"/>
                </a:solidFill>
                <a:latin typeface="Times New Roman"/>
                <a:ea typeface="Times New Roman"/>
                <a:cs typeface="Times New Roman"/>
                <a:sym typeface="Times New Roman"/>
              </a:rPr>
              <a:t>Constraints</a:t>
            </a:r>
            <a:endParaRPr sz="2400" b="0" i="0" u="none" strike="noStrike" cap="none">
              <a:solidFill>
                <a:schemeClr val="dk1"/>
              </a:solidFill>
              <a:latin typeface="Times New Roman"/>
              <a:ea typeface="Times New Roman"/>
              <a:cs typeface="Times New Roman"/>
              <a:sym typeface="Times New Roman"/>
            </a:endParaRPr>
          </a:p>
          <a:p>
            <a:pPr marL="927100" marR="0" lvl="1" indent="-914400" algn="l" rtl="0">
              <a:lnSpc>
                <a:spcPct val="119791"/>
              </a:lnSpc>
              <a:spcBef>
                <a:spcPts val="0"/>
              </a:spcBef>
              <a:spcAft>
                <a:spcPts val="0"/>
              </a:spcAft>
              <a:buClr>
                <a:srgbClr val="3232FF"/>
              </a:buClr>
              <a:buSzPts val="2400"/>
              <a:buFont typeface="Times New Roman"/>
              <a:buAutoNum type="arabicPeriod" startAt="2"/>
            </a:pPr>
            <a:r>
              <a:rPr lang="en-US" sz="2400" b="0" i="0" u="none" strike="noStrike" cap="none">
                <a:solidFill>
                  <a:srgbClr val="3232FF"/>
                </a:solidFill>
                <a:latin typeface="Times New Roman"/>
                <a:ea typeface="Times New Roman"/>
                <a:cs typeface="Times New Roman"/>
                <a:sym typeface="Times New Roman"/>
              </a:rPr>
              <a:t>Assumptions for dependencies</a:t>
            </a:r>
            <a:endParaRPr sz="2400" b="0" i="0" u="none" strike="noStrike" cap="none">
              <a:solidFill>
                <a:schemeClr val="dk1"/>
              </a:solidFill>
              <a:latin typeface="Times New Roman"/>
              <a:ea typeface="Times New Roman"/>
              <a:cs typeface="Times New Roman"/>
              <a:sym typeface="Times New Roman"/>
            </a:endParaRPr>
          </a:p>
          <a:p>
            <a:pPr marL="927100" marR="0" lvl="1" indent="-914400" algn="l" rtl="0">
              <a:lnSpc>
                <a:spcPct val="119791"/>
              </a:lnSpc>
              <a:spcBef>
                <a:spcPts val="0"/>
              </a:spcBef>
              <a:spcAft>
                <a:spcPts val="0"/>
              </a:spcAft>
              <a:buClr>
                <a:srgbClr val="3232FF"/>
              </a:buClr>
              <a:buSzPts val="2400"/>
              <a:buFont typeface="Times New Roman"/>
              <a:buAutoNum type="arabicPeriod" startAt="2"/>
            </a:pPr>
            <a:r>
              <a:rPr lang="en-US" sz="2400" b="0" i="0" u="none" strike="noStrike" cap="none">
                <a:solidFill>
                  <a:srgbClr val="3232FF"/>
                </a:solidFill>
                <a:latin typeface="Times New Roman"/>
                <a:ea typeface="Times New Roman"/>
                <a:cs typeface="Times New Roman"/>
                <a:sym typeface="Times New Roman"/>
              </a:rPr>
              <a:t>Apportioning of requirements</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None/>
            </a:pPr>
            <a:endParaRPr sz="2450">
              <a:solidFill>
                <a:schemeClr val="dk1"/>
              </a:solidFill>
              <a:latin typeface="Times New Roman"/>
              <a:ea typeface="Times New Roman"/>
              <a:cs typeface="Times New Roman"/>
              <a:sym typeface="Times New Roman"/>
            </a:endParaRPr>
          </a:p>
          <a:p>
            <a:pPr marL="317500" marR="0" lvl="0" indent="-304800" algn="l" rtl="0">
              <a:lnSpc>
                <a:spcPct val="100000"/>
              </a:lnSpc>
              <a:spcBef>
                <a:spcPts val="0"/>
              </a:spcBef>
              <a:spcAft>
                <a:spcPts val="0"/>
              </a:spcAft>
              <a:buClr>
                <a:srgbClr val="A50020"/>
              </a:buClr>
              <a:buSzPts val="2400"/>
              <a:buFont typeface="Times New Roman"/>
              <a:buAutoNum type="arabicPeriod" startAt="3"/>
            </a:pPr>
            <a:r>
              <a:rPr lang="en-US" sz="2400">
                <a:solidFill>
                  <a:srgbClr val="A50020"/>
                </a:solidFill>
                <a:latin typeface="Times New Roman"/>
                <a:ea typeface="Times New Roman"/>
                <a:cs typeface="Times New Roman"/>
                <a:sym typeface="Times New Roman"/>
              </a:rPr>
              <a:t>Specific Requirements</a:t>
            </a:r>
            <a:endParaRPr sz="2400">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External Interfaces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Functions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00000"/>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Performance requirements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Logical database requirements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Design Constraints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Software System attributes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19791"/>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Organization of specific requirements</a:t>
            </a:r>
            <a:endParaRPr sz="2400" b="0" i="0" u="none" strike="noStrike" cap="none">
              <a:solidFill>
                <a:schemeClr val="dk1"/>
              </a:solidFill>
              <a:latin typeface="Times New Roman"/>
              <a:ea typeface="Times New Roman"/>
              <a:cs typeface="Times New Roman"/>
              <a:sym typeface="Times New Roman"/>
            </a:endParaRPr>
          </a:p>
          <a:p>
            <a:pPr marL="1841500" marR="0" lvl="1" indent="-914400" algn="l" rtl="0">
              <a:lnSpc>
                <a:spcPct val="100000"/>
              </a:lnSpc>
              <a:spcBef>
                <a:spcPts val="0"/>
              </a:spcBef>
              <a:spcAft>
                <a:spcPts val="0"/>
              </a:spcAft>
              <a:buClr>
                <a:schemeClr val="dk1"/>
              </a:buClr>
              <a:buSzPts val="2400"/>
              <a:buFont typeface="Times New Roman"/>
              <a:buAutoNum type="arabicPeriod"/>
            </a:pPr>
            <a:r>
              <a:rPr lang="en-US" sz="2400" b="0" i="0" u="none" strike="noStrike" cap="none">
                <a:solidFill>
                  <a:schemeClr val="dk1"/>
                </a:solidFill>
                <a:latin typeface="Times New Roman"/>
                <a:ea typeface="Times New Roman"/>
                <a:cs typeface="Times New Roman"/>
                <a:sym typeface="Times New Roman"/>
              </a:rPr>
              <a:t>Additional Comments.</a:t>
            </a:r>
            <a:endParaRPr sz="2400" b="0" i="0" u="none" strike="noStrike" cap="none">
              <a:solidFill>
                <a:schemeClr val="dk1"/>
              </a:solidFill>
              <a:latin typeface="Times New Roman"/>
              <a:ea typeface="Times New Roman"/>
              <a:cs typeface="Times New Roman"/>
              <a:sym typeface="Times New Roman"/>
            </a:endParaRPr>
          </a:p>
        </p:txBody>
      </p:sp>
      <p:sp>
        <p:nvSpPr>
          <p:cNvPr id="403" name="Google Shape;403;p46"/>
          <p:cNvSpPr txBox="1"/>
          <p:nvPr/>
        </p:nvSpPr>
        <p:spPr>
          <a:xfrm>
            <a:off x="8793476" y="7019942"/>
            <a:ext cx="374015" cy="203835"/>
          </a:xfrm>
          <a:prstGeom prst="rect">
            <a:avLst/>
          </a:prstGeom>
          <a:noFill/>
          <a:ln>
            <a:noFill/>
          </a:ln>
        </p:spPr>
        <p:txBody>
          <a:bodyPr spcFirstLastPara="1" wrap="square" lIns="0" tIns="0" rIns="0" bIns="0" anchor="t" anchorCtr="0">
            <a:spAutoFit/>
          </a:bodyPr>
          <a:lstStyle/>
          <a:p>
            <a:pPr marL="38100" marR="0" lvl="0" indent="0" algn="l" rtl="0">
              <a:lnSpc>
                <a:spcPct val="104642"/>
              </a:lnSpc>
              <a:spcBef>
                <a:spcPts val="0"/>
              </a:spcBef>
              <a:spcAft>
                <a:spcPts val="0"/>
              </a:spcAft>
              <a:buNone/>
            </a:pPr>
            <a:fld id="{00000000-1234-1234-1234-123412341234}" type="slidenum">
              <a:rPr lang="en-US" sz="1400">
                <a:solidFill>
                  <a:schemeClr val="dk1"/>
                </a:solidFill>
                <a:latin typeface="Arial"/>
                <a:ea typeface="Arial"/>
                <a:cs typeface="Arial"/>
                <a:sym typeface="Arial"/>
              </a:rPr>
              <a:t>37</a:t>
            </a:fld>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p:nvPr/>
        </p:nvSpPr>
        <p:spPr>
          <a:xfrm>
            <a:off x="773723" y="296863"/>
            <a:ext cx="7891975" cy="922337"/>
          </a:xfrm>
          <a:prstGeom prst="rect">
            <a:avLst/>
          </a:prstGeom>
          <a:noFill/>
          <a:ln>
            <a:noFill/>
          </a:ln>
        </p:spPr>
        <p:txBody>
          <a:bodyPr spcFirstLastPara="1" wrap="square" lIns="96225" tIns="47275" rIns="96225" bIns="47275" anchor="b" anchorCtr="0">
            <a:noAutofit/>
          </a:bodyPr>
          <a:lstStyle/>
          <a:p>
            <a:pPr marL="0" marR="0" lvl="0" indent="0" algn="ctr" rtl="0">
              <a:lnSpc>
                <a:spcPct val="100000"/>
              </a:lnSpc>
              <a:spcBef>
                <a:spcPts val="0"/>
              </a:spcBef>
              <a:spcAft>
                <a:spcPts val="0"/>
              </a:spcAft>
              <a:buClr>
                <a:schemeClr val="dk2"/>
              </a:buClr>
              <a:buSzPts val="4700"/>
              <a:buFont typeface="Calibri"/>
              <a:buNone/>
            </a:pPr>
            <a:r>
              <a:rPr lang="en-US" sz="4700">
                <a:solidFill>
                  <a:schemeClr val="dk2"/>
                </a:solidFill>
                <a:latin typeface="Calibri"/>
                <a:ea typeface="Calibri"/>
                <a:cs typeface="Calibri"/>
                <a:sym typeface="Calibri"/>
              </a:rPr>
              <a:t>Tight Coupling</a:t>
            </a:r>
            <a:endParaRPr/>
          </a:p>
        </p:txBody>
      </p:sp>
      <p:pic>
        <p:nvPicPr>
          <p:cNvPr id="111" name="Google Shape;111;p16"/>
          <p:cNvPicPr preferRelativeResize="0"/>
          <p:nvPr/>
        </p:nvPicPr>
        <p:blipFill rotWithShape="1">
          <a:blip r:embed="rId3">
            <a:alphaModFix/>
          </a:blip>
          <a:srcRect/>
          <a:stretch/>
        </p:blipFill>
        <p:spPr>
          <a:xfrm>
            <a:off x="1839205" y="2043854"/>
            <a:ext cx="6344529" cy="47533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773723" y="296863"/>
            <a:ext cx="7891975" cy="1252220"/>
          </a:xfrm>
          <a:prstGeom prst="rect">
            <a:avLst/>
          </a:prstGeom>
          <a:noFill/>
          <a:ln>
            <a:noFill/>
          </a:ln>
        </p:spPr>
        <p:txBody>
          <a:bodyPr spcFirstLastPara="1" wrap="square" lIns="96225" tIns="47275" rIns="96225" bIns="47275" anchor="b" anchorCtr="0">
            <a:noAutofit/>
          </a:bodyPr>
          <a:lstStyle/>
          <a:p>
            <a:pPr marL="0" marR="0" lvl="0" indent="0" algn="ctr" rtl="0">
              <a:lnSpc>
                <a:spcPct val="100000"/>
              </a:lnSpc>
              <a:spcBef>
                <a:spcPts val="0"/>
              </a:spcBef>
              <a:spcAft>
                <a:spcPts val="0"/>
              </a:spcAft>
              <a:buClr>
                <a:schemeClr val="dk2"/>
              </a:buClr>
              <a:buSzPts val="4700"/>
              <a:buFont typeface="Calibri"/>
              <a:buNone/>
            </a:pPr>
            <a:r>
              <a:rPr lang="en-US" sz="4700">
                <a:solidFill>
                  <a:schemeClr val="dk2"/>
                </a:solidFill>
                <a:latin typeface="Calibri"/>
                <a:ea typeface="Calibri"/>
                <a:cs typeface="Calibri"/>
                <a:sym typeface="Calibri"/>
              </a:rPr>
              <a:t>Loose Coupling</a:t>
            </a:r>
            <a:endParaRPr/>
          </a:p>
        </p:txBody>
      </p:sp>
      <p:pic>
        <p:nvPicPr>
          <p:cNvPr id="117" name="Google Shape;117;p17"/>
          <p:cNvPicPr preferRelativeResize="0"/>
          <p:nvPr/>
        </p:nvPicPr>
        <p:blipFill rotWithShape="1">
          <a:blip r:embed="rId3">
            <a:alphaModFix/>
          </a:blip>
          <a:srcRect/>
          <a:stretch/>
        </p:blipFill>
        <p:spPr>
          <a:xfrm>
            <a:off x="1607088" y="1856740"/>
            <a:ext cx="6963508" cy="53183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618979" y="2159000"/>
            <a:ext cx="8897815" cy="4929717"/>
          </a:xfrm>
          <a:prstGeom prst="rect">
            <a:avLst/>
          </a:prstGeom>
          <a:noFill/>
          <a:ln>
            <a:noFill/>
          </a:ln>
        </p:spPr>
        <p:txBody>
          <a:bodyPr spcFirstLastPara="1" wrap="square" lIns="96225" tIns="47275" rIns="96225" bIns="47275" anchor="t" anchorCtr="0">
            <a:noAutofit/>
          </a:bodyPr>
          <a:lstStyle/>
          <a:p>
            <a:pPr marL="364708" marR="0" lvl="0" indent="-3647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Object-oriented systems are loosely coupled because there is no shared state and objects communicate using message passing.</a:t>
            </a:r>
            <a:endParaRPr/>
          </a:p>
          <a:p>
            <a:pPr marL="364708" marR="0" lvl="0" indent="-212308"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64708" marR="0" lvl="0" indent="-3647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However, an object class is coupled to its super-classes. Changes made to the attributes or operations in a super-class propagate to all sub-classes.</a:t>
            </a:r>
            <a:endParaRPr/>
          </a:p>
        </p:txBody>
      </p:sp>
      <p:sp>
        <p:nvSpPr>
          <p:cNvPr id="123" name="Google Shape;123;p18"/>
          <p:cNvSpPr/>
          <p:nvPr/>
        </p:nvSpPr>
        <p:spPr>
          <a:xfrm>
            <a:off x="854319" y="296863"/>
            <a:ext cx="7891975" cy="1252220"/>
          </a:xfrm>
          <a:prstGeom prst="rect">
            <a:avLst/>
          </a:prstGeom>
          <a:noFill/>
          <a:ln>
            <a:noFill/>
          </a:ln>
        </p:spPr>
        <p:txBody>
          <a:bodyPr spcFirstLastPara="1" wrap="square" lIns="96225" tIns="47275" rIns="96225" bIns="47275" anchor="b" anchorCtr="0">
            <a:noAutofit/>
          </a:bodyPr>
          <a:lstStyle/>
          <a:p>
            <a:pPr marL="0" marR="0" lvl="0" indent="0" algn="ctr" rtl="0">
              <a:lnSpc>
                <a:spcPct val="100000"/>
              </a:lnSpc>
              <a:spcBef>
                <a:spcPts val="0"/>
              </a:spcBef>
              <a:spcAft>
                <a:spcPts val="0"/>
              </a:spcAft>
              <a:buClr>
                <a:schemeClr val="dk2"/>
              </a:buClr>
              <a:buSzPts val="4700"/>
              <a:buFont typeface="Calibri"/>
              <a:buNone/>
            </a:pPr>
            <a:r>
              <a:rPr lang="en-US" sz="4700">
                <a:solidFill>
                  <a:schemeClr val="dk2"/>
                </a:solidFill>
                <a:latin typeface="Calibri"/>
                <a:ea typeface="Calibri"/>
                <a:cs typeface="Calibri"/>
                <a:sym typeface="Calibri"/>
              </a:rPr>
              <a:t>Coupling and Inheritance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9"/>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129" name="Google Shape;129;p19"/>
          <p:cNvSpPr txBox="1"/>
          <p:nvPr/>
        </p:nvSpPr>
        <p:spPr>
          <a:xfrm>
            <a:off x="818082" y="1104150"/>
            <a:ext cx="2906713" cy="492443"/>
          </a:xfrm>
          <a:prstGeom prst="rect">
            <a:avLst/>
          </a:prstGeom>
          <a:noFill/>
          <a:ln>
            <a:noFill/>
          </a:ln>
        </p:spPr>
        <p:txBody>
          <a:bodyPr spcFirstLastPara="1" wrap="square" lIns="0" tIns="0" rIns="0" bIns="0" anchor="t" anchorCtr="0">
            <a:spAutoFit/>
          </a:bodyPr>
          <a:lstStyle/>
          <a:p>
            <a:pPr marL="364708" marR="0" lvl="0" indent="-364708" algn="l" rtl="0">
              <a:spcBef>
                <a:spcPts val="0"/>
              </a:spcBef>
              <a:spcAft>
                <a:spcPts val="0"/>
              </a:spcAft>
              <a:buNone/>
            </a:pPr>
            <a:r>
              <a:rPr lang="en-US" sz="3200">
                <a:solidFill>
                  <a:schemeClr val="dk1"/>
                </a:solidFill>
                <a:latin typeface="Calibri"/>
                <a:ea typeface="Calibri"/>
                <a:cs typeface="Calibri"/>
                <a:sym typeface="Calibri"/>
              </a:rPr>
              <a:t>Module Coupling</a:t>
            </a:r>
            <a:endParaRPr sz="3200">
              <a:solidFill>
                <a:schemeClr val="dk1"/>
              </a:solidFill>
              <a:latin typeface="Calibri"/>
              <a:ea typeface="Calibri"/>
              <a:cs typeface="Calibri"/>
              <a:sym typeface="Calibri"/>
            </a:endParaRPr>
          </a:p>
        </p:txBody>
      </p:sp>
      <p:sp>
        <p:nvSpPr>
          <p:cNvPr id="130" name="Google Shape;130;p19"/>
          <p:cNvSpPr/>
          <p:nvPr/>
        </p:nvSpPr>
        <p:spPr>
          <a:xfrm>
            <a:off x="3352800" y="37338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9"/>
          <p:cNvSpPr/>
          <p:nvPr/>
        </p:nvSpPr>
        <p:spPr>
          <a:xfrm>
            <a:off x="5181600" y="37338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9"/>
          <p:cNvSpPr/>
          <p:nvPr/>
        </p:nvSpPr>
        <p:spPr>
          <a:xfrm>
            <a:off x="3352800" y="51816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9"/>
          <p:cNvSpPr/>
          <p:nvPr/>
        </p:nvSpPr>
        <p:spPr>
          <a:xfrm>
            <a:off x="5181600" y="51816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9"/>
          <p:cNvSpPr txBox="1"/>
          <p:nvPr/>
        </p:nvSpPr>
        <p:spPr>
          <a:xfrm>
            <a:off x="3078163" y="6191250"/>
            <a:ext cx="3824287" cy="769938"/>
          </a:xfrm>
          <a:prstGeom prst="rect">
            <a:avLst/>
          </a:prstGeom>
          <a:noFill/>
          <a:ln>
            <a:noFill/>
          </a:ln>
        </p:spPr>
        <p:txBody>
          <a:bodyPr spcFirstLastPara="1" wrap="square" lIns="0" tIns="0" rIns="0" bIns="0" anchor="t" anchorCtr="0">
            <a:spAutoFit/>
          </a:bodyPr>
          <a:lstStyle/>
          <a:p>
            <a:pPr marL="1741488" marR="0" lvl="0" indent="-1728788" algn="l" rtl="0">
              <a:lnSpc>
                <a:spcPct val="120000"/>
              </a:lnSpc>
              <a:spcBef>
                <a:spcPts val="0"/>
              </a:spcBef>
              <a:spcAft>
                <a:spcPts val="0"/>
              </a:spcAft>
              <a:buNone/>
            </a:pPr>
            <a:r>
              <a:rPr lang="en-US" sz="2400">
                <a:solidFill>
                  <a:srgbClr val="FF0000"/>
                </a:solidFill>
                <a:latin typeface="Times New Roman"/>
                <a:ea typeface="Times New Roman"/>
                <a:cs typeface="Times New Roman"/>
                <a:sym typeface="Times New Roman"/>
              </a:rPr>
              <a:t>(Uncoupled : no dependencies) (a)</a:t>
            </a:r>
            <a:endParaRPr sz="2400">
              <a:solidFill>
                <a:schemeClr val="dk1"/>
              </a:solidFill>
              <a:latin typeface="Times New Roman"/>
              <a:ea typeface="Times New Roman"/>
              <a:cs typeface="Times New Roman"/>
              <a:sym typeface="Times New Roman"/>
            </a:endParaRPr>
          </a:p>
        </p:txBody>
      </p:sp>
      <p:sp>
        <p:nvSpPr>
          <p:cNvPr id="135" name="Google Shape;135;p19"/>
          <p:cNvSpPr txBox="1"/>
          <p:nvPr/>
        </p:nvSpPr>
        <p:spPr>
          <a:xfrm>
            <a:off x="781050" y="2444750"/>
            <a:ext cx="5730875" cy="738664"/>
          </a:xfrm>
          <a:prstGeom prst="rect">
            <a:avLst/>
          </a:prstGeom>
          <a:noFill/>
          <a:ln>
            <a:noFill/>
          </a:ln>
        </p:spPr>
        <p:txBody>
          <a:bodyPr spcFirstLastPara="1" wrap="square" lIns="0" tIns="0" rIns="0" bIns="0" anchor="t" anchorCtr="0">
            <a:spAutoFit/>
          </a:bodyPr>
          <a:lstStyle/>
          <a:p>
            <a:pPr marL="364708" marR="0" lvl="0" indent="-364708" algn="l" rtl="0">
              <a:spcBef>
                <a:spcPts val="0"/>
              </a:spcBef>
              <a:spcAft>
                <a:spcPts val="0"/>
              </a:spcAft>
              <a:buNone/>
            </a:pPr>
            <a:r>
              <a:rPr lang="en-US" sz="2400">
                <a:solidFill>
                  <a:schemeClr val="dk1"/>
                </a:solidFill>
                <a:latin typeface="Calibri"/>
                <a:ea typeface="Calibri"/>
                <a:cs typeface="Calibri"/>
                <a:sym typeface="Calibri"/>
              </a:rPr>
              <a:t>Coupling	is	the	measure	of interdependence between modules.</a:t>
            </a:r>
            <a:endParaRPr/>
          </a:p>
        </p:txBody>
      </p:sp>
      <p:sp>
        <p:nvSpPr>
          <p:cNvPr id="136" name="Google Shape;136;p19"/>
          <p:cNvSpPr txBox="1"/>
          <p:nvPr/>
        </p:nvSpPr>
        <p:spPr>
          <a:xfrm>
            <a:off x="6624638" y="2432050"/>
            <a:ext cx="2686050"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the	degree	of</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0"/>
          <p:cNvSpPr txBox="1"/>
          <p:nvPr/>
        </p:nvSpPr>
        <p:spPr>
          <a:xfrm>
            <a:off x="3509963" y="854075"/>
            <a:ext cx="3036887" cy="53340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4000">
                <a:solidFill>
                  <a:srgbClr val="323299"/>
                </a:solidFill>
                <a:latin typeface="Arial"/>
                <a:ea typeface="Arial"/>
                <a:cs typeface="Arial"/>
                <a:sym typeface="Arial"/>
              </a:rPr>
              <a:t>        </a:t>
            </a:r>
            <a:r>
              <a:rPr lang="en-US" sz="4000">
                <a:solidFill>
                  <a:srgbClr val="323299"/>
                </a:solidFill>
                <a:latin typeface="Times New Roman"/>
                <a:ea typeface="Times New Roman"/>
                <a:cs typeface="Times New Roman"/>
                <a:sym typeface="Times New Roman"/>
              </a:rPr>
              <a:t> </a:t>
            </a:r>
            <a:r>
              <a:rPr lang="en-US" sz="4000">
                <a:solidFill>
                  <a:srgbClr val="323299"/>
                </a:solidFill>
                <a:latin typeface="Arial"/>
                <a:ea typeface="Arial"/>
                <a:cs typeface="Arial"/>
                <a:sym typeface="Arial"/>
              </a:rPr>
              <a:t>      </a:t>
            </a:r>
            <a:endParaRPr sz="4000">
              <a:solidFill>
                <a:schemeClr val="dk1"/>
              </a:solidFill>
              <a:latin typeface="Arial"/>
              <a:ea typeface="Arial"/>
              <a:cs typeface="Arial"/>
              <a:sym typeface="Arial"/>
            </a:endParaRPr>
          </a:p>
        </p:txBody>
      </p:sp>
      <p:sp>
        <p:nvSpPr>
          <p:cNvPr id="142" name="Google Shape;142;p20"/>
          <p:cNvSpPr txBox="1"/>
          <p:nvPr/>
        </p:nvSpPr>
        <p:spPr>
          <a:xfrm>
            <a:off x="947738" y="4260850"/>
            <a:ext cx="2981325" cy="1101327"/>
          </a:xfrm>
          <a:prstGeom prst="rect">
            <a:avLst/>
          </a:prstGeom>
          <a:noFill/>
          <a:ln>
            <a:noFill/>
          </a:ln>
        </p:spPr>
        <p:txBody>
          <a:bodyPr spcFirstLastPara="1" wrap="square" lIns="0" tIns="0" rIns="0" bIns="0" anchor="t" anchorCtr="0">
            <a:spAutoFit/>
          </a:bodyPr>
          <a:lstStyle/>
          <a:p>
            <a:pPr marL="11113" marR="0" lvl="0" indent="1588" algn="ctr" rtl="0">
              <a:lnSpc>
                <a:spcPct val="80000"/>
              </a:lnSpc>
              <a:spcBef>
                <a:spcPts val="0"/>
              </a:spcBef>
              <a:spcAft>
                <a:spcPts val="0"/>
              </a:spcAft>
              <a:buNone/>
            </a:pPr>
            <a:r>
              <a:rPr lang="en-US" sz="2400">
                <a:solidFill>
                  <a:schemeClr val="dk1"/>
                </a:solidFill>
                <a:latin typeface="Calibri"/>
                <a:ea typeface="Calibri"/>
                <a:cs typeface="Calibri"/>
                <a:sym typeface="Calibri"/>
              </a:rPr>
              <a:t>Loosely coupled: some dependencies</a:t>
            </a:r>
            <a:endParaRPr/>
          </a:p>
          <a:p>
            <a:pPr marL="11113" marR="0" lvl="0" indent="1588" algn="ctr" rtl="0">
              <a:spcBef>
                <a:spcPts val="1075"/>
              </a:spcBef>
              <a:spcAft>
                <a:spcPts val="0"/>
              </a:spcAft>
              <a:buNone/>
            </a:pPr>
            <a:r>
              <a:rPr lang="en-US" sz="2400">
                <a:solidFill>
                  <a:schemeClr val="dk1"/>
                </a:solidFill>
                <a:latin typeface="Calibri"/>
                <a:ea typeface="Calibri"/>
                <a:cs typeface="Calibri"/>
                <a:sym typeface="Calibri"/>
              </a:rPr>
              <a:t>(B)</a:t>
            </a:r>
            <a:endParaRPr/>
          </a:p>
        </p:txBody>
      </p:sp>
      <p:sp>
        <p:nvSpPr>
          <p:cNvPr id="143" name="Google Shape;143;p20"/>
          <p:cNvSpPr txBox="1"/>
          <p:nvPr/>
        </p:nvSpPr>
        <p:spPr>
          <a:xfrm>
            <a:off x="5726113" y="4244975"/>
            <a:ext cx="3024187" cy="596382"/>
          </a:xfrm>
          <a:prstGeom prst="rect">
            <a:avLst/>
          </a:prstGeom>
          <a:noFill/>
          <a:ln>
            <a:noFill/>
          </a:ln>
        </p:spPr>
        <p:txBody>
          <a:bodyPr spcFirstLastPara="1" wrap="square" lIns="0" tIns="0" rIns="0" bIns="0" anchor="t" anchorCtr="0">
            <a:spAutoFit/>
          </a:bodyPr>
          <a:lstStyle/>
          <a:p>
            <a:pPr marL="11113" marR="0" lvl="0" indent="1588" algn="ctr" rtl="0">
              <a:lnSpc>
                <a:spcPct val="80000"/>
              </a:lnSpc>
              <a:spcBef>
                <a:spcPts val="0"/>
              </a:spcBef>
              <a:spcAft>
                <a:spcPts val="0"/>
              </a:spcAft>
              <a:buNone/>
            </a:pPr>
            <a:r>
              <a:rPr lang="en-US" sz="2400">
                <a:solidFill>
                  <a:schemeClr val="dk1"/>
                </a:solidFill>
                <a:latin typeface="Calibri"/>
                <a:ea typeface="Calibri"/>
                <a:cs typeface="Calibri"/>
                <a:sym typeface="Calibri"/>
              </a:rPr>
              <a:t>Highly coupled: many dependencies</a:t>
            </a:r>
            <a:endParaRPr/>
          </a:p>
        </p:txBody>
      </p:sp>
      <p:sp>
        <p:nvSpPr>
          <p:cNvPr id="144" name="Google Shape;144;p20"/>
          <p:cNvSpPr txBox="1"/>
          <p:nvPr/>
        </p:nvSpPr>
        <p:spPr>
          <a:xfrm>
            <a:off x="6972300" y="5203825"/>
            <a:ext cx="533400" cy="381000"/>
          </a:xfrm>
          <a:prstGeom prst="rect">
            <a:avLst/>
          </a:prstGeom>
          <a:noFill/>
          <a:ln>
            <a:noFill/>
          </a:ln>
        </p:spPr>
        <p:txBody>
          <a:bodyPr spcFirstLastPara="1" wrap="square" lIns="0" tIns="0" rIns="0" bIns="0" anchor="t" anchorCtr="0">
            <a:spAutoFit/>
          </a:bodyPr>
          <a:lstStyle/>
          <a:p>
            <a:pPr marL="11113" marR="0" lvl="0" indent="1588" algn="ctr" rtl="0">
              <a:lnSpc>
                <a:spcPct val="80000"/>
              </a:lnSpc>
              <a:spcBef>
                <a:spcPts val="0"/>
              </a:spcBef>
              <a:spcAft>
                <a:spcPts val="0"/>
              </a:spcAft>
              <a:buNone/>
            </a:pPr>
            <a:r>
              <a:rPr lang="en-US" sz="30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C)</a:t>
            </a:r>
            <a:endParaRPr sz="2400">
              <a:solidFill>
                <a:schemeClr val="dk1"/>
              </a:solidFill>
              <a:latin typeface="Calibri"/>
              <a:ea typeface="Calibri"/>
              <a:cs typeface="Calibri"/>
              <a:sym typeface="Calibri"/>
            </a:endParaRPr>
          </a:p>
        </p:txBody>
      </p:sp>
      <p:sp>
        <p:nvSpPr>
          <p:cNvPr id="145" name="Google Shape;145;p20"/>
          <p:cNvSpPr/>
          <p:nvPr/>
        </p:nvSpPr>
        <p:spPr>
          <a:xfrm>
            <a:off x="1143000" y="19050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70" y="760736"/>
                </a:lnTo>
                <a:lnTo>
                  <a:pt x="425176" y="750920"/>
                </a:lnTo>
                <a:lnTo>
                  <a:pt x="476209" y="732043"/>
                </a:lnTo>
                <a:lnTo>
                  <a:pt x="523355" y="704891"/>
                </a:lnTo>
                <a:lnTo>
                  <a:pt x="565901" y="670250"/>
                </a:lnTo>
                <a:lnTo>
                  <a:pt x="603134" y="628906"/>
                </a:lnTo>
                <a:lnTo>
                  <a:pt x="634341" y="581646"/>
                </a:lnTo>
                <a:lnTo>
                  <a:pt x="658808" y="529256"/>
                </a:lnTo>
                <a:lnTo>
                  <a:pt x="675823" y="472523"/>
                </a:lnTo>
                <a:lnTo>
                  <a:pt x="684672" y="412233"/>
                </a:lnTo>
                <a:lnTo>
                  <a:pt x="685812" y="380999"/>
                </a:lnTo>
                <a:lnTo>
                  <a:pt x="684672" y="349766"/>
                </a:lnTo>
                <a:lnTo>
                  <a:pt x="675823" y="289476"/>
                </a:lnTo>
                <a:lnTo>
                  <a:pt x="658808" y="232743"/>
                </a:lnTo>
                <a:lnTo>
                  <a:pt x="634341" y="180353"/>
                </a:lnTo>
                <a:lnTo>
                  <a:pt x="603134" y="133093"/>
                </a:lnTo>
                <a:lnTo>
                  <a:pt x="565901" y="91749"/>
                </a:lnTo>
                <a:lnTo>
                  <a:pt x="523355" y="57108"/>
                </a:lnTo>
                <a:lnTo>
                  <a:pt x="476209" y="29956"/>
                </a:lnTo>
                <a:lnTo>
                  <a:pt x="425176" y="11079"/>
                </a:lnTo>
                <a:lnTo>
                  <a:pt x="370970"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0"/>
          <p:cNvSpPr/>
          <p:nvPr/>
        </p:nvSpPr>
        <p:spPr>
          <a:xfrm>
            <a:off x="2971800" y="19050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0"/>
          <p:cNvSpPr/>
          <p:nvPr/>
        </p:nvSpPr>
        <p:spPr>
          <a:xfrm>
            <a:off x="1143000" y="33528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70" y="760736"/>
                </a:lnTo>
                <a:lnTo>
                  <a:pt x="425176" y="750920"/>
                </a:lnTo>
                <a:lnTo>
                  <a:pt x="476209" y="732043"/>
                </a:lnTo>
                <a:lnTo>
                  <a:pt x="523355" y="704891"/>
                </a:lnTo>
                <a:lnTo>
                  <a:pt x="565901" y="670250"/>
                </a:lnTo>
                <a:lnTo>
                  <a:pt x="603134" y="628906"/>
                </a:lnTo>
                <a:lnTo>
                  <a:pt x="634341" y="581646"/>
                </a:lnTo>
                <a:lnTo>
                  <a:pt x="658808" y="529256"/>
                </a:lnTo>
                <a:lnTo>
                  <a:pt x="675823" y="472523"/>
                </a:lnTo>
                <a:lnTo>
                  <a:pt x="684672" y="412233"/>
                </a:lnTo>
                <a:lnTo>
                  <a:pt x="685812" y="380999"/>
                </a:lnTo>
                <a:lnTo>
                  <a:pt x="684672" y="349766"/>
                </a:lnTo>
                <a:lnTo>
                  <a:pt x="675823" y="289476"/>
                </a:lnTo>
                <a:lnTo>
                  <a:pt x="658808" y="232743"/>
                </a:lnTo>
                <a:lnTo>
                  <a:pt x="634341" y="180353"/>
                </a:lnTo>
                <a:lnTo>
                  <a:pt x="603134" y="133093"/>
                </a:lnTo>
                <a:lnTo>
                  <a:pt x="565901" y="91749"/>
                </a:lnTo>
                <a:lnTo>
                  <a:pt x="523355" y="57108"/>
                </a:lnTo>
                <a:lnTo>
                  <a:pt x="476209" y="29956"/>
                </a:lnTo>
                <a:lnTo>
                  <a:pt x="425176" y="11079"/>
                </a:lnTo>
                <a:lnTo>
                  <a:pt x="370970"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0"/>
          <p:cNvSpPr/>
          <p:nvPr/>
        </p:nvSpPr>
        <p:spPr>
          <a:xfrm>
            <a:off x="2971800" y="3352800"/>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20"/>
          <p:cNvSpPr/>
          <p:nvPr/>
        </p:nvSpPr>
        <p:spPr>
          <a:xfrm>
            <a:off x="1828800" y="2214563"/>
            <a:ext cx="1143000" cy="142875"/>
          </a:xfrm>
          <a:custGeom>
            <a:avLst/>
            <a:gdLst/>
            <a:ahLst/>
            <a:cxnLst/>
            <a:rect l="l" t="t" r="r" b="b"/>
            <a:pathLst>
              <a:path w="1143000" h="143510" extrusionOk="0">
                <a:moveTo>
                  <a:pt x="1057655" y="71627"/>
                </a:moveTo>
                <a:lnTo>
                  <a:pt x="999743" y="143255"/>
                </a:lnTo>
                <a:lnTo>
                  <a:pt x="1115567" y="85343"/>
                </a:lnTo>
                <a:lnTo>
                  <a:pt x="1057655" y="85343"/>
                </a:lnTo>
                <a:lnTo>
                  <a:pt x="1057655" y="71627"/>
                </a:lnTo>
                <a:close/>
              </a:path>
              <a:path w="1143000" h="143510" extrusionOk="0">
                <a:moveTo>
                  <a:pt x="1046566" y="57911"/>
                </a:moveTo>
                <a:lnTo>
                  <a:pt x="0" y="57911"/>
                </a:lnTo>
                <a:lnTo>
                  <a:pt x="0" y="85343"/>
                </a:lnTo>
                <a:lnTo>
                  <a:pt x="1046566" y="85343"/>
                </a:lnTo>
                <a:lnTo>
                  <a:pt x="1057655" y="71627"/>
                </a:lnTo>
                <a:lnTo>
                  <a:pt x="1046566" y="57911"/>
                </a:lnTo>
                <a:close/>
              </a:path>
              <a:path w="1143000" h="143510" extrusionOk="0">
                <a:moveTo>
                  <a:pt x="1115567" y="57911"/>
                </a:moveTo>
                <a:lnTo>
                  <a:pt x="1057655" y="57911"/>
                </a:lnTo>
                <a:lnTo>
                  <a:pt x="1057655" y="85343"/>
                </a:lnTo>
                <a:lnTo>
                  <a:pt x="1115567" y="85343"/>
                </a:lnTo>
                <a:lnTo>
                  <a:pt x="1142999" y="71627"/>
                </a:lnTo>
                <a:lnTo>
                  <a:pt x="1115567" y="57911"/>
                </a:lnTo>
                <a:close/>
              </a:path>
              <a:path w="1143000" h="143510" extrusionOk="0">
                <a:moveTo>
                  <a:pt x="999743" y="0"/>
                </a:moveTo>
                <a:lnTo>
                  <a:pt x="1057655" y="71627"/>
                </a:lnTo>
                <a:lnTo>
                  <a:pt x="1057655" y="57911"/>
                </a:lnTo>
                <a:lnTo>
                  <a:pt x="1115567" y="57911"/>
                </a:lnTo>
                <a:lnTo>
                  <a:pt x="99974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20"/>
          <p:cNvSpPr/>
          <p:nvPr/>
        </p:nvSpPr>
        <p:spPr>
          <a:xfrm>
            <a:off x="1828800" y="3662363"/>
            <a:ext cx="1143000" cy="142875"/>
          </a:xfrm>
          <a:custGeom>
            <a:avLst/>
            <a:gdLst/>
            <a:ahLst/>
            <a:cxnLst/>
            <a:rect l="l" t="t" r="r" b="b"/>
            <a:pathLst>
              <a:path w="1143000" h="143510" extrusionOk="0">
                <a:moveTo>
                  <a:pt x="143255" y="0"/>
                </a:moveTo>
                <a:lnTo>
                  <a:pt x="0" y="71627"/>
                </a:lnTo>
                <a:lnTo>
                  <a:pt x="143255" y="143255"/>
                </a:lnTo>
                <a:lnTo>
                  <a:pt x="96433" y="85343"/>
                </a:lnTo>
                <a:lnTo>
                  <a:pt x="85343" y="85343"/>
                </a:lnTo>
                <a:lnTo>
                  <a:pt x="85343" y="57911"/>
                </a:lnTo>
                <a:lnTo>
                  <a:pt x="96433" y="57911"/>
                </a:lnTo>
                <a:lnTo>
                  <a:pt x="143255" y="0"/>
                </a:lnTo>
                <a:close/>
              </a:path>
              <a:path w="1143000" h="143510" extrusionOk="0">
                <a:moveTo>
                  <a:pt x="85343" y="71627"/>
                </a:moveTo>
                <a:lnTo>
                  <a:pt x="85343" y="85343"/>
                </a:lnTo>
                <a:lnTo>
                  <a:pt x="96433" y="85343"/>
                </a:lnTo>
                <a:lnTo>
                  <a:pt x="85343" y="71627"/>
                </a:lnTo>
                <a:close/>
              </a:path>
              <a:path w="1143000" h="143510" extrusionOk="0">
                <a:moveTo>
                  <a:pt x="1142999" y="57911"/>
                </a:moveTo>
                <a:lnTo>
                  <a:pt x="96433" y="57911"/>
                </a:lnTo>
                <a:lnTo>
                  <a:pt x="85343" y="71627"/>
                </a:lnTo>
                <a:lnTo>
                  <a:pt x="96433" y="85343"/>
                </a:lnTo>
                <a:lnTo>
                  <a:pt x="1142999" y="85343"/>
                </a:lnTo>
                <a:lnTo>
                  <a:pt x="1142999" y="57911"/>
                </a:lnTo>
                <a:close/>
              </a:path>
              <a:path w="1143000" h="143510" extrusionOk="0">
                <a:moveTo>
                  <a:pt x="96433" y="57911"/>
                </a:moveTo>
                <a:lnTo>
                  <a:pt x="85343" y="57911"/>
                </a:lnTo>
                <a:lnTo>
                  <a:pt x="85343" y="71627"/>
                </a:lnTo>
                <a:lnTo>
                  <a:pt x="96433" y="579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20"/>
          <p:cNvSpPr/>
          <p:nvPr/>
        </p:nvSpPr>
        <p:spPr>
          <a:xfrm>
            <a:off x="1452563" y="2667000"/>
            <a:ext cx="142875" cy="685800"/>
          </a:xfrm>
          <a:custGeom>
            <a:avLst/>
            <a:gdLst/>
            <a:ahLst/>
            <a:cxnLst/>
            <a:rect l="l" t="t" r="r" b="b"/>
            <a:pathLst>
              <a:path w="143509" h="685800" extrusionOk="0">
                <a:moveTo>
                  <a:pt x="71627" y="85343"/>
                </a:moveTo>
                <a:lnTo>
                  <a:pt x="57911" y="96433"/>
                </a:lnTo>
                <a:lnTo>
                  <a:pt x="57911" y="685799"/>
                </a:lnTo>
                <a:lnTo>
                  <a:pt x="85356" y="685799"/>
                </a:lnTo>
                <a:lnTo>
                  <a:pt x="85346" y="96433"/>
                </a:lnTo>
                <a:lnTo>
                  <a:pt x="71627" y="85343"/>
                </a:lnTo>
                <a:close/>
              </a:path>
              <a:path w="143509" h="685800" extrusionOk="0">
                <a:moveTo>
                  <a:pt x="71627" y="0"/>
                </a:moveTo>
                <a:lnTo>
                  <a:pt x="0" y="143255"/>
                </a:lnTo>
                <a:lnTo>
                  <a:pt x="57902" y="96441"/>
                </a:lnTo>
                <a:lnTo>
                  <a:pt x="57911" y="85343"/>
                </a:lnTo>
                <a:lnTo>
                  <a:pt x="114307" y="85343"/>
                </a:lnTo>
                <a:lnTo>
                  <a:pt x="71627" y="0"/>
                </a:lnTo>
                <a:close/>
              </a:path>
              <a:path w="143509" h="685800" extrusionOk="0">
                <a:moveTo>
                  <a:pt x="114307" y="85343"/>
                </a:moveTo>
                <a:lnTo>
                  <a:pt x="85356" y="85343"/>
                </a:lnTo>
                <a:lnTo>
                  <a:pt x="85356" y="96441"/>
                </a:lnTo>
                <a:lnTo>
                  <a:pt x="143268" y="143255"/>
                </a:lnTo>
                <a:lnTo>
                  <a:pt x="114307" y="85343"/>
                </a:lnTo>
                <a:close/>
              </a:path>
              <a:path w="143509" h="685800" extrusionOk="0">
                <a:moveTo>
                  <a:pt x="85356" y="85343"/>
                </a:moveTo>
                <a:lnTo>
                  <a:pt x="71627" y="85343"/>
                </a:lnTo>
                <a:lnTo>
                  <a:pt x="85356" y="96441"/>
                </a:lnTo>
                <a:lnTo>
                  <a:pt x="85356" y="85343"/>
                </a:lnTo>
                <a:close/>
              </a:path>
              <a:path w="143509" h="685800" extrusionOk="0">
                <a:moveTo>
                  <a:pt x="71627" y="85343"/>
                </a:moveTo>
                <a:lnTo>
                  <a:pt x="57911" y="85343"/>
                </a:lnTo>
                <a:lnTo>
                  <a:pt x="57911" y="96433"/>
                </a:lnTo>
                <a:lnTo>
                  <a:pt x="71627" y="853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20"/>
          <p:cNvSpPr/>
          <p:nvPr/>
        </p:nvSpPr>
        <p:spPr>
          <a:xfrm>
            <a:off x="1300163" y="2667000"/>
            <a:ext cx="142875" cy="685800"/>
          </a:xfrm>
          <a:custGeom>
            <a:avLst/>
            <a:gdLst/>
            <a:ahLst/>
            <a:cxnLst/>
            <a:rect l="l" t="t" r="r" b="b"/>
            <a:pathLst>
              <a:path w="143509" h="685800" extrusionOk="0">
                <a:moveTo>
                  <a:pt x="0" y="542543"/>
                </a:moveTo>
                <a:lnTo>
                  <a:pt x="71627" y="685799"/>
                </a:lnTo>
                <a:lnTo>
                  <a:pt x="114299" y="600455"/>
                </a:lnTo>
                <a:lnTo>
                  <a:pt x="57911" y="600455"/>
                </a:lnTo>
                <a:lnTo>
                  <a:pt x="57911" y="589366"/>
                </a:lnTo>
                <a:lnTo>
                  <a:pt x="0" y="542543"/>
                </a:lnTo>
                <a:close/>
              </a:path>
              <a:path w="143509" h="685800" extrusionOk="0">
                <a:moveTo>
                  <a:pt x="57911" y="589366"/>
                </a:moveTo>
                <a:lnTo>
                  <a:pt x="57911" y="600455"/>
                </a:lnTo>
                <a:lnTo>
                  <a:pt x="71627" y="600455"/>
                </a:lnTo>
                <a:lnTo>
                  <a:pt x="57911" y="589366"/>
                </a:lnTo>
                <a:close/>
              </a:path>
              <a:path w="143509" h="685800" extrusionOk="0">
                <a:moveTo>
                  <a:pt x="85343" y="0"/>
                </a:moveTo>
                <a:lnTo>
                  <a:pt x="57911" y="0"/>
                </a:lnTo>
                <a:lnTo>
                  <a:pt x="57911" y="589366"/>
                </a:lnTo>
                <a:lnTo>
                  <a:pt x="71627" y="600455"/>
                </a:lnTo>
                <a:lnTo>
                  <a:pt x="85343" y="589366"/>
                </a:lnTo>
                <a:lnTo>
                  <a:pt x="85343" y="0"/>
                </a:lnTo>
                <a:close/>
              </a:path>
              <a:path w="143509" h="685800" extrusionOk="0">
                <a:moveTo>
                  <a:pt x="85343" y="589366"/>
                </a:moveTo>
                <a:lnTo>
                  <a:pt x="71627" y="600455"/>
                </a:lnTo>
                <a:lnTo>
                  <a:pt x="85343" y="600455"/>
                </a:lnTo>
                <a:lnTo>
                  <a:pt x="85343" y="589366"/>
                </a:lnTo>
                <a:close/>
              </a:path>
              <a:path w="143509" h="685800" extrusionOk="0">
                <a:moveTo>
                  <a:pt x="143255" y="542543"/>
                </a:moveTo>
                <a:lnTo>
                  <a:pt x="85343" y="589366"/>
                </a:lnTo>
                <a:lnTo>
                  <a:pt x="85343" y="600455"/>
                </a:lnTo>
                <a:lnTo>
                  <a:pt x="114299" y="600455"/>
                </a:lnTo>
                <a:lnTo>
                  <a:pt x="143255" y="5425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20"/>
          <p:cNvSpPr/>
          <p:nvPr/>
        </p:nvSpPr>
        <p:spPr>
          <a:xfrm>
            <a:off x="3205163" y="2667000"/>
            <a:ext cx="142875" cy="685800"/>
          </a:xfrm>
          <a:custGeom>
            <a:avLst/>
            <a:gdLst/>
            <a:ahLst/>
            <a:cxnLst/>
            <a:rect l="l" t="t" r="r" b="b"/>
            <a:pathLst>
              <a:path w="143510" h="685800" extrusionOk="0">
                <a:moveTo>
                  <a:pt x="0" y="542543"/>
                </a:moveTo>
                <a:lnTo>
                  <a:pt x="71627" y="685799"/>
                </a:lnTo>
                <a:lnTo>
                  <a:pt x="114299" y="600455"/>
                </a:lnTo>
                <a:lnTo>
                  <a:pt x="57911" y="600455"/>
                </a:lnTo>
                <a:lnTo>
                  <a:pt x="57911" y="589366"/>
                </a:lnTo>
                <a:lnTo>
                  <a:pt x="0" y="542543"/>
                </a:lnTo>
                <a:close/>
              </a:path>
              <a:path w="143510" h="685800" extrusionOk="0">
                <a:moveTo>
                  <a:pt x="57911" y="589366"/>
                </a:moveTo>
                <a:lnTo>
                  <a:pt x="57911" y="600455"/>
                </a:lnTo>
                <a:lnTo>
                  <a:pt x="71627" y="600455"/>
                </a:lnTo>
                <a:lnTo>
                  <a:pt x="57911" y="589366"/>
                </a:lnTo>
                <a:close/>
              </a:path>
              <a:path w="143510" h="685800" extrusionOk="0">
                <a:moveTo>
                  <a:pt x="85343" y="0"/>
                </a:moveTo>
                <a:lnTo>
                  <a:pt x="57911" y="0"/>
                </a:lnTo>
                <a:lnTo>
                  <a:pt x="57911" y="589366"/>
                </a:lnTo>
                <a:lnTo>
                  <a:pt x="71627" y="600455"/>
                </a:lnTo>
                <a:lnTo>
                  <a:pt x="85343" y="589366"/>
                </a:lnTo>
                <a:lnTo>
                  <a:pt x="85343" y="0"/>
                </a:lnTo>
                <a:close/>
              </a:path>
              <a:path w="143510" h="685800" extrusionOk="0">
                <a:moveTo>
                  <a:pt x="85343" y="589366"/>
                </a:moveTo>
                <a:lnTo>
                  <a:pt x="71627" y="600455"/>
                </a:lnTo>
                <a:lnTo>
                  <a:pt x="85343" y="600455"/>
                </a:lnTo>
                <a:lnTo>
                  <a:pt x="85343" y="589366"/>
                </a:lnTo>
                <a:close/>
              </a:path>
              <a:path w="143510" h="685800" extrusionOk="0">
                <a:moveTo>
                  <a:pt x="143255" y="542543"/>
                </a:moveTo>
                <a:lnTo>
                  <a:pt x="85343" y="589366"/>
                </a:lnTo>
                <a:lnTo>
                  <a:pt x="85343" y="600455"/>
                </a:lnTo>
                <a:lnTo>
                  <a:pt x="114299" y="600455"/>
                </a:lnTo>
                <a:lnTo>
                  <a:pt x="143255" y="5425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20"/>
          <p:cNvSpPr/>
          <p:nvPr/>
        </p:nvSpPr>
        <p:spPr>
          <a:xfrm>
            <a:off x="3373438" y="2619375"/>
            <a:ext cx="142875" cy="762000"/>
          </a:xfrm>
          <a:custGeom>
            <a:avLst/>
            <a:gdLst/>
            <a:ahLst/>
            <a:cxnLst/>
            <a:rect l="l" t="t" r="r" b="b"/>
            <a:pathLst>
              <a:path w="142239" h="762000" extrusionOk="0">
                <a:moveTo>
                  <a:pt x="70103" y="85343"/>
                </a:moveTo>
                <a:lnTo>
                  <a:pt x="56387" y="96376"/>
                </a:lnTo>
                <a:lnTo>
                  <a:pt x="56387" y="761999"/>
                </a:lnTo>
                <a:lnTo>
                  <a:pt x="85343" y="761999"/>
                </a:lnTo>
                <a:lnTo>
                  <a:pt x="85343" y="97341"/>
                </a:lnTo>
                <a:lnTo>
                  <a:pt x="70103" y="85343"/>
                </a:lnTo>
                <a:close/>
              </a:path>
              <a:path w="142239" h="762000" extrusionOk="0">
                <a:moveTo>
                  <a:pt x="70103" y="0"/>
                </a:moveTo>
                <a:lnTo>
                  <a:pt x="0" y="141731"/>
                </a:lnTo>
                <a:lnTo>
                  <a:pt x="56387" y="96376"/>
                </a:lnTo>
                <a:lnTo>
                  <a:pt x="56387" y="85343"/>
                </a:lnTo>
                <a:lnTo>
                  <a:pt x="113234" y="85343"/>
                </a:lnTo>
                <a:lnTo>
                  <a:pt x="70103" y="0"/>
                </a:lnTo>
                <a:close/>
              </a:path>
              <a:path w="142239" h="762000" extrusionOk="0">
                <a:moveTo>
                  <a:pt x="113234" y="85343"/>
                </a:moveTo>
                <a:lnTo>
                  <a:pt x="85343" y="85343"/>
                </a:lnTo>
                <a:lnTo>
                  <a:pt x="85343" y="97341"/>
                </a:lnTo>
                <a:lnTo>
                  <a:pt x="141731" y="141731"/>
                </a:lnTo>
                <a:lnTo>
                  <a:pt x="113234" y="85343"/>
                </a:lnTo>
                <a:close/>
              </a:path>
              <a:path w="142239" h="762000" extrusionOk="0">
                <a:moveTo>
                  <a:pt x="85343" y="85343"/>
                </a:moveTo>
                <a:lnTo>
                  <a:pt x="70103" y="85343"/>
                </a:lnTo>
                <a:lnTo>
                  <a:pt x="85343" y="97341"/>
                </a:lnTo>
                <a:lnTo>
                  <a:pt x="85343" y="85343"/>
                </a:lnTo>
                <a:close/>
              </a:path>
              <a:path w="142239" h="762000" extrusionOk="0">
                <a:moveTo>
                  <a:pt x="70103" y="85343"/>
                </a:moveTo>
                <a:lnTo>
                  <a:pt x="56387" y="85343"/>
                </a:lnTo>
                <a:lnTo>
                  <a:pt x="56387" y="96376"/>
                </a:lnTo>
                <a:lnTo>
                  <a:pt x="70103" y="853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0"/>
          <p:cNvSpPr/>
          <p:nvPr/>
        </p:nvSpPr>
        <p:spPr>
          <a:xfrm>
            <a:off x="5867400" y="1833563"/>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20"/>
          <p:cNvSpPr/>
          <p:nvPr/>
        </p:nvSpPr>
        <p:spPr>
          <a:xfrm>
            <a:off x="7696200" y="1833563"/>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0"/>
          <p:cNvSpPr/>
          <p:nvPr/>
        </p:nvSpPr>
        <p:spPr>
          <a:xfrm>
            <a:off x="5867400" y="3281363"/>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20"/>
          <p:cNvSpPr/>
          <p:nvPr/>
        </p:nvSpPr>
        <p:spPr>
          <a:xfrm>
            <a:off x="7696200" y="3281363"/>
            <a:ext cx="685800" cy="762000"/>
          </a:xfrm>
          <a:custGeom>
            <a:avLst/>
            <a:gdLst/>
            <a:ahLst/>
            <a:cxnLst/>
            <a:rect l="l" t="t" r="r" b="b"/>
            <a:pathLst>
              <a:path w="685800" h="762000" extrusionOk="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50" cap="flat" cmpd="sng">
            <a:solidFill>
              <a:srgbClr val="7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20"/>
          <p:cNvSpPr/>
          <p:nvPr/>
        </p:nvSpPr>
        <p:spPr>
          <a:xfrm>
            <a:off x="6553200" y="2143125"/>
            <a:ext cx="1143000" cy="142875"/>
          </a:xfrm>
          <a:custGeom>
            <a:avLst/>
            <a:gdLst/>
            <a:ahLst/>
            <a:cxnLst/>
            <a:rect l="l" t="t" r="r" b="b"/>
            <a:pathLst>
              <a:path w="1143000" h="143510" extrusionOk="0">
                <a:moveTo>
                  <a:pt x="1057655" y="71627"/>
                </a:moveTo>
                <a:lnTo>
                  <a:pt x="999743" y="143255"/>
                </a:lnTo>
                <a:lnTo>
                  <a:pt x="1115567" y="85343"/>
                </a:lnTo>
                <a:lnTo>
                  <a:pt x="1057655" y="85343"/>
                </a:lnTo>
                <a:lnTo>
                  <a:pt x="1057655" y="71627"/>
                </a:lnTo>
                <a:close/>
              </a:path>
              <a:path w="1143000" h="143510" extrusionOk="0">
                <a:moveTo>
                  <a:pt x="1046566" y="57911"/>
                </a:moveTo>
                <a:lnTo>
                  <a:pt x="0" y="57911"/>
                </a:lnTo>
                <a:lnTo>
                  <a:pt x="0" y="85343"/>
                </a:lnTo>
                <a:lnTo>
                  <a:pt x="1046566" y="85343"/>
                </a:lnTo>
                <a:lnTo>
                  <a:pt x="1057655" y="71627"/>
                </a:lnTo>
                <a:lnTo>
                  <a:pt x="1046566" y="57911"/>
                </a:lnTo>
                <a:close/>
              </a:path>
              <a:path w="1143000" h="143510" extrusionOk="0">
                <a:moveTo>
                  <a:pt x="1115567" y="57911"/>
                </a:moveTo>
                <a:lnTo>
                  <a:pt x="1057655" y="57911"/>
                </a:lnTo>
                <a:lnTo>
                  <a:pt x="1057655" y="85343"/>
                </a:lnTo>
                <a:lnTo>
                  <a:pt x="1115567" y="85343"/>
                </a:lnTo>
                <a:lnTo>
                  <a:pt x="1142999" y="71627"/>
                </a:lnTo>
                <a:lnTo>
                  <a:pt x="1115567" y="57911"/>
                </a:lnTo>
                <a:close/>
              </a:path>
              <a:path w="1143000" h="143510" extrusionOk="0">
                <a:moveTo>
                  <a:pt x="999743" y="0"/>
                </a:moveTo>
                <a:lnTo>
                  <a:pt x="1057655" y="71627"/>
                </a:lnTo>
                <a:lnTo>
                  <a:pt x="1057655" y="57911"/>
                </a:lnTo>
                <a:lnTo>
                  <a:pt x="1115567" y="57911"/>
                </a:lnTo>
                <a:lnTo>
                  <a:pt x="99974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20"/>
          <p:cNvSpPr/>
          <p:nvPr/>
        </p:nvSpPr>
        <p:spPr>
          <a:xfrm>
            <a:off x="6537325" y="3622675"/>
            <a:ext cx="1143000" cy="142875"/>
          </a:xfrm>
          <a:custGeom>
            <a:avLst/>
            <a:gdLst/>
            <a:ahLst/>
            <a:cxnLst/>
            <a:rect l="l" t="t" r="r" b="b"/>
            <a:pathLst>
              <a:path w="1143000" h="143510" extrusionOk="0">
                <a:moveTo>
                  <a:pt x="141731" y="0"/>
                </a:moveTo>
                <a:lnTo>
                  <a:pt x="0" y="71627"/>
                </a:lnTo>
                <a:lnTo>
                  <a:pt x="141731" y="143255"/>
                </a:lnTo>
                <a:lnTo>
                  <a:pt x="96141" y="85343"/>
                </a:lnTo>
                <a:lnTo>
                  <a:pt x="85343" y="85343"/>
                </a:lnTo>
                <a:lnTo>
                  <a:pt x="85343" y="57911"/>
                </a:lnTo>
                <a:lnTo>
                  <a:pt x="96141" y="57911"/>
                </a:lnTo>
                <a:lnTo>
                  <a:pt x="141731" y="0"/>
                </a:lnTo>
                <a:close/>
              </a:path>
              <a:path w="1143000" h="143510" extrusionOk="0">
                <a:moveTo>
                  <a:pt x="85343" y="71627"/>
                </a:moveTo>
                <a:lnTo>
                  <a:pt x="85343" y="85343"/>
                </a:lnTo>
                <a:lnTo>
                  <a:pt x="96141" y="85343"/>
                </a:lnTo>
                <a:lnTo>
                  <a:pt x="85343" y="71627"/>
                </a:lnTo>
                <a:close/>
              </a:path>
              <a:path w="1143000" h="143510" extrusionOk="0">
                <a:moveTo>
                  <a:pt x="1142999" y="57911"/>
                </a:moveTo>
                <a:lnTo>
                  <a:pt x="96141" y="57911"/>
                </a:lnTo>
                <a:lnTo>
                  <a:pt x="85343" y="71627"/>
                </a:lnTo>
                <a:lnTo>
                  <a:pt x="96141" y="85343"/>
                </a:lnTo>
                <a:lnTo>
                  <a:pt x="1142999" y="85343"/>
                </a:lnTo>
                <a:lnTo>
                  <a:pt x="1142999" y="57911"/>
                </a:lnTo>
                <a:close/>
              </a:path>
              <a:path w="1143000" h="143510" extrusionOk="0">
                <a:moveTo>
                  <a:pt x="96141" y="57911"/>
                </a:moveTo>
                <a:lnTo>
                  <a:pt x="85343" y="57911"/>
                </a:lnTo>
                <a:lnTo>
                  <a:pt x="85343" y="71627"/>
                </a:lnTo>
                <a:lnTo>
                  <a:pt x="96141" y="579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20"/>
          <p:cNvSpPr/>
          <p:nvPr/>
        </p:nvSpPr>
        <p:spPr>
          <a:xfrm>
            <a:off x="6176963" y="2595563"/>
            <a:ext cx="142875" cy="685800"/>
          </a:xfrm>
          <a:custGeom>
            <a:avLst/>
            <a:gdLst/>
            <a:ahLst/>
            <a:cxnLst/>
            <a:rect l="l" t="t" r="r" b="b"/>
            <a:pathLst>
              <a:path w="143510" h="685800" extrusionOk="0">
                <a:moveTo>
                  <a:pt x="71627" y="85343"/>
                </a:moveTo>
                <a:lnTo>
                  <a:pt x="57911" y="96433"/>
                </a:lnTo>
                <a:lnTo>
                  <a:pt x="57911" y="685799"/>
                </a:lnTo>
                <a:lnTo>
                  <a:pt x="85343" y="685799"/>
                </a:lnTo>
                <a:lnTo>
                  <a:pt x="85343" y="96433"/>
                </a:lnTo>
                <a:lnTo>
                  <a:pt x="71627" y="85343"/>
                </a:lnTo>
                <a:close/>
              </a:path>
              <a:path w="143510" h="685800" extrusionOk="0">
                <a:moveTo>
                  <a:pt x="71627" y="0"/>
                </a:moveTo>
                <a:lnTo>
                  <a:pt x="0" y="143255"/>
                </a:lnTo>
                <a:lnTo>
                  <a:pt x="57911" y="96433"/>
                </a:lnTo>
                <a:lnTo>
                  <a:pt x="57911" y="85343"/>
                </a:lnTo>
                <a:lnTo>
                  <a:pt x="114299" y="85343"/>
                </a:lnTo>
                <a:lnTo>
                  <a:pt x="71627" y="0"/>
                </a:lnTo>
                <a:close/>
              </a:path>
              <a:path w="143510" h="685800" extrusionOk="0">
                <a:moveTo>
                  <a:pt x="114299" y="85343"/>
                </a:moveTo>
                <a:lnTo>
                  <a:pt x="85343" y="85343"/>
                </a:lnTo>
                <a:lnTo>
                  <a:pt x="85343" y="96433"/>
                </a:lnTo>
                <a:lnTo>
                  <a:pt x="143255" y="143255"/>
                </a:lnTo>
                <a:lnTo>
                  <a:pt x="114299" y="85343"/>
                </a:lnTo>
                <a:close/>
              </a:path>
              <a:path w="143510" h="685800" extrusionOk="0">
                <a:moveTo>
                  <a:pt x="71627" y="85343"/>
                </a:moveTo>
                <a:lnTo>
                  <a:pt x="57911" y="85343"/>
                </a:lnTo>
                <a:lnTo>
                  <a:pt x="57911" y="96433"/>
                </a:lnTo>
                <a:lnTo>
                  <a:pt x="71627" y="85343"/>
                </a:lnTo>
                <a:close/>
              </a:path>
              <a:path w="143510" h="685800" extrusionOk="0">
                <a:moveTo>
                  <a:pt x="85343" y="85343"/>
                </a:moveTo>
                <a:lnTo>
                  <a:pt x="71627" y="85343"/>
                </a:lnTo>
                <a:lnTo>
                  <a:pt x="85343" y="96433"/>
                </a:lnTo>
                <a:lnTo>
                  <a:pt x="85343" y="853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20"/>
          <p:cNvSpPr/>
          <p:nvPr/>
        </p:nvSpPr>
        <p:spPr>
          <a:xfrm>
            <a:off x="6024563" y="2595563"/>
            <a:ext cx="142875" cy="685800"/>
          </a:xfrm>
          <a:custGeom>
            <a:avLst/>
            <a:gdLst/>
            <a:ahLst/>
            <a:cxnLst/>
            <a:rect l="l" t="t" r="r" b="b"/>
            <a:pathLst>
              <a:path w="143510" h="685800" extrusionOk="0">
                <a:moveTo>
                  <a:pt x="0" y="542543"/>
                </a:moveTo>
                <a:lnTo>
                  <a:pt x="71627" y="685799"/>
                </a:lnTo>
                <a:lnTo>
                  <a:pt x="114299" y="600455"/>
                </a:lnTo>
                <a:lnTo>
                  <a:pt x="57911" y="600455"/>
                </a:lnTo>
                <a:lnTo>
                  <a:pt x="57911" y="589366"/>
                </a:lnTo>
                <a:lnTo>
                  <a:pt x="0" y="542543"/>
                </a:lnTo>
                <a:close/>
              </a:path>
              <a:path w="143510" h="685800" extrusionOk="0">
                <a:moveTo>
                  <a:pt x="57911" y="589366"/>
                </a:moveTo>
                <a:lnTo>
                  <a:pt x="57911" y="600455"/>
                </a:lnTo>
                <a:lnTo>
                  <a:pt x="71627" y="600455"/>
                </a:lnTo>
                <a:lnTo>
                  <a:pt x="57911" y="589366"/>
                </a:lnTo>
                <a:close/>
              </a:path>
              <a:path w="143510" h="685800" extrusionOk="0">
                <a:moveTo>
                  <a:pt x="85343" y="0"/>
                </a:moveTo>
                <a:lnTo>
                  <a:pt x="57911" y="0"/>
                </a:lnTo>
                <a:lnTo>
                  <a:pt x="57911" y="589366"/>
                </a:lnTo>
                <a:lnTo>
                  <a:pt x="71627" y="600455"/>
                </a:lnTo>
                <a:lnTo>
                  <a:pt x="85343" y="589366"/>
                </a:lnTo>
                <a:lnTo>
                  <a:pt x="85343" y="0"/>
                </a:lnTo>
                <a:close/>
              </a:path>
              <a:path w="143510" h="685800" extrusionOk="0">
                <a:moveTo>
                  <a:pt x="85343" y="589366"/>
                </a:moveTo>
                <a:lnTo>
                  <a:pt x="71627" y="600455"/>
                </a:lnTo>
                <a:lnTo>
                  <a:pt x="85343" y="600455"/>
                </a:lnTo>
                <a:lnTo>
                  <a:pt x="85343" y="589366"/>
                </a:lnTo>
                <a:close/>
              </a:path>
              <a:path w="143510" h="685800" extrusionOk="0">
                <a:moveTo>
                  <a:pt x="143255" y="542543"/>
                </a:moveTo>
                <a:lnTo>
                  <a:pt x="85343" y="589366"/>
                </a:lnTo>
                <a:lnTo>
                  <a:pt x="85343" y="600455"/>
                </a:lnTo>
                <a:lnTo>
                  <a:pt x="114299" y="600455"/>
                </a:lnTo>
                <a:lnTo>
                  <a:pt x="143255" y="5425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20"/>
          <p:cNvSpPr/>
          <p:nvPr/>
        </p:nvSpPr>
        <p:spPr>
          <a:xfrm>
            <a:off x="7929563" y="2595563"/>
            <a:ext cx="142875" cy="685800"/>
          </a:xfrm>
          <a:custGeom>
            <a:avLst/>
            <a:gdLst/>
            <a:ahLst/>
            <a:cxnLst/>
            <a:rect l="l" t="t" r="r" b="b"/>
            <a:pathLst>
              <a:path w="143509" h="685800" extrusionOk="0">
                <a:moveTo>
                  <a:pt x="0" y="542543"/>
                </a:moveTo>
                <a:lnTo>
                  <a:pt x="71627" y="685799"/>
                </a:lnTo>
                <a:lnTo>
                  <a:pt x="114299" y="600455"/>
                </a:lnTo>
                <a:lnTo>
                  <a:pt x="57911" y="600455"/>
                </a:lnTo>
                <a:lnTo>
                  <a:pt x="57911" y="589366"/>
                </a:lnTo>
                <a:lnTo>
                  <a:pt x="0" y="542543"/>
                </a:lnTo>
                <a:close/>
              </a:path>
              <a:path w="143509" h="685800" extrusionOk="0">
                <a:moveTo>
                  <a:pt x="57911" y="589366"/>
                </a:moveTo>
                <a:lnTo>
                  <a:pt x="57911" y="600455"/>
                </a:lnTo>
                <a:lnTo>
                  <a:pt x="71627" y="600455"/>
                </a:lnTo>
                <a:lnTo>
                  <a:pt x="57911" y="589366"/>
                </a:lnTo>
                <a:close/>
              </a:path>
              <a:path w="143509" h="685800" extrusionOk="0">
                <a:moveTo>
                  <a:pt x="85343" y="0"/>
                </a:moveTo>
                <a:lnTo>
                  <a:pt x="57911" y="0"/>
                </a:lnTo>
                <a:lnTo>
                  <a:pt x="57911" y="589366"/>
                </a:lnTo>
                <a:lnTo>
                  <a:pt x="71627" y="600455"/>
                </a:lnTo>
                <a:lnTo>
                  <a:pt x="85343" y="589366"/>
                </a:lnTo>
                <a:lnTo>
                  <a:pt x="85343" y="0"/>
                </a:lnTo>
                <a:close/>
              </a:path>
              <a:path w="143509" h="685800" extrusionOk="0">
                <a:moveTo>
                  <a:pt x="85343" y="589366"/>
                </a:moveTo>
                <a:lnTo>
                  <a:pt x="71627" y="600455"/>
                </a:lnTo>
                <a:lnTo>
                  <a:pt x="85343" y="600455"/>
                </a:lnTo>
                <a:lnTo>
                  <a:pt x="85343" y="589366"/>
                </a:lnTo>
                <a:close/>
              </a:path>
              <a:path w="143509" h="685800" extrusionOk="0">
                <a:moveTo>
                  <a:pt x="143255" y="542543"/>
                </a:moveTo>
                <a:lnTo>
                  <a:pt x="85343" y="589366"/>
                </a:lnTo>
                <a:lnTo>
                  <a:pt x="85343" y="600455"/>
                </a:lnTo>
                <a:lnTo>
                  <a:pt x="114299" y="600455"/>
                </a:lnTo>
                <a:lnTo>
                  <a:pt x="143255" y="5425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20"/>
          <p:cNvSpPr/>
          <p:nvPr/>
        </p:nvSpPr>
        <p:spPr>
          <a:xfrm>
            <a:off x="8097838" y="2547938"/>
            <a:ext cx="142875" cy="762000"/>
          </a:xfrm>
          <a:custGeom>
            <a:avLst/>
            <a:gdLst/>
            <a:ahLst/>
            <a:cxnLst/>
            <a:rect l="l" t="t" r="r" b="b"/>
            <a:pathLst>
              <a:path w="142240" h="762000" extrusionOk="0">
                <a:moveTo>
                  <a:pt x="70103" y="85343"/>
                </a:moveTo>
                <a:lnTo>
                  <a:pt x="56387" y="96674"/>
                </a:lnTo>
                <a:lnTo>
                  <a:pt x="56387" y="761999"/>
                </a:lnTo>
                <a:lnTo>
                  <a:pt x="85343" y="761999"/>
                </a:lnTo>
                <a:lnTo>
                  <a:pt x="85343" y="97665"/>
                </a:lnTo>
                <a:lnTo>
                  <a:pt x="70103" y="85343"/>
                </a:lnTo>
                <a:close/>
              </a:path>
              <a:path w="142240" h="762000" extrusionOk="0">
                <a:moveTo>
                  <a:pt x="70103" y="0"/>
                </a:moveTo>
                <a:lnTo>
                  <a:pt x="0" y="143255"/>
                </a:lnTo>
                <a:lnTo>
                  <a:pt x="56387" y="96674"/>
                </a:lnTo>
                <a:lnTo>
                  <a:pt x="56387" y="85343"/>
                </a:lnTo>
                <a:lnTo>
                  <a:pt x="112775" y="85343"/>
                </a:lnTo>
                <a:lnTo>
                  <a:pt x="70103" y="0"/>
                </a:lnTo>
                <a:close/>
              </a:path>
              <a:path w="142240" h="762000" extrusionOk="0">
                <a:moveTo>
                  <a:pt x="112775" y="85343"/>
                </a:moveTo>
                <a:lnTo>
                  <a:pt x="85343" y="85343"/>
                </a:lnTo>
                <a:lnTo>
                  <a:pt x="85343" y="97665"/>
                </a:lnTo>
                <a:lnTo>
                  <a:pt x="141731" y="143255"/>
                </a:lnTo>
                <a:lnTo>
                  <a:pt x="112775" y="85343"/>
                </a:lnTo>
                <a:close/>
              </a:path>
              <a:path w="142240" h="762000" extrusionOk="0">
                <a:moveTo>
                  <a:pt x="85343" y="85343"/>
                </a:moveTo>
                <a:lnTo>
                  <a:pt x="70103" y="85343"/>
                </a:lnTo>
                <a:lnTo>
                  <a:pt x="85343" y="97665"/>
                </a:lnTo>
                <a:lnTo>
                  <a:pt x="85343" y="85343"/>
                </a:lnTo>
                <a:close/>
              </a:path>
              <a:path w="142240" h="762000" extrusionOk="0">
                <a:moveTo>
                  <a:pt x="70103" y="85343"/>
                </a:moveTo>
                <a:lnTo>
                  <a:pt x="56387" y="85343"/>
                </a:lnTo>
                <a:lnTo>
                  <a:pt x="56387" y="96674"/>
                </a:lnTo>
                <a:lnTo>
                  <a:pt x="70103" y="853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20"/>
          <p:cNvSpPr/>
          <p:nvPr/>
        </p:nvSpPr>
        <p:spPr>
          <a:xfrm>
            <a:off x="6429375" y="2366963"/>
            <a:ext cx="1304925" cy="1003300"/>
          </a:xfrm>
          <a:custGeom>
            <a:avLst/>
            <a:gdLst/>
            <a:ahLst/>
            <a:cxnLst/>
            <a:rect l="l" t="t" r="r" b="b"/>
            <a:pathLst>
              <a:path w="1304925" h="1003300" extrusionOk="0">
                <a:moveTo>
                  <a:pt x="1219564" y="47857"/>
                </a:moveTo>
                <a:lnTo>
                  <a:pt x="0" y="979931"/>
                </a:lnTo>
                <a:lnTo>
                  <a:pt x="18287" y="1002791"/>
                </a:lnTo>
                <a:lnTo>
                  <a:pt x="1235640" y="71253"/>
                </a:lnTo>
                <a:lnTo>
                  <a:pt x="1235963" y="51815"/>
                </a:lnTo>
                <a:lnTo>
                  <a:pt x="1219564" y="47857"/>
                </a:lnTo>
                <a:close/>
              </a:path>
              <a:path w="1304925" h="1003300" extrusionOk="0">
                <a:moveTo>
                  <a:pt x="1284407" y="41147"/>
                </a:moveTo>
                <a:lnTo>
                  <a:pt x="1228343" y="41147"/>
                </a:lnTo>
                <a:lnTo>
                  <a:pt x="1245107" y="64007"/>
                </a:lnTo>
                <a:lnTo>
                  <a:pt x="1235640" y="71253"/>
                </a:lnTo>
                <a:lnTo>
                  <a:pt x="1234439" y="143255"/>
                </a:lnTo>
                <a:lnTo>
                  <a:pt x="1284407" y="41147"/>
                </a:lnTo>
                <a:close/>
              </a:path>
              <a:path w="1304925" h="1003300" extrusionOk="0">
                <a:moveTo>
                  <a:pt x="1228343" y="41147"/>
                </a:moveTo>
                <a:lnTo>
                  <a:pt x="1219564" y="47857"/>
                </a:lnTo>
                <a:lnTo>
                  <a:pt x="1235963" y="51815"/>
                </a:lnTo>
                <a:lnTo>
                  <a:pt x="1235640" y="71253"/>
                </a:lnTo>
                <a:lnTo>
                  <a:pt x="1245107" y="64007"/>
                </a:lnTo>
                <a:lnTo>
                  <a:pt x="1228343" y="41147"/>
                </a:lnTo>
                <a:close/>
              </a:path>
              <a:path w="1304925" h="1003300" extrusionOk="0">
                <a:moveTo>
                  <a:pt x="1304543" y="0"/>
                </a:moveTo>
                <a:lnTo>
                  <a:pt x="1147571" y="30479"/>
                </a:lnTo>
                <a:lnTo>
                  <a:pt x="1219564" y="47857"/>
                </a:lnTo>
                <a:lnTo>
                  <a:pt x="1228343" y="41147"/>
                </a:lnTo>
                <a:lnTo>
                  <a:pt x="1284407" y="41147"/>
                </a:lnTo>
                <a:lnTo>
                  <a:pt x="130454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20"/>
          <p:cNvSpPr/>
          <p:nvPr/>
        </p:nvSpPr>
        <p:spPr>
          <a:xfrm>
            <a:off x="6515100" y="2508250"/>
            <a:ext cx="1304925" cy="1001713"/>
          </a:xfrm>
          <a:custGeom>
            <a:avLst/>
            <a:gdLst/>
            <a:ahLst/>
            <a:cxnLst/>
            <a:rect l="l" t="t" r="r" b="b"/>
            <a:pathLst>
              <a:path w="1304925" h="1001395" extrusionOk="0">
                <a:moveTo>
                  <a:pt x="70103" y="858011"/>
                </a:moveTo>
                <a:lnTo>
                  <a:pt x="0" y="1001267"/>
                </a:lnTo>
                <a:lnTo>
                  <a:pt x="156971" y="970787"/>
                </a:lnTo>
                <a:lnTo>
                  <a:pt x="112775" y="960119"/>
                </a:lnTo>
                <a:lnTo>
                  <a:pt x="76199" y="960119"/>
                </a:lnTo>
                <a:lnTo>
                  <a:pt x="59435" y="937259"/>
                </a:lnTo>
                <a:lnTo>
                  <a:pt x="68903" y="930026"/>
                </a:lnTo>
                <a:lnTo>
                  <a:pt x="70103" y="858011"/>
                </a:lnTo>
                <a:close/>
              </a:path>
              <a:path w="1304925" h="1001395" extrusionOk="0">
                <a:moveTo>
                  <a:pt x="68903" y="930026"/>
                </a:moveTo>
                <a:lnTo>
                  <a:pt x="59435" y="937259"/>
                </a:lnTo>
                <a:lnTo>
                  <a:pt x="76199" y="960119"/>
                </a:lnTo>
                <a:lnTo>
                  <a:pt x="84989" y="953413"/>
                </a:lnTo>
                <a:lnTo>
                  <a:pt x="68579" y="949451"/>
                </a:lnTo>
                <a:lnTo>
                  <a:pt x="68903" y="930026"/>
                </a:lnTo>
                <a:close/>
              </a:path>
              <a:path w="1304925" h="1001395" extrusionOk="0">
                <a:moveTo>
                  <a:pt x="84989" y="953413"/>
                </a:moveTo>
                <a:lnTo>
                  <a:pt x="76199" y="960119"/>
                </a:lnTo>
                <a:lnTo>
                  <a:pt x="112775" y="960119"/>
                </a:lnTo>
                <a:lnTo>
                  <a:pt x="84989" y="953413"/>
                </a:lnTo>
                <a:close/>
              </a:path>
              <a:path w="1304925" h="1001395" extrusionOk="0">
                <a:moveTo>
                  <a:pt x="1286255" y="0"/>
                </a:moveTo>
                <a:lnTo>
                  <a:pt x="68903" y="930026"/>
                </a:lnTo>
                <a:lnTo>
                  <a:pt x="68579" y="949451"/>
                </a:lnTo>
                <a:lnTo>
                  <a:pt x="84989" y="953413"/>
                </a:lnTo>
                <a:lnTo>
                  <a:pt x="1304543" y="22859"/>
                </a:lnTo>
                <a:lnTo>
                  <a:pt x="128625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20"/>
          <p:cNvSpPr/>
          <p:nvPr/>
        </p:nvSpPr>
        <p:spPr>
          <a:xfrm>
            <a:off x="6515100" y="1990725"/>
            <a:ext cx="1219200" cy="142875"/>
          </a:xfrm>
          <a:custGeom>
            <a:avLst/>
            <a:gdLst/>
            <a:ahLst/>
            <a:cxnLst/>
            <a:rect l="l" t="t" r="r" b="b"/>
            <a:pathLst>
              <a:path w="1219200" h="143510" extrusionOk="0">
                <a:moveTo>
                  <a:pt x="143255" y="0"/>
                </a:moveTo>
                <a:lnTo>
                  <a:pt x="0" y="71627"/>
                </a:lnTo>
                <a:lnTo>
                  <a:pt x="143255" y="143255"/>
                </a:lnTo>
                <a:lnTo>
                  <a:pt x="96433" y="85343"/>
                </a:lnTo>
                <a:lnTo>
                  <a:pt x="85343" y="85343"/>
                </a:lnTo>
                <a:lnTo>
                  <a:pt x="85343" y="57911"/>
                </a:lnTo>
                <a:lnTo>
                  <a:pt x="96433" y="57911"/>
                </a:lnTo>
                <a:lnTo>
                  <a:pt x="143255" y="0"/>
                </a:lnTo>
                <a:close/>
              </a:path>
              <a:path w="1219200" h="143510" extrusionOk="0">
                <a:moveTo>
                  <a:pt x="85343" y="71627"/>
                </a:moveTo>
                <a:lnTo>
                  <a:pt x="85343" y="85343"/>
                </a:lnTo>
                <a:lnTo>
                  <a:pt x="96433" y="85343"/>
                </a:lnTo>
                <a:lnTo>
                  <a:pt x="85343" y="71627"/>
                </a:lnTo>
                <a:close/>
              </a:path>
              <a:path w="1219200" h="143510" extrusionOk="0">
                <a:moveTo>
                  <a:pt x="1219199" y="57911"/>
                </a:moveTo>
                <a:lnTo>
                  <a:pt x="96433" y="57911"/>
                </a:lnTo>
                <a:lnTo>
                  <a:pt x="85343" y="71627"/>
                </a:lnTo>
                <a:lnTo>
                  <a:pt x="96433" y="85343"/>
                </a:lnTo>
                <a:lnTo>
                  <a:pt x="1219199" y="85343"/>
                </a:lnTo>
                <a:lnTo>
                  <a:pt x="1219199" y="57911"/>
                </a:lnTo>
                <a:close/>
              </a:path>
              <a:path w="1219200" h="143510" extrusionOk="0">
                <a:moveTo>
                  <a:pt x="96433" y="57911"/>
                </a:moveTo>
                <a:lnTo>
                  <a:pt x="85343" y="57911"/>
                </a:lnTo>
                <a:lnTo>
                  <a:pt x="85343" y="71627"/>
                </a:lnTo>
                <a:lnTo>
                  <a:pt x="96433" y="579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20"/>
          <p:cNvSpPr/>
          <p:nvPr/>
        </p:nvSpPr>
        <p:spPr>
          <a:xfrm>
            <a:off x="6307138" y="2535238"/>
            <a:ext cx="142875" cy="762000"/>
          </a:xfrm>
          <a:custGeom>
            <a:avLst/>
            <a:gdLst/>
            <a:ahLst/>
            <a:cxnLst/>
            <a:rect l="l" t="t" r="r" b="b"/>
            <a:pathLst>
              <a:path w="142239" h="762000" extrusionOk="0">
                <a:moveTo>
                  <a:pt x="70103" y="85343"/>
                </a:moveTo>
                <a:lnTo>
                  <a:pt x="56387" y="96376"/>
                </a:lnTo>
                <a:lnTo>
                  <a:pt x="56387" y="761999"/>
                </a:lnTo>
                <a:lnTo>
                  <a:pt x="85343" y="761999"/>
                </a:lnTo>
                <a:lnTo>
                  <a:pt x="85343" y="97341"/>
                </a:lnTo>
                <a:lnTo>
                  <a:pt x="70103" y="85343"/>
                </a:lnTo>
                <a:close/>
              </a:path>
              <a:path w="142239" h="762000" extrusionOk="0">
                <a:moveTo>
                  <a:pt x="70103" y="0"/>
                </a:moveTo>
                <a:lnTo>
                  <a:pt x="0" y="141731"/>
                </a:lnTo>
                <a:lnTo>
                  <a:pt x="56387" y="96376"/>
                </a:lnTo>
                <a:lnTo>
                  <a:pt x="56387" y="85343"/>
                </a:lnTo>
                <a:lnTo>
                  <a:pt x="113234" y="85343"/>
                </a:lnTo>
                <a:lnTo>
                  <a:pt x="70103" y="0"/>
                </a:lnTo>
                <a:close/>
              </a:path>
              <a:path w="142239" h="762000" extrusionOk="0">
                <a:moveTo>
                  <a:pt x="113234" y="85343"/>
                </a:moveTo>
                <a:lnTo>
                  <a:pt x="85343" y="85343"/>
                </a:lnTo>
                <a:lnTo>
                  <a:pt x="85343" y="97341"/>
                </a:lnTo>
                <a:lnTo>
                  <a:pt x="141731" y="141731"/>
                </a:lnTo>
                <a:lnTo>
                  <a:pt x="113234" y="85343"/>
                </a:lnTo>
                <a:close/>
              </a:path>
              <a:path w="142239" h="762000" extrusionOk="0">
                <a:moveTo>
                  <a:pt x="85343" y="85343"/>
                </a:moveTo>
                <a:lnTo>
                  <a:pt x="70103" y="85343"/>
                </a:lnTo>
                <a:lnTo>
                  <a:pt x="85343" y="97341"/>
                </a:lnTo>
                <a:lnTo>
                  <a:pt x="85343" y="85343"/>
                </a:lnTo>
                <a:close/>
              </a:path>
              <a:path w="142239" h="762000" extrusionOk="0">
                <a:moveTo>
                  <a:pt x="70103" y="85343"/>
                </a:moveTo>
                <a:lnTo>
                  <a:pt x="56387" y="85343"/>
                </a:lnTo>
                <a:lnTo>
                  <a:pt x="56387" y="96376"/>
                </a:lnTo>
                <a:lnTo>
                  <a:pt x="70103" y="853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0"/>
          <p:cNvSpPr/>
          <p:nvPr/>
        </p:nvSpPr>
        <p:spPr>
          <a:xfrm>
            <a:off x="6543675" y="3498850"/>
            <a:ext cx="1219200" cy="144463"/>
          </a:xfrm>
          <a:custGeom>
            <a:avLst/>
            <a:gdLst/>
            <a:ahLst/>
            <a:cxnLst/>
            <a:rect l="l" t="t" r="r" b="b"/>
            <a:pathLst>
              <a:path w="1219200" h="143510" extrusionOk="0">
                <a:moveTo>
                  <a:pt x="1132331" y="71627"/>
                </a:moveTo>
                <a:lnTo>
                  <a:pt x="1075943" y="143255"/>
                </a:lnTo>
                <a:lnTo>
                  <a:pt x="1191767" y="85343"/>
                </a:lnTo>
                <a:lnTo>
                  <a:pt x="1132331" y="85343"/>
                </a:lnTo>
                <a:lnTo>
                  <a:pt x="1132331" y="71627"/>
                </a:lnTo>
                <a:close/>
              </a:path>
              <a:path w="1219200" h="143510" extrusionOk="0">
                <a:moveTo>
                  <a:pt x="1120334" y="56387"/>
                </a:moveTo>
                <a:lnTo>
                  <a:pt x="0" y="56387"/>
                </a:lnTo>
                <a:lnTo>
                  <a:pt x="0" y="85343"/>
                </a:lnTo>
                <a:lnTo>
                  <a:pt x="1121534" y="85343"/>
                </a:lnTo>
                <a:lnTo>
                  <a:pt x="1132331" y="71627"/>
                </a:lnTo>
                <a:lnTo>
                  <a:pt x="1120334" y="56387"/>
                </a:lnTo>
                <a:close/>
              </a:path>
              <a:path w="1219200" h="143510" extrusionOk="0">
                <a:moveTo>
                  <a:pt x="1188719" y="56387"/>
                </a:moveTo>
                <a:lnTo>
                  <a:pt x="1132331" y="56387"/>
                </a:lnTo>
                <a:lnTo>
                  <a:pt x="1132331" y="85343"/>
                </a:lnTo>
                <a:lnTo>
                  <a:pt x="1191767" y="85343"/>
                </a:lnTo>
                <a:lnTo>
                  <a:pt x="1219199" y="71627"/>
                </a:lnTo>
                <a:lnTo>
                  <a:pt x="1188719" y="56387"/>
                </a:lnTo>
                <a:close/>
              </a:path>
              <a:path w="1219200" h="143510" extrusionOk="0">
                <a:moveTo>
                  <a:pt x="1075943" y="0"/>
                </a:moveTo>
                <a:lnTo>
                  <a:pt x="1132331" y="71627"/>
                </a:lnTo>
                <a:lnTo>
                  <a:pt x="1132331" y="56387"/>
                </a:lnTo>
                <a:lnTo>
                  <a:pt x="1188719" y="56387"/>
                </a:lnTo>
                <a:lnTo>
                  <a:pt x="107594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20"/>
          <p:cNvSpPr/>
          <p:nvPr/>
        </p:nvSpPr>
        <p:spPr>
          <a:xfrm>
            <a:off x="6515100" y="3743325"/>
            <a:ext cx="1219200" cy="142875"/>
          </a:xfrm>
          <a:custGeom>
            <a:avLst/>
            <a:gdLst/>
            <a:ahLst/>
            <a:cxnLst/>
            <a:rect l="l" t="t" r="r" b="b"/>
            <a:pathLst>
              <a:path w="1219200" h="143510" extrusionOk="0">
                <a:moveTo>
                  <a:pt x="1133855" y="71627"/>
                </a:moveTo>
                <a:lnTo>
                  <a:pt x="1075943" y="143255"/>
                </a:lnTo>
                <a:lnTo>
                  <a:pt x="1191767" y="85343"/>
                </a:lnTo>
                <a:lnTo>
                  <a:pt x="1133855" y="85343"/>
                </a:lnTo>
                <a:lnTo>
                  <a:pt x="1133855" y="71627"/>
                </a:lnTo>
                <a:close/>
              </a:path>
              <a:path w="1219200" h="143510" extrusionOk="0">
                <a:moveTo>
                  <a:pt x="1122766" y="57911"/>
                </a:moveTo>
                <a:lnTo>
                  <a:pt x="0" y="57911"/>
                </a:lnTo>
                <a:lnTo>
                  <a:pt x="0" y="85343"/>
                </a:lnTo>
                <a:lnTo>
                  <a:pt x="1122766" y="85343"/>
                </a:lnTo>
                <a:lnTo>
                  <a:pt x="1133855" y="71627"/>
                </a:lnTo>
                <a:lnTo>
                  <a:pt x="1122766" y="57911"/>
                </a:lnTo>
                <a:close/>
              </a:path>
              <a:path w="1219200" h="143510" extrusionOk="0">
                <a:moveTo>
                  <a:pt x="1191767" y="57911"/>
                </a:moveTo>
                <a:lnTo>
                  <a:pt x="1133855" y="57911"/>
                </a:lnTo>
                <a:lnTo>
                  <a:pt x="1133855" y="85343"/>
                </a:lnTo>
                <a:lnTo>
                  <a:pt x="1191767" y="85343"/>
                </a:lnTo>
                <a:lnTo>
                  <a:pt x="1219199" y="71627"/>
                </a:lnTo>
                <a:lnTo>
                  <a:pt x="1191767" y="57911"/>
                </a:lnTo>
                <a:close/>
              </a:path>
              <a:path w="1219200" h="143510" extrusionOk="0">
                <a:moveTo>
                  <a:pt x="1075943" y="0"/>
                </a:moveTo>
                <a:lnTo>
                  <a:pt x="1133855" y="71627"/>
                </a:lnTo>
                <a:lnTo>
                  <a:pt x="1133855" y="57911"/>
                </a:lnTo>
                <a:lnTo>
                  <a:pt x="1191767" y="57911"/>
                </a:lnTo>
                <a:lnTo>
                  <a:pt x="107594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20"/>
          <p:cNvSpPr/>
          <p:nvPr/>
        </p:nvSpPr>
        <p:spPr>
          <a:xfrm>
            <a:off x="8224838" y="2535238"/>
            <a:ext cx="144462" cy="838200"/>
          </a:xfrm>
          <a:custGeom>
            <a:avLst/>
            <a:gdLst/>
            <a:ahLst/>
            <a:cxnLst/>
            <a:rect l="l" t="t" r="r" b="b"/>
            <a:pathLst>
              <a:path w="143509" h="838200" extrusionOk="0">
                <a:moveTo>
                  <a:pt x="0" y="694943"/>
                </a:moveTo>
                <a:lnTo>
                  <a:pt x="71627" y="838199"/>
                </a:lnTo>
                <a:lnTo>
                  <a:pt x="115061" y="751331"/>
                </a:lnTo>
                <a:lnTo>
                  <a:pt x="56387" y="751331"/>
                </a:lnTo>
                <a:lnTo>
                  <a:pt x="56387" y="739334"/>
                </a:lnTo>
                <a:lnTo>
                  <a:pt x="0" y="694943"/>
                </a:lnTo>
                <a:close/>
              </a:path>
              <a:path w="143509" h="838200" extrusionOk="0">
                <a:moveTo>
                  <a:pt x="56387" y="739334"/>
                </a:moveTo>
                <a:lnTo>
                  <a:pt x="56387" y="751331"/>
                </a:lnTo>
                <a:lnTo>
                  <a:pt x="71627" y="751331"/>
                </a:lnTo>
                <a:lnTo>
                  <a:pt x="56387" y="739334"/>
                </a:lnTo>
                <a:close/>
              </a:path>
              <a:path w="143509" h="838200" extrusionOk="0">
                <a:moveTo>
                  <a:pt x="85343" y="0"/>
                </a:moveTo>
                <a:lnTo>
                  <a:pt x="56387" y="0"/>
                </a:lnTo>
                <a:lnTo>
                  <a:pt x="56387" y="739334"/>
                </a:lnTo>
                <a:lnTo>
                  <a:pt x="71627" y="751331"/>
                </a:lnTo>
                <a:lnTo>
                  <a:pt x="85343" y="740534"/>
                </a:lnTo>
                <a:lnTo>
                  <a:pt x="85343" y="0"/>
                </a:lnTo>
                <a:close/>
              </a:path>
              <a:path w="143509" h="838200" extrusionOk="0">
                <a:moveTo>
                  <a:pt x="85343" y="740534"/>
                </a:moveTo>
                <a:lnTo>
                  <a:pt x="71627" y="751331"/>
                </a:lnTo>
                <a:lnTo>
                  <a:pt x="85343" y="751331"/>
                </a:lnTo>
                <a:lnTo>
                  <a:pt x="85343" y="740534"/>
                </a:lnTo>
                <a:close/>
              </a:path>
              <a:path w="143509" h="838200" extrusionOk="0">
                <a:moveTo>
                  <a:pt x="143255" y="694943"/>
                </a:moveTo>
                <a:lnTo>
                  <a:pt x="85343" y="740534"/>
                </a:lnTo>
                <a:lnTo>
                  <a:pt x="85343" y="751331"/>
                </a:lnTo>
                <a:lnTo>
                  <a:pt x="115061" y="751331"/>
                </a:lnTo>
                <a:lnTo>
                  <a:pt x="143255" y="6949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20"/>
          <p:cNvSpPr txBox="1"/>
          <p:nvPr/>
        </p:nvSpPr>
        <p:spPr>
          <a:xfrm>
            <a:off x="3573463" y="5962650"/>
            <a:ext cx="3063875" cy="369332"/>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2400">
                <a:solidFill>
                  <a:schemeClr val="dk1"/>
                </a:solidFill>
                <a:latin typeface="Calibri"/>
                <a:ea typeface="Calibri"/>
                <a:cs typeface="Calibri"/>
                <a:sym typeface="Calibri"/>
              </a:rPr>
              <a:t>Fig.  : Module coupling</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176"/>
        <p:cNvGrpSpPr/>
        <p:nvPr/>
      </p:nvGrpSpPr>
      <p:grpSpPr>
        <a:xfrm>
          <a:off x="0" y="0"/>
          <a:ext cx="0" cy="0"/>
          <a:chOff x="0" y="0"/>
          <a:chExt cx="0" cy="0"/>
        </a:xfrm>
      </p:grpSpPr>
      <p:sp>
        <p:nvSpPr>
          <p:cNvPr id="177" name="Google Shape;177;p21"/>
          <p:cNvSpPr txBox="1">
            <a:spLocks noGrp="1"/>
          </p:cNvSpPr>
          <p:nvPr>
            <p:ph type="body" idx="4294967295"/>
          </p:nvPr>
        </p:nvSpPr>
        <p:spPr>
          <a:xfrm>
            <a:off x="0" y="2193925"/>
            <a:ext cx="9051925" cy="4973638"/>
          </a:xfrm>
          <a:prstGeom prst="rect">
            <a:avLst/>
          </a:prstGeom>
          <a:noFill/>
          <a:ln>
            <a:noFill/>
          </a:ln>
        </p:spPr>
        <p:txBody>
          <a:bodyPr spcFirstLastPara="1" wrap="square" lIns="101875" tIns="50925" rIns="101875" bIns="50925" anchor="t" anchorCtr="0">
            <a:normAutofit/>
          </a:bodyPr>
          <a:lstStyle/>
          <a:p>
            <a:pPr marL="12700" lvl="0" indent="2667000" algn="l" rtl="0">
              <a:spcBef>
                <a:spcPts val="0"/>
              </a:spcBef>
              <a:spcAft>
                <a:spcPts val="0"/>
              </a:spcAft>
              <a:buSzPts val="2280"/>
              <a:buNone/>
            </a:pPr>
            <a:r>
              <a:rPr lang="en-US" sz="2400">
                <a:latin typeface="Calibri"/>
                <a:ea typeface="Calibri"/>
                <a:cs typeface="Calibri"/>
                <a:sym typeface="Calibri"/>
              </a:rPr>
              <a:t>This can be achieved as: 	Controlling the number of parameters passed amongst modules.</a:t>
            </a:r>
            <a:endParaRPr/>
          </a:p>
          <a:p>
            <a:pPr marL="12700" lvl="0" indent="-12700" algn="l" rtl="0">
              <a:lnSpc>
                <a:spcPct val="139750"/>
              </a:lnSpc>
              <a:spcBef>
                <a:spcPts val="0"/>
              </a:spcBef>
              <a:spcAft>
                <a:spcPts val="0"/>
              </a:spcAft>
              <a:buSzPts val="2280"/>
              <a:buChar char="⚫"/>
            </a:pPr>
            <a:r>
              <a:rPr lang="en-US" sz="2400">
                <a:latin typeface="Calibri"/>
                <a:ea typeface="Calibri"/>
                <a:cs typeface="Calibri"/>
                <a:sym typeface="Calibri"/>
              </a:rPr>
              <a:t>Avoid passing undesired data to calling modules.</a:t>
            </a:r>
            <a:endParaRPr/>
          </a:p>
          <a:p>
            <a:pPr marL="12700" lvl="0" indent="132080" algn="l" rtl="0">
              <a:lnSpc>
                <a:spcPct val="139750"/>
              </a:lnSpc>
              <a:spcBef>
                <a:spcPts val="0"/>
              </a:spcBef>
              <a:spcAft>
                <a:spcPts val="0"/>
              </a:spcAft>
              <a:buSzPts val="2280"/>
              <a:buNone/>
            </a:pPr>
            <a:endParaRPr sz="2400">
              <a:latin typeface="Calibri"/>
              <a:ea typeface="Calibri"/>
              <a:cs typeface="Calibri"/>
              <a:sym typeface="Calibri"/>
            </a:endParaRPr>
          </a:p>
          <a:p>
            <a:pPr marL="590550" lvl="0" indent="-577850" algn="l" rtl="0">
              <a:lnSpc>
                <a:spcPct val="75000"/>
              </a:lnSpc>
              <a:spcBef>
                <a:spcPts val="480"/>
              </a:spcBef>
              <a:spcAft>
                <a:spcPts val="0"/>
              </a:spcAft>
              <a:buSzPts val="2280"/>
              <a:buChar char="⚫"/>
            </a:pPr>
            <a:r>
              <a:rPr lang="en-US" sz="2400">
                <a:latin typeface="Calibri"/>
                <a:ea typeface="Calibri"/>
                <a:cs typeface="Calibri"/>
                <a:sym typeface="Calibri"/>
              </a:rPr>
              <a:t>Maintain parent/child	relationship between calling &amp; called modules.</a:t>
            </a:r>
            <a:endParaRPr/>
          </a:p>
          <a:p>
            <a:pPr marL="590550" lvl="0" indent="-577850" algn="l" rtl="0">
              <a:spcBef>
                <a:spcPts val="963"/>
              </a:spcBef>
              <a:spcAft>
                <a:spcPts val="0"/>
              </a:spcAft>
              <a:buSzPts val="2280"/>
              <a:buChar char="⚫"/>
            </a:pPr>
            <a:r>
              <a:rPr lang="en-US" sz="2400">
                <a:latin typeface="Calibri"/>
                <a:ea typeface="Calibri"/>
                <a:cs typeface="Calibri"/>
                <a:sym typeface="Calibri"/>
              </a:rPr>
              <a:t> Pass data, not the control information.</a:t>
            </a:r>
            <a:endParaRPr/>
          </a:p>
          <a:p>
            <a:pPr marL="305647" lvl="0" indent="-160867" algn="l" rtl="0">
              <a:spcBef>
                <a:spcPts val="480"/>
              </a:spcBef>
              <a:spcAft>
                <a:spcPts val="0"/>
              </a:spcAft>
              <a:buSzPts val="2280"/>
              <a:buNone/>
            </a:pP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3BD02B5E5A84C8418D1FED1A53FD1" ma:contentTypeVersion="13" ma:contentTypeDescription="Create a new document." ma:contentTypeScope="" ma:versionID="802524861faa279f2fe8026a6434af29">
  <xsd:schema xmlns:xsd="http://www.w3.org/2001/XMLSchema" xmlns:xs="http://www.w3.org/2001/XMLSchema" xmlns:p="http://schemas.microsoft.com/office/2006/metadata/properties" xmlns:ns2="a24058b9-8d5c-48c5-967b-1ae8701392b0" xmlns:ns3="3e9a99de-f688-4b11-a323-074afc5c7bcc" targetNamespace="http://schemas.microsoft.com/office/2006/metadata/properties" ma:root="true" ma:fieldsID="b120073872aa0b5e949950b55e6ebb50" ns2:_="" ns3:_="">
    <xsd:import namespace="a24058b9-8d5c-48c5-967b-1ae8701392b0"/>
    <xsd:import namespace="3e9a99de-f688-4b11-a323-074afc5c7b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dat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058b9-8d5c-48c5-967b-1ae87013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 ma:index="18"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e9a99de-f688-4b11-a323-074afc5c7bc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306a5e6-9119-4807-b5ac-0d54bb7b0351}" ma:internalName="TaxCatchAll" ma:showField="CatchAllData" ma:web="3e9a99de-f688-4b11-a323-074afc5c7bc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F4F32A-CF9A-46B4-8FF3-C60CDA9B2A9D}"/>
</file>

<file path=customXml/itemProps2.xml><?xml version="1.0" encoding="utf-8"?>
<ds:datastoreItem xmlns:ds="http://schemas.openxmlformats.org/officeDocument/2006/customXml" ds:itemID="{C2D4FA5F-E04B-4DF2-A828-AAB10DEE9344}"/>
</file>

<file path=docProps/app.xml><?xml version="1.0" encoding="utf-8"?>
<Properties xmlns="http://schemas.openxmlformats.org/officeDocument/2006/extended-properties" xmlns:vt="http://schemas.openxmlformats.org/officeDocument/2006/docPropsVTypes">
  <TotalTime>5</TotalTime>
  <Words>1177</Words>
  <Application>Microsoft Office PowerPoint</Application>
  <PresentationFormat>Custom</PresentationFormat>
  <Paragraphs>261</Paragraphs>
  <Slides>37</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Times New Roman</vt:lpstr>
      <vt:lpstr>Constantia</vt:lpstr>
      <vt:lpstr>Verdana</vt:lpstr>
      <vt:lpstr>Noto Sans Symbols</vt:lpstr>
      <vt:lpstr>Calibri</vt:lpstr>
      <vt:lpstr>Flow</vt:lpstr>
      <vt:lpstr>SOFTWARE DESIGN</vt:lpstr>
      <vt:lpstr>Introduction: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coupling</vt:lpstr>
      <vt:lpstr>PowerPoint Presentation</vt:lpstr>
      <vt:lpstr>PowerPoint Presentation</vt:lpstr>
      <vt:lpstr>Content coupling</vt:lpstr>
      <vt:lpstr>PowerPoint Presentation</vt:lpstr>
      <vt:lpstr>PowerPoint Presentation</vt:lpstr>
      <vt:lpstr>Cohesion</vt:lpstr>
      <vt:lpstr>PowerPoint Presentation</vt:lpstr>
      <vt:lpstr>TYPES</vt:lpstr>
      <vt:lpstr>PowerPoint Presentation</vt:lpstr>
      <vt:lpstr>PowerPoint Presentation</vt:lpstr>
      <vt:lpstr>PowerPoint Presentation</vt:lpstr>
      <vt:lpstr>PowerPoint Presentation</vt:lpstr>
      <vt:lpstr>software requirements specification</vt:lpstr>
      <vt:lpstr>PowerPoint Presentation</vt:lpstr>
      <vt:lpstr>Requirements Analysis</vt:lpstr>
      <vt:lpstr>Requirements Analysis</vt:lpstr>
      <vt:lpstr>Requirements Documentation</vt:lpstr>
      <vt:lpstr>Requirements Documentation</vt:lpstr>
      <vt:lpstr>Requirements Documentation</vt:lpstr>
      <vt:lpstr>Requirements Documentation</vt:lpstr>
      <vt:lpstr>PowerPoint Presentation</vt:lpstr>
      <vt:lpstr>Requirements Documentation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hp</dc:creator>
  <cp:lastModifiedBy>hp</cp:lastModifiedBy>
  <cp:revision>2</cp:revision>
  <dcterms:modified xsi:type="dcterms:W3CDTF">2021-10-04T03:06:21Z</dcterms:modified>
</cp:coreProperties>
</file>