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13CF7A-E70A-445A-A371-EDF8D5D33A5F}">
  <a:tblStyle styleId="{6213CF7A-E70A-445A-A371-EDF8D5D33A5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6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34627c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34627cd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61b9f62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e61b9f623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e61b9f623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{6213CF7A-E70A-445A-A371-EDF8D5D33A5F}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b="1" sz="20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</a:rPr>
              <a:t>Power</a:t>
            </a:r>
            <a:endParaRPr b="1" i="0" sz="1600" u="none" cap="none" strike="noStrik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3467450" y="15602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5330425" y="3295300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227200" y="35868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574000" y="2388088"/>
            <a:ext cx="1007100" cy="431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235150" y="5223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95200" y="522300"/>
            <a:ext cx="8795700" cy="46212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0300" y="522300"/>
            <a:ext cx="8795700" cy="4567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