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126BD5-3634-4AB6-B04E-1583C36C143B}">
  <a:tblStyle styleId="{2E126BD5-3634-4AB6-B04E-1583C36C1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of our project is to launch a tablet for orders.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increased customer satisfaction and increased sales by reducing table turnaround times.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were also able to: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table turn time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food waste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customer satisfaction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continuously improving customer satisfaction and are currently fighting to improve order accuracy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{2E126BD5-3634-4AB6-B04E-1583C36C143B}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