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86" r:id="rId2"/>
    <p:sldId id="259" r:id="rId3"/>
    <p:sldId id="257" r:id="rId4"/>
    <p:sldId id="289" r:id="rId5"/>
    <p:sldId id="261" r:id="rId6"/>
    <p:sldId id="294" r:id="rId7"/>
    <p:sldId id="296" r:id="rId8"/>
    <p:sldId id="297" r:id="rId9"/>
    <p:sldId id="300" r:id="rId10"/>
    <p:sldId id="290" r:id="rId11"/>
    <p:sldId id="291" r:id="rId12"/>
    <p:sldId id="302" r:id="rId13"/>
    <p:sldId id="303" r:id="rId14"/>
    <p:sldId id="304" r:id="rId15"/>
    <p:sldId id="305" r:id="rId16"/>
    <p:sldId id="306" r:id="rId17"/>
    <p:sldId id="282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4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3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1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F84008-F3DF-428E-8AFE-8DEF820E098F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AFE33E-1537-4854-83D7-B8D02320F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4247-A6D0-4452-90F4-409AD82D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61329"/>
            <a:ext cx="8825658" cy="2090742"/>
          </a:xfrm>
        </p:spPr>
        <p:txBody>
          <a:bodyPr/>
          <a:lstStyle/>
          <a:p>
            <a:pPr algn="ctr"/>
            <a:r>
              <a:rPr lang="en-US" sz="6000" dirty="0"/>
              <a:t>DATABASE DESIGN AND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29EBE-AC8B-43C1-B72B-6A721701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23728"/>
            <a:ext cx="12192000" cy="2764065"/>
          </a:xfrm>
        </p:spPr>
        <p:txBody>
          <a:bodyPr>
            <a:noAutofit/>
          </a:bodyPr>
          <a:lstStyle/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Professor/Instructor</a:t>
            </a:r>
            <a:endParaRPr lang="en-US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Dr. Angelina Ziesemer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Keval Patel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Miten Patel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Shikhar Shah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3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Which gender has purchase the most number of membership ?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44E93A-0B85-4DF8-9E5E-9F86C2D2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7" y="781236"/>
            <a:ext cx="7113924" cy="51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0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List how many users the system has by location (Country, Province, and City), and then sort them.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D5F5D-7B4F-405A-9C7C-785DB4E42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4"/>
            <a:ext cx="7267851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2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List how many distinct albums each singer has.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DFBE9-63CD-482C-80C8-A65A1BEF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5"/>
            <a:ext cx="7267851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Which Membership is most popular by age? 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0592A-D8CB-41B9-9DAE-5CEE8269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6"/>
            <a:ext cx="7267851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9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Top 5 most listened songs.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2A2A4-3C4C-4FFA-9ADD-CD05DD37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6"/>
            <a:ext cx="7267851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Most and less popular payment method and how many times they were used?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2A2A4-3C4C-4FFA-9ADD-CD05DD37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6"/>
            <a:ext cx="7267851" cy="5131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ADEED0-0CF3-4FB6-B81E-4A3D3D389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6"/>
            <a:ext cx="7267851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Top 3 singers with least number of songs.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2A2A4-3C4C-4FFA-9ADD-CD05DD37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6"/>
            <a:ext cx="7267851" cy="5131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ADEED0-0CF3-4FB6-B81E-4A3D3D389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6"/>
            <a:ext cx="7267851" cy="5131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84308-062E-45BB-8522-FF707B6B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790117"/>
            <a:ext cx="7267851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1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A45-9EB9-4380-A112-4DF6DAD1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1624"/>
            <a:ext cx="7729728" cy="1188720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FD90-7007-4C9F-A2F5-1C04CBE6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decide how many tables are going to be their in database.</a:t>
            </a:r>
          </a:p>
          <a:p>
            <a:r>
              <a:rPr lang="en-IN" dirty="0"/>
              <a:t>Deciding relationships between tables.</a:t>
            </a:r>
          </a:p>
          <a:p>
            <a:r>
              <a:rPr lang="en-US" dirty="0"/>
              <a:t>While generating database script some errors occur due to different version of software.</a:t>
            </a:r>
            <a:endParaRPr lang="en-IN" dirty="0"/>
          </a:p>
          <a:p>
            <a:r>
              <a:rPr lang="en-IN" dirty="0"/>
              <a:t>Solving question 6</a:t>
            </a:r>
            <a:r>
              <a:rPr lang="en-IN" baseline="30000" dirty="0"/>
              <a:t>th</a:t>
            </a:r>
            <a:r>
              <a:rPr lang="en-IN" dirty="0"/>
              <a:t> was hard but we managed to it with the help of course materials.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89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4247-A6D0-4452-90F4-409AD82D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83629"/>
            <a:ext cx="8825658" cy="20907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528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FA62-5EC6-46AA-BFB9-CE18DCC2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1625"/>
            <a:ext cx="7729728" cy="1188720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75DD-A599-4242-9BFA-B6BCE3D0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ER Diagram</a:t>
            </a:r>
          </a:p>
          <a:p>
            <a:r>
              <a:rPr lang="en-IN" dirty="0"/>
              <a:t>Queries</a:t>
            </a:r>
          </a:p>
          <a:p>
            <a:r>
              <a:rPr lang="en-IN" dirty="0"/>
              <a:t>Demonstration</a:t>
            </a:r>
          </a:p>
          <a:p>
            <a:r>
              <a:rPr lang="en-IN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6760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F1E4E-9192-4F88-A7BA-AC3A3226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1624"/>
            <a:ext cx="7729728" cy="1188720"/>
          </a:xfrm>
        </p:spPr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949AE-4A84-4B4F-A8EC-6CEA9857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Design the database for the Music Streaming scenario.</a:t>
            </a:r>
          </a:p>
          <a:p>
            <a:r>
              <a:rPr lang="en-IN" dirty="0"/>
              <a:t>In the database there are total 14 tables.</a:t>
            </a:r>
          </a:p>
          <a:p>
            <a:r>
              <a:rPr lang="en-US" dirty="0"/>
              <a:t>Define the realistic constraints for all the tables.</a:t>
            </a:r>
          </a:p>
          <a:p>
            <a:r>
              <a:rPr lang="en-US" dirty="0"/>
              <a:t>Defining the relationships between tables.</a:t>
            </a:r>
          </a:p>
          <a:p>
            <a:r>
              <a:rPr lang="en-US" dirty="0"/>
              <a:t>Design basic ER model and then go through normalization process to make 3rd normal form.</a:t>
            </a:r>
            <a:endParaRPr lang="en-IN" dirty="0"/>
          </a:p>
          <a:p>
            <a:r>
              <a:rPr lang="en-IN" dirty="0"/>
              <a:t>Populate the database.</a:t>
            </a:r>
          </a:p>
          <a:p>
            <a:r>
              <a:rPr lang="en-US" dirty="0"/>
              <a:t>Solve the queries including Stored Procedure.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6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8890" y="2086253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latin typeface="Gill Sans MT (Body)"/>
                <a:cs typeface="Times New Roman" panose="02020603050405020304" pitchFamily="18" charset="0"/>
              </a:rPr>
              <a:t>ER </a:t>
            </a:r>
          </a:p>
          <a:p>
            <a:r>
              <a:rPr lang="en-US" cap="none" spc="15" dirty="0">
                <a:solidFill>
                  <a:schemeClr val="tx1"/>
                </a:solidFill>
                <a:latin typeface="Gill Sans MT (Body)"/>
                <a:cs typeface="Times New Roman" panose="02020603050405020304" pitchFamily="18" charset="0"/>
              </a:rPr>
              <a:t>Diagram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dirty="0">
              <a:solidFill>
                <a:schemeClr val="tx1"/>
              </a:solidFill>
              <a:latin typeface="Gill Sans MT (Body)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28691-A008-405C-AB38-FE071474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8" y="1054530"/>
            <a:ext cx="7113924" cy="51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C439-8946-42AD-AC37-C2E75A56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1643"/>
            <a:ext cx="7729728" cy="1188721"/>
          </a:xfrm>
        </p:spPr>
        <p:txBody>
          <a:bodyPr/>
          <a:lstStyle/>
          <a:p>
            <a:r>
              <a:rPr lang="en-IN" dirty="0"/>
              <a:t>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2322AF-7311-4F6B-9E32-FDA10B56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6010"/>
            <a:ext cx="7729728" cy="433092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Showing all genres and how many songs by each genre.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Most album released by singer in a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Most popular membership.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Country with most subscriber.</a:t>
            </a:r>
            <a:endParaRPr lang="en-US" sz="15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Which gender has purchase most number of membership?</a:t>
            </a:r>
            <a:endParaRPr lang="en-CA" sz="15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List how many users the system has by location (Country, Province, and City), and then sort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List how many distinct albums each singer has.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Which Membership is most popular by age?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Top 5 most listened songs.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Most and less popular payment method and how many times they were used?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Top 3 singers with least number of songs.</a:t>
            </a:r>
          </a:p>
        </p:txBody>
      </p:sp>
    </p:spTree>
    <p:extLst>
      <p:ext uri="{BB962C8B-B14F-4D97-AF65-F5344CB8AC3E}">
        <p14:creationId xmlns:p14="http://schemas.microsoft.com/office/powerpoint/2010/main" val="50619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Showing all genres and how many songs by each genre.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69806-1947-4B10-A01D-132F7ED2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5" y="811041"/>
            <a:ext cx="7113923" cy="52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Most album released by singer in a year.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A03EB0-9AAB-410E-9961-E5DE31FAE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6" y="808225"/>
            <a:ext cx="6909105" cy="5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Most popular membership.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95CEF0-D403-4B8E-9EA8-5BEC80AB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" y="816745"/>
            <a:ext cx="6909104" cy="51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794D3D-49C1-463F-A5A2-21ABBD48758D}"/>
              </a:ext>
            </a:extLst>
          </p:cNvPr>
          <p:cNvSpPr txBox="1">
            <a:spLocks/>
          </p:cNvSpPr>
          <p:nvPr/>
        </p:nvSpPr>
        <p:spPr bwMode="black">
          <a:xfrm>
            <a:off x="8160012" y="2086252"/>
            <a:ext cx="3594026" cy="30944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15" dirty="0">
                <a:solidFill>
                  <a:schemeClr val="tx1"/>
                </a:solidFill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Country with most subscriber.</a:t>
            </a: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en-US" cap="none" spc="15" dirty="0">
              <a:solidFill>
                <a:schemeClr val="tx1"/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1BC8A-2599-4965-AD0F-371DCB91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6" y="812664"/>
            <a:ext cx="6909105" cy="51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357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Gill Sans MT (Body)</vt:lpstr>
      <vt:lpstr>Times New Roman</vt:lpstr>
      <vt:lpstr>Parcel</vt:lpstr>
      <vt:lpstr>DATABASE DESIGN AND MAINTENANCE</vt:lpstr>
      <vt:lpstr>Agenda</vt:lpstr>
      <vt:lpstr>Introduction 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16 </dc:title>
  <dc:creator>Divya Vedant</dc:creator>
  <cp:lastModifiedBy>Keval Patel</cp:lastModifiedBy>
  <cp:revision>136</cp:revision>
  <dcterms:created xsi:type="dcterms:W3CDTF">2020-12-08T01:23:10Z</dcterms:created>
  <dcterms:modified xsi:type="dcterms:W3CDTF">2021-08-16T10:44:49Z</dcterms:modified>
</cp:coreProperties>
</file>