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12" r:id="rId3"/>
    <p:sldId id="310" r:id="rId4"/>
    <p:sldId id="309" r:id="rId5"/>
    <p:sldId id="311" r:id="rId6"/>
    <p:sldId id="313" r:id="rId7"/>
    <p:sldId id="31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khar Nilabh" initials="SN" lastIdx="1" clrIdx="0">
    <p:extLst>
      <p:ext uri="{19B8F6BF-5375-455C-9EA6-DF929625EA0E}">
        <p15:presenceInfo xmlns:p15="http://schemas.microsoft.com/office/powerpoint/2012/main" userId="Shikhar Nilab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061" autoAdjust="0"/>
  </p:normalViewPr>
  <p:slideViewPr>
    <p:cSldViewPr snapToGrid="0">
      <p:cViewPr>
        <p:scale>
          <a:sx n="64" d="100"/>
          <a:sy n="64" d="100"/>
        </p:scale>
        <p:origin x="-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log\injection\expeirment%20data\Data%20for%20modelling_water%20soil%20samples_editedwithmodel_straining%20correcte_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log\injection\expeirment%20data\Data%20for%20modelling_water%20soil%20samples_editedwithmodel_straining%20correcte_n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Data%20for%20modelling_water%20soil%20samples_editedwithmodel_straining%20correcte_n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Data%20for%20modelling_water%20soil%20samples_editedwithmodel_straining%20correcte_ne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far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far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Data%20for%20modelling_water%20soil%20samples_editedwithmodel_straining%20correcte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Data%20for%20modelling_water%20soil%20samples_editedwithmodel_straining%20correcte_new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khar\Desktop\models%202022\comsol\PhD\data_def\exp%20ret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/>
              <a:t>BTC at P1</a:t>
            </a:r>
          </a:p>
        </c:rich>
      </c:tx>
      <c:layout>
        <c:manualLayout>
          <c:xMode val="edge"/>
          <c:yMode val="edge"/>
          <c:x val="0.44166135972815301"/>
          <c:y val="6.266318537859007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047894091608457"/>
          <c:y val="0.21227167752855958"/>
          <c:w val="0.80929018668904629"/>
          <c:h val="0.63314761894972005"/>
        </c:manualLayout>
      </c:layout>
      <c:scatterChart>
        <c:scatterStyle val="lineMarker"/>
        <c:varyColors val="0"/>
        <c:ser>
          <c:idx val="2"/>
          <c:order val="0"/>
          <c:tx>
            <c:strRef>
              <c:f>'Fe II10ts'!$G$1</c:f>
              <c:strCache>
                <c:ptCount val="1"/>
                <c:pt idx="0">
                  <c:v>Model prediction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'Fe II10ts'!$F$2:$F$900</c:f>
              <c:numCache>
                <c:formatCode>0.00E+00</c:formatCode>
                <c:ptCount val="899"/>
                <c:pt idx="0" formatCode="General">
                  <c:v>0</c:v>
                </c:pt>
                <c:pt idx="1">
                  <c:v>3.7935799999999997E-5</c:v>
                </c:pt>
                <c:pt idx="2">
                  <c:v>7.5871700000000001E-5</c:v>
                </c:pt>
                <c:pt idx="3" formatCode="General">
                  <c:v>1.1380800000000001E-4</c:v>
                </c:pt>
                <c:pt idx="4" formatCode="General">
                  <c:v>1.51743E-4</c:v>
                </c:pt>
                <c:pt idx="5" formatCode="General">
                  <c:v>1.89679E-4</c:v>
                </c:pt>
                <c:pt idx="6" formatCode="General">
                  <c:v>2.27615E-4</c:v>
                </c:pt>
                <c:pt idx="7" formatCode="General">
                  <c:v>2.6555099999999999E-4</c:v>
                </c:pt>
                <c:pt idx="8" formatCode="General">
                  <c:v>3.0348700000000002E-4</c:v>
                </c:pt>
                <c:pt idx="9" formatCode="General">
                  <c:v>3.4142299999999999E-4</c:v>
                </c:pt>
                <c:pt idx="10" formatCode="General">
                  <c:v>3.79358E-4</c:v>
                </c:pt>
                <c:pt idx="11" formatCode="General">
                  <c:v>4.5522999999999999E-4</c:v>
                </c:pt>
                <c:pt idx="12" formatCode="General">
                  <c:v>5.23515E-4</c:v>
                </c:pt>
                <c:pt idx="13" formatCode="General">
                  <c:v>5.9179899999999995E-4</c:v>
                </c:pt>
                <c:pt idx="14" formatCode="General">
                  <c:v>6.6008400000000002E-4</c:v>
                </c:pt>
                <c:pt idx="15" formatCode="General">
                  <c:v>7.2836799999999996E-4</c:v>
                </c:pt>
                <c:pt idx="16" formatCode="General">
                  <c:v>7.9665300000000003E-4</c:v>
                </c:pt>
                <c:pt idx="17" formatCode="General">
                  <c:v>8.6493699999999998E-4</c:v>
                </c:pt>
                <c:pt idx="18" formatCode="General">
                  <c:v>9.3322200000000004E-4</c:v>
                </c:pt>
                <c:pt idx="19" formatCode="General">
                  <c:v>1.0015060000000001E-3</c:v>
                </c:pt>
                <c:pt idx="20" formatCode="General">
                  <c:v>1.0697910000000001E-3</c:v>
                </c:pt>
                <c:pt idx="21" formatCode="General">
                  <c:v>1.1380749999999999E-3</c:v>
                </c:pt>
                <c:pt idx="22" formatCode="General">
                  <c:v>1.2746439999999999E-3</c:v>
                </c:pt>
                <c:pt idx="23" formatCode="General">
                  <c:v>1.4112129999999999E-3</c:v>
                </c:pt>
                <c:pt idx="24" formatCode="General">
                  <c:v>1.5477819999999999E-3</c:v>
                </c:pt>
                <c:pt idx="25" formatCode="General">
                  <c:v>1.6843509999999999E-3</c:v>
                </c:pt>
                <c:pt idx="26" formatCode="General">
                  <c:v>1.8209210000000001E-3</c:v>
                </c:pt>
                <c:pt idx="27" formatCode="General">
                  <c:v>1.9574900000000001E-3</c:v>
                </c:pt>
                <c:pt idx="28" formatCode="General">
                  <c:v>2.0940590000000001E-3</c:v>
                </c:pt>
                <c:pt idx="29" formatCode="General">
                  <c:v>2.2306280000000001E-3</c:v>
                </c:pt>
                <c:pt idx="30" formatCode="General">
                  <c:v>2.5037660000000002E-3</c:v>
                </c:pt>
                <c:pt idx="31" formatCode="General">
                  <c:v>2.7769040000000002E-3</c:v>
                </c:pt>
                <c:pt idx="32" formatCode="General">
                  <c:v>3.0500420000000002E-3</c:v>
                </c:pt>
                <c:pt idx="33" formatCode="General">
                  <c:v>3.3231799999999998E-3</c:v>
                </c:pt>
                <c:pt idx="34" formatCode="General">
                  <c:v>3.5963179999999998E-3</c:v>
                </c:pt>
                <c:pt idx="35" formatCode="General">
                  <c:v>3.8694559999999999E-3</c:v>
                </c:pt>
                <c:pt idx="36" formatCode="General">
                  <c:v>4.1425940000000003E-3</c:v>
                </c:pt>
                <c:pt idx="37" formatCode="General">
                  <c:v>4.6888700000000004E-3</c:v>
                </c:pt>
                <c:pt idx="38" formatCode="General">
                  <c:v>5.2351460000000004E-3</c:v>
                </c:pt>
                <c:pt idx="39" formatCode="General">
                  <c:v>5.7814229999999999E-3</c:v>
                </c:pt>
                <c:pt idx="40" formatCode="General">
                  <c:v>6.327699E-3</c:v>
                </c:pt>
                <c:pt idx="41" formatCode="General">
                  <c:v>6.8739750000000001E-3</c:v>
                </c:pt>
                <c:pt idx="42" formatCode="General">
                  <c:v>7.4202510000000001E-3</c:v>
                </c:pt>
                <c:pt idx="43" formatCode="General">
                  <c:v>7.9665269999999993E-3</c:v>
                </c:pt>
                <c:pt idx="44" formatCode="General">
                  <c:v>9.0590789999999994E-3</c:v>
                </c:pt>
                <c:pt idx="45" formatCode="General">
                  <c:v>1.0042377E-2</c:v>
                </c:pt>
                <c:pt idx="46" formatCode="General">
                  <c:v>1.1025673999999999E-2</c:v>
                </c:pt>
                <c:pt idx="47" formatCode="General">
                  <c:v>1.2008971E-2</c:v>
                </c:pt>
                <c:pt idx="48" formatCode="General">
                  <c:v>1.2992268E-2</c:v>
                </c:pt>
                <c:pt idx="49" formatCode="General">
                  <c:v>1.3975565000000001E-2</c:v>
                </c:pt>
                <c:pt idx="50" formatCode="General">
                  <c:v>1.4958862E-2</c:v>
                </c:pt>
                <c:pt idx="51" formatCode="General">
                  <c:v>1.6925455999999998E-2</c:v>
                </c:pt>
                <c:pt idx="52" formatCode="General">
                  <c:v>1.8695390999999999E-2</c:v>
                </c:pt>
                <c:pt idx="53" formatCode="General">
                  <c:v>2.0465325999999999E-2</c:v>
                </c:pt>
                <c:pt idx="54" formatCode="General">
                  <c:v>2.223526E-2</c:v>
                </c:pt>
                <c:pt idx="55" formatCode="General">
                  <c:v>2.4005195E-2</c:v>
                </c:pt>
                <c:pt idx="56" formatCode="General">
                  <c:v>2.577513E-2</c:v>
                </c:pt>
                <c:pt idx="57" formatCode="General">
                  <c:v>2.7545064000000001E-2</c:v>
                </c:pt>
                <c:pt idx="58" formatCode="General">
                  <c:v>3.1084934000000002E-2</c:v>
                </c:pt>
                <c:pt idx="59" formatCode="General">
                  <c:v>3.4270816000000003E-2</c:v>
                </c:pt>
                <c:pt idx="60" formatCode="General">
                  <c:v>3.7456699000000003E-2</c:v>
                </c:pt>
                <c:pt idx="61" formatCode="General">
                  <c:v>4.0642580999999997E-2</c:v>
                </c:pt>
                <c:pt idx="62" formatCode="General">
                  <c:v>4.3828463999999998E-2</c:v>
                </c:pt>
                <c:pt idx="63" formatCode="General">
                  <c:v>4.7014345999999999E-2</c:v>
                </c:pt>
                <c:pt idx="64" formatCode="General">
                  <c:v>5.0200228999999999E-2</c:v>
                </c:pt>
                <c:pt idx="65" formatCode="General">
                  <c:v>5.6571994E-2</c:v>
                </c:pt>
                <c:pt idx="66" formatCode="General">
                  <c:v>6.2306581999999999E-2</c:v>
                </c:pt>
                <c:pt idx="67" formatCode="General">
                  <c:v>6.8041170999999998E-2</c:v>
                </c:pt>
                <c:pt idx="68" formatCode="General">
                  <c:v>7.3775758999999996E-2</c:v>
                </c:pt>
                <c:pt idx="69" formatCode="General">
                  <c:v>7.9510347999999995E-2</c:v>
                </c:pt>
                <c:pt idx="70" formatCode="General">
                  <c:v>8.5244935999999993E-2</c:v>
                </c:pt>
                <c:pt idx="71" formatCode="General">
                  <c:v>9.0979525000000006E-2</c:v>
                </c:pt>
                <c:pt idx="72" formatCode="General">
                  <c:v>0.102448702</c:v>
                </c:pt>
                <c:pt idx="73" formatCode="General">
                  <c:v>0.112770961</c:v>
                </c:pt>
                <c:pt idx="74" formatCode="General">
                  <c:v>0.123093221</c:v>
                </c:pt>
                <c:pt idx="75" formatCode="General">
                  <c:v>0.13341548</c:v>
                </c:pt>
                <c:pt idx="76" formatCode="General">
                  <c:v>0.143737739</c:v>
                </c:pt>
                <c:pt idx="77" formatCode="General">
                  <c:v>0.154059999</c:v>
                </c:pt>
                <c:pt idx="78" formatCode="General">
                  <c:v>0.164382258</c:v>
                </c:pt>
                <c:pt idx="79" formatCode="General">
                  <c:v>0.174704517</c:v>
                </c:pt>
                <c:pt idx="80" formatCode="General">
                  <c:v>0.185026777</c:v>
                </c:pt>
                <c:pt idx="81" formatCode="General">
                  <c:v>0.195349036</c:v>
                </c:pt>
                <c:pt idx="82" formatCode="General">
                  <c:v>0.205671295</c:v>
                </c:pt>
                <c:pt idx="83" formatCode="General">
                  <c:v>0.215993555</c:v>
                </c:pt>
                <c:pt idx="84" formatCode="General">
                  <c:v>0.226315814</c:v>
                </c:pt>
                <c:pt idx="85" formatCode="General">
                  <c:v>0.236638073</c:v>
                </c:pt>
                <c:pt idx="86" formatCode="General">
                  <c:v>0.246960333</c:v>
                </c:pt>
                <c:pt idx="87" formatCode="General">
                  <c:v>0.25728259199999998</c:v>
                </c:pt>
                <c:pt idx="88" formatCode="General">
                  <c:v>0.26760485099999998</c:v>
                </c:pt>
                <c:pt idx="89" formatCode="General">
                  <c:v>0.277927111</c:v>
                </c:pt>
                <c:pt idx="90" formatCode="General">
                  <c:v>0.28824937</c:v>
                </c:pt>
                <c:pt idx="91" formatCode="General">
                  <c:v>0.29857162900000001</c:v>
                </c:pt>
                <c:pt idx="92" formatCode="General">
                  <c:v>0.30889388800000001</c:v>
                </c:pt>
                <c:pt idx="93" formatCode="General">
                  <c:v>0.31921614799999998</c:v>
                </c:pt>
                <c:pt idx="94" formatCode="General">
                  <c:v>0.32953840699999998</c:v>
                </c:pt>
                <c:pt idx="95" formatCode="General">
                  <c:v>0.33986066599999998</c:v>
                </c:pt>
                <c:pt idx="96" formatCode="General">
                  <c:v>0.35018292600000001</c:v>
                </c:pt>
                <c:pt idx="97" formatCode="General">
                  <c:v>0.36050518500000001</c:v>
                </c:pt>
                <c:pt idx="98" formatCode="General">
                  <c:v>0.37082744400000001</c:v>
                </c:pt>
                <c:pt idx="99" formatCode="General">
                  <c:v>0.38114970399999998</c:v>
                </c:pt>
                <c:pt idx="100" formatCode="General">
                  <c:v>0.39147196299999998</c:v>
                </c:pt>
                <c:pt idx="101" formatCode="General">
                  <c:v>0.40179422199999998</c:v>
                </c:pt>
                <c:pt idx="102" formatCode="General">
                  <c:v>0.41211648200000001</c:v>
                </c:pt>
                <c:pt idx="103" formatCode="General">
                  <c:v>0.42243874100000001</c:v>
                </c:pt>
                <c:pt idx="104" formatCode="General">
                  <c:v>0.43276100000000001</c:v>
                </c:pt>
                <c:pt idx="105" formatCode="General">
                  <c:v>0.44308325999999998</c:v>
                </c:pt>
                <c:pt idx="106" formatCode="General">
                  <c:v>0.45340551899999998</c:v>
                </c:pt>
                <c:pt idx="107" formatCode="General">
                  <c:v>0.46372777799999998</c:v>
                </c:pt>
                <c:pt idx="108" formatCode="General">
                  <c:v>0.48437229700000001</c:v>
                </c:pt>
                <c:pt idx="109" formatCode="General">
                  <c:v>0.50295236399999999</c:v>
                </c:pt>
                <c:pt idx="110" formatCode="General">
                  <c:v>0.52153243100000002</c:v>
                </c:pt>
                <c:pt idx="111" formatCode="General">
                  <c:v>0.54011249699999997</c:v>
                </c:pt>
                <c:pt idx="112" formatCode="General">
                  <c:v>0.57727263100000004</c:v>
                </c:pt>
                <c:pt idx="113" formatCode="General">
                  <c:v>0.61443276400000002</c:v>
                </c:pt>
                <c:pt idx="114" formatCode="General">
                  <c:v>0.65159289799999998</c:v>
                </c:pt>
                <c:pt idx="115" formatCode="General">
                  <c:v>0.68875303200000004</c:v>
                </c:pt>
                <c:pt idx="116" formatCode="General">
                  <c:v>0.72591316500000003</c:v>
                </c:pt>
                <c:pt idx="117" formatCode="General">
                  <c:v>0.76307329899999998</c:v>
                </c:pt>
                <c:pt idx="118" formatCode="General">
                  <c:v>0.80023343199999997</c:v>
                </c:pt>
                <c:pt idx="119" formatCode="General">
                  <c:v>0.83739356600000003</c:v>
                </c:pt>
                <c:pt idx="120" formatCode="General">
                  <c:v>0.87455369900000002</c:v>
                </c:pt>
                <c:pt idx="121" formatCode="General">
                  <c:v>0.91171383299999997</c:v>
                </c:pt>
                <c:pt idx="122" formatCode="General">
                  <c:v>0.94887396700000004</c:v>
                </c:pt>
                <c:pt idx="123" formatCode="General">
                  <c:v>0.97443698300000003</c:v>
                </c:pt>
                <c:pt idx="124" formatCode="General">
                  <c:v>1</c:v>
                </c:pt>
                <c:pt idx="125" formatCode="General">
                  <c:v>1.0255630170000001</c:v>
                </c:pt>
                <c:pt idx="126" formatCode="General">
                  <c:v>1.0511260330000001</c:v>
                </c:pt>
                <c:pt idx="127" formatCode="General">
                  <c:v>1.0766890499999999</c:v>
                </c:pt>
                <c:pt idx="128" formatCode="General">
                  <c:v>1.102252067</c:v>
                </c:pt>
                <c:pt idx="129" formatCode="General">
                  <c:v>1.1278150840000001</c:v>
                </c:pt>
                <c:pt idx="130" formatCode="General">
                  <c:v>1.1533781000000001</c:v>
                </c:pt>
                <c:pt idx="131" formatCode="General">
                  <c:v>1.1789411169999999</c:v>
                </c:pt>
                <c:pt idx="132" formatCode="General">
                  <c:v>1.204504134</c:v>
                </c:pt>
                <c:pt idx="133" formatCode="General">
                  <c:v>1.2300671510000001</c:v>
                </c:pt>
                <c:pt idx="134" formatCode="General">
                  <c:v>1.2556301670000001</c:v>
                </c:pt>
                <c:pt idx="135" formatCode="General">
                  <c:v>1.2811931839999999</c:v>
                </c:pt>
                <c:pt idx="136" formatCode="General">
                  <c:v>1.306756201</c:v>
                </c:pt>
                <c:pt idx="137" formatCode="General">
                  <c:v>1.3323192180000001</c:v>
                </c:pt>
                <c:pt idx="138" formatCode="General">
                  <c:v>1.3578822340000001</c:v>
                </c:pt>
                <c:pt idx="139" formatCode="General">
                  <c:v>1.3834452509999999</c:v>
                </c:pt>
                <c:pt idx="140" formatCode="General">
                  <c:v>1.409008268</c:v>
                </c:pt>
                <c:pt idx="141" formatCode="General">
                  <c:v>1.4345712850000001</c:v>
                </c:pt>
                <c:pt idx="142" formatCode="General">
                  <c:v>1.4601343010000001</c:v>
                </c:pt>
                <c:pt idx="143" formatCode="General">
                  <c:v>1.4856973179999999</c:v>
                </c:pt>
                <c:pt idx="144" formatCode="General">
                  <c:v>1.511260335</c:v>
                </c:pt>
                <c:pt idx="145" formatCode="General">
                  <c:v>1.5368233520000001</c:v>
                </c:pt>
                <c:pt idx="146" formatCode="General">
                  <c:v>1.5879493849999999</c:v>
                </c:pt>
                <c:pt idx="147" formatCode="General">
                  <c:v>1.6339628150000001</c:v>
                </c:pt>
                <c:pt idx="148" formatCode="General">
                  <c:v>1.679976245</c:v>
                </c:pt>
                <c:pt idx="149" formatCode="General">
                  <c:v>1.725989676</c:v>
                </c:pt>
                <c:pt idx="150" formatCode="General">
                  <c:v>1.7720031060000001</c:v>
                </c:pt>
                <c:pt idx="151" formatCode="General">
                  <c:v>1.818016536</c:v>
                </c:pt>
                <c:pt idx="152" formatCode="General">
                  <c:v>1.8640299659999999</c:v>
                </c:pt>
                <c:pt idx="153" formatCode="General">
                  <c:v>1.9100433960000001</c:v>
                </c:pt>
                <c:pt idx="154" formatCode="General">
                  <c:v>1.9550216979999999</c:v>
                </c:pt>
                <c:pt idx="155" formatCode="General">
                  <c:v>2</c:v>
                </c:pt>
                <c:pt idx="156" formatCode="General">
                  <c:v>2.0449783020000001</c:v>
                </c:pt>
                <c:pt idx="157" formatCode="General">
                  <c:v>2.0899566040000002</c:v>
                </c:pt>
                <c:pt idx="158" formatCode="General">
                  <c:v>2.1349349059999998</c:v>
                </c:pt>
                <c:pt idx="159" formatCode="General">
                  <c:v>2.1799132079999999</c:v>
                </c:pt>
                <c:pt idx="160" formatCode="General">
                  <c:v>2.22489151</c:v>
                </c:pt>
                <c:pt idx="161" formatCode="General">
                  <c:v>2.269869811</c:v>
                </c:pt>
                <c:pt idx="162" formatCode="General">
                  <c:v>2.314848113</c:v>
                </c:pt>
                <c:pt idx="163" formatCode="General">
                  <c:v>2.3598264150000001</c:v>
                </c:pt>
                <c:pt idx="164" formatCode="General">
                  <c:v>2.4048047170000002</c:v>
                </c:pt>
                <c:pt idx="165" formatCode="General">
                  <c:v>2.4497830189999998</c:v>
                </c:pt>
                <c:pt idx="166" formatCode="General">
                  <c:v>2.539739623</c:v>
                </c:pt>
                <c:pt idx="167" formatCode="General">
                  <c:v>2.620700566</c:v>
                </c:pt>
                <c:pt idx="168" formatCode="General">
                  <c:v>2.7016615100000001</c:v>
                </c:pt>
                <c:pt idx="169" formatCode="General">
                  <c:v>2.7826224530000001</c:v>
                </c:pt>
                <c:pt idx="170" formatCode="General">
                  <c:v>2.8635833970000002</c:v>
                </c:pt>
                <c:pt idx="171" formatCode="General">
                  <c:v>2.9317916980000001</c:v>
                </c:pt>
                <c:pt idx="172" formatCode="General">
                  <c:v>3</c:v>
                </c:pt>
                <c:pt idx="173" formatCode="General">
                  <c:v>3.0682083019999999</c:v>
                </c:pt>
                <c:pt idx="174" formatCode="General">
                  <c:v>3.2046249050000002</c:v>
                </c:pt>
                <c:pt idx="175" formatCode="General">
                  <c:v>3.341041508</c:v>
                </c:pt>
                <c:pt idx="176" formatCode="General">
                  <c:v>3.4774581119999999</c:v>
                </c:pt>
                <c:pt idx="177" formatCode="General">
                  <c:v>3.7387290559999999</c:v>
                </c:pt>
                <c:pt idx="178" formatCode="General">
                  <c:v>4</c:v>
                </c:pt>
                <c:pt idx="179" formatCode="General">
                  <c:v>4.2612709439999996</c:v>
                </c:pt>
                <c:pt idx="180" formatCode="General">
                  <c:v>4.5225418880000001</c:v>
                </c:pt>
                <c:pt idx="181" formatCode="General">
                  <c:v>4.7612709439999996</c:v>
                </c:pt>
                <c:pt idx="182" formatCode="General">
                  <c:v>5</c:v>
                </c:pt>
                <c:pt idx="183" formatCode="General">
                  <c:v>5.2387290560000004</c:v>
                </c:pt>
                <c:pt idx="184" formatCode="General">
                  <c:v>5.4774581119999999</c:v>
                </c:pt>
                <c:pt idx="185" formatCode="General">
                  <c:v>5.7161871680000003</c:v>
                </c:pt>
                <c:pt idx="186" formatCode="General">
                  <c:v>5.8580935839999997</c:v>
                </c:pt>
                <c:pt idx="187" formatCode="General">
                  <c:v>6</c:v>
                </c:pt>
                <c:pt idx="188" formatCode="General">
                  <c:v>6.2838128319999997</c:v>
                </c:pt>
                <c:pt idx="189" formatCode="General">
                  <c:v>6.5676256640000004</c:v>
                </c:pt>
                <c:pt idx="190" formatCode="General">
                  <c:v>7</c:v>
                </c:pt>
                <c:pt idx="191" formatCode="General">
                  <c:v>7.4323743359999996</c:v>
                </c:pt>
                <c:pt idx="192" formatCode="General">
                  <c:v>7.7161871680000003</c:v>
                </c:pt>
                <c:pt idx="193" formatCode="General">
                  <c:v>8</c:v>
                </c:pt>
                <c:pt idx="194" formatCode="General">
                  <c:v>8.5</c:v>
                </c:pt>
                <c:pt idx="195" formatCode="General">
                  <c:v>9</c:v>
                </c:pt>
                <c:pt idx="196" formatCode="General">
                  <c:v>9.5</c:v>
                </c:pt>
                <c:pt idx="197" formatCode="General">
                  <c:v>10</c:v>
                </c:pt>
                <c:pt idx="198" formatCode="General">
                  <c:v>10.5</c:v>
                </c:pt>
                <c:pt idx="199" formatCode="General">
                  <c:v>11</c:v>
                </c:pt>
                <c:pt idx="200" formatCode="General">
                  <c:v>11.5</c:v>
                </c:pt>
                <c:pt idx="201" formatCode="General">
                  <c:v>12</c:v>
                </c:pt>
                <c:pt idx="202" formatCode="General">
                  <c:v>12.5</c:v>
                </c:pt>
                <c:pt idx="203" formatCode="General">
                  <c:v>13</c:v>
                </c:pt>
                <c:pt idx="204" formatCode="General">
                  <c:v>13.5</c:v>
                </c:pt>
                <c:pt idx="205" formatCode="General">
                  <c:v>14</c:v>
                </c:pt>
                <c:pt idx="206" formatCode="General">
                  <c:v>14.5</c:v>
                </c:pt>
                <c:pt idx="207" formatCode="General">
                  <c:v>15</c:v>
                </c:pt>
                <c:pt idx="208" formatCode="General">
                  <c:v>15.5</c:v>
                </c:pt>
                <c:pt idx="209" formatCode="General">
                  <c:v>16</c:v>
                </c:pt>
                <c:pt idx="210" formatCode="General">
                  <c:v>16.5</c:v>
                </c:pt>
                <c:pt idx="211" formatCode="General">
                  <c:v>17</c:v>
                </c:pt>
                <c:pt idx="212" formatCode="General">
                  <c:v>17.5</c:v>
                </c:pt>
                <c:pt idx="213" formatCode="General">
                  <c:v>18</c:v>
                </c:pt>
                <c:pt idx="214" formatCode="General">
                  <c:v>19</c:v>
                </c:pt>
                <c:pt idx="215" formatCode="General">
                  <c:v>20</c:v>
                </c:pt>
                <c:pt idx="216" formatCode="General">
                  <c:v>21</c:v>
                </c:pt>
                <c:pt idx="217" formatCode="General">
                  <c:v>22</c:v>
                </c:pt>
                <c:pt idx="218" formatCode="General">
                  <c:v>23</c:v>
                </c:pt>
                <c:pt idx="219" formatCode="General">
                  <c:v>24</c:v>
                </c:pt>
                <c:pt idx="220" formatCode="General">
                  <c:v>25</c:v>
                </c:pt>
                <c:pt idx="221" formatCode="General">
                  <c:v>26</c:v>
                </c:pt>
                <c:pt idx="222" formatCode="General">
                  <c:v>27</c:v>
                </c:pt>
                <c:pt idx="223" formatCode="General">
                  <c:v>28</c:v>
                </c:pt>
                <c:pt idx="224" formatCode="General">
                  <c:v>29</c:v>
                </c:pt>
                <c:pt idx="225" formatCode="General">
                  <c:v>30</c:v>
                </c:pt>
                <c:pt idx="226" formatCode="General">
                  <c:v>31</c:v>
                </c:pt>
                <c:pt idx="227" formatCode="General">
                  <c:v>32</c:v>
                </c:pt>
                <c:pt idx="228" formatCode="General">
                  <c:v>33</c:v>
                </c:pt>
                <c:pt idx="229" formatCode="General">
                  <c:v>34</c:v>
                </c:pt>
                <c:pt idx="230" formatCode="General">
                  <c:v>35</c:v>
                </c:pt>
                <c:pt idx="231" formatCode="General">
                  <c:v>36</c:v>
                </c:pt>
                <c:pt idx="232" formatCode="General">
                  <c:v>37</c:v>
                </c:pt>
                <c:pt idx="233" formatCode="General">
                  <c:v>38</c:v>
                </c:pt>
                <c:pt idx="234" formatCode="General">
                  <c:v>39</c:v>
                </c:pt>
                <c:pt idx="235" formatCode="General">
                  <c:v>40</c:v>
                </c:pt>
                <c:pt idx="236" formatCode="General">
                  <c:v>41</c:v>
                </c:pt>
                <c:pt idx="237" formatCode="General">
                  <c:v>42</c:v>
                </c:pt>
                <c:pt idx="238" formatCode="General">
                  <c:v>43</c:v>
                </c:pt>
                <c:pt idx="239" formatCode="General">
                  <c:v>44</c:v>
                </c:pt>
                <c:pt idx="240" formatCode="General">
                  <c:v>45</c:v>
                </c:pt>
                <c:pt idx="241" formatCode="General">
                  <c:v>46</c:v>
                </c:pt>
                <c:pt idx="242" formatCode="General">
                  <c:v>47</c:v>
                </c:pt>
                <c:pt idx="243" formatCode="General">
                  <c:v>48</c:v>
                </c:pt>
                <c:pt idx="244" formatCode="General">
                  <c:v>49</c:v>
                </c:pt>
                <c:pt idx="245" formatCode="General">
                  <c:v>50</c:v>
                </c:pt>
                <c:pt idx="246" formatCode="General">
                  <c:v>51</c:v>
                </c:pt>
                <c:pt idx="247" formatCode="General">
                  <c:v>52</c:v>
                </c:pt>
                <c:pt idx="248" formatCode="General">
                  <c:v>53</c:v>
                </c:pt>
                <c:pt idx="249" formatCode="General">
                  <c:v>54</c:v>
                </c:pt>
                <c:pt idx="250" formatCode="General">
                  <c:v>55</c:v>
                </c:pt>
                <c:pt idx="251" formatCode="General">
                  <c:v>56</c:v>
                </c:pt>
                <c:pt idx="252" formatCode="General">
                  <c:v>57</c:v>
                </c:pt>
                <c:pt idx="253" formatCode="General">
                  <c:v>58</c:v>
                </c:pt>
                <c:pt idx="254" formatCode="General">
                  <c:v>59</c:v>
                </c:pt>
                <c:pt idx="255" formatCode="General">
                  <c:v>60</c:v>
                </c:pt>
                <c:pt idx="256" formatCode="General">
                  <c:v>61</c:v>
                </c:pt>
                <c:pt idx="257" formatCode="General">
                  <c:v>62</c:v>
                </c:pt>
                <c:pt idx="258" formatCode="General">
                  <c:v>63</c:v>
                </c:pt>
                <c:pt idx="259" formatCode="General">
                  <c:v>64</c:v>
                </c:pt>
                <c:pt idx="260" formatCode="General">
                  <c:v>65</c:v>
                </c:pt>
                <c:pt idx="261" formatCode="General">
                  <c:v>66</c:v>
                </c:pt>
                <c:pt idx="262" formatCode="General">
                  <c:v>67</c:v>
                </c:pt>
                <c:pt idx="263" formatCode="General">
                  <c:v>68</c:v>
                </c:pt>
                <c:pt idx="264" formatCode="General">
                  <c:v>69</c:v>
                </c:pt>
                <c:pt idx="265" formatCode="General">
                  <c:v>69.25</c:v>
                </c:pt>
                <c:pt idx="266" formatCode="General">
                  <c:v>69.625</c:v>
                </c:pt>
                <c:pt idx="267" formatCode="General">
                  <c:v>69.71875</c:v>
                </c:pt>
                <c:pt idx="268" formatCode="General">
                  <c:v>69.859375</c:v>
                </c:pt>
                <c:pt idx="269" formatCode="General">
                  <c:v>69.89453125</c:v>
                </c:pt>
                <c:pt idx="270" formatCode="General">
                  <c:v>69.947265630000004</c:v>
                </c:pt>
                <c:pt idx="271" formatCode="General">
                  <c:v>69.960449220000001</c:v>
                </c:pt>
                <c:pt idx="272" formatCode="General">
                  <c:v>69.980224609999993</c:v>
                </c:pt>
                <c:pt idx="273" formatCode="General">
                  <c:v>69.985754540000002</c:v>
                </c:pt>
                <c:pt idx="274" formatCode="General">
                  <c:v>69.992877269999994</c:v>
                </c:pt>
                <c:pt idx="275" formatCode="General">
                  <c:v>69.995213829999997</c:v>
                </c:pt>
                <c:pt idx="276" formatCode="General">
                  <c:v>69.997606910000002</c:v>
                </c:pt>
                <c:pt idx="277" formatCode="General">
                  <c:v>69.998557649999995</c:v>
                </c:pt>
                <c:pt idx="278" formatCode="General">
                  <c:v>69.999151949999998</c:v>
                </c:pt>
                <c:pt idx="279" formatCode="General">
                  <c:v>69.999514329999997</c:v>
                </c:pt>
                <c:pt idx="280" formatCode="General">
                  <c:v>69.999757160000001</c:v>
                </c:pt>
                <c:pt idx="281" formatCode="General">
                  <c:v>70</c:v>
                </c:pt>
                <c:pt idx="282" formatCode="General">
                  <c:v>70.000242839999999</c:v>
                </c:pt>
                <c:pt idx="283" formatCode="General">
                  <c:v>70.000485670000003</c:v>
                </c:pt>
                <c:pt idx="284" formatCode="General">
                  <c:v>70.000704220000003</c:v>
                </c:pt>
                <c:pt idx="285" formatCode="General">
                  <c:v>70.000900920000007</c:v>
                </c:pt>
                <c:pt idx="286" formatCode="General">
                  <c:v>70.001097619999996</c:v>
                </c:pt>
                <c:pt idx="287" formatCode="General">
                  <c:v>70.001294310000006</c:v>
                </c:pt>
                <c:pt idx="288" formatCode="General">
                  <c:v>70.001491009999995</c:v>
                </c:pt>
                <c:pt idx="289" formatCode="General">
                  <c:v>70.001687709999999</c:v>
                </c:pt>
                <c:pt idx="290" formatCode="General">
                  <c:v>70.001884399999994</c:v>
                </c:pt>
                <c:pt idx="291" formatCode="General">
                  <c:v>70.002081099999998</c:v>
                </c:pt>
                <c:pt idx="292" formatCode="General">
                  <c:v>70.002474489999997</c:v>
                </c:pt>
                <c:pt idx="293" formatCode="General">
                  <c:v>70.002867879999997</c:v>
                </c:pt>
                <c:pt idx="294" formatCode="General">
                  <c:v>70.003261280000004</c:v>
                </c:pt>
                <c:pt idx="295" formatCode="General">
                  <c:v>70.003654670000003</c:v>
                </c:pt>
                <c:pt idx="296" formatCode="General">
                  <c:v>70.004441459999995</c:v>
                </c:pt>
                <c:pt idx="297" formatCode="General">
                  <c:v>70.005228239999994</c:v>
                </c:pt>
                <c:pt idx="298" formatCode="General">
                  <c:v>70.00601503</c:v>
                </c:pt>
                <c:pt idx="299" formatCode="General">
                  <c:v>70.006801820000007</c:v>
                </c:pt>
                <c:pt idx="300" formatCode="General">
                  <c:v>70.007588600000005</c:v>
                </c:pt>
                <c:pt idx="301" formatCode="General">
                  <c:v>70.009162180000004</c:v>
                </c:pt>
                <c:pt idx="302" formatCode="General">
                  <c:v>70.010735749999995</c:v>
                </c:pt>
                <c:pt idx="303" formatCode="General">
                  <c:v>70.01230932</c:v>
                </c:pt>
                <c:pt idx="304" formatCode="General">
                  <c:v>70.013882890000005</c:v>
                </c:pt>
                <c:pt idx="305" formatCode="General">
                  <c:v>70.015456470000004</c:v>
                </c:pt>
                <c:pt idx="306" formatCode="General">
                  <c:v>70.017030039999995</c:v>
                </c:pt>
                <c:pt idx="307" formatCode="General">
                  <c:v>70.020177180000005</c:v>
                </c:pt>
                <c:pt idx="308" formatCode="General">
                  <c:v>70.022846749999999</c:v>
                </c:pt>
                <c:pt idx="309" formatCode="General">
                  <c:v>70.025516319999994</c:v>
                </c:pt>
                <c:pt idx="310" formatCode="General">
                  <c:v>70.028185890000003</c:v>
                </c:pt>
                <c:pt idx="311" formatCode="General">
                  <c:v>70.030855470000006</c:v>
                </c:pt>
                <c:pt idx="312" formatCode="General">
                  <c:v>70.033525040000001</c:v>
                </c:pt>
                <c:pt idx="313" formatCode="General">
                  <c:v>70.036194609999995</c:v>
                </c:pt>
                <c:pt idx="314" formatCode="General">
                  <c:v>70.038864180000004</c:v>
                </c:pt>
                <c:pt idx="315" formatCode="General">
                  <c:v>70.041533749999999</c:v>
                </c:pt>
                <c:pt idx="316" formatCode="General">
                  <c:v>70.044203319999994</c:v>
                </c:pt>
                <c:pt idx="317" formatCode="General">
                  <c:v>70.046872890000003</c:v>
                </c:pt>
                <c:pt idx="318" formatCode="General">
                  <c:v>70.049542459999998</c:v>
                </c:pt>
                <c:pt idx="319" formatCode="General">
                  <c:v>70.052212030000007</c:v>
                </c:pt>
                <c:pt idx="320" formatCode="General">
                  <c:v>70.054881600000002</c:v>
                </c:pt>
                <c:pt idx="321" formatCode="General">
                  <c:v>70.057551169999996</c:v>
                </c:pt>
                <c:pt idx="322" formatCode="General">
                  <c:v>70.060220740000005</c:v>
                </c:pt>
                <c:pt idx="323" formatCode="General">
                  <c:v>70.06289031</c:v>
                </c:pt>
                <c:pt idx="324" formatCode="General">
                  <c:v>70.065559879999995</c:v>
                </c:pt>
                <c:pt idx="325" formatCode="General">
                  <c:v>70.068229450000004</c:v>
                </c:pt>
                <c:pt idx="326" formatCode="General">
                  <c:v>70.070899019999999</c:v>
                </c:pt>
                <c:pt idx="327" formatCode="General">
                  <c:v>70.073568589999994</c:v>
                </c:pt>
                <c:pt idx="328" formatCode="General">
                  <c:v>70.076238160000003</c:v>
                </c:pt>
                <c:pt idx="329" formatCode="General">
                  <c:v>70.078907729999997</c:v>
                </c:pt>
                <c:pt idx="330" formatCode="General">
                  <c:v>70.081577300000006</c:v>
                </c:pt>
                <c:pt idx="331" formatCode="General">
                  <c:v>70.084246870000001</c:v>
                </c:pt>
                <c:pt idx="332" formatCode="General">
                  <c:v>70.086916439999996</c:v>
                </c:pt>
                <c:pt idx="333" formatCode="General">
                  <c:v>70.089586010000005</c:v>
                </c:pt>
                <c:pt idx="334" formatCode="General">
                  <c:v>70.09225558</c:v>
                </c:pt>
                <c:pt idx="335" formatCode="General">
                  <c:v>70.094925149999995</c:v>
                </c:pt>
                <c:pt idx="336" formatCode="General">
                  <c:v>70.097594720000004</c:v>
                </c:pt>
                <c:pt idx="337" formatCode="General">
                  <c:v>70.100264289999998</c:v>
                </c:pt>
                <c:pt idx="338" formatCode="General">
                  <c:v>70.102933859999993</c:v>
                </c:pt>
                <c:pt idx="339" formatCode="General">
                  <c:v>70.105603430000002</c:v>
                </c:pt>
                <c:pt idx="340" formatCode="General">
                  <c:v>70.108272999999997</c:v>
                </c:pt>
                <c:pt idx="341" formatCode="General">
                  <c:v>70.110942570000006</c:v>
                </c:pt>
                <c:pt idx="342" formatCode="General">
                  <c:v>70.113612140000001</c:v>
                </c:pt>
                <c:pt idx="343" formatCode="General">
                  <c:v>70.116281709999996</c:v>
                </c:pt>
                <c:pt idx="344" formatCode="General">
                  <c:v>70.118951280000005</c:v>
                </c:pt>
                <c:pt idx="345" formatCode="General">
                  <c:v>70.121620849999999</c:v>
                </c:pt>
                <c:pt idx="346" formatCode="General">
                  <c:v>70.124290419999994</c:v>
                </c:pt>
                <c:pt idx="347" formatCode="General">
                  <c:v>70.126959990000003</c:v>
                </c:pt>
                <c:pt idx="348" formatCode="General">
                  <c:v>70.129629559999998</c:v>
                </c:pt>
                <c:pt idx="349" formatCode="General">
                  <c:v>70.132299130000007</c:v>
                </c:pt>
                <c:pt idx="350" formatCode="General">
                  <c:v>70.134968700000002</c:v>
                </c:pt>
                <c:pt idx="351" formatCode="General">
                  <c:v>70.137638269999997</c:v>
                </c:pt>
                <c:pt idx="352" formatCode="General">
                  <c:v>70.140307840000006</c:v>
                </c:pt>
                <c:pt idx="353" formatCode="General">
                  <c:v>70.14297741</c:v>
                </c:pt>
                <c:pt idx="354" formatCode="General">
                  <c:v>70.145646979999995</c:v>
                </c:pt>
                <c:pt idx="355" formatCode="General">
                  <c:v>70.148316550000004</c:v>
                </c:pt>
                <c:pt idx="356" formatCode="General">
                  <c:v>70.150986119999999</c:v>
                </c:pt>
                <c:pt idx="357" formatCode="General">
                  <c:v>70.153655689999994</c:v>
                </c:pt>
                <c:pt idx="358" formatCode="General">
                  <c:v>70.156325260000003</c:v>
                </c:pt>
                <c:pt idx="359" formatCode="General">
                  <c:v>70.158994829999997</c:v>
                </c:pt>
                <c:pt idx="360" formatCode="General">
                  <c:v>70.161664400000006</c:v>
                </c:pt>
                <c:pt idx="361" formatCode="General">
                  <c:v>70.164333970000001</c:v>
                </c:pt>
                <c:pt idx="362" formatCode="General">
                  <c:v>70.166736589999999</c:v>
                </c:pt>
                <c:pt idx="363" formatCode="General">
                  <c:v>70.169139200000004</c:v>
                </c:pt>
                <c:pt idx="364" formatCode="General">
                  <c:v>70.173944430000006</c:v>
                </c:pt>
                <c:pt idx="365" formatCode="General">
                  <c:v>70.17874965</c:v>
                </c:pt>
                <c:pt idx="366" formatCode="General">
                  <c:v>70.183554880000003</c:v>
                </c:pt>
                <c:pt idx="367" formatCode="General">
                  <c:v>70.193165329999999</c:v>
                </c:pt>
                <c:pt idx="368" formatCode="General">
                  <c:v>70.202775779999996</c:v>
                </c:pt>
                <c:pt idx="369" formatCode="General">
                  <c:v>70.221996689999997</c:v>
                </c:pt>
                <c:pt idx="370" formatCode="General">
                  <c:v>70.241217599999999</c:v>
                </c:pt>
                <c:pt idx="371" formatCode="General">
                  <c:v>70.260438500000006</c:v>
                </c:pt>
                <c:pt idx="372" formatCode="General">
                  <c:v>70.279659409999994</c:v>
                </c:pt>
                <c:pt idx="373" formatCode="General">
                  <c:v>70.298880310000001</c:v>
                </c:pt>
                <c:pt idx="374" formatCode="General">
                  <c:v>70.318101220000003</c:v>
                </c:pt>
                <c:pt idx="375" formatCode="General">
                  <c:v>70.337322119999996</c:v>
                </c:pt>
                <c:pt idx="376" formatCode="General">
                  <c:v>70.356543029999997</c:v>
                </c:pt>
                <c:pt idx="377" formatCode="General">
                  <c:v>70.375763930000005</c:v>
                </c:pt>
                <c:pt idx="378" formatCode="General">
                  <c:v>70.394984840000006</c:v>
                </c:pt>
                <c:pt idx="379" formatCode="General">
                  <c:v>70.41420574</c:v>
                </c:pt>
                <c:pt idx="380" formatCode="General">
                  <c:v>70.433426650000001</c:v>
                </c:pt>
                <c:pt idx="381" formatCode="General">
                  <c:v>70.452647549999995</c:v>
                </c:pt>
                <c:pt idx="382" formatCode="General">
                  <c:v>70.471868459999996</c:v>
                </c:pt>
                <c:pt idx="383" formatCode="General">
                  <c:v>70.491089360000004</c:v>
                </c:pt>
                <c:pt idx="384" formatCode="General">
                  <c:v>70.510310270000005</c:v>
                </c:pt>
                <c:pt idx="385" formatCode="General">
                  <c:v>70.529531169999998</c:v>
                </c:pt>
                <c:pt idx="386" formatCode="General">
                  <c:v>70.54875208</c:v>
                </c:pt>
                <c:pt idx="387" formatCode="General">
                  <c:v>70.567972979999993</c:v>
                </c:pt>
                <c:pt idx="388" formatCode="General">
                  <c:v>70.587193889999995</c:v>
                </c:pt>
                <c:pt idx="389" formatCode="General">
                  <c:v>70.625635700000004</c:v>
                </c:pt>
                <c:pt idx="390" formatCode="General">
                  <c:v>70.660233329999997</c:v>
                </c:pt>
                <c:pt idx="391" formatCode="General">
                  <c:v>70.694830960000004</c:v>
                </c:pt>
                <c:pt idx="392" formatCode="General">
                  <c:v>70.729428589999998</c:v>
                </c:pt>
                <c:pt idx="393" formatCode="General">
                  <c:v>70.764026220000005</c:v>
                </c:pt>
                <c:pt idx="394" formatCode="General">
                  <c:v>70.798623849999998</c:v>
                </c:pt>
                <c:pt idx="395" formatCode="General">
                  <c:v>70.833221480000006</c:v>
                </c:pt>
                <c:pt idx="396" formatCode="General">
                  <c:v>70.867819109999999</c:v>
                </c:pt>
                <c:pt idx="397" formatCode="General">
                  <c:v>70.902416740000007</c:v>
                </c:pt>
                <c:pt idx="398" formatCode="General">
                  <c:v>70.93701437</c:v>
                </c:pt>
                <c:pt idx="399" formatCode="General">
                  <c:v>70.968507180000003</c:v>
                </c:pt>
                <c:pt idx="400" formatCode="General">
                  <c:v>71</c:v>
                </c:pt>
                <c:pt idx="401" formatCode="General">
                  <c:v>71.06298563</c:v>
                </c:pt>
                <c:pt idx="402" formatCode="General">
                  <c:v>71.125971269999994</c:v>
                </c:pt>
                <c:pt idx="403" formatCode="General">
                  <c:v>71.188956899999994</c:v>
                </c:pt>
                <c:pt idx="404" formatCode="General">
                  <c:v>71.251942529999994</c:v>
                </c:pt>
                <c:pt idx="405" formatCode="General">
                  <c:v>71.314928170000002</c:v>
                </c:pt>
                <c:pt idx="406" formatCode="General">
                  <c:v>71.377913800000002</c:v>
                </c:pt>
                <c:pt idx="407" formatCode="General">
                  <c:v>71.440899439999995</c:v>
                </c:pt>
                <c:pt idx="408" formatCode="General">
                  <c:v>71.503885069999995</c:v>
                </c:pt>
                <c:pt idx="409" formatCode="General">
                  <c:v>71.566870699999996</c:v>
                </c:pt>
                <c:pt idx="410" formatCode="General">
                  <c:v>71.692841970000003</c:v>
                </c:pt>
                <c:pt idx="411" formatCode="General">
                  <c:v>71.818813239999997</c:v>
                </c:pt>
                <c:pt idx="412" formatCode="General">
                  <c:v>71.909406619999999</c:v>
                </c:pt>
                <c:pt idx="413" formatCode="General">
                  <c:v>72</c:v>
                </c:pt>
                <c:pt idx="414" formatCode="General">
                  <c:v>72.090593380000001</c:v>
                </c:pt>
                <c:pt idx="415" formatCode="General">
                  <c:v>72.181186760000003</c:v>
                </c:pt>
                <c:pt idx="416" formatCode="General">
                  <c:v>72.271780149999998</c:v>
                </c:pt>
                <c:pt idx="417" formatCode="General">
                  <c:v>72.362373529999999</c:v>
                </c:pt>
                <c:pt idx="418" formatCode="General">
                  <c:v>72.452966910000001</c:v>
                </c:pt>
                <c:pt idx="419" formatCode="General">
                  <c:v>72.543560290000002</c:v>
                </c:pt>
                <c:pt idx="420" formatCode="General">
                  <c:v>72.724747050000005</c:v>
                </c:pt>
                <c:pt idx="421" formatCode="General">
                  <c:v>72.862373529999999</c:v>
                </c:pt>
                <c:pt idx="422" formatCode="General">
                  <c:v>73</c:v>
                </c:pt>
                <c:pt idx="423" formatCode="General">
                  <c:v>73.275252949999995</c:v>
                </c:pt>
                <c:pt idx="424" formatCode="General">
                  <c:v>73.550505889999997</c:v>
                </c:pt>
                <c:pt idx="425" formatCode="General">
                  <c:v>73.775252949999995</c:v>
                </c:pt>
                <c:pt idx="426" formatCode="General">
                  <c:v>74</c:v>
                </c:pt>
                <c:pt idx="427" formatCode="General">
                  <c:v>74.224747050000005</c:v>
                </c:pt>
                <c:pt idx="428" formatCode="General">
                  <c:v>74.449494110000003</c:v>
                </c:pt>
                <c:pt idx="429" formatCode="General">
                  <c:v>74.674241159999994</c:v>
                </c:pt>
                <c:pt idx="430" formatCode="General">
                  <c:v>74.837120580000004</c:v>
                </c:pt>
                <c:pt idx="431" formatCode="General">
                  <c:v>75</c:v>
                </c:pt>
                <c:pt idx="432" formatCode="General">
                  <c:v>75.325758840000006</c:v>
                </c:pt>
                <c:pt idx="433" formatCode="General">
                  <c:v>75.651517679999998</c:v>
                </c:pt>
                <c:pt idx="434" formatCode="General">
                  <c:v>75.825758840000006</c:v>
                </c:pt>
                <c:pt idx="435" formatCode="General">
                  <c:v>76</c:v>
                </c:pt>
                <c:pt idx="436" formatCode="General">
                  <c:v>76.348482320000002</c:v>
                </c:pt>
                <c:pt idx="437" formatCode="General">
                  <c:v>76.674241159999994</c:v>
                </c:pt>
                <c:pt idx="438" formatCode="General">
                  <c:v>77</c:v>
                </c:pt>
                <c:pt idx="439" formatCode="General">
                  <c:v>77.325758840000006</c:v>
                </c:pt>
                <c:pt idx="440" formatCode="General">
                  <c:v>77.651517679999998</c:v>
                </c:pt>
                <c:pt idx="441" formatCode="General">
                  <c:v>77.825758840000006</c:v>
                </c:pt>
                <c:pt idx="442" formatCode="General">
                  <c:v>78</c:v>
                </c:pt>
                <c:pt idx="443" formatCode="General">
                  <c:v>78.348482320000002</c:v>
                </c:pt>
                <c:pt idx="444" formatCode="General">
                  <c:v>78.674241159999994</c:v>
                </c:pt>
                <c:pt idx="445" formatCode="General">
                  <c:v>79</c:v>
                </c:pt>
                <c:pt idx="446" formatCode="General">
                  <c:v>79.5</c:v>
                </c:pt>
                <c:pt idx="447" formatCode="General">
                  <c:v>80</c:v>
                </c:pt>
                <c:pt idx="448" formatCode="General">
                  <c:v>80.5</c:v>
                </c:pt>
                <c:pt idx="449" formatCode="General">
                  <c:v>81</c:v>
                </c:pt>
                <c:pt idx="450" formatCode="General">
                  <c:v>81.5</c:v>
                </c:pt>
                <c:pt idx="451" formatCode="General">
                  <c:v>82</c:v>
                </c:pt>
                <c:pt idx="452" formatCode="General">
                  <c:v>82.5</c:v>
                </c:pt>
                <c:pt idx="453" formatCode="General">
                  <c:v>83</c:v>
                </c:pt>
                <c:pt idx="454" formatCode="General">
                  <c:v>84</c:v>
                </c:pt>
                <c:pt idx="455" formatCode="General">
                  <c:v>85</c:v>
                </c:pt>
                <c:pt idx="456" formatCode="General">
                  <c:v>86</c:v>
                </c:pt>
                <c:pt idx="457" formatCode="General">
                  <c:v>87</c:v>
                </c:pt>
                <c:pt idx="458" formatCode="General">
                  <c:v>88</c:v>
                </c:pt>
                <c:pt idx="459" formatCode="General">
                  <c:v>89</c:v>
                </c:pt>
                <c:pt idx="460" formatCode="General">
                  <c:v>90</c:v>
                </c:pt>
                <c:pt idx="461" formatCode="General">
                  <c:v>91</c:v>
                </c:pt>
                <c:pt idx="462" formatCode="General">
                  <c:v>92</c:v>
                </c:pt>
                <c:pt idx="463" formatCode="General">
                  <c:v>93</c:v>
                </c:pt>
                <c:pt idx="464" formatCode="General">
                  <c:v>94</c:v>
                </c:pt>
                <c:pt idx="465" formatCode="General">
                  <c:v>95</c:v>
                </c:pt>
                <c:pt idx="466" formatCode="General">
                  <c:v>96</c:v>
                </c:pt>
                <c:pt idx="467" formatCode="General">
                  <c:v>97</c:v>
                </c:pt>
                <c:pt idx="468" formatCode="General">
                  <c:v>98</c:v>
                </c:pt>
                <c:pt idx="469" formatCode="General">
                  <c:v>99</c:v>
                </c:pt>
                <c:pt idx="470" formatCode="General">
                  <c:v>100</c:v>
                </c:pt>
                <c:pt idx="471" formatCode="General">
                  <c:v>101</c:v>
                </c:pt>
                <c:pt idx="472" formatCode="General">
                  <c:v>102</c:v>
                </c:pt>
                <c:pt idx="473" formatCode="General">
                  <c:v>103</c:v>
                </c:pt>
                <c:pt idx="474" formatCode="General">
                  <c:v>104</c:v>
                </c:pt>
                <c:pt idx="475" formatCode="General">
                  <c:v>105</c:v>
                </c:pt>
                <c:pt idx="476" formatCode="General">
                  <c:v>106</c:v>
                </c:pt>
                <c:pt idx="477" formatCode="General">
                  <c:v>107</c:v>
                </c:pt>
                <c:pt idx="478" formatCode="General">
                  <c:v>108</c:v>
                </c:pt>
                <c:pt idx="479" formatCode="General">
                  <c:v>109</c:v>
                </c:pt>
                <c:pt idx="480" formatCode="General">
                  <c:v>110</c:v>
                </c:pt>
                <c:pt idx="481" formatCode="General">
                  <c:v>111</c:v>
                </c:pt>
                <c:pt idx="482" formatCode="General">
                  <c:v>112</c:v>
                </c:pt>
                <c:pt idx="483" formatCode="General">
                  <c:v>113</c:v>
                </c:pt>
                <c:pt idx="484" formatCode="General">
                  <c:v>114</c:v>
                </c:pt>
                <c:pt idx="485" formatCode="General">
                  <c:v>115</c:v>
                </c:pt>
              </c:numCache>
            </c:numRef>
          </c:xVal>
          <c:yVal>
            <c:numRef>
              <c:f>'Fe II10ts'!$G$2:$G$900</c:f>
              <c:numCache>
                <c:formatCode>0.00E+00</c:formatCode>
                <c:ptCount val="899"/>
                <c:pt idx="0">
                  <c:v>1.4184748470638201E-6</c:v>
                </c:pt>
                <c:pt idx="1">
                  <c:v>1.4183092041871199E-6</c:v>
                </c:pt>
                <c:pt idx="2">
                  <c:v>1.4181389964264301E-6</c:v>
                </c:pt>
                <c:pt idx="3">
                  <c:v>1.4179661493062599E-6</c:v>
                </c:pt>
                <c:pt idx="4">
                  <c:v>1.41779254698752E-6</c:v>
                </c:pt>
                <c:pt idx="5">
                  <c:v>1.4176194667174899E-6</c:v>
                </c:pt>
                <c:pt idx="6">
                  <c:v>1.41744818691635E-6</c:v>
                </c:pt>
                <c:pt idx="7">
                  <c:v>1.41728477323784E-6</c:v>
                </c:pt>
                <c:pt idx="8">
                  <c:v>1.41713101059344E-6</c:v>
                </c:pt>
                <c:pt idx="9">
                  <c:v>1.41698762529845E-6</c:v>
                </c:pt>
                <c:pt idx="10">
                  <c:v>1.4168570225152699E-6</c:v>
                </c:pt>
                <c:pt idx="11">
                  <c:v>1.4166641993204101E-6</c:v>
                </c:pt>
                <c:pt idx="12">
                  <c:v>1.4165212171794301E-6</c:v>
                </c:pt>
                <c:pt idx="13">
                  <c:v>1.41638891066053E-6</c:v>
                </c:pt>
                <c:pt idx="14">
                  <c:v>1.41628556431942E-6</c:v>
                </c:pt>
                <c:pt idx="15">
                  <c:v>1.4162260272280001E-6</c:v>
                </c:pt>
                <c:pt idx="16">
                  <c:v>1.4162474310064001E-6</c:v>
                </c:pt>
                <c:pt idx="17">
                  <c:v>1.4163865475776899E-6</c:v>
                </c:pt>
                <c:pt idx="18">
                  <c:v>1.4166349654828799E-6</c:v>
                </c:pt>
                <c:pt idx="19">
                  <c:v>1.41696302187643E-6</c:v>
                </c:pt>
                <c:pt idx="20">
                  <c:v>1.4173861986075099E-6</c:v>
                </c:pt>
                <c:pt idx="21">
                  <c:v>1.41794232715561E-6</c:v>
                </c:pt>
                <c:pt idx="22">
                  <c:v>1.4193858985274201E-6</c:v>
                </c:pt>
                <c:pt idx="23">
                  <c:v>1.4212606619435801E-6</c:v>
                </c:pt>
                <c:pt idx="24">
                  <c:v>1.4234964570457601E-6</c:v>
                </c:pt>
                <c:pt idx="25">
                  <c:v>1.4261058590658199E-6</c:v>
                </c:pt>
                <c:pt idx="26">
                  <c:v>1.42921761913307E-6</c:v>
                </c:pt>
                <c:pt idx="27">
                  <c:v>1.4324497500700499E-6</c:v>
                </c:pt>
                <c:pt idx="28">
                  <c:v>1.43557434663443E-6</c:v>
                </c:pt>
                <c:pt idx="29">
                  <c:v>1.4384418401100899E-6</c:v>
                </c:pt>
                <c:pt idx="30">
                  <c:v>1.4420192658150001E-6</c:v>
                </c:pt>
                <c:pt idx="31">
                  <c:v>1.44337012934461E-6</c:v>
                </c:pt>
                <c:pt idx="32">
                  <c:v>1.44171575836539E-6</c:v>
                </c:pt>
                <c:pt idx="33">
                  <c:v>1.43714831743435E-6</c:v>
                </c:pt>
                <c:pt idx="34">
                  <c:v>1.4300752374175101E-6</c:v>
                </c:pt>
                <c:pt idx="35">
                  <c:v>1.4217809832184799E-6</c:v>
                </c:pt>
                <c:pt idx="36">
                  <c:v>1.4137332095799499E-6</c:v>
                </c:pt>
                <c:pt idx="37">
                  <c:v>1.3991951813569499E-6</c:v>
                </c:pt>
                <c:pt idx="38">
                  <c:v>1.3867610459835999E-6</c:v>
                </c:pt>
                <c:pt idx="39">
                  <c:v>1.37588741836987E-6</c:v>
                </c:pt>
                <c:pt idx="40">
                  <c:v>1.36355667777719E-6</c:v>
                </c:pt>
                <c:pt idx="41">
                  <c:v>1.34812085240468E-6</c:v>
                </c:pt>
                <c:pt idx="42">
                  <c:v>1.32979869239418E-6</c:v>
                </c:pt>
                <c:pt idx="43">
                  <c:v>1.31001602150037E-6</c:v>
                </c:pt>
                <c:pt idx="44">
                  <c:v>1.2759423734360001E-6</c:v>
                </c:pt>
                <c:pt idx="45">
                  <c:v>1.2566623386686001E-6</c:v>
                </c:pt>
                <c:pt idx="46">
                  <c:v>1.2433568553970701E-6</c:v>
                </c:pt>
                <c:pt idx="47">
                  <c:v>1.2281607705617001E-6</c:v>
                </c:pt>
                <c:pt idx="48">
                  <c:v>1.2089948320720599E-6</c:v>
                </c:pt>
                <c:pt idx="49">
                  <c:v>1.17168125463414E-6</c:v>
                </c:pt>
                <c:pt idx="50">
                  <c:v>1.12570343870857E-6</c:v>
                </c:pt>
                <c:pt idx="51">
                  <c:v>1.05037556550163E-6</c:v>
                </c:pt>
                <c:pt idx="52">
                  <c:v>9.672050297817381E-7</c:v>
                </c:pt>
                <c:pt idx="53">
                  <c:v>8.8883813602681105E-7</c:v>
                </c:pt>
                <c:pt idx="54">
                  <c:v>8.0376499688653804E-7</c:v>
                </c:pt>
                <c:pt idx="55">
                  <c:v>7.4090843779934296E-7</c:v>
                </c:pt>
                <c:pt idx="56">
                  <c:v>7.1283194490129697E-7</c:v>
                </c:pt>
                <c:pt idx="57">
                  <c:v>7.2796767800968595E-7</c:v>
                </c:pt>
                <c:pt idx="58">
                  <c:v>7.6321592607355403E-7</c:v>
                </c:pt>
                <c:pt idx="59">
                  <c:v>8.8473505052445301E-7</c:v>
                </c:pt>
                <c:pt idx="60">
                  <c:v>1.0761101575257801E-6</c:v>
                </c:pt>
                <c:pt idx="61">
                  <c:v>1.40002920197188E-6</c:v>
                </c:pt>
                <c:pt idx="62">
                  <c:v>1.7629914580389699E-6</c:v>
                </c:pt>
                <c:pt idx="63">
                  <c:v>2.1535362149046101E-6</c:v>
                </c:pt>
                <c:pt idx="64">
                  <c:v>2.5388280153657698E-6</c:v>
                </c:pt>
                <c:pt idx="65">
                  <c:v>3.5169128520020102E-6</c:v>
                </c:pt>
                <c:pt idx="66">
                  <c:v>4.9390462487738896E-6</c:v>
                </c:pt>
                <c:pt idx="67">
                  <c:v>7.0623982362508296E-6</c:v>
                </c:pt>
                <c:pt idx="68">
                  <c:v>1.0544431611934601E-5</c:v>
                </c:pt>
                <c:pt idx="69">
                  <c:v>1.4777896934394E-5</c:v>
                </c:pt>
                <c:pt idx="70">
                  <c:v>1.91723199213125E-5</c:v>
                </c:pt>
                <c:pt idx="71">
                  <c:v>2.3336611860985799E-5</c:v>
                </c:pt>
                <c:pt idx="72">
                  <c:v>3.0985050113562099E-5</c:v>
                </c:pt>
                <c:pt idx="73">
                  <c:v>3.7949094976116902E-5</c:v>
                </c:pt>
                <c:pt idx="74">
                  <c:v>4.6336005773024899E-5</c:v>
                </c:pt>
                <c:pt idx="75">
                  <c:v>5.8170484140050302E-5</c:v>
                </c:pt>
                <c:pt idx="76">
                  <c:v>7.3343005643987196E-5</c:v>
                </c:pt>
                <c:pt idx="77">
                  <c:v>8.9041545848488307E-5</c:v>
                </c:pt>
                <c:pt idx="78">
                  <c:v>9.9582343203193102E-5</c:v>
                </c:pt>
                <c:pt idx="79">
                  <c:v>1.0515649268207901E-4</c:v>
                </c:pt>
                <c:pt idx="80">
                  <c:v>1.06437153064741E-4</c:v>
                </c:pt>
                <c:pt idx="81">
                  <c:v>1.05430812441578E-4</c:v>
                </c:pt>
                <c:pt idx="82">
                  <c:v>1.03019897433865E-4</c:v>
                </c:pt>
                <c:pt idx="83">
                  <c:v>9.9816477118078994E-5</c:v>
                </c:pt>
                <c:pt idx="84">
                  <c:v>9.6746813603275394E-5</c:v>
                </c:pt>
                <c:pt idx="85">
                  <c:v>9.4437471306914195E-5</c:v>
                </c:pt>
                <c:pt idx="86">
                  <c:v>9.3249190368857303E-5</c:v>
                </c:pt>
                <c:pt idx="87">
                  <c:v>9.3758324432590906E-5</c:v>
                </c:pt>
                <c:pt idx="88">
                  <c:v>9.6246801092267296E-5</c:v>
                </c:pt>
                <c:pt idx="89">
                  <c:v>1.00580251597626E-4</c:v>
                </c:pt>
                <c:pt idx="90">
                  <c:v>1.06331840676624E-4</c:v>
                </c:pt>
                <c:pt idx="91">
                  <c:v>1.12798382281765E-4</c:v>
                </c:pt>
                <c:pt idx="92">
                  <c:v>1.18831366814067E-4</c:v>
                </c:pt>
                <c:pt idx="93">
                  <c:v>1.23586471541186E-4</c:v>
                </c:pt>
                <c:pt idx="94">
                  <c:v>1.2597908160888601E-4</c:v>
                </c:pt>
                <c:pt idx="95">
                  <c:v>1.25147652326833E-4</c:v>
                </c:pt>
                <c:pt idx="96">
                  <c:v>1.20625939894001E-4</c:v>
                </c:pt>
                <c:pt idx="97">
                  <c:v>1.1238573382908399E-4</c:v>
                </c:pt>
                <c:pt idx="98">
                  <c:v>9.9490151323646902E-5</c:v>
                </c:pt>
                <c:pt idx="99">
                  <c:v>8.1988494359626005E-5</c:v>
                </c:pt>
                <c:pt idx="100">
                  <c:v>5.9052318807982898E-5</c:v>
                </c:pt>
                <c:pt idx="101">
                  <c:v>2.90006855900645E-5</c:v>
                </c:pt>
                <c:pt idx="102">
                  <c:v>-9.21533496031196E-6</c:v>
                </c:pt>
                <c:pt idx="103">
                  <c:v>-6.4206061582018905E-5</c:v>
                </c:pt>
                <c:pt idx="104">
                  <c:v>-1.2696739152938901E-4</c:v>
                </c:pt>
                <c:pt idx="105">
                  <c:v>-2.00914971386613E-4</c:v>
                </c:pt>
                <c:pt idx="106">
                  <c:v>-2.8832215072242497E-4</c:v>
                </c:pt>
                <c:pt idx="107">
                  <c:v>-3.8271593450812398E-4</c:v>
                </c:pt>
                <c:pt idx="108">
                  <c:v>-5.7635024554332102E-4</c:v>
                </c:pt>
                <c:pt idx="109">
                  <c:v>-7.5475336995583597E-4</c:v>
                </c:pt>
                <c:pt idx="110">
                  <c:v>-9.6297450922108296E-4</c:v>
                </c:pt>
                <c:pt idx="111" formatCode="General">
                  <c:v>-1.21923978784703E-3</c:v>
                </c:pt>
                <c:pt idx="112" formatCode="General">
                  <c:v>-1.8310933817584001E-3</c:v>
                </c:pt>
                <c:pt idx="113" formatCode="General">
                  <c:v>-2.4923951508237399E-3</c:v>
                </c:pt>
                <c:pt idx="114" formatCode="General">
                  <c:v>-3.1082540814256002E-3</c:v>
                </c:pt>
                <c:pt idx="115" formatCode="General">
                  <c:v>-3.6269379422019499E-3</c:v>
                </c:pt>
                <c:pt idx="116" formatCode="General">
                  <c:v>-4.04579719573212E-3</c:v>
                </c:pt>
                <c:pt idx="117" formatCode="General">
                  <c:v>-4.3618140837285799E-3</c:v>
                </c:pt>
                <c:pt idx="118" formatCode="General">
                  <c:v>-4.5366480881358102E-3</c:v>
                </c:pt>
                <c:pt idx="119" formatCode="General">
                  <c:v>-4.5451711077851304E-3</c:v>
                </c:pt>
                <c:pt idx="120" formatCode="General">
                  <c:v>-4.42645504946942E-3</c:v>
                </c:pt>
                <c:pt idx="121" formatCode="General">
                  <c:v>-4.2131782254945099E-3</c:v>
                </c:pt>
                <c:pt idx="122" formatCode="General">
                  <c:v>-3.9248859737309903E-3</c:v>
                </c:pt>
                <c:pt idx="123" formatCode="General">
                  <c:v>-3.7061509715387501E-3</c:v>
                </c:pt>
                <c:pt idx="124" formatCode="General">
                  <c:v>-3.4740719403096201E-3</c:v>
                </c:pt>
                <c:pt idx="125" formatCode="General">
                  <c:v>-3.2249889484168002E-3</c:v>
                </c:pt>
                <c:pt idx="126" formatCode="General">
                  <c:v>-2.95455703014834E-3</c:v>
                </c:pt>
                <c:pt idx="127" formatCode="General">
                  <c:v>-2.6580689597805302E-3</c:v>
                </c:pt>
                <c:pt idx="128" formatCode="General">
                  <c:v>-2.3319260692904699E-3</c:v>
                </c:pt>
                <c:pt idx="129" formatCode="General">
                  <c:v>-1.9725679905272602E-3</c:v>
                </c:pt>
                <c:pt idx="130" formatCode="General">
                  <c:v>-1.57661135026494E-3</c:v>
                </c:pt>
                <c:pt idx="131" formatCode="General">
                  <c:v>-1.1427911941055001E-3</c:v>
                </c:pt>
                <c:pt idx="132">
                  <c:v>-6.6888571185516295E-4</c:v>
                </c:pt>
                <c:pt idx="133">
                  <c:v>-1.5435463780067999E-4</c:v>
                </c:pt>
                <c:pt idx="134">
                  <c:v>3.9979743305215498E-4</c:v>
                </c:pt>
                <c:pt idx="135">
                  <c:v>9.8782268753435602E-4</c:v>
                </c:pt>
                <c:pt idx="136" formatCode="General">
                  <c:v>1.60298741796867E-3</c:v>
                </c:pt>
                <c:pt idx="137" formatCode="General">
                  <c:v>2.2445919812856198E-3</c:v>
                </c:pt>
                <c:pt idx="138" formatCode="General">
                  <c:v>2.9109025003716299E-3</c:v>
                </c:pt>
                <c:pt idx="139" formatCode="General">
                  <c:v>3.6041071098362599E-3</c:v>
                </c:pt>
                <c:pt idx="140" formatCode="General">
                  <c:v>4.3259092590590097E-3</c:v>
                </c:pt>
                <c:pt idx="141" formatCode="General">
                  <c:v>5.0790745008399297E-3</c:v>
                </c:pt>
                <c:pt idx="142" formatCode="General">
                  <c:v>5.86596585789318E-3</c:v>
                </c:pt>
                <c:pt idx="143" formatCode="General">
                  <c:v>6.6992566876422103E-3</c:v>
                </c:pt>
                <c:pt idx="144" formatCode="General">
                  <c:v>7.5725940607565103E-3</c:v>
                </c:pt>
                <c:pt idx="145" formatCode="General">
                  <c:v>8.4716232294727092E-3</c:v>
                </c:pt>
                <c:pt idx="146" formatCode="General">
                  <c:v>1.04280709633402E-2</c:v>
                </c:pt>
                <c:pt idx="147" formatCode="General">
                  <c:v>1.2276918732519701E-2</c:v>
                </c:pt>
                <c:pt idx="148" formatCode="General">
                  <c:v>1.41850254298145E-2</c:v>
                </c:pt>
                <c:pt idx="149" formatCode="General">
                  <c:v>1.6151924271721799E-2</c:v>
                </c:pt>
                <c:pt idx="150" formatCode="General">
                  <c:v>1.8179137330738102E-2</c:v>
                </c:pt>
                <c:pt idx="151" formatCode="General">
                  <c:v>2.0270415206103998E-2</c:v>
                </c:pt>
                <c:pt idx="152" formatCode="General">
                  <c:v>2.24258843466092E-2</c:v>
                </c:pt>
                <c:pt idx="153" formatCode="General">
                  <c:v>2.4643801219748199E-2</c:v>
                </c:pt>
                <c:pt idx="154" formatCode="General">
                  <c:v>2.6851734314684399E-2</c:v>
                </c:pt>
                <c:pt idx="155" formatCode="General">
                  <c:v>2.9138152691051401E-2</c:v>
                </c:pt>
                <c:pt idx="156" formatCode="General">
                  <c:v>3.14760790597867E-2</c:v>
                </c:pt>
                <c:pt idx="157" formatCode="General">
                  <c:v>3.3866321454082603E-2</c:v>
                </c:pt>
                <c:pt idx="158" formatCode="General">
                  <c:v>3.6306364450831102E-2</c:v>
                </c:pt>
                <c:pt idx="159" formatCode="General">
                  <c:v>3.8792995851338399E-2</c:v>
                </c:pt>
                <c:pt idx="160" formatCode="General">
                  <c:v>4.1322626350969498E-2</c:v>
                </c:pt>
                <c:pt idx="161" formatCode="General">
                  <c:v>4.3891066083929099E-2</c:v>
                </c:pt>
                <c:pt idx="162" formatCode="General">
                  <c:v>4.6494387706327099E-2</c:v>
                </c:pt>
                <c:pt idx="163" formatCode="General">
                  <c:v>4.9128305642453698E-2</c:v>
                </c:pt>
                <c:pt idx="164" formatCode="General">
                  <c:v>5.17781190133332E-2</c:v>
                </c:pt>
                <c:pt idx="165" formatCode="General">
                  <c:v>5.4461831194879497E-2</c:v>
                </c:pt>
                <c:pt idx="166" formatCode="General">
                  <c:v>5.9872715059245497E-2</c:v>
                </c:pt>
                <c:pt idx="167" formatCode="General">
                  <c:v>6.4759036554909499E-2</c:v>
                </c:pt>
                <c:pt idx="168" formatCode="General">
                  <c:v>6.9667531244796896E-2</c:v>
                </c:pt>
                <c:pt idx="169" formatCode="General">
                  <c:v>7.4550505571504805E-2</c:v>
                </c:pt>
                <c:pt idx="170" formatCode="General">
                  <c:v>7.9387072311575199E-2</c:v>
                </c:pt>
                <c:pt idx="171" formatCode="General">
                  <c:v>8.3406107035844806E-2</c:v>
                </c:pt>
                <c:pt idx="172" formatCode="General">
                  <c:v>8.7374856640623902E-2</c:v>
                </c:pt>
                <c:pt idx="173" formatCode="General">
                  <c:v>9.1285396218417095E-2</c:v>
                </c:pt>
                <c:pt idx="174" formatCode="General">
                  <c:v>9.88817196676718E-2</c:v>
                </c:pt>
                <c:pt idx="175" formatCode="General">
                  <c:v>0.10616591539940699</c:v>
                </c:pt>
                <c:pt idx="176" formatCode="General">
                  <c:v>0.11309544412867201</c:v>
                </c:pt>
                <c:pt idx="177" formatCode="General">
                  <c:v>0.12543258470351201</c:v>
                </c:pt>
                <c:pt idx="178" formatCode="General">
                  <c:v>0.13640835532366</c:v>
                </c:pt>
                <c:pt idx="179" formatCode="General">
                  <c:v>0.145972987606513</c:v>
                </c:pt>
                <c:pt idx="180" formatCode="General">
                  <c:v>0.15416408332513701</c:v>
                </c:pt>
                <c:pt idx="181" formatCode="General">
                  <c:v>0.16053549748334001</c:v>
                </c:pt>
                <c:pt idx="182" formatCode="General">
                  <c:v>0.16594535346831199</c:v>
                </c:pt>
                <c:pt idx="183" formatCode="General">
                  <c:v>0.17050282289212099</c:v>
                </c:pt>
                <c:pt idx="184" formatCode="General">
                  <c:v>0.17430517947486401</c:v>
                </c:pt>
                <c:pt idx="185" formatCode="General">
                  <c:v>0.17745439045495801</c:v>
                </c:pt>
                <c:pt idx="186" formatCode="General">
                  <c:v>0.17904346258295101</c:v>
                </c:pt>
                <c:pt idx="187" formatCode="General">
                  <c:v>0.18044897934520501</c:v>
                </c:pt>
                <c:pt idx="188" formatCode="General">
                  <c:v>0.18279326353936901</c:v>
                </c:pt>
                <c:pt idx="189" formatCode="General">
                  <c:v>0.18457811740934099</c:v>
                </c:pt>
                <c:pt idx="190" formatCode="General">
                  <c:v>0.18645039720940801</c:v>
                </c:pt>
                <c:pt idx="191" formatCode="General">
                  <c:v>0.18746723612848501</c:v>
                </c:pt>
                <c:pt idx="192" formatCode="General">
                  <c:v>0.187857392686512</c:v>
                </c:pt>
                <c:pt idx="193" formatCode="General">
                  <c:v>0.18807732482863601</c:v>
                </c:pt>
                <c:pt idx="194" formatCode="General">
                  <c:v>0.18813672491731501</c:v>
                </c:pt>
                <c:pt idx="195" formatCode="General">
                  <c:v>0.187859474623917</c:v>
                </c:pt>
                <c:pt idx="196" formatCode="General">
                  <c:v>0.18735579132174199</c:v>
                </c:pt>
                <c:pt idx="197" formatCode="General">
                  <c:v>0.18671475261804499</c:v>
                </c:pt>
                <c:pt idx="198" formatCode="General">
                  <c:v>0.185989920342644</c:v>
                </c:pt>
                <c:pt idx="199" formatCode="General">
                  <c:v>0.18521435380257401</c:v>
                </c:pt>
                <c:pt idx="200" formatCode="General">
                  <c:v>0.18440420797745299</c:v>
                </c:pt>
                <c:pt idx="201" formatCode="General">
                  <c:v>0.18357433892172301</c:v>
                </c:pt>
                <c:pt idx="202" formatCode="General">
                  <c:v>0.18273324550366701</c:v>
                </c:pt>
                <c:pt idx="203" formatCode="General">
                  <c:v>0.18188900479131001</c:v>
                </c:pt>
                <c:pt idx="204" formatCode="General">
                  <c:v>0.18104589574701599</c:v>
                </c:pt>
                <c:pt idx="205" formatCode="General">
                  <c:v>0.18020696879835499</c:v>
                </c:pt>
                <c:pt idx="206" formatCode="General">
                  <c:v>0.17937489767047199</c:v>
                </c:pt>
                <c:pt idx="207" formatCode="General">
                  <c:v>0.17855195134076099</c:v>
                </c:pt>
                <c:pt idx="208" formatCode="General">
                  <c:v>0.177737845544992</c:v>
                </c:pt>
                <c:pt idx="209" formatCode="General">
                  <c:v>0.17693236627120701</c:v>
                </c:pt>
                <c:pt idx="210" formatCode="General">
                  <c:v>0.17613515786099801</c:v>
                </c:pt>
                <c:pt idx="211" formatCode="General">
                  <c:v>0.175346240546978</c:v>
                </c:pt>
                <c:pt idx="212" formatCode="General">
                  <c:v>0.174565459534122</c:v>
                </c:pt>
                <c:pt idx="213" formatCode="General">
                  <c:v>0.17379203961779499</c:v>
                </c:pt>
                <c:pt idx="214" formatCode="General">
                  <c:v>0.17226544770823601</c:v>
                </c:pt>
                <c:pt idx="215" formatCode="General">
                  <c:v>0.170767940246419</c:v>
                </c:pt>
                <c:pt idx="216" formatCode="General">
                  <c:v>0.16929602858454501</c:v>
                </c:pt>
                <c:pt idx="217" formatCode="General">
                  <c:v>0.167849372290826</c:v>
                </c:pt>
                <c:pt idx="218" formatCode="General">
                  <c:v>0.16642563499426599</c:v>
                </c:pt>
                <c:pt idx="219" formatCode="General">
                  <c:v>0.16502412169656899</c:v>
                </c:pt>
                <c:pt idx="220" formatCode="General">
                  <c:v>0.16364358184466701</c:v>
                </c:pt>
                <c:pt idx="221" formatCode="General">
                  <c:v>0.162284324591569</c:v>
                </c:pt>
                <c:pt idx="222" formatCode="General">
                  <c:v>0.16094436441903401</c:v>
                </c:pt>
                <c:pt idx="223" formatCode="General">
                  <c:v>0.15962432772712201</c:v>
                </c:pt>
                <c:pt idx="224" formatCode="General">
                  <c:v>0.15832215233609701</c:v>
                </c:pt>
                <c:pt idx="225" formatCode="General">
                  <c:v>0.15703643143889601</c:v>
                </c:pt>
                <c:pt idx="226" formatCode="General">
                  <c:v>0.15576549693473199</c:v>
                </c:pt>
                <c:pt idx="227" formatCode="General">
                  <c:v>0.154510904885926</c:v>
                </c:pt>
                <c:pt idx="228" formatCode="General">
                  <c:v>0.15327418411815899</c:v>
                </c:pt>
                <c:pt idx="229" formatCode="General">
                  <c:v>0.15205529903283499</c:v>
                </c:pt>
                <c:pt idx="230" formatCode="General">
                  <c:v>0.15085371366042699</c:v>
                </c:pt>
                <c:pt idx="231" formatCode="General">
                  <c:v>0.14966879935677099</c:v>
                </c:pt>
                <c:pt idx="232" formatCode="General">
                  <c:v>0.14850033255032599</c:v>
                </c:pt>
                <c:pt idx="233" formatCode="General">
                  <c:v>0.14734757822344399</c:v>
                </c:pt>
                <c:pt idx="234" formatCode="General">
                  <c:v>0.14621040844661701</c:v>
                </c:pt>
                <c:pt idx="235" formatCode="General">
                  <c:v>0.145087547938763</c:v>
                </c:pt>
                <c:pt idx="236" formatCode="General">
                  <c:v>0.14397942424294199</c:v>
                </c:pt>
                <c:pt idx="237" formatCode="General">
                  <c:v>0.142885631046129</c:v>
                </c:pt>
                <c:pt idx="238" formatCode="General">
                  <c:v>0.14180788037599401</c:v>
                </c:pt>
                <c:pt idx="239" formatCode="General">
                  <c:v>0.14074529723041301</c:v>
                </c:pt>
                <c:pt idx="240" formatCode="General">
                  <c:v>0.139697978344518</c:v>
                </c:pt>
                <c:pt idx="241" formatCode="General">
                  <c:v>0.13866406813106999</c:v>
                </c:pt>
                <c:pt idx="242" formatCode="General">
                  <c:v>0.13764437022273401</c:v>
                </c:pt>
                <c:pt idx="243" formatCode="General">
                  <c:v>0.136637359244106</c:v>
                </c:pt>
                <c:pt idx="244" formatCode="General">
                  <c:v>0.13564458423999001</c:v>
                </c:pt>
                <c:pt idx="245" formatCode="General">
                  <c:v>0.13466487231251001</c:v>
                </c:pt>
                <c:pt idx="246" formatCode="General">
                  <c:v>0.13369934952783599</c:v>
                </c:pt>
                <c:pt idx="247" formatCode="General">
                  <c:v>0.13274687564979101</c:v>
                </c:pt>
                <c:pt idx="248" formatCode="General">
                  <c:v>0.131808049828985</c:v>
                </c:pt>
                <c:pt idx="249" formatCode="General">
                  <c:v>0.13088173717740301</c:v>
                </c:pt>
                <c:pt idx="250" formatCode="General">
                  <c:v>0.129968527364975</c:v>
                </c:pt>
                <c:pt idx="251" formatCode="General">
                  <c:v>0.129067847316264</c:v>
                </c:pt>
                <c:pt idx="252" formatCode="General">
                  <c:v>0.12817936423179699</c:v>
                </c:pt>
                <c:pt idx="253" formatCode="General">
                  <c:v>0.12730478081993499</c:v>
                </c:pt>
                <c:pt idx="254" formatCode="General">
                  <c:v>0.12644264299400801</c:v>
                </c:pt>
                <c:pt idx="255" formatCode="General">
                  <c:v>0.12559409195283699</c:v>
                </c:pt>
                <c:pt idx="256" formatCode="General">
                  <c:v>0.124757296463536</c:v>
                </c:pt>
                <c:pt idx="257" formatCode="General">
                  <c:v>0.123933484614717</c:v>
                </c:pt>
                <c:pt idx="258" formatCode="General">
                  <c:v>0.123120475511207</c:v>
                </c:pt>
                <c:pt idx="259" formatCode="General">
                  <c:v>0.12232016965468399</c:v>
                </c:pt>
                <c:pt idx="260" formatCode="General">
                  <c:v>0.12153025762915901</c:v>
                </c:pt>
                <c:pt idx="261" formatCode="General">
                  <c:v>0.120752702581554</c:v>
                </c:pt>
                <c:pt idx="262" formatCode="General">
                  <c:v>0.119985279465742</c:v>
                </c:pt>
                <c:pt idx="263" formatCode="General">
                  <c:v>0.119229865074942</c:v>
                </c:pt>
                <c:pt idx="264" formatCode="General">
                  <c:v>0.118484084138942</c:v>
                </c:pt>
                <c:pt idx="265" formatCode="General">
                  <c:v>0.118299107442785</c:v>
                </c:pt>
                <c:pt idx="266" formatCode="General">
                  <c:v>0.118023303525848</c:v>
                </c:pt>
                <c:pt idx="267" formatCode="General">
                  <c:v>0.117954651285955</c:v>
                </c:pt>
                <c:pt idx="268" formatCode="General">
                  <c:v>0.11785178914127201</c:v>
                </c:pt>
                <c:pt idx="269" formatCode="General">
                  <c:v>0.11782612520159701</c:v>
                </c:pt>
                <c:pt idx="270" formatCode="General">
                  <c:v>0.11778768106837</c:v>
                </c:pt>
                <c:pt idx="271" formatCode="General">
                  <c:v>0.117778081766784</c:v>
                </c:pt>
                <c:pt idx="272" formatCode="General">
                  <c:v>0.11776369219395</c:v>
                </c:pt>
                <c:pt idx="273" formatCode="General">
                  <c:v>0.117759670067952</c:v>
                </c:pt>
                <c:pt idx="274" formatCode="General">
                  <c:v>0.11775449020649099</c:v>
                </c:pt>
                <c:pt idx="275" formatCode="General">
                  <c:v>0.11775279119153199</c:v>
                </c:pt>
                <c:pt idx="276" formatCode="General">
                  <c:v>0.117751051195947</c:v>
                </c:pt>
                <c:pt idx="277" formatCode="General">
                  <c:v>0.11775035994864901</c:v>
                </c:pt>
                <c:pt idx="278" formatCode="General">
                  <c:v>0.117749927860059</c:v>
                </c:pt>
                <c:pt idx="279" formatCode="General">
                  <c:v>0.117749663792643</c:v>
                </c:pt>
                <c:pt idx="280" formatCode="General">
                  <c:v>0.117749485057663</c:v>
                </c:pt>
                <c:pt idx="281" formatCode="General">
                  <c:v>0.11774931178857399</c:v>
                </c:pt>
                <c:pt idx="282" formatCode="General">
                  <c:v>0.11774912707061</c:v>
                </c:pt>
                <c:pt idx="283" formatCode="General">
                  <c:v>0.117748939755815</c:v>
                </c:pt>
                <c:pt idx="284" formatCode="General">
                  <c:v>0.117748783421841</c:v>
                </c:pt>
                <c:pt idx="285" formatCode="General">
                  <c:v>0.117748636860246</c:v>
                </c:pt>
                <c:pt idx="286" formatCode="General">
                  <c:v>0.11774849852064299</c:v>
                </c:pt>
                <c:pt idx="287" formatCode="General">
                  <c:v>0.117748356006384</c:v>
                </c:pt>
                <c:pt idx="288" formatCode="General">
                  <c:v>0.11774821357771301</c:v>
                </c:pt>
                <c:pt idx="289" formatCode="General">
                  <c:v>0.117748070529392</c:v>
                </c:pt>
                <c:pt idx="290" formatCode="General">
                  <c:v>0.117747927400465</c:v>
                </c:pt>
                <c:pt idx="291" formatCode="General">
                  <c:v>0.117747784197491</c:v>
                </c:pt>
                <c:pt idx="292" formatCode="General">
                  <c:v>0.11774748167046201</c:v>
                </c:pt>
                <c:pt idx="293" formatCode="General">
                  <c:v>0.11774719322023899</c:v>
                </c:pt>
                <c:pt idx="294" formatCode="General">
                  <c:v>0.117746915782399</c:v>
                </c:pt>
                <c:pt idx="295" formatCode="General">
                  <c:v>0.11774664404997</c:v>
                </c:pt>
                <c:pt idx="296" formatCode="General">
                  <c:v>0.11774605862359</c:v>
                </c:pt>
                <c:pt idx="297" formatCode="General">
                  <c:v>0.117745359917079</c:v>
                </c:pt>
                <c:pt idx="298" formatCode="General">
                  <c:v>0.117745015110142</c:v>
                </c:pt>
                <c:pt idx="299" formatCode="General">
                  <c:v>0.11774429346306001</c:v>
                </c:pt>
                <c:pt idx="300" formatCode="General">
                  <c:v>0.11774384925438899</c:v>
                </c:pt>
                <c:pt idx="301" formatCode="General">
                  <c:v>0.117742940276039</c:v>
                </c:pt>
                <c:pt idx="302" formatCode="General">
                  <c:v>0.11774156042023801</c:v>
                </c:pt>
                <c:pt idx="303" formatCode="General">
                  <c:v>0.11774067550132</c:v>
                </c:pt>
                <c:pt idx="304" formatCode="General">
                  <c:v>0.117739122236932</c:v>
                </c:pt>
                <c:pt idx="305" formatCode="General">
                  <c:v>0.117737829647443</c:v>
                </c:pt>
                <c:pt idx="306" formatCode="General">
                  <c:v>0.11773628841059899</c:v>
                </c:pt>
                <c:pt idx="307" formatCode="General">
                  <c:v>0.11773239608243</c:v>
                </c:pt>
                <c:pt idx="308" formatCode="General">
                  <c:v>0.11772827626691</c:v>
                </c:pt>
                <c:pt idx="309" formatCode="General">
                  <c:v>0.117723864480359</c:v>
                </c:pt>
                <c:pt idx="310" formatCode="General">
                  <c:v>0.11771947877953801</c:v>
                </c:pt>
                <c:pt idx="311" formatCode="General">
                  <c:v>0.11771565723295099</c:v>
                </c:pt>
                <c:pt idx="312" formatCode="General">
                  <c:v>0.117711576867482</c:v>
                </c:pt>
                <c:pt idx="313" formatCode="General">
                  <c:v>0.117707680922832</c:v>
                </c:pt>
                <c:pt idx="314" formatCode="General">
                  <c:v>0.117703413042498</c:v>
                </c:pt>
                <c:pt idx="315" formatCode="General">
                  <c:v>0.117700012099305</c:v>
                </c:pt>
                <c:pt idx="316" formatCode="General">
                  <c:v>0.117696404872876</c:v>
                </c:pt>
                <c:pt idx="317" formatCode="General">
                  <c:v>0.117693526593686</c:v>
                </c:pt>
                <c:pt idx="318" formatCode="General">
                  <c:v>0.11769146532270799</c:v>
                </c:pt>
                <c:pt idx="319" formatCode="General">
                  <c:v>0.117689760295383</c:v>
                </c:pt>
                <c:pt idx="320" formatCode="General">
                  <c:v>0.117688193913527</c:v>
                </c:pt>
                <c:pt idx="321" formatCode="General">
                  <c:v>0.117687090660779</c:v>
                </c:pt>
                <c:pt idx="322" formatCode="General">
                  <c:v>0.117685873559916</c:v>
                </c:pt>
                <c:pt idx="323" formatCode="General">
                  <c:v>0.11768493594026901</c:v>
                </c:pt>
                <c:pt idx="324" formatCode="General">
                  <c:v>0.117684067750051</c:v>
                </c:pt>
                <c:pt idx="325" formatCode="General">
                  <c:v>0.117683387254205</c:v>
                </c:pt>
                <c:pt idx="326" formatCode="General">
                  <c:v>0.117682787903948</c:v>
                </c:pt>
                <c:pt idx="327" formatCode="General">
                  <c:v>0.11768213668109501</c:v>
                </c:pt>
                <c:pt idx="328" formatCode="General">
                  <c:v>0.11768137955737799</c:v>
                </c:pt>
                <c:pt idx="329" formatCode="General">
                  <c:v>0.117680507831929</c:v>
                </c:pt>
                <c:pt idx="330" formatCode="General">
                  <c:v>0.117679587697244</c:v>
                </c:pt>
                <c:pt idx="331" formatCode="General">
                  <c:v>0.117678540678403</c:v>
                </c:pt>
                <c:pt idx="332" formatCode="General">
                  <c:v>0.117677528906713</c:v>
                </c:pt>
                <c:pt idx="333" formatCode="General">
                  <c:v>0.117676576696606</c:v>
                </c:pt>
                <c:pt idx="334" formatCode="General">
                  <c:v>0.117675473635672</c:v>
                </c:pt>
                <c:pt idx="335" formatCode="General">
                  <c:v>0.117674364857902</c:v>
                </c:pt>
                <c:pt idx="336" formatCode="General">
                  <c:v>0.11767315617428301</c:v>
                </c:pt>
                <c:pt idx="337" formatCode="General">
                  <c:v>0.117671852345779</c:v>
                </c:pt>
                <c:pt idx="338" formatCode="General">
                  <c:v>0.11767047376071101</c:v>
                </c:pt>
                <c:pt idx="339" formatCode="General">
                  <c:v>0.117669009018552</c:v>
                </c:pt>
                <c:pt idx="340" formatCode="General">
                  <c:v>0.117667459528048</c:v>
                </c:pt>
                <c:pt idx="341" formatCode="General">
                  <c:v>0.11766610660394999</c:v>
                </c:pt>
                <c:pt idx="342" formatCode="General">
                  <c:v>0.117664842402532</c:v>
                </c:pt>
                <c:pt idx="343" formatCode="General">
                  <c:v>0.11766375257164</c:v>
                </c:pt>
                <c:pt idx="344" formatCode="General">
                  <c:v>0.11766273584110799</c:v>
                </c:pt>
                <c:pt idx="345" formatCode="General">
                  <c:v>0.117662488615585</c:v>
                </c:pt>
                <c:pt idx="346" formatCode="General">
                  <c:v>0.11766254712645501</c:v>
                </c:pt>
                <c:pt idx="347" formatCode="General">
                  <c:v>0.117663098752881</c:v>
                </c:pt>
                <c:pt idx="348" formatCode="General">
                  <c:v>0.11766446990711001</c:v>
                </c:pt>
                <c:pt idx="349" formatCode="General">
                  <c:v>0.11766612885975</c:v>
                </c:pt>
                <c:pt idx="350" formatCode="General">
                  <c:v>0.117668589522391</c:v>
                </c:pt>
                <c:pt idx="351" formatCode="General">
                  <c:v>0.11767170702264999</c:v>
                </c:pt>
                <c:pt idx="352" formatCode="General">
                  <c:v>0.117673787813684</c:v>
                </c:pt>
                <c:pt idx="353" formatCode="General">
                  <c:v>0.11767495058824699</c:v>
                </c:pt>
                <c:pt idx="354" formatCode="General">
                  <c:v>0.117676370235822</c:v>
                </c:pt>
                <c:pt idx="355" formatCode="General">
                  <c:v>0.11767827415913799</c:v>
                </c:pt>
                <c:pt idx="356" formatCode="General">
                  <c:v>0.11767889904205101</c:v>
                </c:pt>
                <c:pt idx="357" formatCode="General">
                  <c:v>0.117678129741373</c:v>
                </c:pt>
                <c:pt idx="358" formatCode="General">
                  <c:v>0.117676163824213</c:v>
                </c:pt>
                <c:pt idx="359" formatCode="General">
                  <c:v>0.117673412903013</c:v>
                </c:pt>
                <c:pt idx="360" formatCode="General">
                  <c:v>0.117670143349611</c:v>
                </c:pt>
                <c:pt idx="361" formatCode="General">
                  <c:v>0.11766671950426701</c:v>
                </c:pt>
                <c:pt idx="362" formatCode="General">
                  <c:v>0.11766366517075801</c:v>
                </c:pt>
                <c:pt idx="363" formatCode="General">
                  <c:v>0.117660852833143</c:v>
                </c:pt>
                <c:pt idx="364" formatCode="General">
                  <c:v>0.117653298935936</c:v>
                </c:pt>
                <c:pt idx="365" formatCode="General">
                  <c:v>0.117645293526162</c:v>
                </c:pt>
                <c:pt idx="366" formatCode="General">
                  <c:v>0.117636873835578</c:v>
                </c:pt>
                <c:pt idx="367" formatCode="General">
                  <c:v>0.117617501333805</c:v>
                </c:pt>
                <c:pt idx="368" formatCode="General">
                  <c:v>0.117599656255114</c:v>
                </c:pt>
                <c:pt idx="369" formatCode="General">
                  <c:v>0.117588253675287</c:v>
                </c:pt>
                <c:pt idx="370" formatCode="General">
                  <c:v>0.11761618771503</c:v>
                </c:pt>
                <c:pt idx="371" formatCode="General">
                  <c:v>0.11768774923293999</c:v>
                </c:pt>
                <c:pt idx="372" formatCode="General">
                  <c:v>0.117795052775358</c:v>
                </c:pt>
                <c:pt idx="373" formatCode="General">
                  <c:v>0.117925561212759</c:v>
                </c:pt>
                <c:pt idx="374" formatCode="General">
                  <c:v>0.11806421780356</c:v>
                </c:pt>
                <c:pt idx="375" formatCode="General">
                  <c:v>0.118204714611386</c:v>
                </c:pt>
                <c:pt idx="376" formatCode="General">
                  <c:v>0.118354148770435</c:v>
                </c:pt>
                <c:pt idx="377" formatCode="General">
                  <c:v>0.118515733487946</c:v>
                </c:pt>
                <c:pt idx="378" formatCode="General">
                  <c:v>0.11868922920076599</c:v>
                </c:pt>
                <c:pt idx="379" formatCode="General">
                  <c:v>0.118867254434517</c:v>
                </c:pt>
                <c:pt idx="380" formatCode="General">
                  <c:v>0.119048260294129</c:v>
                </c:pt>
                <c:pt idx="381" formatCode="General">
                  <c:v>0.119234350148202</c:v>
                </c:pt>
                <c:pt idx="382" formatCode="General">
                  <c:v>0.11945516727418801</c:v>
                </c:pt>
                <c:pt idx="383" formatCode="General">
                  <c:v>0.11973075399373601</c:v>
                </c:pt>
                <c:pt idx="384" formatCode="General">
                  <c:v>0.12006345427916899</c:v>
                </c:pt>
                <c:pt idx="385" formatCode="General">
                  <c:v>0.12045001826603299</c:v>
                </c:pt>
                <c:pt idx="386" formatCode="General">
                  <c:v>0.120880658827258</c:v>
                </c:pt>
                <c:pt idx="387" formatCode="General">
                  <c:v>0.121345097989419</c:v>
                </c:pt>
                <c:pt idx="388" formatCode="General">
                  <c:v>0.12182763443564</c:v>
                </c:pt>
                <c:pt idx="389" formatCode="General">
                  <c:v>0.122789345323964</c:v>
                </c:pt>
                <c:pt idx="390" formatCode="General">
                  <c:v>0.12363934331998699</c:v>
                </c:pt>
                <c:pt idx="391" formatCode="General">
                  <c:v>0.124467244877446</c:v>
                </c:pt>
                <c:pt idx="392" formatCode="General">
                  <c:v>0.12524719023041</c:v>
                </c:pt>
                <c:pt idx="393" formatCode="General">
                  <c:v>0.125958581664977</c:v>
                </c:pt>
                <c:pt idx="394" formatCode="General">
                  <c:v>0.12658297134627999</c:v>
                </c:pt>
                <c:pt idx="395" formatCode="General">
                  <c:v>0.12710699508036899</c:v>
                </c:pt>
                <c:pt idx="396" formatCode="General">
                  <c:v>0.127520779717749</c:v>
                </c:pt>
                <c:pt idx="397" formatCode="General">
                  <c:v>0.127816467201541</c:v>
                </c:pt>
                <c:pt idx="398" formatCode="General">
                  <c:v>0.12799515390427599</c:v>
                </c:pt>
                <c:pt idx="399" formatCode="General">
                  <c:v>0.12806762688098799</c:v>
                </c:pt>
                <c:pt idx="400" formatCode="General">
                  <c:v>0.128060785902472</c:v>
                </c:pt>
                <c:pt idx="401" formatCode="General">
                  <c:v>0.12779968418920701</c:v>
                </c:pt>
                <c:pt idx="402" formatCode="General">
                  <c:v>0.12721482686500099</c:v>
                </c:pt>
                <c:pt idx="403" formatCode="General">
                  <c:v>0.12633228535518701</c:v>
                </c:pt>
                <c:pt idx="404" formatCode="General">
                  <c:v>0.12516772035406001</c:v>
                </c:pt>
                <c:pt idx="405" formatCode="General">
                  <c:v>0.12374871179326</c:v>
                </c:pt>
                <c:pt idx="406" formatCode="General">
                  <c:v>0.122111237154803</c:v>
                </c:pt>
                <c:pt idx="407" formatCode="General">
                  <c:v>0.12023777333270599</c:v>
                </c:pt>
                <c:pt idx="408" formatCode="General">
                  <c:v>0.11809428772425699</c:v>
                </c:pt>
                <c:pt idx="409" formatCode="General">
                  <c:v>0.115698800158994</c:v>
                </c:pt>
                <c:pt idx="410" formatCode="General">
                  <c:v>0.11065906129895001</c:v>
                </c:pt>
                <c:pt idx="411" formatCode="General">
                  <c:v>0.105463175866784</c:v>
                </c:pt>
                <c:pt idx="412" formatCode="General">
                  <c:v>0.10183506740538301</c:v>
                </c:pt>
                <c:pt idx="413" formatCode="General">
                  <c:v>9.8356503751763996E-2</c:v>
                </c:pt>
                <c:pt idx="414" formatCode="General">
                  <c:v>9.5017869799775001E-2</c:v>
                </c:pt>
                <c:pt idx="415" formatCode="General">
                  <c:v>9.1776512984417205E-2</c:v>
                </c:pt>
                <c:pt idx="416" formatCode="General">
                  <c:v>8.8614388197433794E-2</c:v>
                </c:pt>
                <c:pt idx="417" formatCode="General">
                  <c:v>8.5555121346337998E-2</c:v>
                </c:pt>
                <c:pt idx="418" formatCode="General">
                  <c:v>8.2567801375708502E-2</c:v>
                </c:pt>
                <c:pt idx="419" formatCode="General">
                  <c:v>7.9656333810265906E-2</c:v>
                </c:pt>
                <c:pt idx="420" formatCode="General">
                  <c:v>7.3996708489349805E-2</c:v>
                </c:pt>
                <c:pt idx="421" formatCode="General">
                  <c:v>6.9847633972470194E-2</c:v>
                </c:pt>
                <c:pt idx="422" formatCode="General">
                  <c:v>6.5830012363243498E-2</c:v>
                </c:pt>
                <c:pt idx="423" formatCode="General">
                  <c:v>5.8395160615724001E-2</c:v>
                </c:pt>
                <c:pt idx="424" formatCode="General">
                  <c:v>5.1790869519202101E-2</c:v>
                </c:pt>
                <c:pt idx="425" formatCode="General">
                  <c:v>4.7074248263628E-2</c:v>
                </c:pt>
                <c:pt idx="426" formatCode="General">
                  <c:v>4.2920822160468497E-2</c:v>
                </c:pt>
                <c:pt idx="427" formatCode="General">
                  <c:v>3.9312348152583901E-2</c:v>
                </c:pt>
                <c:pt idx="428" formatCode="General">
                  <c:v>3.62025521333545E-2</c:v>
                </c:pt>
                <c:pt idx="429" formatCode="General">
                  <c:v>3.3534921893769103E-2</c:v>
                </c:pt>
                <c:pt idx="430" formatCode="General">
                  <c:v>3.1865329142735203E-2</c:v>
                </c:pt>
                <c:pt idx="431" formatCode="General">
                  <c:v>3.03923681268452E-2</c:v>
                </c:pt>
                <c:pt idx="432" formatCode="General">
                  <c:v>2.7943292196519601E-2</c:v>
                </c:pt>
                <c:pt idx="433" formatCode="General">
                  <c:v>2.6068317020684101E-2</c:v>
                </c:pt>
                <c:pt idx="434" formatCode="General">
                  <c:v>2.5275636800422802E-2</c:v>
                </c:pt>
                <c:pt idx="435" formatCode="General">
                  <c:v>2.4598423258942199E-2</c:v>
                </c:pt>
                <c:pt idx="436" formatCode="General">
                  <c:v>2.3506677265653898E-2</c:v>
                </c:pt>
                <c:pt idx="437" formatCode="General">
                  <c:v>2.2764682650230201E-2</c:v>
                </c:pt>
                <c:pt idx="438" formatCode="General">
                  <c:v>2.22289899354059E-2</c:v>
                </c:pt>
                <c:pt idx="439" formatCode="General">
                  <c:v>2.1835454287842199E-2</c:v>
                </c:pt>
                <c:pt idx="440" formatCode="General">
                  <c:v>2.1519439921180401E-2</c:v>
                </c:pt>
                <c:pt idx="441" formatCode="General">
                  <c:v>2.1371427032276302E-2</c:v>
                </c:pt>
                <c:pt idx="442" formatCode="General">
                  <c:v>2.1241021748611699E-2</c:v>
                </c:pt>
                <c:pt idx="443" formatCode="General">
                  <c:v>2.1030390042528501E-2</c:v>
                </c:pt>
                <c:pt idx="444" formatCode="General">
                  <c:v>2.0883062153683199E-2</c:v>
                </c:pt>
                <c:pt idx="445" formatCode="General">
                  <c:v>2.07716339095881E-2</c:v>
                </c:pt>
                <c:pt idx="446" formatCode="General">
                  <c:v>2.06494686471103E-2</c:v>
                </c:pt>
                <c:pt idx="447" formatCode="General">
                  <c:v>2.0572887055895699E-2</c:v>
                </c:pt>
                <c:pt idx="448" formatCode="General">
                  <c:v>2.0524749209512201E-2</c:v>
                </c:pt>
                <c:pt idx="449" formatCode="General">
                  <c:v>2.0490845577640301E-2</c:v>
                </c:pt>
                <c:pt idx="450" formatCode="General">
                  <c:v>2.0462598145403799E-2</c:v>
                </c:pt>
                <c:pt idx="451" formatCode="General">
                  <c:v>2.04364590741812E-2</c:v>
                </c:pt>
                <c:pt idx="452" formatCode="General">
                  <c:v>2.04119546973872E-2</c:v>
                </c:pt>
                <c:pt idx="453" formatCode="General">
                  <c:v>2.03896973131132E-2</c:v>
                </c:pt>
                <c:pt idx="454" formatCode="General">
                  <c:v>2.03532291271473E-2</c:v>
                </c:pt>
                <c:pt idx="455" formatCode="General">
                  <c:v>2.03237079296207E-2</c:v>
                </c:pt>
                <c:pt idx="456" formatCode="General">
                  <c:v>2.0297437105862799E-2</c:v>
                </c:pt>
                <c:pt idx="457" formatCode="General">
                  <c:v>2.0272457213595298E-2</c:v>
                </c:pt>
                <c:pt idx="458" formatCode="General">
                  <c:v>2.0247764079356901E-2</c:v>
                </c:pt>
                <c:pt idx="459" formatCode="General">
                  <c:v>2.0223193438885401E-2</c:v>
                </c:pt>
                <c:pt idx="460" formatCode="General">
                  <c:v>2.0198559920014E-2</c:v>
                </c:pt>
                <c:pt idx="461" formatCode="General">
                  <c:v>2.0174056246379499E-2</c:v>
                </c:pt>
                <c:pt idx="462" formatCode="General">
                  <c:v>2.01495377023941E-2</c:v>
                </c:pt>
                <c:pt idx="463" formatCode="General">
                  <c:v>2.0125090494406101E-2</c:v>
                </c:pt>
                <c:pt idx="464" formatCode="General">
                  <c:v>2.0100643227712399E-2</c:v>
                </c:pt>
                <c:pt idx="465" formatCode="General">
                  <c:v>2.0076248252255201E-2</c:v>
                </c:pt>
                <c:pt idx="466" formatCode="General">
                  <c:v>2.0051822398536999E-2</c:v>
                </c:pt>
                <c:pt idx="467" formatCode="General">
                  <c:v>2.0027415977931201E-2</c:v>
                </c:pt>
                <c:pt idx="468" formatCode="General">
                  <c:v>2.0003008736047601E-2</c:v>
                </c:pt>
                <c:pt idx="469" formatCode="General">
                  <c:v>1.9978611854901698E-2</c:v>
                </c:pt>
                <c:pt idx="470" formatCode="General">
                  <c:v>1.9954231768942999E-2</c:v>
                </c:pt>
                <c:pt idx="471" formatCode="General">
                  <c:v>1.9929830991797098E-2</c:v>
                </c:pt>
                <c:pt idx="472" formatCode="General">
                  <c:v>1.99054822077754E-2</c:v>
                </c:pt>
                <c:pt idx="473" formatCode="General">
                  <c:v>1.9881242283007101E-2</c:v>
                </c:pt>
                <c:pt idx="474" formatCode="General">
                  <c:v>1.9857145864489001E-2</c:v>
                </c:pt>
                <c:pt idx="475" formatCode="General">
                  <c:v>1.9833082850976201E-2</c:v>
                </c:pt>
                <c:pt idx="476" formatCode="General">
                  <c:v>1.9809132251606298E-2</c:v>
                </c:pt>
                <c:pt idx="477" formatCode="General">
                  <c:v>1.9784591704383101E-2</c:v>
                </c:pt>
                <c:pt idx="478" formatCode="General">
                  <c:v>1.97601870442865E-2</c:v>
                </c:pt>
                <c:pt idx="479" formatCode="General">
                  <c:v>1.9735531345746099E-2</c:v>
                </c:pt>
                <c:pt idx="480" formatCode="General">
                  <c:v>1.97112117753293E-2</c:v>
                </c:pt>
                <c:pt idx="481" formatCode="General">
                  <c:v>1.9686758588101299E-2</c:v>
                </c:pt>
                <c:pt idx="482" formatCode="General">
                  <c:v>1.9662665362838502E-2</c:v>
                </c:pt>
                <c:pt idx="483" formatCode="General">
                  <c:v>1.9638418532644999E-2</c:v>
                </c:pt>
                <c:pt idx="484" formatCode="General">
                  <c:v>1.9614567732783202E-2</c:v>
                </c:pt>
                <c:pt idx="485" formatCode="General">
                  <c:v>1.95904992466026E-2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8C-4516-B363-B6CA57E58056}"/>
            </c:ext>
          </c:extLst>
        </c:ser>
        <c:ser>
          <c:idx val="0"/>
          <c:order val="1"/>
          <c:tx>
            <c:strRef>
              <c:f>'Fe II10ts'!$C$1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'Fe II10ts'!$A$2:$A$450</c:f>
              <c:numCache>
                <c:formatCode>General</c:formatCode>
                <c:ptCount val="449"/>
                <c:pt idx="0">
                  <c:v>2.3246611073527568</c:v>
                </c:pt>
                <c:pt idx="1">
                  <c:v>2.9913277740194246</c:v>
                </c:pt>
                <c:pt idx="2">
                  <c:v>4.4913277740194246</c:v>
                </c:pt>
                <c:pt idx="3">
                  <c:v>9.5079944406860903</c:v>
                </c:pt>
                <c:pt idx="4">
                  <c:v>14.491327774019425</c:v>
                </c:pt>
                <c:pt idx="5">
                  <c:v>19.574661107352757</c:v>
                </c:pt>
                <c:pt idx="6">
                  <c:v>24.557994440686095</c:v>
                </c:pt>
                <c:pt idx="7">
                  <c:v>29.50799444068609</c:v>
                </c:pt>
                <c:pt idx="8">
                  <c:v>34.50799444068609</c:v>
                </c:pt>
                <c:pt idx="9">
                  <c:v>39.491327774019425</c:v>
                </c:pt>
                <c:pt idx="10">
                  <c:v>44.491327774019425</c:v>
                </c:pt>
                <c:pt idx="11">
                  <c:v>49.557994440686095</c:v>
                </c:pt>
                <c:pt idx="12">
                  <c:v>54.591327774019419</c:v>
                </c:pt>
                <c:pt idx="13">
                  <c:v>59.491327774019425</c:v>
                </c:pt>
                <c:pt idx="14">
                  <c:v>64.491327774019425</c:v>
                </c:pt>
                <c:pt idx="15">
                  <c:v>69.574661107352753</c:v>
                </c:pt>
                <c:pt idx="16">
                  <c:v>79.557994440686088</c:v>
                </c:pt>
                <c:pt idx="17">
                  <c:v>89.491327774019425</c:v>
                </c:pt>
                <c:pt idx="18">
                  <c:v>99.591327774019419</c:v>
                </c:pt>
                <c:pt idx="19">
                  <c:v>109.49132777401942</c:v>
                </c:pt>
                <c:pt idx="20">
                  <c:v>119.49132777401942</c:v>
                </c:pt>
              </c:numCache>
            </c:numRef>
          </c:xVal>
          <c:yVal>
            <c:numRef>
              <c:f>'Fe II10ts'!$C$2:$C$450</c:f>
              <c:numCache>
                <c:formatCode>General</c:formatCode>
                <c:ptCount val="449"/>
                <c:pt idx="0">
                  <c:v>1.7013477700917701E-2</c:v>
                </c:pt>
                <c:pt idx="1">
                  <c:v>8.0117809122468672E-2</c:v>
                </c:pt>
                <c:pt idx="2">
                  <c:v>0.1226039606522281</c:v>
                </c:pt>
                <c:pt idx="3">
                  <c:v>0.21277303622097371</c:v>
                </c:pt>
                <c:pt idx="4">
                  <c:v>0.22110044521550845</c:v>
                </c:pt>
                <c:pt idx="5">
                  <c:v>0.23270368046465872</c:v>
                </c:pt>
                <c:pt idx="6">
                  <c:v>0.24116820256142896</c:v>
                </c:pt>
                <c:pt idx="7">
                  <c:v>0.25286149406210223</c:v>
                </c:pt>
                <c:pt idx="8">
                  <c:v>0.25873974613343093</c:v>
                </c:pt>
                <c:pt idx="9">
                  <c:v>0.26339352995770143</c:v>
                </c:pt>
                <c:pt idx="10">
                  <c:v>0.2626475100810306</c:v>
                </c:pt>
                <c:pt idx="11">
                  <c:v>0.26840173051458471</c:v>
                </c:pt>
                <c:pt idx="12">
                  <c:v>0.26404848202610931</c:v>
                </c:pt>
                <c:pt idx="13">
                  <c:v>0.26603616220650295</c:v>
                </c:pt>
                <c:pt idx="14">
                  <c:v>0.28069625113297569</c:v>
                </c:pt>
                <c:pt idx="15">
                  <c:v>0.28848362886927642</c:v>
                </c:pt>
                <c:pt idx="16">
                  <c:v>0.30517893604922114</c:v>
                </c:pt>
                <c:pt idx="17">
                  <c:v>6.3581923258775958E-2</c:v>
                </c:pt>
                <c:pt idx="18">
                  <c:v>2.7821836353551729E-2</c:v>
                </c:pt>
                <c:pt idx="19">
                  <c:v>1.6102421867760744E-2</c:v>
                </c:pt>
                <c:pt idx="20">
                  <c:v>1.2508853804118864E-2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8C-4516-B363-B6CA57E58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35496"/>
        <c:axId val="474033528"/>
      </c:scatterChart>
      <c:valAx>
        <c:axId val="474035496"/>
        <c:scaling>
          <c:orientation val="minMax"/>
          <c:max val="1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/>
                  <a:t>Time (min)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4033528"/>
        <c:crosses val="autoZero"/>
        <c:crossBetween val="midCat"/>
        <c:majorUnit val="20"/>
      </c:valAx>
      <c:valAx>
        <c:axId val="474033528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/>
                  <a:t>Normalized concentration (C/C</a:t>
                </a:r>
                <a:r>
                  <a:rPr lang="es-ES" sz="1400" baseline="-25000"/>
                  <a:t>o</a:t>
                </a:r>
                <a:r>
                  <a:rPr lang="es-ES" sz="1400"/>
                  <a:t>)</a:t>
                </a:r>
              </a:p>
            </c:rich>
          </c:tx>
          <c:overlay val="0"/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40354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640444630941497"/>
          <c:y val="3.129020099641594E-2"/>
          <c:w val="0.3143374554669694"/>
          <c:h val="0.14359874728452676"/>
        </c:manualLayout>
      </c:layout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1" dirty="0">
                <a:solidFill>
                  <a:schemeClr val="tx1"/>
                </a:solidFill>
              </a:rPr>
              <a:t>BTC at P2</a:t>
            </a:r>
          </a:p>
        </c:rich>
      </c:tx>
      <c:layout>
        <c:manualLayout>
          <c:xMode val="edge"/>
          <c:yMode val="edge"/>
          <c:x val="0.41836727305638521"/>
          <c:y val="9.343444285373418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726472983980447"/>
          <c:y val="0.25504629629629627"/>
          <c:w val="0.78648402570368359"/>
          <c:h val="0.56902767835838697"/>
        </c:manualLayout>
      </c:layout>
      <c:scatterChart>
        <c:scatterStyle val="lineMarker"/>
        <c:varyColors val="0"/>
        <c:ser>
          <c:idx val="2"/>
          <c:order val="0"/>
          <c:tx>
            <c:strRef>
              <c:f>'Fe II20ts'!$H$1</c:f>
              <c:strCache>
                <c:ptCount val="1"/>
                <c:pt idx="0">
                  <c:v>Model prediction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'Fe II20ts'!$G$2:$G$785</c:f>
              <c:numCache>
                <c:formatCode>0.00E+00</c:formatCode>
                <c:ptCount val="784"/>
                <c:pt idx="0" formatCode="General">
                  <c:v>0</c:v>
                </c:pt>
                <c:pt idx="1">
                  <c:v>3.7935799999999997E-5</c:v>
                </c:pt>
                <c:pt idx="2">
                  <c:v>7.5871700000000001E-5</c:v>
                </c:pt>
                <c:pt idx="3" formatCode="General">
                  <c:v>1.1380800000000001E-4</c:v>
                </c:pt>
                <c:pt idx="4" formatCode="General">
                  <c:v>1.51743E-4</c:v>
                </c:pt>
                <c:pt idx="5" formatCode="General">
                  <c:v>1.89679E-4</c:v>
                </c:pt>
                <c:pt idx="6" formatCode="General">
                  <c:v>2.27615E-4</c:v>
                </c:pt>
                <c:pt idx="7" formatCode="General">
                  <c:v>2.6555099999999999E-4</c:v>
                </c:pt>
                <c:pt idx="8" formatCode="General">
                  <c:v>3.0348700000000002E-4</c:v>
                </c:pt>
                <c:pt idx="9" formatCode="General">
                  <c:v>3.4142299999999999E-4</c:v>
                </c:pt>
                <c:pt idx="10" formatCode="General">
                  <c:v>3.79358E-4</c:v>
                </c:pt>
                <c:pt idx="11" formatCode="General">
                  <c:v>4.5522999999999999E-4</c:v>
                </c:pt>
                <c:pt idx="12" formatCode="General">
                  <c:v>5.23515E-4</c:v>
                </c:pt>
                <c:pt idx="13" formatCode="General">
                  <c:v>5.9179899999999995E-4</c:v>
                </c:pt>
                <c:pt idx="14" formatCode="General">
                  <c:v>6.6008400000000002E-4</c:v>
                </c:pt>
                <c:pt idx="15" formatCode="General">
                  <c:v>7.2836799999999996E-4</c:v>
                </c:pt>
                <c:pt idx="16" formatCode="General">
                  <c:v>7.9665300000000003E-4</c:v>
                </c:pt>
                <c:pt idx="17" formatCode="General">
                  <c:v>8.6493699999999998E-4</c:v>
                </c:pt>
                <c:pt idx="18" formatCode="General">
                  <c:v>9.3322200000000004E-4</c:v>
                </c:pt>
                <c:pt idx="19" formatCode="General">
                  <c:v>1.0015060000000001E-3</c:v>
                </c:pt>
                <c:pt idx="20" formatCode="General">
                  <c:v>1.0697910000000001E-3</c:v>
                </c:pt>
                <c:pt idx="21" formatCode="General">
                  <c:v>1.1380749999999999E-3</c:v>
                </c:pt>
                <c:pt idx="22" formatCode="General">
                  <c:v>1.2746439999999999E-3</c:v>
                </c:pt>
                <c:pt idx="23" formatCode="General">
                  <c:v>1.4112129999999999E-3</c:v>
                </c:pt>
                <c:pt idx="24" formatCode="General">
                  <c:v>1.5477819999999999E-3</c:v>
                </c:pt>
                <c:pt idx="25" formatCode="General">
                  <c:v>1.6843509999999999E-3</c:v>
                </c:pt>
                <c:pt idx="26" formatCode="General">
                  <c:v>1.8209210000000001E-3</c:v>
                </c:pt>
                <c:pt idx="27" formatCode="General">
                  <c:v>1.9574900000000001E-3</c:v>
                </c:pt>
                <c:pt idx="28" formatCode="General">
                  <c:v>2.0940590000000001E-3</c:v>
                </c:pt>
                <c:pt idx="29" formatCode="General">
                  <c:v>2.2306280000000001E-3</c:v>
                </c:pt>
                <c:pt idx="30" formatCode="General">
                  <c:v>2.5037660000000002E-3</c:v>
                </c:pt>
                <c:pt idx="31" formatCode="General">
                  <c:v>2.7769040000000002E-3</c:v>
                </c:pt>
                <c:pt idx="32" formatCode="General">
                  <c:v>3.0500420000000002E-3</c:v>
                </c:pt>
                <c:pt idx="33" formatCode="General">
                  <c:v>3.3231799999999998E-3</c:v>
                </c:pt>
                <c:pt idx="34" formatCode="General">
                  <c:v>3.5963179999999998E-3</c:v>
                </c:pt>
                <c:pt idx="35" formatCode="General">
                  <c:v>3.8694559999999999E-3</c:v>
                </c:pt>
                <c:pt idx="36" formatCode="General">
                  <c:v>4.1425940000000003E-3</c:v>
                </c:pt>
                <c:pt idx="37" formatCode="General">
                  <c:v>4.6888700000000004E-3</c:v>
                </c:pt>
                <c:pt idx="38" formatCode="General">
                  <c:v>5.2351460000000004E-3</c:v>
                </c:pt>
                <c:pt idx="39" formatCode="General">
                  <c:v>5.7814229999999999E-3</c:v>
                </c:pt>
                <c:pt idx="40" formatCode="General">
                  <c:v>6.327699E-3</c:v>
                </c:pt>
                <c:pt idx="41" formatCode="General">
                  <c:v>6.8739750000000001E-3</c:v>
                </c:pt>
                <c:pt idx="42" formatCode="General">
                  <c:v>7.4202510000000001E-3</c:v>
                </c:pt>
                <c:pt idx="43" formatCode="General">
                  <c:v>7.9665269999999993E-3</c:v>
                </c:pt>
                <c:pt idx="44" formatCode="General">
                  <c:v>9.0590789999999994E-3</c:v>
                </c:pt>
                <c:pt idx="45" formatCode="General">
                  <c:v>1.0042377E-2</c:v>
                </c:pt>
                <c:pt idx="46" formatCode="General">
                  <c:v>1.1025673999999999E-2</c:v>
                </c:pt>
                <c:pt idx="47" formatCode="General">
                  <c:v>1.2008971E-2</c:v>
                </c:pt>
                <c:pt idx="48" formatCode="General">
                  <c:v>1.2992268E-2</c:v>
                </c:pt>
                <c:pt idx="49" formatCode="General">
                  <c:v>1.3975565000000001E-2</c:v>
                </c:pt>
                <c:pt idx="50" formatCode="General">
                  <c:v>1.4958862E-2</c:v>
                </c:pt>
                <c:pt idx="51" formatCode="General">
                  <c:v>1.6925455999999998E-2</c:v>
                </c:pt>
                <c:pt idx="52" formatCode="General">
                  <c:v>1.8695390999999999E-2</c:v>
                </c:pt>
                <c:pt idx="53" formatCode="General">
                  <c:v>2.0465325999999999E-2</c:v>
                </c:pt>
                <c:pt idx="54" formatCode="General">
                  <c:v>2.223526E-2</c:v>
                </c:pt>
                <c:pt idx="55" formatCode="General">
                  <c:v>2.4005195E-2</c:v>
                </c:pt>
                <c:pt idx="56" formatCode="General">
                  <c:v>2.577513E-2</c:v>
                </c:pt>
                <c:pt idx="57" formatCode="General">
                  <c:v>2.7545064000000001E-2</c:v>
                </c:pt>
                <c:pt idx="58" formatCode="General">
                  <c:v>3.1084934000000002E-2</c:v>
                </c:pt>
                <c:pt idx="59" formatCode="General">
                  <c:v>3.4270816000000003E-2</c:v>
                </c:pt>
                <c:pt idx="60" formatCode="General">
                  <c:v>3.7456699000000003E-2</c:v>
                </c:pt>
                <c:pt idx="61" formatCode="General">
                  <c:v>4.0642580999999997E-2</c:v>
                </c:pt>
                <c:pt idx="62" formatCode="General">
                  <c:v>4.3828463999999998E-2</c:v>
                </c:pt>
                <c:pt idx="63" formatCode="General">
                  <c:v>4.7014345999999999E-2</c:v>
                </c:pt>
                <c:pt idx="64" formatCode="General">
                  <c:v>5.0200228999999999E-2</c:v>
                </c:pt>
                <c:pt idx="65" formatCode="General">
                  <c:v>5.6571994E-2</c:v>
                </c:pt>
                <c:pt idx="66" formatCode="General">
                  <c:v>6.2306581999999999E-2</c:v>
                </c:pt>
                <c:pt idx="67" formatCode="General">
                  <c:v>6.8041170999999998E-2</c:v>
                </c:pt>
                <c:pt idx="68" formatCode="General">
                  <c:v>7.3775758999999996E-2</c:v>
                </c:pt>
                <c:pt idx="69" formatCode="General">
                  <c:v>7.9510347999999995E-2</c:v>
                </c:pt>
                <c:pt idx="70" formatCode="General">
                  <c:v>8.5244935999999993E-2</c:v>
                </c:pt>
                <c:pt idx="71" formatCode="General">
                  <c:v>9.0979525000000006E-2</c:v>
                </c:pt>
                <c:pt idx="72" formatCode="General">
                  <c:v>0.102448702</c:v>
                </c:pt>
                <c:pt idx="73" formatCode="General">
                  <c:v>0.112770961</c:v>
                </c:pt>
                <c:pt idx="74" formatCode="General">
                  <c:v>0.123093221</c:v>
                </c:pt>
                <c:pt idx="75" formatCode="General">
                  <c:v>0.13341548</c:v>
                </c:pt>
                <c:pt idx="76" formatCode="General">
                  <c:v>0.143737739</c:v>
                </c:pt>
                <c:pt idx="77" formatCode="General">
                  <c:v>0.154059999</c:v>
                </c:pt>
                <c:pt idx="78" formatCode="General">
                  <c:v>0.164382258</c:v>
                </c:pt>
                <c:pt idx="79" formatCode="General">
                  <c:v>0.174704517</c:v>
                </c:pt>
                <c:pt idx="80" formatCode="General">
                  <c:v>0.185026777</c:v>
                </c:pt>
                <c:pt idx="81" formatCode="General">
                  <c:v>0.195349036</c:v>
                </c:pt>
                <c:pt idx="82" formatCode="General">
                  <c:v>0.205671295</c:v>
                </c:pt>
                <c:pt idx="83" formatCode="General">
                  <c:v>0.215993555</c:v>
                </c:pt>
                <c:pt idx="84" formatCode="General">
                  <c:v>0.226315814</c:v>
                </c:pt>
                <c:pt idx="85" formatCode="General">
                  <c:v>0.236638073</c:v>
                </c:pt>
                <c:pt idx="86" formatCode="General">
                  <c:v>0.246960333</c:v>
                </c:pt>
                <c:pt idx="87" formatCode="General">
                  <c:v>0.25728259199999998</c:v>
                </c:pt>
                <c:pt idx="88" formatCode="General">
                  <c:v>0.26760485099999998</c:v>
                </c:pt>
                <c:pt idx="89" formatCode="General">
                  <c:v>0.277927111</c:v>
                </c:pt>
                <c:pt idx="90" formatCode="General">
                  <c:v>0.28824937</c:v>
                </c:pt>
                <c:pt idx="91" formatCode="General">
                  <c:v>0.29857162900000001</c:v>
                </c:pt>
                <c:pt idx="92" formatCode="General">
                  <c:v>0.30889388800000001</c:v>
                </c:pt>
                <c:pt idx="93" formatCode="General">
                  <c:v>0.31921614799999998</c:v>
                </c:pt>
                <c:pt idx="94" formatCode="General">
                  <c:v>0.32953840699999998</c:v>
                </c:pt>
                <c:pt idx="95" formatCode="General">
                  <c:v>0.33986066599999998</c:v>
                </c:pt>
                <c:pt idx="96" formatCode="General">
                  <c:v>0.35018292600000001</c:v>
                </c:pt>
                <c:pt idx="97" formatCode="General">
                  <c:v>0.36050518500000001</c:v>
                </c:pt>
                <c:pt idx="98" formatCode="General">
                  <c:v>0.37082744400000001</c:v>
                </c:pt>
                <c:pt idx="99" formatCode="General">
                  <c:v>0.38114970399999998</c:v>
                </c:pt>
                <c:pt idx="100" formatCode="General">
                  <c:v>0.39147196299999998</c:v>
                </c:pt>
                <c:pt idx="101" formatCode="General">
                  <c:v>0.40179422199999998</c:v>
                </c:pt>
                <c:pt idx="102" formatCode="General">
                  <c:v>0.41211648200000001</c:v>
                </c:pt>
                <c:pt idx="103" formatCode="General">
                  <c:v>0.42243874100000001</c:v>
                </c:pt>
                <c:pt idx="104" formatCode="General">
                  <c:v>0.43276100000000001</c:v>
                </c:pt>
                <c:pt idx="105" formatCode="General">
                  <c:v>0.44308325999999998</c:v>
                </c:pt>
                <c:pt idx="106" formatCode="General">
                  <c:v>0.45340551899999998</c:v>
                </c:pt>
                <c:pt idx="107" formatCode="General">
                  <c:v>0.46372777799999998</c:v>
                </c:pt>
                <c:pt idx="108" formatCode="General">
                  <c:v>0.48437229700000001</c:v>
                </c:pt>
                <c:pt idx="109" formatCode="General">
                  <c:v>0.50295236399999999</c:v>
                </c:pt>
                <c:pt idx="110" formatCode="General">
                  <c:v>0.52153243100000002</c:v>
                </c:pt>
                <c:pt idx="111" formatCode="General">
                  <c:v>0.54011249699999997</c:v>
                </c:pt>
                <c:pt idx="112" formatCode="General">
                  <c:v>0.57727263100000004</c:v>
                </c:pt>
                <c:pt idx="113" formatCode="General">
                  <c:v>0.61443276400000002</c:v>
                </c:pt>
                <c:pt idx="114" formatCode="General">
                  <c:v>0.65159289799999998</c:v>
                </c:pt>
                <c:pt idx="115" formatCode="General">
                  <c:v>0.68875303200000004</c:v>
                </c:pt>
                <c:pt idx="116" formatCode="General">
                  <c:v>0.72591316500000003</c:v>
                </c:pt>
                <c:pt idx="117" formatCode="General">
                  <c:v>0.76307329899999998</c:v>
                </c:pt>
                <c:pt idx="118" formatCode="General">
                  <c:v>0.80023343199999997</c:v>
                </c:pt>
                <c:pt idx="119" formatCode="General">
                  <c:v>0.83739356600000003</c:v>
                </c:pt>
                <c:pt idx="120" formatCode="General">
                  <c:v>0.87455369900000002</c:v>
                </c:pt>
                <c:pt idx="121" formatCode="General">
                  <c:v>0.91171383299999997</c:v>
                </c:pt>
                <c:pt idx="122" formatCode="General">
                  <c:v>0.94887396700000004</c:v>
                </c:pt>
                <c:pt idx="123" formatCode="General">
                  <c:v>0.97443698300000003</c:v>
                </c:pt>
                <c:pt idx="124" formatCode="General">
                  <c:v>1</c:v>
                </c:pt>
                <c:pt idx="125" formatCode="General">
                  <c:v>1.0255630170000001</c:v>
                </c:pt>
                <c:pt idx="126" formatCode="General">
                  <c:v>1.0511260330000001</c:v>
                </c:pt>
                <c:pt idx="127" formatCode="General">
                  <c:v>1.0766890499999999</c:v>
                </c:pt>
                <c:pt idx="128" formatCode="General">
                  <c:v>1.102252067</c:v>
                </c:pt>
                <c:pt idx="129" formatCode="General">
                  <c:v>1.1278150840000001</c:v>
                </c:pt>
                <c:pt idx="130" formatCode="General">
                  <c:v>1.1533781000000001</c:v>
                </c:pt>
                <c:pt idx="131" formatCode="General">
                  <c:v>1.1789411169999999</c:v>
                </c:pt>
                <c:pt idx="132" formatCode="General">
                  <c:v>1.204504134</c:v>
                </c:pt>
                <c:pt idx="133" formatCode="General">
                  <c:v>1.2300671510000001</c:v>
                </c:pt>
                <c:pt idx="134" formatCode="General">
                  <c:v>1.2556301670000001</c:v>
                </c:pt>
                <c:pt idx="135" formatCode="General">
                  <c:v>1.2811931839999999</c:v>
                </c:pt>
                <c:pt idx="136" formatCode="General">
                  <c:v>1.306756201</c:v>
                </c:pt>
                <c:pt idx="137" formatCode="General">
                  <c:v>1.3323192180000001</c:v>
                </c:pt>
                <c:pt idx="138" formatCode="General">
                  <c:v>1.3578822340000001</c:v>
                </c:pt>
                <c:pt idx="139" formatCode="General">
                  <c:v>1.3834452509999999</c:v>
                </c:pt>
                <c:pt idx="140" formatCode="General">
                  <c:v>1.409008268</c:v>
                </c:pt>
                <c:pt idx="141" formatCode="General">
                  <c:v>1.4345712850000001</c:v>
                </c:pt>
                <c:pt idx="142" formatCode="General">
                  <c:v>1.4601343010000001</c:v>
                </c:pt>
                <c:pt idx="143" formatCode="General">
                  <c:v>1.4856973179999999</c:v>
                </c:pt>
                <c:pt idx="144" formatCode="General">
                  <c:v>1.511260335</c:v>
                </c:pt>
                <c:pt idx="145" formatCode="General">
                  <c:v>1.5368233520000001</c:v>
                </c:pt>
                <c:pt idx="146" formatCode="General">
                  <c:v>1.5879493849999999</c:v>
                </c:pt>
                <c:pt idx="147" formatCode="General">
                  <c:v>1.6339628150000001</c:v>
                </c:pt>
                <c:pt idx="148" formatCode="General">
                  <c:v>1.679976245</c:v>
                </c:pt>
                <c:pt idx="149" formatCode="General">
                  <c:v>1.725989676</c:v>
                </c:pt>
                <c:pt idx="150" formatCode="General">
                  <c:v>1.7720031060000001</c:v>
                </c:pt>
                <c:pt idx="151" formatCode="General">
                  <c:v>1.818016536</c:v>
                </c:pt>
                <c:pt idx="152" formatCode="General">
                  <c:v>1.8640299659999999</c:v>
                </c:pt>
                <c:pt idx="153" formatCode="General">
                  <c:v>1.9100433960000001</c:v>
                </c:pt>
                <c:pt idx="154" formatCode="General">
                  <c:v>1.9550216979999999</c:v>
                </c:pt>
                <c:pt idx="155" formatCode="General">
                  <c:v>2</c:v>
                </c:pt>
                <c:pt idx="156" formatCode="General">
                  <c:v>2.0449783020000001</c:v>
                </c:pt>
                <c:pt idx="157" formatCode="General">
                  <c:v>2.0899566040000002</c:v>
                </c:pt>
                <c:pt idx="158" formatCode="General">
                  <c:v>2.1349349059999998</c:v>
                </c:pt>
                <c:pt idx="159" formatCode="General">
                  <c:v>2.1799132079999999</c:v>
                </c:pt>
                <c:pt idx="160" formatCode="General">
                  <c:v>2.22489151</c:v>
                </c:pt>
                <c:pt idx="161" formatCode="General">
                  <c:v>2.269869811</c:v>
                </c:pt>
                <c:pt idx="162" formatCode="General">
                  <c:v>2.314848113</c:v>
                </c:pt>
                <c:pt idx="163" formatCode="General">
                  <c:v>2.3598264150000001</c:v>
                </c:pt>
                <c:pt idx="164" formatCode="General">
                  <c:v>2.4048047170000002</c:v>
                </c:pt>
                <c:pt idx="165" formatCode="General">
                  <c:v>2.4497830189999998</c:v>
                </c:pt>
                <c:pt idx="166" formatCode="General">
                  <c:v>2.539739623</c:v>
                </c:pt>
                <c:pt idx="167" formatCode="General">
                  <c:v>2.620700566</c:v>
                </c:pt>
                <c:pt idx="168" formatCode="General">
                  <c:v>2.7016615100000001</c:v>
                </c:pt>
                <c:pt idx="169" formatCode="General">
                  <c:v>2.7826224530000001</c:v>
                </c:pt>
                <c:pt idx="170" formatCode="General">
                  <c:v>2.8635833970000002</c:v>
                </c:pt>
                <c:pt idx="171" formatCode="General">
                  <c:v>2.9317916980000001</c:v>
                </c:pt>
                <c:pt idx="172" formatCode="General">
                  <c:v>3</c:v>
                </c:pt>
                <c:pt idx="173" formatCode="General">
                  <c:v>3.0682083019999999</c:v>
                </c:pt>
                <c:pt idx="174" formatCode="General">
                  <c:v>3.2046249050000002</c:v>
                </c:pt>
                <c:pt idx="175" formatCode="General">
                  <c:v>3.341041508</c:v>
                </c:pt>
                <c:pt idx="176" formatCode="General">
                  <c:v>3.4774581119999999</c:v>
                </c:pt>
                <c:pt idx="177" formatCode="General">
                  <c:v>3.7387290559999999</c:v>
                </c:pt>
                <c:pt idx="178" formatCode="General">
                  <c:v>4</c:v>
                </c:pt>
                <c:pt idx="179" formatCode="General">
                  <c:v>4.2612709439999996</c:v>
                </c:pt>
                <c:pt idx="180" formatCode="General">
                  <c:v>4.5225418880000001</c:v>
                </c:pt>
                <c:pt idx="181" formatCode="General">
                  <c:v>4.7612709439999996</c:v>
                </c:pt>
                <c:pt idx="182" formatCode="General">
                  <c:v>5</c:v>
                </c:pt>
                <c:pt idx="183" formatCode="General">
                  <c:v>5.2387290560000004</c:v>
                </c:pt>
                <c:pt idx="184" formatCode="General">
                  <c:v>5.4774581119999999</c:v>
                </c:pt>
                <c:pt idx="185" formatCode="General">
                  <c:v>5.7161871680000003</c:v>
                </c:pt>
                <c:pt idx="186" formatCode="General">
                  <c:v>5.8580935839999997</c:v>
                </c:pt>
                <c:pt idx="187" formatCode="General">
                  <c:v>6</c:v>
                </c:pt>
                <c:pt idx="188" formatCode="General">
                  <c:v>6.2838128319999997</c:v>
                </c:pt>
                <c:pt idx="189" formatCode="General">
                  <c:v>6.5676256640000004</c:v>
                </c:pt>
                <c:pt idx="190" formatCode="General">
                  <c:v>7</c:v>
                </c:pt>
                <c:pt idx="191" formatCode="General">
                  <c:v>7.4323743359999996</c:v>
                </c:pt>
                <c:pt idx="192" formatCode="General">
                  <c:v>7.7161871680000003</c:v>
                </c:pt>
                <c:pt idx="193" formatCode="General">
                  <c:v>8</c:v>
                </c:pt>
                <c:pt idx="194" formatCode="General">
                  <c:v>8.5</c:v>
                </c:pt>
                <c:pt idx="195" formatCode="General">
                  <c:v>9</c:v>
                </c:pt>
                <c:pt idx="196" formatCode="General">
                  <c:v>9.5</c:v>
                </c:pt>
                <c:pt idx="197" formatCode="General">
                  <c:v>10</c:v>
                </c:pt>
                <c:pt idx="198" formatCode="General">
                  <c:v>10.5</c:v>
                </c:pt>
                <c:pt idx="199" formatCode="General">
                  <c:v>11</c:v>
                </c:pt>
                <c:pt idx="200" formatCode="General">
                  <c:v>11.5</c:v>
                </c:pt>
                <c:pt idx="201" formatCode="General">
                  <c:v>12</c:v>
                </c:pt>
                <c:pt idx="202" formatCode="General">
                  <c:v>12.5</c:v>
                </c:pt>
                <c:pt idx="203" formatCode="General">
                  <c:v>13</c:v>
                </c:pt>
                <c:pt idx="204" formatCode="General">
                  <c:v>13.5</c:v>
                </c:pt>
                <c:pt idx="205" formatCode="General">
                  <c:v>14</c:v>
                </c:pt>
                <c:pt idx="206" formatCode="General">
                  <c:v>14.5</c:v>
                </c:pt>
                <c:pt idx="207" formatCode="General">
                  <c:v>15</c:v>
                </c:pt>
                <c:pt idx="208" formatCode="General">
                  <c:v>15.5</c:v>
                </c:pt>
                <c:pt idx="209" formatCode="General">
                  <c:v>16</c:v>
                </c:pt>
                <c:pt idx="210" formatCode="General">
                  <c:v>16.5</c:v>
                </c:pt>
                <c:pt idx="211" formatCode="General">
                  <c:v>17</c:v>
                </c:pt>
                <c:pt idx="212" formatCode="General">
                  <c:v>17.5</c:v>
                </c:pt>
                <c:pt idx="213" formatCode="General">
                  <c:v>18</c:v>
                </c:pt>
                <c:pt idx="214" formatCode="General">
                  <c:v>19</c:v>
                </c:pt>
                <c:pt idx="215" formatCode="General">
                  <c:v>20</c:v>
                </c:pt>
                <c:pt idx="216" formatCode="General">
                  <c:v>21</c:v>
                </c:pt>
                <c:pt idx="217" formatCode="General">
                  <c:v>22</c:v>
                </c:pt>
                <c:pt idx="218" formatCode="General">
                  <c:v>23</c:v>
                </c:pt>
                <c:pt idx="219" formatCode="General">
                  <c:v>24</c:v>
                </c:pt>
                <c:pt idx="220" formatCode="General">
                  <c:v>25</c:v>
                </c:pt>
                <c:pt idx="221" formatCode="General">
                  <c:v>26</c:v>
                </c:pt>
                <c:pt idx="222" formatCode="General">
                  <c:v>27</c:v>
                </c:pt>
                <c:pt idx="223" formatCode="General">
                  <c:v>28</c:v>
                </c:pt>
                <c:pt idx="224" formatCode="General">
                  <c:v>29</c:v>
                </c:pt>
                <c:pt idx="225" formatCode="General">
                  <c:v>30</c:v>
                </c:pt>
                <c:pt idx="226" formatCode="General">
                  <c:v>31</c:v>
                </c:pt>
                <c:pt idx="227" formatCode="General">
                  <c:v>32</c:v>
                </c:pt>
                <c:pt idx="228" formatCode="General">
                  <c:v>33</c:v>
                </c:pt>
                <c:pt idx="229" formatCode="General">
                  <c:v>34</c:v>
                </c:pt>
                <c:pt idx="230" formatCode="General">
                  <c:v>35</c:v>
                </c:pt>
                <c:pt idx="231" formatCode="General">
                  <c:v>36</c:v>
                </c:pt>
                <c:pt idx="232" formatCode="General">
                  <c:v>37</c:v>
                </c:pt>
                <c:pt idx="233" formatCode="General">
                  <c:v>38</c:v>
                </c:pt>
                <c:pt idx="234" formatCode="General">
                  <c:v>39</c:v>
                </c:pt>
                <c:pt idx="235" formatCode="General">
                  <c:v>40</c:v>
                </c:pt>
                <c:pt idx="236" formatCode="General">
                  <c:v>41</c:v>
                </c:pt>
                <c:pt idx="237" formatCode="General">
                  <c:v>42</c:v>
                </c:pt>
                <c:pt idx="238" formatCode="General">
                  <c:v>43</c:v>
                </c:pt>
                <c:pt idx="239" formatCode="General">
                  <c:v>44</c:v>
                </c:pt>
                <c:pt idx="240" formatCode="General">
                  <c:v>45</c:v>
                </c:pt>
                <c:pt idx="241" formatCode="General">
                  <c:v>46</c:v>
                </c:pt>
                <c:pt idx="242" formatCode="General">
                  <c:v>47</c:v>
                </c:pt>
                <c:pt idx="243" formatCode="General">
                  <c:v>48</c:v>
                </c:pt>
                <c:pt idx="244" formatCode="General">
                  <c:v>49</c:v>
                </c:pt>
                <c:pt idx="245" formatCode="General">
                  <c:v>50</c:v>
                </c:pt>
                <c:pt idx="246" formatCode="General">
                  <c:v>51</c:v>
                </c:pt>
                <c:pt idx="247" formatCode="General">
                  <c:v>52</c:v>
                </c:pt>
                <c:pt idx="248" formatCode="General">
                  <c:v>53</c:v>
                </c:pt>
                <c:pt idx="249" formatCode="General">
                  <c:v>54</c:v>
                </c:pt>
                <c:pt idx="250" formatCode="General">
                  <c:v>55</c:v>
                </c:pt>
                <c:pt idx="251" formatCode="General">
                  <c:v>56</c:v>
                </c:pt>
                <c:pt idx="252" formatCode="General">
                  <c:v>57</c:v>
                </c:pt>
                <c:pt idx="253" formatCode="General">
                  <c:v>58</c:v>
                </c:pt>
                <c:pt idx="254" formatCode="General">
                  <c:v>59</c:v>
                </c:pt>
                <c:pt idx="255" formatCode="General">
                  <c:v>60</c:v>
                </c:pt>
                <c:pt idx="256" formatCode="General">
                  <c:v>61</c:v>
                </c:pt>
                <c:pt idx="257" formatCode="General">
                  <c:v>62</c:v>
                </c:pt>
                <c:pt idx="258" formatCode="General">
                  <c:v>63</c:v>
                </c:pt>
                <c:pt idx="259" formatCode="General">
                  <c:v>64</c:v>
                </c:pt>
                <c:pt idx="260" formatCode="General">
                  <c:v>65</c:v>
                </c:pt>
                <c:pt idx="261" formatCode="General">
                  <c:v>66</c:v>
                </c:pt>
                <c:pt idx="262" formatCode="General">
                  <c:v>67</c:v>
                </c:pt>
                <c:pt idx="263" formatCode="General">
                  <c:v>68</c:v>
                </c:pt>
                <c:pt idx="264" formatCode="General">
                  <c:v>69</c:v>
                </c:pt>
                <c:pt idx="265" formatCode="General">
                  <c:v>69.25</c:v>
                </c:pt>
                <c:pt idx="266" formatCode="General">
                  <c:v>69.625</c:v>
                </c:pt>
                <c:pt idx="267" formatCode="General">
                  <c:v>69.71875</c:v>
                </c:pt>
                <c:pt idx="268" formatCode="General">
                  <c:v>69.859375</c:v>
                </c:pt>
                <c:pt idx="269" formatCode="General">
                  <c:v>69.89453125</c:v>
                </c:pt>
                <c:pt idx="270" formatCode="General">
                  <c:v>69.947265630000004</c:v>
                </c:pt>
                <c:pt idx="271" formatCode="General">
                  <c:v>69.960449220000001</c:v>
                </c:pt>
                <c:pt idx="272" formatCode="General">
                  <c:v>69.980224609999993</c:v>
                </c:pt>
                <c:pt idx="273" formatCode="General">
                  <c:v>69.985754540000002</c:v>
                </c:pt>
                <c:pt idx="274" formatCode="General">
                  <c:v>69.992877269999994</c:v>
                </c:pt>
                <c:pt idx="275" formatCode="General">
                  <c:v>69.995213829999997</c:v>
                </c:pt>
                <c:pt idx="276" formatCode="General">
                  <c:v>69.997606910000002</c:v>
                </c:pt>
                <c:pt idx="277" formatCode="General">
                  <c:v>69.998557649999995</c:v>
                </c:pt>
                <c:pt idx="278" formatCode="General">
                  <c:v>69.999151949999998</c:v>
                </c:pt>
                <c:pt idx="279" formatCode="General">
                  <c:v>69.999514329999997</c:v>
                </c:pt>
                <c:pt idx="280" formatCode="General">
                  <c:v>69.999757160000001</c:v>
                </c:pt>
                <c:pt idx="281" formatCode="General">
                  <c:v>70</c:v>
                </c:pt>
                <c:pt idx="282" formatCode="General">
                  <c:v>70.000242839999999</c:v>
                </c:pt>
                <c:pt idx="283" formatCode="General">
                  <c:v>70.000485670000003</c:v>
                </c:pt>
                <c:pt idx="284" formatCode="General">
                  <c:v>70.000704220000003</c:v>
                </c:pt>
                <c:pt idx="285" formatCode="General">
                  <c:v>70.000900920000007</c:v>
                </c:pt>
                <c:pt idx="286" formatCode="General">
                  <c:v>70.001097619999996</c:v>
                </c:pt>
                <c:pt idx="287" formatCode="General">
                  <c:v>70.001294310000006</c:v>
                </c:pt>
                <c:pt idx="288" formatCode="General">
                  <c:v>70.001491009999995</c:v>
                </c:pt>
                <c:pt idx="289" formatCode="General">
                  <c:v>70.001687709999999</c:v>
                </c:pt>
                <c:pt idx="290" formatCode="General">
                  <c:v>70.001884399999994</c:v>
                </c:pt>
                <c:pt idx="291" formatCode="General">
                  <c:v>70.002081099999998</c:v>
                </c:pt>
                <c:pt idx="292" formatCode="General">
                  <c:v>70.002474489999997</c:v>
                </c:pt>
                <c:pt idx="293" formatCode="General">
                  <c:v>70.002867879999997</c:v>
                </c:pt>
                <c:pt idx="294" formatCode="General">
                  <c:v>70.003261280000004</c:v>
                </c:pt>
                <c:pt idx="295" formatCode="General">
                  <c:v>70.003654670000003</c:v>
                </c:pt>
                <c:pt idx="296" formatCode="General">
                  <c:v>70.004441459999995</c:v>
                </c:pt>
                <c:pt idx="297" formatCode="General">
                  <c:v>70.005228239999994</c:v>
                </c:pt>
                <c:pt idx="298" formatCode="General">
                  <c:v>70.00601503</c:v>
                </c:pt>
                <c:pt idx="299" formatCode="General">
                  <c:v>70.006801820000007</c:v>
                </c:pt>
                <c:pt idx="300" formatCode="General">
                  <c:v>70.007588600000005</c:v>
                </c:pt>
                <c:pt idx="301" formatCode="General">
                  <c:v>70.009162180000004</c:v>
                </c:pt>
                <c:pt idx="302" formatCode="General">
                  <c:v>70.010735749999995</c:v>
                </c:pt>
                <c:pt idx="303" formatCode="General">
                  <c:v>70.01230932</c:v>
                </c:pt>
                <c:pt idx="304" formatCode="General">
                  <c:v>70.013882890000005</c:v>
                </c:pt>
                <c:pt idx="305" formatCode="General">
                  <c:v>70.015456470000004</c:v>
                </c:pt>
                <c:pt idx="306" formatCode="General">
                  <c:v>70.017030039999995</c:v>
                </c:pt>
                <c:pt idx="307" formatCode="General">
                  <c:v>70.020177180000005</c:v>
                </c:pt>
                <c:pt idx="308" formatCode="General">
                  <c:v>70.022846749999999</c:v>
                </c:pt>
                <c:pt idx="309" formatCode="General">
                  <c:v>70.025516319999994</c:v>
                </c:pt>
                <c:pt idx="310" formatCode="General">
                  <c:v>70.028185890000003</c:v>
                </c:pt>
                <c:pt idx="311" formatCode="General">
                  <c:v>70.030855470000006</c:v>
                </c:pt>
                <c:pt idx="312" formatCode="General">
                  <c:v>70.033525040000001</c:v>
                </c:pt>
                <c:pt idx="313" formatCode="General">
                  <c:v>70.036194609999995</c:v>
                </c:pt>
                <c:pt idx="314" formatCode="General">
                  <c:v>70.038864180000004</c:v>
                </c:pt>
                <c:pt idx="315" formatCode="General">
                  <c:v>70.041533749999999</c:v>
                </c:pt>
                <c:pt idx="316" formatCode="General">
                  <c:v>70.044203319999994</c:v>
                </c:pt>
                <c:pt idx="317" formatCode="General">
                  <c:v>70.046872890000003</c:v>
                </c:pt>
                <c:pt idx="318" formatCode="General">
                  <c:v>70.049542459999998</c:v>
                </c:pt>
                <c:pt idx="319" formatCode="General">
                  <c:v>70.052212030000007</c:v>
                </c:pt>
                <c:pt idx="320" formatCode="General">
                  <c:v>70.054881600000002</c:v>
                </c:pt>
                <c:pt idx="321" formatCode="General">
                  <c:v>70.057551169999996</c:v>
                </c:pt>
                <c:pt idx="322" formatCode="General">
                  <c:v>70.060220740000005</c:v>
                </c:pt>
                <c:pt idx="323" formatCode="General">
                  <c:v>70.06289031</c:v>
                </c:pt>
                <c:pt idx="324" formatCode="General">
                  <c:v>70.065559879999995</c:v>
                </c:pt>
                <c:pt idx="325" formatCode="General">
                  <c:v>70.068229450000004</c:v>
                </c:pt>
                <c:pt idx="326" formatCode="General">
                  <c:v>70.070899019999999</c:v>
                </c:pt>
                <c:pt idx="327" formatCode="General">
                  <c:v>70.073568589999994</c:v>
                </c:pt>
                <c:pt idx="328" formatCode="General">
                  <c:v>70.076238160000003</c:v>
                </c:pt>
                <c:pt idx="329" formatCode="General">
                  <c:v>70.078907729999997</c:v>
                </c:pt>
                <c:pt idx="330" formatCode="General">
                  <c:v>70.081577300000006</c:v>
                </c:pt>
                <c:pt idx="331" formatCode="General">
                  <c:v>70.084246870000001</c:v>
                </c:pt>
                <c:pt idx="332" formatCode="General">
                  <c:v>70.086916439999996</c:v>
                </c:pt>
                <c:pt idx="333" formatCode="General">
                  <c:v>70.089586010000005</c:v>
                </c:pt>
                <c:pt idx="334" formatCode="General">
                  <c:v>70.09225558</c:v>
                </c:pt>
                <c:pt idx="335" formatCode="General">
                  <c:v>70.094925149999995</c:v>
                </c:pt>
                <c:pt idx="336" formatCode="General">
                  <c:v>70.097594720000004</c:v>
                </c:pt>
                <c:pt idx="337" formatCode="General">
                  <c:v>70.100264289999998</c:v>
                </c:pt>
                <c:pt idx="338" formatCode="General">
                  <c:v>70.102933859999993</c:v>
                </c:pt>
                <c:pt idx="339" formatCode="General">
                  <c:v>70.105603430000002</c:v>
                </c:pt>
                <c:pt idx="340" formatCode="General">
                  <c:v>70.108272999999997</c:v>
                </c:pt>
                <c:pt idx="341" formatCode="General">
                  <c:v>70.110942570000006</c:v>
                </c:pt>
                <c:pt idx="342" formatCode="General">
                  <c:v>70.113612140000001</c:v>
                </c:pt>
                <c:pt idx="343" formatCode="General">
                  <c:v>70.116281709999996</c:v>
                </c:pt>
                <c:pt idx="344" formatCode="General">
                  <c:v>70.118951280000005</c:v>
                </c:pt>
                <c:pt idx="345" formatCode="General">
                  <c:v>70.121620849999999</c:v>
                </c:pt>
                <c:pt idx="346" formatCode="General">
                  <c:v>70.124290419999994</c:v>
                </c:pt>
                <c:pt idx="347" formatCode="General">
                  <c:v>70.126959990000003</c:v>
                </c:pt>
                <c:pt idx="348" formatCode="General">
                  <c:v>70.129629559999998</c:v>
                </c:pt>
                <c:pt idx="349" formatCode="General">
                  <c:v>70.132299130000007</c:v>
                </c:pt>
                <c:pt idx="350" formatCode="General">
                  <c:v>70.134968700000002</c:v>
                </c:pt>
                <c:pt idx="351" formatCode="General">
                  <c:v>70.137638269999997</c:v>
                </c:pt>
                <c:pt idx="352" formatCode="General">
                  <c:v>70.140307840000006</c:v>
                </c:pt>
                <c:pt idx="353" formatCode="General">
                  <c:v>70.14297741</c:v>
                </c:pt>
                <c:pt idx="354" formatCode="General">
                  <c:v>70.145646979999995</c:v>
                </c:pt>
                <c:pt idx="355" formatCode="General">
                  <c:v>70.148316550000004</c:v>
                </c:pt>
                <c:pt idx="356" formatCode="General">
                  <c:v>70.150986119999999</c:v>
                </c:pt>
                <c:pt idx="357" formatCode="General">
                  <c:v>70.153655689999994</c:v>
                </c:pt>
                <c:pt idx="358" formatCode="General">
                  <c:v>70.156325260000003</c:v>
                </c:pt>
                <c:pt idx="359" formatCode="General">
                  <c:v>70.158994829999997</c:v>
                </c:pt>
                <c:pt idx="360" formatCode="General">
                  <c:v>70.161664400000006</c:v>
                </c:pt>
                <c:pt idx="361" formatCode="General">
                  <c:v>70.164333970000001</c:v>
                </c:pt>
                <c:pt idx="362" formatCode="General">
                  <c:v>70.166736589999999</c:v>
                </c:pt>
                <c:pt idx="363" formatCode="General">
                  <c:v>70.169139200000004</c:v>
                </c:pt>
                <c:pt idx="364" formatCode="General">
                  <c:v>70.173944430000006</c:v>
                </c:pt>
                <c:pt idx="365" formatCode="General">
                  <c:v>70.17874965</c:v>
                </c:pt>
                <c:pt idx="366" formatCode="General">
                  <c:v>70.183554880000003</c:v>
                </c:pt>
                <c:pt idx="367" formatCode="General">
                  <c:v>70.193165329999999</c:v>
                </c:pt>
                <c:pt idx="368" formatCode="General">
                  <c:v>70.202775779999996</c:v>
                </c:pt>
                <c:pt idx="369" formatCode="General">
                  <c:v>70.221996689999997</c:v>
                </c:pt>
                <c:pt idx="370" formatCode="General">
                  <c:v>70.241217599999999</c:v>
                </c:pt>
                <c:pt idx="371" formatCode="General">
                  <c:v>70.260438500000006</c:v>
                </c:pt>
                <c:pt idx="372" formatCode="General">
                  <c:v>70.279659409999994</c:v>
                </c:pt>
                <c:pt idx="373" formatCode="General">
                  <c:v>70.298880310000001</c:v>
                </c:pt>
                <c:pt idx="374" formatCode="General">
                  <c:v>70.318101220000003</c:v>
                </c:pt>
                <c:pt idx="375" formatCode="General">
                  <c:v>70.337322119999996</c:v>
                </c:pt>
                <c:pt idx="376" formatCode="General">
                  <c:v>70.356543029999997</c:v>
                </c:pt>
                <c:pt idx="377" formatCode="General">
                  <c:v>70.375763930000005</c:v>
                </c:pt>
                <c:pt idx="378" formatCode="General">
                  <c:v>70.394984840000006</c:v>
                </c:pt>
                <c:pt idx="379" formatCode="General">
                  <c:v>70.41420574</c:v>
                </c:pt>
                <c:pt idx="380" formatCode="General">
                  <c:v>70.433426650000001</c:v>
                </c:pt>
                <c:pt idx="381" formatCode="General">
                  <c:v>70.452647549999995</c:v>
                </c:pt>
                <c:pt idx="382" formatCode="General">
                  <c:v>70.471868459999996</c:v>
                </c:pt>
                <c:pt idx="383" formatCode="General">
                  <c:v>70.491089360000004</c:v>
                </c:pt>
                <c:pt idx="384" formatCode="General">
                  <c:v>70.510310270000005</c:v>
                </c:pt>
                <c:pt idx="385" formatCode="General">
                  <c:v>70.529531169999998</c:v>
                </c:pt>
                <c:pt idx="386" formatCode="General">
                  <c:v>70.54875208</c:v>
                </c:pt>
                <c:pt idx="387" formatCode="General">
                  <c:v>70.567972979999993</c:v>
                </c:pt>
                <c:pt idx="388" formatCode="General">
                  <c:v>70.587193889999995</c:v>
                </c:pt>
                <c:pt idx="389" formatCode="General">
                  <c:v>70.625635700000004</c:v>
                </c:pt>
                <c:pt idx="390" formatCode="General">
                  <c:v>70.660233329999997</c:v>
                </c:pt>
                <c:pt idx="391" formatCode="General">
                  <c:v>70.694830960000004</c:v>
                </c:pt>
                <c:pt idx="392" formatCode="General">
                  <c:v>70.729428589999998</c:v>
                </c:pt>
                <c:pt idx="393" formatCode="General">
                  <c:v>70.764026220000005</c:v>
                </c:pt>
                <c:pt idx="394" formatCode="General">
                  <c:v>70.798623849999998</c:v>
                </c:pt>
                <c:pt idx="395" formatCode="General">
                  <c:v>70.833221480000006</c:v>
                </c:pt>
                <c:pt idx="396" formatCode="General">
                  <c:v>70.867819109999999</c:v>
                </c:pt>
                <c:pt idx="397" formatCode="General">
                  <c:v>70.902416740000007</c:v>
                </c:pt>
                <c:pt idx="398" formatCode="General">
                  <c:v>70.93701437</c:v>
                </c:pt>
                <c:pt idx="399" formatCode="General">
                  <c:v>70.968507180000003</c:v>
                </c:pt>
                <c:pt idx="400" formatCode="General">
                  <c:v>71</c:v>
                </c:pt>
                <c:pt idx="401" formatCode="General">
                  <c:v>71.06298563</c:v>
                </c:pt>
                <c:pt idx="402" formatCode="General">
                  <c:v>71.125971269999994</c:v>
                </c:pt>
                <c:pt idx="403" formatCode="General">
                  <c:v>71.188956899999994</c:v>
                </c:pt>
                <c:pt idx="404" formatCode="General">
                  <c:v>71.251942529999994</c:v>
                </c:pt>
                <c:pt idx="405" formatCode="General">
                  <c:v>71.314928170000002</c:v>
                </c:pt>
                <c:pt idx="406" formatCode="General">
                  <c:v>71.377913800000002</c:v>
                </c:pt>
                <c:pt idx="407" formatCode="General">
                  <c:v>71.440899439999995</c:v>
                </c:pt>
                <c:pt idx="408" formatCode="General">
                  <c:v>71.503885069999995</c:v>
                </c:pt>
                <c:pt idx="409" formatCode="General">
                  <c:v>71.566870699999996</c:v>
                </c:pt>
                <c:pt idx="410" formatCode="General">
                  <c:v>71.692841970000003</c:v>
                </c:pt>
                <c:pt idx="411" formatCode="General">
                  <c:v>71.818813239999997</c:v>
                </c:pt>
                <c:pt idx="412" formatCode="General">
                  <c:v>71.909406619999999</c:v>
                </c:pt>
                <c:pt idx="413" formatCode="General">
                  <c:v>72</c:v>
                </c:pt>
                <c:pt idx="414" formatCode="General">
                  <c:v>72.090593380000001</c:v>
                </c:pt>
                <c:pt idx="415" formatCode="General">
                  <c:v>72.181186760000003</c:v>
                </c:pt>
                <c:pt idx="416" formatCode="General">
                  <c:v>72.271780149999998</c:v>
                </c:pt>
                <c:pt idx="417" formatCode="General">
                  <c:v>72.362373529999999</c:v>
                </c:pt>
                <c:pt idx="418" formatCode="General">
                  <c:v>72.452966910000001</c:v>
                </c:pt>
                <c:pt idx="419" formatCode="General">
                  <c:v>72.543560290000002</c:v>
                </c:pt>
                <c:pt idx="420" formatCode="General">
                  <c:v>72.724747050000005</c:v>
                </c:pt>
                <c:pt idx="421" formatCode="General">
                  <c:v>72.862373529999999</c:v>
                </c:pt>
                <c:pt idx="422" formatCode="General">
                  <c:v>73</c:v>
                </c:pt>
                <c:pt idx="423" formatCode="General">
                  <c:v>73.275252949999995</c:v>
                </c:pt>
                <c:pt idx="424" formatCode="General">
                  <c:v>73.550505889999997</c:v>
                </c:pt>
                <c:pt idx="425" formatCode="General">
                  <c:v>73.775252949999995</c:v>
                </c:pt>
                <c:pt idx="426" formatCode="General">
                  <c:v>74</c:v>
                </c:pt>
                <c:pt idx="427" formatCode="General">
                  <c:v>74.224747050000005</c:v>
                </c:pt>
                <c:pt idx="428" formatCode="General">
                  <c:v>74.449494110000003</c:v>
                </c:pt>
                <c:pt idx="429" formatCode="General">
                  <c:v>74.674241159999994</c:v>
                </c:pt>
                <c:pt idx="430" formatCode="General">
                  <c:v>74.837120580000004</c:v>
                </c:pt>
                <c:pt idx="431" formatCode="General">
                  <c:v>75</c:v>
                </c:pt>
                <c:pt idx="432" formatCode="General">
                  <c:v>75.325758840000006</c:v>
                </c:pt>
                <c:pt idx="433" formatCode="General">
                  <c:v>75.651517679999998</c:v>
                </c:pt>
                <c:pt idx="434" formatCode="General">
                  <c:v>75.825758840000006</c:v>
                </c:pt>
                <c:pt idx="435" formatCode="General">
                  <c:v>76</c:v>
                </c:pt>
                <c:pt idx="436" formatCode="General">
                  <c:v>76.348482320000002</c:v>
                </c:pt>
                <c:pt idx="437" formatCode="General">
                  <c:v>76.674241159999994</c:v>
                </c:pt>
                <c:pt idx="438" formatCode="General">
                  <c:v>77</c:v>
                </c:pt>
                <c:pt idx="439" formatCode="General">
                  <c:v>77.325758840000006</c:v>
                </c:pt>
                <c:pt idx="440" formatCode="General">
                  <c:v>77.651517679999998</c:v>
                </c:pt>
                <c:pt idx="441" formatCode="General">
                  <c:v>77.825758840000006</c:v>
                </c:pt>
                <c:pt idx="442" formatCode="General">
                  <c:v>78</c:v>
                </c:pt>
                <c:pt idx="443" formatCode="General">
                  <c:v>78.348482320000002</c:v>
                </c:pt>
                <c:pt idx="444" formatCode="General">
                  <c:v>78.674241159999994</c:v>
                </c:pt>
                <c:pt idx="445" formatCode="General">
                  <c:v>79</c:v>
                </c:pt>
                <c:pt idx="446" formatCode="General">
                  <c:v>79.5</c:v>
                </c:pt>
                <c:pt idx="447" formatCode="General">
                  <c:v>80</c:v>
                </c:pt>
                <c:pt idx="448" formatCode="General">
                  <c:v>80.5</c:v>
                </c:pt>
                <c:pt idx="449" formatCode="General">
                  <c:v>81</c:v>
                </c:pt>
                <c:pt idx="450" formatCode="General">
                  <c:v>81.5</c:v>
                </c:pt>
                <c:pt idx="451" formatCode="General">
                  <c:v>82</c:v>
                </c:pt>
                <c:pt idx="452" formatCode="General">
                  <c:v>82.5</c:v>
                </c:pt>
                <c:pt idx="453" formatCode="General">
                  <c:v>83</c:v>
                </c:pt>
                <c:pt idx="454" formatCode="General">
                  <c:v>84</c:v>
                </c:pt>
                <c:pt idx="455" formatCode="General">
                  <c:v>85</c:v>
                </c:pt>
                <c:pt idx="456" formatCode="General">
                  <c:v>86</c:v>
                </c:pt>
                <c:pt idx="457" formatCode="General">
                  <c:v>87</c:v>
                </c:pt>
                <c:pt idx="458" formatCode="General">
                  <c:v>88</c:v>
                </c:pt>
                <c:pt idx="459" formatCode="General">
                  <c:v>89</c:v>
                </c:pt>
                <c:pt idx="460" formatCode="General">
                  <c:v>90</c:v>
                </c:pt>
                <c:pt idx="461" formatCode="General">
                  <c:v>91</c:v>
                </c:pt>
                <c:pt idx="462" formatCode="General">
                  <c:v>92</c:v>
                </c:pt>
                <c:pt idx="463" formatCode="General">
                  <c:v>93</c:v>
                </c:pt>
                <c:pt idx="464" formatCode="General">
                  <c:v>94</c:v>
                </c:pt>
                <c:pt idx="465" formatCode="General">
                  <c:v>95</c:v>
                </c:pt>
                <c:pt idx="466" formatCode="General">
                  <c:v>96</c:v>
                </c:pt>
                <c:pt idx="467" formatCode="General">
                  <c:v>97</c:v>
                </c:pt>
                <c:pt idx="468" formatCode="General">
                  <c:v>98</c:v>
                </c:pt>
                <c:pt idx="469" formatCode="General">
                  <c:v>99</c:v>
                </c:pt>
                <c:pt idx="470" formatCode="General">
                  <c:v>100</c:v>
                </c:pt>
                <c:pt idx="471" formatCode="General">
                  <c:v>101</c:v>
                </c:pt>
                <c:pt idx="472" formatCode="General">
                  <c:v>102</c:v>
                </c:pt>
                <c:pt idx="473" formatCode="General">
                  <c:v>103</c:v>
                </c:pt>
                <c:pt idx="474" formatCode="General">
                  <c:v>104</c:v>
                </c:pt>
                <c:pt idx="475" formatCode="General">
                  <c:v>105</c:v>
                </c:pt>
                <c:pt idx="476" formatCode="General">
                  <c:v>106</c:v>
                </c:pt>
                <c:pt idx="477" formatCode="General">
                  <c:v>107</c:v>
                </c:pt>
                <c:pt idx="478" formatCode="General">
                  <c:v>108</c:v>
                </c:pt>
                <c:pt idx="479" formatCode="General">
                  <c:v>109</c:v>
                </c:pt>
                <c:pt idx="480" formatCode="General">
                  <c:v>110</c:v>
                </c:pt>
                <c:pt idx="481" formatCode="General">
                  <c:v>111</c:v>
                </c:pt>
                <c:pt idx="482" formatCode="General">
                  <c:v>112</c:v>
                </c:pt>
                <c:pt idx="483" formatCode="General">
                  <c:v>113</c:v>
                </c:pt>
                <c:pt idx="484" formatCode="General">
                  <c:v>114</c:v>
                </c:pt>
                <c:pt idx="485" formatCode="General">
                  <c:v>115</c:v>
                </c:pt>
              </c:numCache>
            </c:numRef>
          </c:xVal>
          <c:yVal>
            <c:numRef>
              <c:f>'Fe II20ts'!$H$1:$H$784</c:f>
              <c:numCache>
                <c:formatCode>0.00E+00</c:formatCode>
                <c:ptCount val="784"/>
                <c:pt idx="0" formatCode="General">
                  <c:v>0</c:v>
                </c:pt>
                <c:pt idx="1">
                  <c:v>7.1999999999999997E-6</c:v>
                </c:pt>
                <c:pt idx="2">
                  <c:v>7.1999999999999997E-6</c:v>
                </c:pt>
                <c:pt idx="3">
                  <c:v>7.1999999999999997E-6</c:v>
                </c:pt>
                <c:pt idx="4">
                  <c:v>7.1999999999999997E-6</c:v>
                </c:pt>
                <c:pt idx="5">
                  <c:v>7.1999999999999997E-6</c:v>
                </c:pt>
                <c:pt idx="6">
                  <c:v>7.1999999999999997E-6</c:v>
                </c:pt>
                <c:pt idx="7">
                  <c:v>7.1999999999999997E-6</c:v>
                </c:pt>
                <c:pt idx="8">
                  <c:v>7.1999999999999997E-6</c:v>
                </c:pt>
                <c:pt idx="9">
                  <c:v>7.1999999999999997E-6</c:v>
                </c:pt>
                <c:pt idx="10">
                  <c:v>7.1999999999999997E-6</c:v>
                </c:pt>
                <c:pt idx="11">
                  <c:v>7.1999999999999997E-6</c:v>
                </c:pt>
                <c:pt idx="12">
                  <c:v>7.1999999999999997E-6</c:v>
                </c:pt>
                <c:pt idx="13">
                  <c:v>7.1999999999999997E-6</c:v>
                </c:pt>
                <c:pt idx="14">
                  <c:v>7.1999999999999997E-6</c:v>
                </c:pt>
                <c:pt idx="15">
                  <c:v>7.1999999999999997E-6</c:v>
                </c:pt>
                <c:pt idx="16">
                  <c:v>7.1999999999999997E-6</c:v>
                </c:pt>
                <c:pt idx="17">
                  <c:v>7.1999999999999997E-6</c:v>
                </c:pt>
                <c:pt idx="18">
                  <c:v>7.1999999999999997E-6</c:v>
                </c:pt>
                <c:pt idx="19">
                  <c:v>7.1999999999999997E-6</c:v>
                </c:pt>
                <c:pt idx="20">
                  <c:v>7.1999999999999997E-6</c:v>
                </c:pt>
                <c:pt idx="21">
                  <c:v>7.1999999999999997E-6</c:v>
                </c:pt>
                <c:pt idx="22">
                  <c:v>7.1999999999999997E-6</c:v>
                </c:pt>
                <c:pt idx="23">
                  <c:v>7.1999999999999997E-6</c:v>
                </c:pt>
                <c:pt idx="24">
                  <c:v>7.1999999999999997E-6</c:v>
                </c:pt>
                <c:pt idx="25">
                  <c:v>7.1999999999999997E-6</c:v>
                </c:pt>
                <c:pt idx="26">
                  <c:v>7.1999999999999997E-6</c:v>
                </c:pt>
                <c:pt idx="27">
                  <c:v>7.1999999999999997E-6</c:v>
                </c:pt>
                <c:pt idx="28">
                  <c:v>7.1999999999999997E-6</c:v>
                </c:pt>
                <c:pt idx="29">
                  <c:v>7.1999999999999997E-6</c:v>
                </c:pt>
                <c:pt idx="30">
                  <c:v>7.1999999999999997E-6</c:v>
                </c:pt>
                <c:pt idx="31">
                  <c:v>7.1999999999999997E-6</c:v>
                </c:pt>
                <c:pt idx="32">
                  <c:v>7.1999999999999997E-6</c:v>
                </c:pt>
                <c:pt idx="33">
                  <c:v>7.1999999999999997E-6</c:v>
                </c:pt>
                <c:pt idx="34">
                  <c:v>7.1999999999999997E-6</c:v>
                </c:pt>
                <c:pt idx="35">
                  <c:v>7.1999999999999997E-6</c:v>
                </c:pt>
                <c:pt idx="36">
                  <c:v>7.1999999999999997E-6</c:v>
                </c:pt>
                <c:pt idx="37">
                  <c:v>7.1999999999999997E-6</c:v>
                </c:pt>
                <c:pt idx="38">
                  <c:v>7.1999999999999997E-6</c:v>
                </c:pt>
                <c:pt idx="39">
                  <c:v>7.1999999999999997E-6</c:v>
                </c:pt>
                <c:pt idx="40">
                  <c:v>7.1999999999999997E-6</c:v>
                </c:pt>
                <c:pt idx="41">
                  <c:v>7.1999999999999997E-6</c:v>
                </c:pt>
                <c:pt idx="42">
                  <c:v>7.1999999999999997E-6</c:v>
                </c:pt>
                <c:pt idx="43">
                  <c:v>7.1999999999999997E-6</c:v>
                </c:pt>
                <c:pt idx="44">
                  <c:v>7.1999999999999997E-6</c:v>
                </c:pt>
                <c:pt idx="45">
                  <c:v>7.1999999999999997E-6</c:v>
                </c:pt>
                <c:pt idx="46">
                  <c:v>7.1999999999999997E-6</c:v>
                </c:pt>
                <c:pt idx="47">
                  <c:v>7.1999999999999997E-6</c:v>
                </c:pt>
                <c:pt idx="48">
                  <c:v>7.1999999999999997E-6</c:v>
                </c:pt>
                <c:pt idx="49">
                  <c:v>7.1999999999999997E-6</c:v>
                </c:pt>
                <c:pt idx="50">
                  <c:v>7.1999999999999997E-6</c:v>
                </c:pt>
                <c:pt idx="51">
                  <c:v>7.1999999999999997E-6</c:v>
                </c:pt>
                <c:pt idx="52">
                  <c:v>7.1999999999999997E-6</c:v>
                </c:pt>
                <c:pt idx="53">
                  <c:v>7.1999999999999997E-6</c:v>
                </c:pt>
                <c:pt idx="54">
                  <c:v>7.1999999999999997E-6</c:v>
                </c:pt>
                <c:pt idx="55">
                  <c:v>7.1999999999999997E-6</c:v>
                </c:pt>
                <c:pt idx="56">
                  <c:v>7.1999999999999997E-6</c:v>
                </c:pt>
                <c:pt idx="57">
                  <c:v>7.1999999999999997E-6</c:v>
                </c:pt>
                <c:pt idx="58">
                  <c:v>7.1999999999999997E-6</c:v>
                </c:pt>
                <c:pt idx="59">
                  <c:v>7.1999999999999997E-6</c:v>
                </c:pt>
                <c:pt idx="60">
                  <c:v>7.1999999999999997E-6</c:v>
                </c:pt>
                <c:pt idx="61">
                  <c:v>7.1999999999999997E-6</c:v>
                </c:pt>
                <c:pt idx="62">
                  <c:v>7.1999999999999997E-6</c:v>
                </c:pt>
                <c:pt idx="63">
                  <c:v>7.1999999999999997E-6</c:v>
                </c:pt>
                <c:pt idx="64">
                  <c:v>7.1999999999999997E-6</c:v>
                </c:pt>
                <c:pt idx="65">
                  <c:v>7.1999999999999997E-6</c:v>
                </c:pt>
                <c:pt idx="66">
                  <c:v>7.1999999999999997E-6</c:v>
                </c:pt>
                <c:pt idx="67">
                  <c:v>7.1999999999999997E-6</c:v>
                </c:pt>
                <c:pt idx="68">
                  <c:v>7.1999999999999997E-6</c:v>
                </c:pt>
                <c:pt idx="69">
                  <c:v>7.1999999999999997E-6</c:v>
                </c:pt>
                <c:pt idx="70">
                  <c:v>7.1999999999999997E-6</c:v>
                </c:pt>
                <c:pt idx="71">
                  <c:v>7.1999999999999997E-6</c:v>
                </c:pt>
                <c:pt idx="72">
                  <c:v>7.1999999999999997E-6</c:v>
                </c:pt>
                <c:pt idx="73">
                  <c:v>7.1899999999999998E-6</c:v>
                </c:pt>
                <c:pt idx="74">
                  <c:v>7.1899999999999998E-6</c:v>
                </c:pt>
                <c:pt idx="75">
                  <c:v>7.1899999999999998E-6</c:v>
                </c:pt>
                <c:pt idx="76">
                  <c:v>7.1899999999999998E-6</c:v>
                </c:pt>
                <c:pt idx="77">
                  <c:v>7.1899999999999998E-6</c:v>
                </c:pt>
                <c:pt idx="78">
                  <c:v>7.1899999999999998E-6</c:v>
                </c:pt>
                <c:pt idx="79">
                  <c:v>7.1899999999999998E-6</c:v>
                </c:pt>
                <c:pt idx="80">
                  <c:v>7.1899999999999998E-6</c:v>
                </c:pt>
                <c:pt idx="81">
                  <c:v>7.1899999999999998E-6</c:v>
                </c:pt>
                <c:pt idx="82">
                  <c:v>7.1799999999999999E-6</c:v>
                </c:pt>
                <c:pt idx="83">
                  <c:v>7.1799999999999999E-6</c:v>
                </c:pt>
                <c:pt idx="84">
                  <c:v>7.1799999999999999E-6</c:v>
                </c:pt>
                <c:pt idx="85">
                  <c:v>7.1799999999999999E-6</c:v>
                </c:pt>
                <c:pt idx="86">
                  <c:v>7.1799999999999999E-6</c:v>
                </c:pt>
                <c:pt idx="87">
                  <c:v>7.1899999999999998E-6</c:v>
                </c:pt>
                <c:pt idx="88">
                  <c:v>7.1899999999999998E-6</c:v>
                </c:pt>
                <c:pt idx="89">
                  <c:v>7.1999999999999997E-6</c:v>
                </c:pt>
                <c:pt idx="90">
                  <c:v>7.1999999999999997E-6</c:v>
                </c:pt>
                <c:pt idx="91">
                  <c:v>7.1999999999999997E-6</c:v>
                </c:pt>
                <c:pt idx="92">
                  <c:v>7.1999999999999997E-6</c:v>
                </c:pt>
                <c:pt idx="93">
                  <c:v>7.1999999999999997E-6</c:v>
                </c:pt>
                <c:pt idx="94">
                  <c:v>7.1999999999999997E-6</c:v>
                </c:pt>
                <c:pt idx="95">
                  <c:v>7.1999999999999997E-6</c:v>
                </c:pt>
                <c:pt idx="96">
                  <c:v>7.1999999999999997E-6</c:v>
                </c:pt>
                <c:pt idx="97">
                  <c:v>7.1999999999999997E-6</c:v>
                </c:pt>
                <c:pt idx="98">
                  <c:v>7.2099999999999996E-6</c:v>
                </c:pt>
                <c:pt idx="99">
                  <c:v>7.2099999999999996E-6</c:v>
                </c:pt>
                <c:pt idx="100">
                  <c:v>7.2099999999999996E-6</c:v>
                </c:pt>
                <c:pt idx="101">
                  <c:v>7.2200000000000003E-6</c:v>
                </c:pt>
                <c:pt idx="102">
                  <c:v>7.2400000000000001E-6</c:v>
                </c:pt>
                <c:pt idx="103">
                  <c:v>7.2599999999999999E-6</c:v>
                </c:pt>
                <c:pt idx="104">
                  <c:v>7.2699999999999999E-6</c:v>
                </c:pt>
                <c:pt idx="105">
                  <c:v>7.2799999999999998E-6</c:v>
                </c:pt>
                <c:pt idx="106">
                  <c:v>7.2899999999999997E-6</c:v>
                </c:pt>
                <c:pt idx="107">
                  <c:v>7.2899999999999997E-6</c:v>
                </c:pt>
                <c:pt idx="108">
                  <c:v>7.2899999999999997E-6</c:v>
                </c:pt>
                <c:pt idx="109">
                  <c:v>7.3300000000000001E-6</c:v>
                </c:pt>
                <c:pt idx="110">
                  <c:v>7.3599999999999998E-6</c:v>
                </c:pt>
                <c:pt idx="111">
                  <c:v>7.3799999999999996E-6</c:v>
                </c:pt>
                <c:pt idx="112">
                  <c:v>7.4000000000000003E-6</c:v>
                </c:pt>
                <c:pt idx="113">
                  <c:v>7.3100000000000003E-6</c:v>
                </c:pt>
                <c:pt idx="114">
                  <c:v>7.0700000000000001E-6</c:v>
                </c:pt>
                <c:pt idx="115">
                  <c:v>6.6699999999999997E-6</c:v>
                </c:pt>
                <c:pt idx="116">
                  <c:v>6.1999999999999999E-6</c:v>
                </c:pt>
                <c:pt idx="117">
                  <c:v>5.75E-6</c:v>
                </c:pt>
                <c:pt idx="118">
                  <c:v>5.4E-6</c:v>
                </c:pt>
                <c:pt idx="119">
                  <c:v>5.22E-6</c:v>
                </c:pt>
                <c:pt idx="120">
                  <c:v>5.3199999999999999E-6</c:v>
                </c:pt>
                <c:pt idx="121">
                  <c:v>5.5500000000000002E-6</c:v>
                </c:pt>
                <c:pt idx="122">
                  <c:v>5.75E-6</c:v>
                </c:pt>
                <c:pt idx="123">
                  <c:v>5.8900000000000004E-6</c:v>
                </c:pt>
                <c:pt idx="124">
                  <c:v>6.0100000000000001E-6</c:v>
                </c:pt>
                <c:pt idx="125">
                  <c:v>6.1500000000000004E-6</c:v>
                </c:pt>
                <c:pt idx="126">
                  <c:v>6.2999999999999998E-6</c:v>
                </c:pt>
                <c:pt idx="127">
                  <c:v>6.4400000000000002E-6</c:v>
                </c:pt>
                <c:pt idx="128">
                  <c:v>6.55E-6</c:v>
                </c:pt>
                <c:pt idx="129">
                  <c:v>6.63E-6</c:v>
                </c:pt>
                <c:pt idx="130">
                  <c:v>6.7000000000000002E-6</c:v>
                </c:pt>
                <c:pt idx="131">
                  <c:v>6.7499999999999997E-6</c:v>
                </c:pt>
                <c:pt idx="132">
                  <c:v>6.81E-6</c:v>
                </c:pt>
                <c:pt idx="133">
                  <c:v>6.9E-6</c:v>
                </c:pt>
                <c:pt idx="134">
                  <c:v>7.0299999999999996E-6</c:v>
                </c:pt>
                <c:pt idx="135">
                  <c:v>7.2099999999999996E-6</c:v>
                </c:pt>
                <c:pt idx="136">
                  <c:v>7.3900000000000004E-6</c:v>
                </c:pt>
                <c:pt idx="137">
                  <c:v>7.5800000000000003E-6</c:v>
                </c:pt>
                <c:pt idx="138">
                  <c:v>7.7700000000000001E-6</c:v>
                </c:pt>
                <c:pt idx="139">
                  <c:v>7.9699999999999999E-6</c:v>
                </c:pt>
                <c:pt idx="140">
                  <c:v>8.2199999999999992E-6</c:v>
                </c:pt>
                <c:pt idx="141">
                  <c:v>8.6000000000000007E-6</c:v>
                </c:pt>
                <c:pt idx="142">
                  <c:v>9.1600000000000004E-6</c:v>
                </c:pt>
                <c:pt idx="143">
                  <c:v>9.7899999999999994E-6</c:v>
                </c:pt>
                <c:pt idx="144">
                  <c:v>1.0499999999999999E-5</c:v>
                </c:pt>
                <c:pt idx="145">
                  <c:v>1.1199999999999999E-5</c:v>
                </c:pt>
                <c:pt idx="146">
                  <c:v>1.1800000000000001E-5</c:v>
                </c:pt>
                <c:pt idx="147">
                  <c:v>1.29E-5</c:v>
                </c:pt>
                <c:pt idx="148">
                  <c:v>1.38E-5</c:v>
                </c:pt>
                <c:pt idx="149">
                  <c:v>1.45E-5</c:v>
                </c:pt>
                <c:pt idx="150">
                  <c:v>1.5E-5</c:v>
                </c:pt>
                <c:pt idx="151">
                  <c:v>1.5400000000000002E-5</c:v>
                </c:pt>
                <c:pt idx="152">
                  <c:v>1.56E-5</c:v>
                </c:pt>
                <c:pt idx="153">
                  <c:v>1.5500000000000001E-5</c:v>
                </c:pt>
                <c:pt idx="154">
                  <c:v>1.5099999999999999E-5</c:v>
                </c:pt>
                <c:pt idx="155">
                  <c:v>1.47E-5</c:v>
                </c:pt>
                <c:pt idx="156">
                  <c:v>1.4100000000000001E-5</c:v>
                </c:pt>
                <c:pt idx="157">
                  <c:v>1.34E-5</c:v>
                </c:pt>
                <c:pt idx="158">
                  <c:v>1.2500000000000001E-5</c:v>
                </c:pt>
                <c:pt idx="159">
                  <c:v>1.1800000000000001E-5</c:v>
                </c:pt>
                <c:pt idx="160">
                  <c:v>1.1E-5</c:v>
                </c:pt>
                <c:pt idx="161">
                  <c:v>1.03E-5</c:v>
                </c:pt>
                <c:pt idx="162">
                  <c:v>9.5400000000000001E-6</c:v>
                </c:pt>
                <c:pt idx="163">
                  <c:v>8.7299999999999994E-6</c:v>
                </c:pt>
                <c:pt idx="164">
                  <c:v>7.7100000000000007E-6</c:v>
                </c:pt>
                <c:pt idx="165">
                  <c:v>6.2099999999999998E-6</c:v>
                </c:pt>
                <c:pt idx="166">
                  <c:v>4.16E-6</c:v>
                </c:pt>
                <c:pt idx="167">
                  <c:v>-2.34E-6</c:v>
                </c:pt>
                <c:pt idx="168">
                  <c:v>-8.3299999999999999E-6</c:v>
                </c:pt>
                <c:pt idx="169">
                  <c:v>-1.36E-5</c:v>
                </c:pt>
                <c:pt idx="170">
                  <c:v>-1.88E-5</c:v>
                </c:pt>
                <c:pt idx="171">
                  <c:v>-2.41E-5</c:v>
                </c:pt>
                <c:pt idx="172">
                  <c:v>-2.83E-5</c:v>
                </c:pt>
                <c:pt idx="173">
                  <c:v>-3.1999999999999999E-5</c:v>
                </c:pt>
                <c:pt idx="174">
                  <c:v>-3.5599999999999998E-5</c:v>
                </c:pt>
                <c:pt idx="175">
                  <c:v>-4.4400000000000002E-5</c:v>
                </c:pt>
                <c:pt idx="176">
                  <c:v>-5.2800000000000003E-5</c:v>
                </c:pt>
                <c:pt idx="177">
                  <c:v>-6.0399999999999998E-5</c:v>
                </c:pt>
                <c:pt idx="178">
                  <c:v>-6.7199999999999994E-5</c:v>
                </c:pt>
                <c:pt idx="179">
                  <c:v>-6.5699999999999998E-5</c:v>
                </c:pt>
                <c:pt idx="180">
                  <c:v>-5.7500000000000002E-5</c:v>
                </c:pt>
                <c:pt idx="181">
                  <c:v>-3.9100000000000002E-5</c:v>
                </c:pt>
                <c:pt idx="182">
                  <c:v>-8.4100000000000008E-6</c:v>
                </c:pt>
                <c:pt idx="183">
                  <c:v>3.15E-5</c:v>
                </c:pt>
                <c:pt idx="184">
                  <c:v>8.1799999999999996E-5</c:v>
                </c:pt>
                <c:pt idx="185">
                  <c:v>1.4200000000000001E-4</c:v>
                </c:pt>
                <c:pt idx="186">
                  <c:v>2.12E-4</c:v>
                </c:pt>
                <c:pt idx="187">
                  <c:v>2.5599999999999999E-4</c:v>
                </c:pt>
                <c:pt idx="188">
                  <c:v>3.01E-4</c:v>
                </c:pt>
                <c:pt idx="189">
                  <c:v>4.15E-4</c:v>
                </c:pt>
                <c:pt idx="190">
                  <c:v>5.5900000000000004E-4</c:v>
                </c:pt>
                <c:pt idx="191">
                  <c:v>8.4000000000000003E-4</c:v>
                </c:pt>
                <c:pt idx="192" formatCode="General">
                  <c:v>1.191952E-3</c:v>
                </c:pt>
                <c:pt idx="193" formatCode="General">
                  <c:v>1.4331229999999999E-3</c:v>
                </c:pt>
                <c:pt idx="194" formatCode="General">
                  <c:v>1.6803129999999999E-3</c:v>
                </c:pt>
                <c:pt idx="195" formatCode="General">
                  <c:v>2.1474279999999998E-3</c:v>
                </c:pt>
                <c:pt idx="196" formatCode="General">
                  <c:v>2.6573790000000001E-3</c:v>
                </c:pt>
                <c:pt idx="197" formatCode="General">
                  <c:v>3.212683E-3</c:v>
                </c:pt>
                <c:pt idx="198" formatCode="General">
                  <c:v>3.8099829999999999E-3</c:v>
                </c:pt>
                <c:pt idx="199" formatCode="General">
                  <c:v>4.4416849999999999E-3</c:v>
                </c:pt>
                <c:pt idx="200" formatCode="General">
                  <c:v>5.0994639999999997E-3</c:v>
                </c:pt>
                <c:pt idx="201" formatCode="General">
                  <c:v>5.7659809999999999E-3</c:v>
                </c:pt>
                <c:pt idx="202" formatCode="General">
                  <c:v>6.4248769999999998E-3</c:v>
                </c:pt>
                <c:pt idx="203" formatCode="General">
                  <c:v>7.0664669999999999E-3</c:v>
                </c:pt>
                <c:pt idx="204" formatCode="General">
                  <c:v>7.6744250000000003E-3</c:v>
                </c:pt>
                <c:pt idx="205" formatCode="General">
                  <c:v>8.2434529999999995E-3</c:v>
                </c:pt>
                <c:pt idx="206" formatCode="General">
                  <c:v>8.7721670000000009E-3</c:v>
                </c:pt>
                <c:pt idx="207" formatCode="General">
                  <c:v>9.2568790000000008E-3</c:v>
                </c:pt>
                <c:pt idx="208" formatCode="General">
                  <c:v>9.6989039999999995E-3</c:v>
                </c:pt>
                <c:pt idx="209" formatCode="General">
                  <c:v>1.0100044000000001E-2</c:v>
                </c:pt>
                <c:pt idx="210" formatCode="General">
                  <c:v>1.0460146E-2</c:v>
                </c:pt>
                <c:pt idx="211" formatCode="General">
                  <c:v>1.0780026E-2</c:v>
                </c:pt>
                <c:pt idx="212" formatCode="General">
                  <c:v>1.1062817000000001E-2</c:v>
                </c:pt>
                <c:pt idx="213" formatCode="General">
                  <c:v>1.1310337E-2</c:v>
                </c:pt>
                <c:pt idx="214" formatCode="General">
                  <c:v>1.1525485E-2</c:v>
                </c:pt>
                <c:pt idx="215" formatCode="General">
                  <c:v>1.1859589E-2</c:v>
                </c:pt>
                <c:pt idx="216" formatCode="General">
                  <c:v>1.2083780000000001E-2</c:v>
                </c:pt>
                <c:pt idx="217" formatCode="General">
                  <c:v>1.2221131999999999E-2</c:v>
                </c:pt>
                <c:pt idx="218" formatCode="General">
                  <c:v>1.2292131E-2</c:v>
                </c:pt>
                <c:pt idx="219" formatCode="General">
                  <c:v>1.2313269E-2</c:v>
                </c:pt>
                <c:pt idx="220" formatCode="General">
                  <c:v>1.2299644E-2</c:v>
                </c:pt>
                <c:pt idx="221" formatCode="General">
                  <c:v>1.2259328E-2</c:v>
                </c:pt>
                <c:pt idx="222" formatCode="General">
                  <c:v>1.2197726000000001E-2</c:v>
                </c:pt>
                <c:pt idx="223" formatCode="General">
                  <c:v>1.2121698E-2</c:v>
                </c:pt>
                <c:pt idx="224" formatCode="General">
                  <c:v>1.2035695000000001E-2</c:v>
                </c:pt>
                <c:pt idx="225" formatCode="General">
                  <c:v>1.1943265E-2</c:v>
                </c:pt>
                <c:pt idx="226" formatCode="General">
                  <c:v>1.184666E-2</c:v>
                </c:pt>
                <c:pt idx="227" formatCode="General">
                  <c:v>1.1746441E-2</c:v>
                </c:pt>
                <c:pt idx="228" formatCode="General">
                  <c:v>1.1644984000000001E-2</c:v>
                </c:pt>
                <c:pt idx="229" formatCode="General">
                  <c:v>1.1543914000000001E-2</c:v>
                </c:pt>
                <c:pt idx="230" formatCode="General">
                  <c:v>1.1442439E-2</c:v>
                </c:pt>
                <c:pt idx="231" formatCode="General">
                  <c:v>1.134134E-2</c:v>
                </c:pt>
                <c:pt idx="232" formatCode="General">
                  <c:v>1.1242281999999999E-2</c:v>
                </c:pt>
                <c:pt idx="233" formatCode="General">
                  <c:v>1.1144576E-2</c:v>
                </c:pt>
                <c:pt idx="234" formatCode="General">
                  <c:v>1.1048112000000001E-2</c:v>
                </c:pt>
                <c:pt idx="235" formatCode="General">
                  <c:v>1.0952608000000001E-2</c:v>
                </c:pt>
                <c:pt idx="236" formatCode="General">
                  <c:v>1.0858415999999999E-2</c:v>
                </c:pt>
                <c:pt idx="237" formatCode="General">
                  <c:v>1.0765182E-2</c:v>
                </c:pt>
                <c:pt idx="238" formatCode="General">
                  <c:v>1.0673365000000001E-2</c:v>
                </c:pt>
                <c:pt idx="239" formatCode="General">
                  <c:v>1.0582627000000001E-2</c:v>
                </c:pt>
                <c:pt idx="240" formatCode="General">
                  <c:v>1.0492612E-2</c:v>
                </c:pt>
                <c:pt idx="241" formatCode="General">
                  <c:v>1.0403789E-2</c:v>
                </c:pt>
                <c:pt idx="242" formatCode="General">
                  <c:v>1.0317018000000001E-2</c:v>
                </c:pt>
                <c:pt idx="243" formatCode="General">
                  <c:v>1.0232127000000001E-2</c:v>
                </c:pt>
                <c:pt idx="244" formatCode="General">
                  <c:v>1.0149369E-2</c:v>
                </c:pt>
                <c:pt idx="245" formatCode="General">
                  <c:v>1.0067758E-2</c:v>
                </c:pt>
                <c:pt idx="246" formatCode="General">
                  <c:v>9.9878190000000002E-3</c:v>
                </c:pt>
                <c:pt idx="247" formatCode="General">
                  <c:v>9.9114359999999992E-3</c:v>
                </c:pt>
                <c:pt idx="248" formatCode="General">
                  <c:v>9.8361620000000007E-3</c:v>
                </c:pt>
                <c:pt idx="249" formatCode="General">
                  <c:v>9.7616769999999999E-3</c:v>
                </c:pt>
                <c:pt idx="250" formatCode="General">
                  <c:v>9.6871839999999997E-3</c:v>
                </c:pt>
                <c:pt idx="251" formatCode="General">
                  <c:v>9.6138479999999995E-3</c:v>
                </c:pt>
                <c:pt idx="252" formatCode="General">
                  <c:v>9.5421889999999995E-3</c:v>
                </c:pt>
                <c:pt idx="253" formatCode="General">
                  <c:v>9.4722039999999997E-3</c:v>
                </c:pt>
                <c:pt idx="254" formatCode="General">
                  <c:v>9.4039789999999998E-3</c:v>
                </c:pt>
                <c:pt idx="255" formatCode="General">
                  <c:v>9.3381929999999998E-3</c:v>
                </c:pt>
                <c:pt idx="256" formatCode="General">
                  <c:v>9.2748009999999992E-3</c:v>
                </c:pt>
                <c:pt idx="257" formatCode="General">
                  <c:v>9.2131780000000007E-3</c:v>
                </c:pt>
                <c:pt idx="258" formatCode="General">
                  <c:v>9.1521350000000005E-3</c:v>
                </c:pt>
                <c:pt idx="259" formatCode="General">
                  <c:v>9.092925E-3</c:v>
                </c:pt>
                <c:pt idx="260" formatCode="General">
                  <c:v>9.0347799999999992E-3</c:v>
                </c:pt>
                <c:pt idx="261" formatCode="General">
                  <c:v>8.9769870000000005E-3</c:v>
                </c:pt>
                <c:pt idx="262" formatCode="General">
                  <c:v>8.9208029999999997E-3</c:v>
                </c:pt>
                <c:pt idx="263" formatCode="General">
                  <c:v>8.8664509999999992E-3</c:v>
                </c:pt>
                <c:pt idx="264" formatCode="General">
                  <c:v>8.8137990000000006E-3</c:v>
                </c:pt>
                <c:pt idx="265" formatCode="General">
                  <c:v>8.7622489999999997E-3</c:v>
                </c:pt>
                <c:pt idx="266" formatCode="General">
                  <c:v>8.7494500000000006E-3</c:v>
                </c:pt>
                <c:pt idx="267" formatCode="General">
                  <c:v>8.7303550000000004E-3</c:v>
                </c:pt>
                <c:pt idx="268" formatCode="General">
                  <c:v>8.7255500000000003E-3</c:v>
                </c:pt>
                <c:pt idx="269" formatCode="General">
                  <c:v>8.7183639999999993E-3</c:v>
                </c:pt>
                <c:pt idx="270" formatCode="General">
                  <c:v>8.7165760000000002E-3</c:v>
                </c:pt>
                <c:pt idx="271" formatCode="General">
                  <c:v>8.7138979999999994E-3</c:v>
                </c:pt>
                <c:pt idx="272" formatCode="General">
                  <c:v>8.7132300000000006E-3</c:v>
                </c:pt>
                <c:pt idx="273" formatCode="General">
                  <c:v>8.7122280000000007E-3</c:v>
                </c:pt>
                <c:pt idx="274" formatCode="General">
                  <c:v>8.7119480000000006E-3</c:v>
                </c:pt>
                <c:pt idx="275" formatCode="General">
                  <c:v>8.7115869999999998E-3</c:v>
                </c:pt>
                <c:pt idx="276" formatCode="General">
                  <c:v>8.711468E-3</c:v>
                </c:pt>
                <c:pt idx="277" formatCode="General">
                  <c:v>8.7113469999999995E-3</c:v>
                </c:pt>
                <c:pt idx="278" formatCode="General">
                  <c:v>8.7112990000000005E-3</c:v>
                </c:pt>
                <c:pt idx="279" formatCode="General">
                  <c:v>8.7112690000000007E-3</c:v>
                </c:pt>
                <c:pt idx="280" formatCode="General">
                  <c:v>8.7112500000000002E-3</c:v>
                </c:pt>
                <c:pt idx="281" formatCode="General">
                  <c:v>8.7112379999999996E-3</c:v>
                </c:pt>
                <c:pt idx="282" formatCode="General">
                  <c:v>8.7112260000000007E-3</c:v>
                </c:pt>
                <c:pt idx="283" formatCode="General">
                  <c:v>8.7112130000000006E-3</c:v>
                </c:pt>
                <c:pt idx="284" formatCode="General">
                  <c:v>8.711201E-3</c:v>
                </c:pt>
                <c:pt idx="285" formatCode="General">
                  <c:v>8.7111889999999994E-3</c:v>
                </c:pt>
                <c:pt idx="286" formatCode="General">
                  <c:v>8.7111789999999995E-3</c:v>
                </c:pt>
                <c:pt idx="287" formatCode="General">
                  <c:v>8.7111689999999995E-3</c:v>
                </c:pt>
                <c:pt idx="288" formatCode="General">
                  <c:v>8.7111589999999996E-3</c:v>
                </c:pt>
                <c:pt idx="289" formatCode="General">
                  <c:v>8.7111489999999996E-3</c:v>
                </c:pt>
                <c:pt idx="290" formatCode="General">
                  <c:v>8.7111389999999997E-3</c:v>
                </c:pt>
                <c:pt idx="291" formatCode="General">
                  <c:v>8.7111289999999997E-3</c:v>
                </c:pt>
                <c:pt idx="292" formatCode="General">
                  <c:v>8.7111189999999998E-3</c:v>
                </c:pt>
                <c:pt idx="293" formatCode="General">
                  <c:v>8.7110989999999999E-3</c:v>
                </c:pt>
                <c:pt idx="294" formatCode="General">
                  <c:v>8.711079E-3</c:v>
                </c:pt>
                <c:pt idx="295" formatCode="General">
                  <c:v>8.7110590000000002E-3</c:v>
                </c:pt>
                <c:pt idx="296" formatCode="General">
                  <c:v>8.7110390000000003E-3</c:v>
                </c:pt>
                <c:pt idx="297" formatCode="General">
                  <c:v>8.711E-3</c:v>
                </c:pt>
                <c:pt idx="298" formatCode="General">
                  <c:v>8.7109590000000008E-3</c:v>
                </c:pt>
                <c:pt idx="299" formatCode="General">
                  <c:v>8.7109230000000006E-3</c:v>
                </c:pt>
                <c:pt idx="300" formatCode="General">
                  <c:v>8.7108789999999995E-3</c:v>
                </c:pt>
                <c:pt idx="301" formatCode="General">
                  <c:v>8.7108429999999994E-3</c:v>
                </c:pt>
                <c:pt idx="302" formatCode="General">
                  <c:v>8.710766E-3</c:v>
                </c:pt>
                <c:pt idx="303" formatCode="General">
                  <c:v>8.7106849999999993E-3</c:v>
                </c:pt>
                <c:pt idx="304" formatCode="General">
                  <c:v>8.7106059999999992E-3</c:v>
                </c:pt>
                <c:pt idx="305" formatCode="General">
                  <c:v>8.7105210000000006E-3</c:v>
                </c:pt>
                <c:pt idx="306" formatCode="General">
                  <c:v>8.7104450000000007E-3</c:v>
                </c:pt>
                <c:pt idx="307" formatCode="General">
                  <c:v>8.7103619999999993E-3</c:v>
                </c:pt>
                <c:pt idx="308" formatCode="General">
                  <c:v>8.7101920000000003E-3</c:v>
                </c:pt>
                <c:pt idx="309" formatCode="General">
                  <c:v>8.7100379999999998E-3</c:v>
                </c:pt>
                <c:pt idx="310" formatCode="General">
                  <c:v>8.7099150000000004E-3</c:v>
                </c:pt>
                <c:pt idx="311" formatCode="General">
                  <c:v>8.7097460000000008E-3</c:v>
                </c:pt>
                <c:pt idx="312" formatCode="General">
                  <c:v>8.7096410000000006E-3</c:v>
                </c:pt>
                <c:pt idx="313" formatCode="General">
                  <c:v>8.7094719999999994E-3</c:v>
                </c:pt>
                <c:pt idx="314" formatCode="General">
                  <c:v>8.7093659999999996E-3</c:v>
                </c:pt>
                <c:pt idx="315" formatCode="General">
                  <c:v>8.7092060000000006E-3</c:v>
                </c:pt>
                <c:pt idx="316" formatCode="General">
                  <c:v>8.709095E-3</c:v>
                </c:pt>
                <c:pt idx="317" formatCode="General">
                  <c:v>8.7089469999999999E-3</c:v>
                </c:pt>
                <c:pt idx="318" formatCode="General">
                  <c:v>8.7088249999999999E-3</c:v>
                </c:pt>
                <c:pt idx="319" formatCode="General">
                  <c:v>8.7086939999999995E-3</c:v>
                </c:pt>
                <c:pt idx="320" formatCode="General">
                  <c:v>8.7085589999999994E-3</c:v>
                </c:pt>
                <c:pt idx="321" formatCode="General">
                  <c:v>8.7084329999999998E-3</c:v>
                </c:pt>
                <c:pt idx="322" formatCode="General">
                  <c:v>8.7082960000000008E-3</c:v>
                </c:pt>
                <c:pt idx="323" formatCode="General">
                  <c:v>8.7081710000000007E-3</c:v>
                </c:pt>
                <c:pt idx="324" formatCode="General">
                  <c:v>8.7080339999999999E-3</c:v>
                </c:pt>
                <c:pt idx="325" formatCode="General">
                  <c:v>8.7079080000000003E-3</c:v>
                </c:pt>
                <c:pt idx="326" formatCode="General">
                  <c:v>8.7077739999999997E-3</c:v>
                </c:pt>
                <c:pt idx="327" formatCode="General">
                  <c:v>8.7076429999999993E-3</c:v>
                </c:pt>
                <c:pt idx="328" formatCode="General">
                  <c:v>8.7075099999999999E-3</c:v>
                </c:pt>
                <c:pt idx="329" formatCode="General">
                  <c:v>8.7073770000000005E-3</c:v>
                </c:pt>
                <c:pt idx="330" formatCode="General">
                  <c:v>8.7072429999999999E-3</c:v>
                </c:pt>
                <c:pt idx="331" formatCode="General">
                  <c:v>8.707111E-3</c:v>
                </c:pt>
                <c:pt idx="332" formatCode="General">
                  <c:v>8.706976E-3</c:v>
                </c:pt>
                <c:pt idx="333" formatCode="General">
                  <c:v>8.7068419999999994E-3</c:v>
                </c:pt>
                <c:pt idx="334" formatCode="General">
                  <c:v>8.7067069999999993E-3</c:v>
                </c:pt>
                <c:pt idx="335" formatCode="General">
                  <c:v>8.7065709999999998E-3</c:v>
                </c:pt>
                <c:pt idx="336" formatCode="General">
                  <c:v>8.7064369999999992E-3</c:v>
                </c:pt>
                <c:pt idx="337" formatCode="General">
                  <c:v>8.7063009999999996E-3</c:v>
                </c:pt>
                <c:pt idx="338" formatCode="General">
                  <c:v>8.7061680000000002E-3</c:v>
                </c:pt>
                <c:pt idx="339" formatCode="General">
                  <c:v>8.7060339999999996E-3</c:v>
                </c:pt>
                <c:pt idx="340" formatCode="General">
                  <c:v>8.7059019999999997E-3</c:v>
                </c:pt>
                <c:pt idx="341" formatCode="General">
                  <c:v>8.7057699999999998E-3</c:v>
                </c:pt>
                <c:pt idx="342" formatCode="General">
                  <c:v>8.7056379999999999E-3</c:v>
                </c:pt>
                <c:pt idx="343" formatCode="General">
                  <c:v>8.7055050000000005E-3</c:v>
                </c:pt>
                <c:pt idx="344" formatCode="General">
                  <c:v>8.7053709999999999E-3</c:v>
                </c:pt>
                <c:pt idx="345" formatCode="General">
                  <c:v>8.7052290000000001E-3</c:v>
                </c:pt>
                <c:pt idx="346" formatCode="General">
                  <c:v>8.7050979999999997E-3</c:v>
                </c:pt>
                <c:pt idx="347" formatCode="General">
                  <c:v>8.7049529999999996E-3</c:v>
                </c:pt>
                <c:pt idx="348" formatCode="General">
                  <c:v>8.7048219999999992E-3</c:v>
                </c:pt>
                <c:pt idx="349" formatCode="General">
                  <c:v>8.7046810000000006E-3</c:v>
                </c:pt>
                <c:pt idx="350" formatCode="General">
                  <c:v>8.7045439999999998E-3</c:v>
                </c:pt>
                <c:pt idx="351" formatCode="General">
                  <c:v>8.7044110000000004E-3</c:v>
                </c:pt>
                <c:pt idx="352" formatCode="General">
                  <c:v>8.7042700000000001E-3</c:v>
                </c:pt>
                <c:pt idx="353" formatCode="General">
                  <c:v>8.7041299999999992E-3</c:v>
                </c:pt>
                <c:pt idx="354" formatCode="General">
                  <c:v>8.7039909999999995E-3</c:v>
                </c:pt>
                <c:pt idx="355" formatCode="General">
                  <c:v>8.703845E-3</c:v>
                </c:pt>
                <c:pt idx="356" formatCode="General">
                  <c:v>8.7037160000000002E-3</c:v>
                </c:pt>
                <c:pt idx="357" formatCode="General">
                  <c:v>8.7035629999999992E-3</c:v>
                </c:pt>
                <c:pt idx="358" formatCode="General">
                  <c:v>8.703433E-3</c:v>
                </c:pt>
                <c:pt idx="359" formatCode="General">
                  <c:v>8.7032840000000004E-3</c:v>
                </c:pt>
                <c:pt idx="360" formatCode="General">
                  <c:v>8.7031499999999998E-3</c:v>
                </c:pt>
                <c:pt idx="361" formatCode="General">
                  <c:v>8.7030019999999996E-3</c:v>
                </c:pt>
                <c:pt idx="362" formatCode="General">
                  <c:v>8.7028580000000008E-3</c:v>
                </c:pt>
                <c:pt idx="363" formatCode="General">
                  <c:v>8.7027289999999993E-3</c:v>
                </c:pt>
                <c:pt idx="364" formatCode="General">
                  <c:v>8.7026010000000008E-3</c:v>
                </c:pt>
                <c:pt idx="365" formatCode="General">
                  <c:v>8.7023450000000002E-3</c:v>
                </c:pt>
                <c:pt idx="366" formatCode="General">
                  <c:v>8.7020699999999993E-3</c:v>
                </c:pt>
                <c:pt idx="367" formatCode="General">
                  <c:v>8.7018059999999994E-3</c:v>
                </c:pt>
                <c:pt idx="368" formatCode="General">
                  <c:v>8.7012730000000007E-3</c:v>
                </c:pt>
                <c:pt idx="369" formatCode="General">
                  <c:v>8.7007500000000002E-3</c:v>
                </c:pt>
                <c:pt idx="370" formatCode="General">
                  <c:v>8.6998230000000006E-3</c:v>
                </c:pt>
                <c:pt idx="371" formatCode="General">
                  <c:v>8.6988250000000003E-3</c:v>
                </c:pt>
                <c:pt idx="372" formatCode="General">
                  <c:v>8.6979740000000007E-3</c:v>
                </c:pt>
                <c:pt idx="373" formatCode="General">
                  <c:v>8.6970659999999998E-3</c:v>
                </c:pt>
                <c:pt idx="374" formatCode="General">
                  <c:v>8.6961490000000002E-3</c:v>
                </c:pt>
                <c:pt idx="375" formatCode="General">
                  <c:v>8.6952469999999997E-3</c:v>
                </c:pt>
                <c:pt idx="376" formatCode="General">
                  <c:v>8.6942830000000006E-3</c:v>
                </c:pt>
                <c:pt idx="377" formatCode="General">
                  <c:v>8.6932079999999991E-3</c:v>
                </c:pt>
                <c:pt idx="378" formatCode="General">
                  <c:v>8.6921389999999998E-3</c:v>
                </c:pt>
                <c:pt idx="379" formatCode="General">
                  <c:v>8.6909719999999999E-3</c:v>
                </c:pt>
                <c:pt idx="380" formatCode="General">
                  <c:v>8.6897580000000006E-3</c:v>
                </c:pt>
                <c:pt idx="381" formatCode="General">
                  <c:v>8.6885049999999991E-3</c:v>
                </c:pt>
                <c:pt idx="382" formatCode="General">
                  <c:v>8.6871320000000002E-3</c:v>
                </c:pt>
                <c:pt idx="383" formatCode="General">
                  <c:v>8.6858909999999994E-3</c:v>
                </c:pt>
                <c:pt idx="384" formatCode="General">
                  <c:v>8.6847799999999996E-3</c:v>
                </c:pt>
                <c:pt idx="385" formatCode="General">
                  <c:v>8.6835769999999996E-3</c:v>
                </c:pt>
                <c:pt idx="386" formatCode="General">
                  <c:v>8.6824339999999993E-3</c:v>
                </c:pt>
                <c:pt idx="387" formatCode="General">
                  <c:v>8.6813910000000001E-3</c:v>
                </c:pt>
                <c:pt idx="388" formatCode="General">
                  <c:v>8.6804110000000007E-3</c:v>
                </c:pt>
                <c:pt idx="389" formatCode="General">
                  <c:v>8.6795069999999995E-3</c:v>
                </c:pt>
                <c:pt idx="390" formatCode="General">
                  <c:v>8.6781210000000004E-3</c:v>
                </c:pt>
                <c:pt idx="391" formatCode="General">
                  <c:v>8.6770500000000004E-3</c:v>
                </c:pt>
                <c:pt idx="392" formatCode="General">
                  <c:v>8.6763090000000001E-3</c:v>
                </c:pt>
                <c:pt idx="393" formatCode="General">
                  <c:v>8.6754669999999992E-3</c:v>
                </c:pt>
                <c:pt idx="394" formatCode="General">
                  <c:v>8.6745160000000002E-3</c:v>
                </c:pt>
                <c:pt idx="395" formatCode="General">
                  <c:v>8.6734700000000008E-3</c:v>
                </c:pt>
                <c:pt idx="396" formatCode="General">
                  <c:v>8.672407E-3</c:v>
                </c:pt>
                <c:pt idx="397" formatCode="General">
                  <c:v>8.6711749999999997E-3</c:v>
                </c:pt>
                <c:pt idx="398" formatCode="General">
                  <c:v>8.6697360000000008E-3</c:v>
                </c:pt>
                <c:pt idx="399" formatCode="General">
                  <c:v>8.6681769999999991E-3</c:v>
                </c:pt>
                <c:pt idx="400" formatCode="General">
                  <c:v>8.6664089999999999E-3</c:v>
                </c:pt>
                <c:pt idx="401" formatCode="General">
                  <c:v>8.6644970000000002E-3</c:v>
                </c:pt>
                <c:pt idx="402" formatCode="General">
                  <c:v>8.6608680000000004E-3</c:v>
                </c:pt>
                <c:pt idx="403" formatCode="General">
                  <c:v>8.6576799999999992E-3</c:v>
                </c:pt>
                <c:pt idx="404" formatCode="General">
                  <c:v>8.6549309999999994E-3</c:v>
                </c:pt>
                <c:pt idx="405" formatCode="General">
                  <c:v>8.6526060000000002E-3</c:v>
                </c:pt>
                <c:pt idx="406" formatCode="General">
                  <c:v>8.6507549999999996E-3</c:v>
                </c:pt>
                <c:pt idx="407" formatCode="General">
                  <c:v>8.6492419999999997E-3</c:v>
                </c:pt>
                <c:pt idx="408" formatCode="General">
                  <c:v>8.6473039999999998E-3</c:v>
                </c:pt>
                <c:pt idx="409" formatCode="General">
                  <c:v>8.6444369999999996E-3</c:v>
                </c:pt>
                <c:pt idx="410" formatCode="General">
                  <c:v>8.6413819999999995E-3</c:v>
                </c:pt>
                <c:pt idx="411" formatCode="General">
                  <c:v>8.6374390000000002E-3</c:v>
                </c:pt>
                <c:pt idx="412" formatCode="General">
                  <c:v>8.6305759999999992E-3</c:v>
                </c:pt>
                <c:pt idx="413" formatCode="General">
                  <c:v>8.6282049999999999E-3</c:v>
                </c:pt>
                <c:pt idx="414" formatCode="General">
                  <c:v>8.6202520000000001E-3</c:v>
                </c:pt>
                <c:pt idx="415" formatCode="General">
                  <c:v>8.6166039999999999E-3</c:v>
                </c:pt>
                <c:pt idx="416" formatCode="General">
                  <c:v>8.6088680000000004E-3</c:v>
                </c:pt>
                <c:pt idx="417" formatCode="General">
                  <c:v>8.6093550000000008E-3</c:v>
                </c:pt>
                <c:pt idx="418" formatCode="General">
                  <c:v>8.6098049999999999E-3</c:v>
                </c:pt>
                <c:pt idx="419" formatCode="General">
                  <c:v>8.6114420000000004E-3</c:v>
                </c:pt>
                <c:pt idx="420" formatCode="General">
                  <c:v>8.6140560000000001E-3</c:v>
                </c:pt>
                <c:pt idx="421" formatCode="General">
                  <c:v>8.6178780000000007E-3</c:v>
                </c:pt>
                <c:pt idx="422" formatCode="General">
                  <c:v>8.6149290000000003E-3</c:v>
                </c:pt>
                <c:pt idx="423" formatCode="General">
                  <c:v>8.6103840000000004E-3</c:v>
                </c:pt>
                <c:pt idx="424" formatCode="General">
                  <c:v>8.5896329999999993E-3</c:v>
                </c:pt>
                <c:pt idx="425" formatCode="General">
                  <c:v>8.6077859999999992E-3</c:v>
                </c:pt>
                <c:pt idx="426" formatCode="General">
                  <c:v>8.6666099999999999E-3</c:v>
                </c:pt>
                <c:pt idx="427" formatCode="General">
                  <c:v>8.7854319999999993E-3</c:v>
                </c:pt>
                <c:pt idx="428" formatCode="General">
                  <c:v>8.9737140000000007E-3</c:v>
                </c:pt>
                <c:pt idx="429" formatCode="General">
                  <c:v>9.2119030000000005E-3</c:v>
                </c:pt>
                <c:pt idx="430" formatCode="General">
                  <c:v>9.4765909999999995E-3</c:v>
                </c:pt>
                <c:pt idx="431" formatCode="General">
                  <c:v>9.6526379999999998E-3</c:v>
                </c:pt>
                <c:pt idx="432" formatCode="General">
                  <c:v>9.80521E-3</c:v>
                </c:pt>
                <c:pt idx="433" formatCode="General">
                  <c:v>1.0056106E-2</c:v>
                </c:pt>
                <c:pt idx="434" formatCode="General">
                  <c:v>1.0234134000000001E-2</c:v>
                </c:pt>
                <c:pt idx="435" formatCode="General">
                  <c:v>1.0291949E-2</c:v>
                </c:pt>
                <c:pt idx="436" formatCode="General">
                  <c:v>1.0330775E-2</c:v>
                </c:pt>
                <c:pt idx="437" formatCode="General">
                  <c:v>1.0342436E-2</c:v>
                </c:pt>
                <c:pt idx="438" formatCode="General">
                  <c:v>1.0275664E-2</c:v>
                </c:pt>
                <c:pt idx="439" formatCode="General">
                  <c:v>1.0144983999999999E-2</c:v>
                </c:pt>
                <c:pt idx="440" formatCode="General">
                  <c:v>9.9593330000000008E-3</c:v>
                </c:pt>
                <c:pt idx="441" formatCode="General">
                  <c:v>9.7335229999999991E-3</c:v>
                </c:pt>
                <c:pt idx="442" formatCode="General">
                  <c:v>9.5977419999999994E-3</c:v>
                </c:pt>
                <c:pt idx="443" formatCode="General">
                  <c:v>9.4510150000000001E-3</c:v>
                </c:pt>
                <c:pt idx="444" formatCode="General">
                  <c:v>9.124442E-3</c:v>
                </c:pt>
                <c:pt idx="445" formatCode="General">
                  <c:v>8.7881049999999992E-3</c:v>
                </c:pt>
                <c:pt idx="446" formatCode="General">
                  <c:v>8.4390920000000005E-3</c:v>
                </c:pt>
                <c:pt idx="447" formatCode="General">
                  <c:v>7.9044800000000002E-3</c:v>
                </c:pt>
                <c:pt idx="448" formatCode="General">
                  <c:v>7.3862470000000003E-3</c:v>
                </c:pt>
                <c:pt idx="449" formatCode="General">
                  <c:v>6.9019190000000003E-3</c:v>
                </c:pt>
                <c:pt idx="450" formatCode="General">
                  <c:v>6.4652319999999996E-3</c:v>
                </c:pt>
                <c:pt idx="451" formatCode="General">
                  <c:v>6.0832539999999997E-3</c:v>
                </c:pt>
                <c:pt idx="452" formatCode="General">
                  <c:v>5.7580269999999998E-3</c:v>
                </c:pt>
                <c:pt idx="453" formatCode="General">
                  <c:v>5.4824749999999997E-3</c:v>
                </c:pt>
                <c:pt idx="454" formatCode="General">
                  <c:v>5.241323E-3</c:v>
                </c:pt>
                <c:pt idx="455" formatCode="General">
                  <c:v>4.8053669999999996E-3</c:v>
                </c:pt>
                <c:pt idx="456" formatCode="General">
                  <c:v>4.4428610000000002E-3</c:v>
                </c:pt>
                <c:pt idx="457" formatCode="General">
                  <c:v>4.1521370000000002E-3</c:v>
                </c:pt>
                <c:pt idx="458" formatCode="General">
                  <c:v>3.9266559999999997E-3</c:v>
                </c:pt>
                <c:pt idx="459" formatCode="General">
                  <c:v>3.7546469999999998E-3</c:v>
                </c:pt>
                <c:pt idx="460" formatCode="General">
                  <c:v>3.625409E-3</c:v>
                </c:pt>
                <c:pt idx="461" formatCode="General">
                  <c:v>3.5297089999999998E-3</c:v>
                </c:pt>
                <c:pt idx="462" formatCode="General">
                  <c:v>3.460112E-3</c:v>
                </c:pt>
                <c:pt idx="463" formatCode="General">
                  <c:v>3.410326E-3</c:v>
                </c:pt>
                <c:pt idx="464" formatCode="General">
                  <c:v>3.3745789999999999E-3</c:v>
                </c:pt>
                <c:pt idx="465" formatCode="General">
                  <c:v>3.3482059999999998E-3</c:v>
                </c:pt>
                <c:pt idx="466" formatCode="General">
                  <c:v>3.3275480000000001E-3</c:v>
                </c:pt>
                <c:pt idx="467" formatCode="General">
                  <c:v>3.3106350000000001E-3</c:v>
                </c:pt>
                <c:pt idx="468" formatCode="General">
                  <c:v>3.2949099999999999E-3</c:v>
                </c:pt>
                <c:pt idx="469" formatCode="General">
                  <c:v>3.2799330000000001E-3</c:v>
                </c:pt>
                <c:pt idx="470" formatCode="General">
                  <c:v>3.265638E-3</c:v>
                </c:pt>
                <c:pt idx="471" formatCode="General">
                  <c:v>3.2522219999999999E-3</c:v>
                </c:pt>
                <c:pt idx="472" formatCode="General">
                  <c:v>3.2397929999999999E-3</c:v>
                </c:pt>
                <c:pt idx="473" formatCode="General">
                  <c:v>3.227943E-3</c:v>
                </c:pt>
                <c:pt idx="474" formatCode="General">
                  <c:v>3.2167559999999999E-3</c:v>
                </c:pt>
                <c:pt idx="475" formatCode="General">
                  <c:v>3.2060029999999998E-3</c:v>
                </c:pt>
                <c:pt idx="476" formatCode="General">
                  <c:v>3.1961429999999998E-3</c:v>
                </c:pt>
                <c:pt idx="477" formatCode="General">
                  <c:v>3.1867940000000002E-3</c:v>
                </c:pt>
                <c:pt idx="478" formatCode="General">
                  <c:v>3.1784719999999999E-3</c:v>
                </c:pt>
                <c:pt idx="479" formatCode="General">
                  <c:v>3.1707839999999998E-3</c:v>
                </c:pt>
                <c:pt idx="480" formatCode="General">
                  <c:v>3.1633220000000001E-3</c:v>
                </c:pt>
                <c:pt idx="481" formatCode="General">
                  <c:v>3.1559159999999999E-3</c:v>
                </c:pt>
                <c:pt idx="482" formatCode="General">
                  <c:v>3.1486320000000002E-3</c:v>
                </c:pt>
                <c:pt idx="483" formatCode="General">
                  <c:v>3.1415689999999999E-3</c:v>
                </c:pt>
                <c:pt idx="484" formatCode="General">
                  <c:v>3.1346770000000002E-3</c:v>
                </c:pt>
                <c:pt idx="485" formatCode="General">
                  <c:v>3.1278759999999999E-3</c:v>
                </c:pt>
                <c:pt idx="486" formatCode="General">
                  <c:v>3.1212309999999999E-3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A8-4BC8-B35D-F651FB109013}"/>
            </c:ext>
          </c:extLst>
        </c:ser>
        <c:ser>
          <c:idx val="0"/>
          <c:order val="1"/>
          <c:tx>
            <c:strRef>
              <c:f>'Fe II20ts'!$B$1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'Fe II20ts'!$A$2:$A$785</c:f>
              <c:numCache>
                <c:formatCode>General</c:formatCode>
                <c:ptCount val="784"/>
                <c:pt idx="0">
                  <c:v>0</c:v>
                </c:pt>
                <c:pt idx="1">
                  <c:v>24.557994440686095</c:v>
                </c:pt>
                <c:pt idx="2">
                  <c:v>34.50799444068609</c:v>
                </c:pt>
                <c:pt idx="3">
                  <c:v>39.491327774019425</c:v>
                </c:pt>
                <c:pt idx="4">
                  <c:v>44.491327774019425</c:v>
                </c:pt>
                <c:pt idx="5">
                  <c:v>49.557994440686095</c:v>
                </c:pt>
                <c:pt idx="6">
                  <c:v>54.591327774019419</c:v>
                </c:pt>
                <c:pt idx="7">
                  <c:v>59.491327774019425</c:v>
                </c:pt>
                <c:pt idx="8">
                  <c:v>64.491327774019425</c:v>
                </c:pt>
                <c:pt idx="9">
                  <c:v>69.574661107352753</c:v>
                </c:pt>
                <c:pt idx="10">
                  <c:v>79.557994440686088</c:v>
                </c:pt>
                <c:pt idx="11">
                  <c:v>89.491327774019425</c:v>
                </c:pt>
                <c:pt idx="12">
                  <c:v>99.591327774019419</c:v>
                </c:pt>
                <c:pt idx="13">
                  <c:v>109.49132777401942</c:v>
                </c:pt>
                <c:pt idx="14">
                  <c:v>119.49132777401942</c:v>
                </c:pt>
              </c:numCache>
            </c:numRef>
          </c:xVal>
          <c:yVal>
            <c:numRef>
              <c:f>'Fe II20ts'!$B$2:$B$785</c:f>
              <c:numCache>
                <c:formatCode>General</c:formatCode>
                <c:ptCount val="784"/>
                <c:pt idx="0">
                  <c:v>0</c:v>
                </c:pt>
                <c:pt idx="1">
                  <c:v>3.9784876135120651E-3</c:v>
                </c:pt>
                <c:pt idx="2">
                  <c:v>2.1755261048009879E-2</c:v>
                </c:pt>
                <c:pt idx="3">
                  <c:v>5.4480650960858114E-2</c:v>
                </c:pt>
                <c:pt idx="4">
                  <c:v>8.6151123516330641E-2</c:v>
                </c:pt>
                <c:pt idx="5">
                  <c:v>0.10251907559713934</c:v>
                </c:pt>
                <c:pt idx="6">
                  <c:v>0.10931260381750262</c:v>
                </c:pt>
                <c:pt idx="7">
                  <c:v>0.11481584356735366</c:v>
                </c:pt>
                <c:pt idx="8">
                  <c:v>0.11671714754409215</c:v>
                </c:pt>
                <c:pt idx="9">
                  <c:v>0.12269334804195464</c:v>
                </c:pt>
                <c:pt idx="10">
                  <c:v>0.1204829168223224</c:v>
                </c:pt>
                <c:pt idx="11">
                  <c:v>0.1248717732183386</c:v>
                </c:pt>
                <c:pt idx="12">
                  <c:v>0.12750354417101661</c:v>
                </c:pt>
                <c:pt idx="13">
                  <c:v>0.1310376704187165</c:v>
                </c:pt>
                <c:pt idx="14">
                  <c:v>0.12504086336939232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A8-4BC8-B35D-F651FB109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811408"/>
        <c:axId val="521608712"/>
      </c:scatterChart>
      <c:valAx>
        <c:axId val="476811408"/>
        <c:scaling>
          <c:orientation val="minMax"/>
          <c:max val="14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/>
                  <a:t>Time (min)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21608712"/>
        <c:crosses val="autoZero"/>
        <c:crossBetween val="midCat"/>
        <c:majorUnit val="20"/>
      </c:valAx>
      <c:valAx>
        <c:axId val="521608712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/>
                  <a:t>Normalized concentration</a:t>
                </a:r>
                <a:r>
                  <a:rPr lang="es-ES" sz="1400" baseline="0"/>
                  <a:t> (C/C</a:t>
                </a:r>
                <a:r>
                  <a:rPr lang="es-ES" sz="1400" baseline="-25000"/>
                  <a:t>o</a:t>
                </a:r>
                <a:r>
                  <a:rPr lang="es-ES" sz="1400" baseline="0"/>
                  <a:t>)</a:t>
                </a:r>
                <a:endParaRPr lang="es-ES" sz="1400"/>
              </a:p>
            </c:rich>
          </c:tx>
          <c:layout>
            <c:manualLayout>
              <c:xMode val="edge"/>
              <c:yMode val="edge"/>
              <c:x val="5.9925785138926612E-3"/>
              <c:y val="0.1830765330470055"/>
            </c:manualLayout>
          </c:layout>
          <c:overlay val="0"/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68114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441535433070852"/>
          <c:y val="4.1299212598425207E-2"/>
          <c:w val="0.30391797900262468"/>
          <c:h val="0.18633675998833477"/>
        </c:manualLayout>
      </c:layout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1" i="0" baseline="0" dirty="0">
                <a:effectLst/>
              </a:rPr>
              <a:t>BTC at P1</a:t>
            </a:r>
            <a:endParaRPr lang="es-ES" dirty="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64718883823733"/>
          <c:y val="0.19432888597258677"/>
          <c:w val="0.79823474697241792"/>
          <c:h val="0.6001002478856809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'Fe II10th_def'!$Q$1</c:f>
              <c:strCache>
                <c:ptCount val="1"/>
                <c:pt idx="0">
                  <c:v> Model result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'Fe II10th_def'!$P$2:$P$117</c:f>
              <c:numCache>
                <c:formatCode>General</c:formatCode>
                <c:ptCount val="116"/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  <c:pt idx="7">
                  <c:v>11</c:v>
                </c:pt>
                <c:pt idx="8">
                  <c:v>13</c:v>
                </c:pt>
                <c:pt idx="9">
                  <c:v>15</c:v>
                </c:pt>
                <c:pt idx="10">
                  <c:v>17</c:v>
                </c:pt>
                <c:pt idx="11">
                  <c:v>19</c:v>
                </c:pt>
                <c:pt idx="12">
                  <c:v>21</c:v>
                </c:pt>
                <c:pt idx="13">
                  <c:v>23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31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39</c:v>
                </c:pt>
                <c:pt idx="22">
                  <c:v>41</c:v>
                </c:pt>
                <c:pt idx="23">
                  <c:v>43</c:v>
                </c:pt>
                <c:pt idx="24">
                  <c:v>45</c:v>
                </c:pt>
                <c:pt idx="25">
                  <c:v>47</c:v>
                </c:pt>
                <c:pt idx="26">
                  <c:v>49</c:v>
                </c:pt>
                <c:pt idx="27">
                  <c:v>51</c:v>
                </c:pt>
                <c:pt idx="28">
                  <c:v>53</c:v>
                </c:pt>
                <c:pt idx="29">
                  <c:v>55</c:v>
                </c:pt>
                <c:pt idx="30">
                  <c:v>57</c:v>
                </c:pt>
                <c:pt idx="31">
                  <c:v>59</c:v>
                </c:pt>
                <c:pt idx="32">
                  <c:v>61</c:v>
                </c:pt>
                <c:pt idx="33">
                  <c:v>63</c:v>
                </c:pt>
                <c:pt idx="34">
                  <c:v>65</c:v>
                </c:pt>
                <c:pt idx="35">
                  <c:v>67</c:v>
                </c:pt>
                <c:pt idx="36">
                  <c:v>69</c:v>
                </c:pt>
                <c:pt idx="37">
                  <c:v>71</c:v>
                </c:pt>
                <c:pt idx="38">
                  <c:v>73</c:v>
                </c:pt>
                <c:pt idx="39">
                  <c:v>75</c:v>
                </c:pt>
                <c:pt idx="40">
                  <c:v>77</c:v>
                </c:pt>
                <c:pt idx="41">
                  <c:v>79</c:v>
                </c:pt>
                <c:pt idx="42">
                  <c:v>81</c:v>
                </c:pt>
                <c:pt idx="43">
                  <c:v>83</c:v>
                </c:pt>
                <c:pt idx="44">
                  <c:v>85</c:v>
                </c:pt>
                <c:pt idx="45">
                  <c:v>87</c:v>
                </c:pt>
                <c:pt idx="46">
                  <c:v>89</c:v>
                </c:pt>
                <c:pt idx="47">
                  <c:v>91</c:v>
                </c:pt>
                <c:pt idx="48">
                  <c:v>93</c:v>
                </c:pt>
                <c:pt idx="49">
                  <c:v>95</c:v>
                </c:pt>
                <c:pt idx="50">
                  <c:v>97</c:v>
                </c:pt>
                <c:pt idx="51">
                  <c:v>99</c:v>
                </c:pt>
                <c:pt idx="52">
                  <c:v>101</c:v>
                </c:pt>
                <c:pt idx="53">
                  <c:v>103</c:v>
                </c:pt>
                <c:pt idx="54">
                  <c:v>105</c:v>
                </c:pt>
                <c:pt idx="55">
                  <c:v>107</c:v>
                </c:pt>
                <c:pt idx="56">
                  <c:v>109</c:v>
                </c:pt>
                <c:pt idx="57">
                  <c:v>111</c:v>
                </c:pt>
                <c:pt idx="58">
                  <c:v>113</c:v>
                </c:pt>
                <c:pt idx="59">
                  <c:v>115</c:v>
                </c:pt>
              </c:numCache>
            </c:numRef>
          </c:xVal>
          <c:yVal>
            <c:numRef>
              <c:f>'Fe II10th_def'!$R$2:$R$117</c:f>
              <c:numCache>
                <c:formatCode>0.00E+00</c:formatCode>
                <c:ptCount val="116"/>
                <c:pt idx="1">
                  <c:v>-2.1156370295868601E-11</c:v>
                </c:pt>
                <c:pt idx="2">
                  <c:v>-1.5658617361278399E-2</c:v>
                </c:pt>
                <c:pt idx="3">
                  <c:v>0.1553783647645422</c:v>
                </c:pt>
                <c:pt idx="4">
                  <c:v>0.30763330019966401</c:v>
                </c:pt>
                <c:pt idx="5">
                  <c:v>0.34542144333984198</c:v>
                </c:pt>
                <c:pt idx="6">
                  <c:v>0.352898705178598</c:v>
                </c:pt>
                <c:pt idx="7">
                  <c:v>0.35471731855351002</c:v>
                </c:pt>
                <c:pt idx="8">
                  <c:v>0.35513648739790399</c:v>
                </c:pt>
                <c:pt idx="9">
                  <c:v>0.35517869478380798</c:v>
                </c:pt>
                <c:pt idx="10">
                  <c:v>0.35519827182483799</c:v>
                </c:pt>
                <c:pt idx="11">
                  <c:v>0.35521981007651798</c:v>
                </c:pt>
                <c:pt idx="12">
                  <c:v>0.35523964926514001</c:v>
                </c:pt>
                <c:pt idx="13">
                  <c:v>0.35525542508754998</c:v>
                </c:pt>
                <c:pt idx="14">
                  <c:v>0.35527364980391002</c:v>
                </c:pt>
                <c:pt idx="15">
                  <c:v>0.35529373335017</c:v>
                </c:pt>
                <c:pt idx="16">
                  <c:v>0.35530484461571799</c:v>
                </c:pt>
                <c:pt idx="17">
                  <c:v>0.35530685067578599</c:v>
                </c:pt>
                <c:pt idx="18">
                  <c:v>0.35530344963951999</c:v>
                </c:pt>
                <c:pt idx="19">
                  <c:v>0.35529710978482199</c:v>
                </c:pt>
                <c:pt idx="20">
                  <c:v>0.355290725487028</c:v>
                </c:pt>
                <c:pt idx="21">
                  <c:v>0.35528129142934001</c:v>
                </c:pt>
                <c:pt idx="22">
                  <c:v>0.35526985289426399</c:v>
                </c:pt>
                <c:pt idx="23">
                  <c:v>0.35525787228343197</c:v>
                </c:pt>
                <c:pt idx="24">
                  <c:v>0.35524597568358202</c:v>
                </c:pt>
                <c:pt idx="25">
                  <c:v>0.35523233987985198</c:v>
                </c:pt>
                <c:pt idx="26">
                  <c:v>0.355214515083208</c:v>
                </c:pt>
                <c:pt idx="27">
                  <c:v>0.35519627303960399</c:v>
                </c:pt>
                <c:pt idx="28">
                  <c:v>0.35517612216211603</c:v>
                </c:pt>
                <c:pt idx="29">
                  <c:v>0.35515534070030602</c:v>
                </c:pt>
                <c:pt idx="30">
                  <c:v>0.35513472626775</c:v>
                </c:pt>
                <c:pt idx="31">
                  <c:v>0.35511917176769198</c:v>
                </c:pt>
                <c:pt idx="32">
                  <c:v>0.35510697552109</c:v>
                </c:pt>
                <c:pt idx="33">
                  <c:v>0.35509762804786399</c:v>
                </c:pt>
                <c:pt idx="34">
                  <c:v>0.35508760141133</c:v>
                </c:pt>
                <c:pt idx="35">
                  <c:v>0.35507613813014799</c:v>
                </c:pt>
                <c:pt idx="36">
                  <c:v>0.355065331642614</c:v>
                </c:pt>
                <c:pt idx="37">
                  <c:v>0.40082128313300602</c:v>
                </c:pt>
                <c:pt idx="38">
                  <c:v>0.1943031853852818</c:v>
                </c:pt>
                <c:pt idx="39">
                  <c:v>4.6297193762566601E-2</c:v>
                </c:pt>
                <c:pt idx="40">
                  <c:v>9.1492195853121808E-3</c:v>
                </c:pt>
                <c:pt idx="41">
                  <c:v>1.8326645305785101E-3</c:v>
                </c:pt>
                <c:pt idx="42">
                  <c:v>4.1507148315794999E-4</c:v>
                </c:pt>
                <c:pt idx="43">
                  <c:v>1.0699087113423721E-4</c:v>
                </c:pt>
                <c:pt idx="44">
                  <c:v>2.9469024274079398E-5</c:v>
                </c:pt>
                <c:pt idx="45">
                  <c:v>1.156723266481412E-5</c:v>
                </c:pt>
                <c:pt idx="46">
                  <c:v>5.4877848572260797E-6</c:v>
                </c:pt>
                <c:pt idx="47">
                  <c:v>2.8159346254631002E-6</c:v>
                </c:pt>
                <c:pt idx="48">
                  <c:v>1.470439369158772E-6</c:v>
                </c:pt>
                <c:pt idx="49">
                  <c:v>7.5029724236287399E-7</c:v>
                </c:pt>
                <c:pt idx="50">
                  <c:v>3.8481037054952801E-7</c:v>
                </c:pt>
                <c:pt idx="51">
                  <c:v>1.9971190287437879E-7</c:v>
                </c:pt>
                <c:pt idx="52">
                  <c:v>9.7677340225527801E-8</c:v>
                </c:pt>
                <c:pt idx="53">
                  <c:v>4.4530954521765402E-8</c:v>
                </c:pt>
                <c:pt idx="54">
                  <c:v>1.9980076281417679E-8</c:v>
                </c:pt>
                <c:pt idx="55">
                  <c:v>8.6989194582391993E-9</c:v>
                </c:pt>
                <c:pt idx="56">
                  <c:v>3.5124674326206801E-9</c:v>
                </c:pt>
                <c:pt idx="57">
                  <c:v>1.2464771978109779E-9</c:v>
                </c:pt>
                <c:pt idx="58">
                  <c:v>1.8401739198271259E-10</c:v>
                </c:pt>
                <c:pt idx="59">
                  <c:v>-9.3029519025173602E-11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7C-42EB-97CC-45BF77118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scatterChart>
        <c:scatterStyle val="lineMarker"/>
        <c:varyColors val="0"/>
        <c:ser>
          <c:idx val="0"/>
          <c:order val="1"/>
          <c:tx>
            <c:strRef>
              <c:f>'Fe II10th_def'!$C$2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'Fe II10th_def'!$T$2:$T$23</c:f>
              <c:numCache>
                <c:formatCode>General</c:formatCode>
                <c:ptCount val="22"/>
                <c:pt idx="0">
                  <c:v>2.3246611073527568</c:v>
                </c:pt>
                <c:pt idx="1">
                  <c:v>2.9913277740194246</c:v>
                </c:pt>
                <c:pt idx="2">
                  <c:v>4.4913277740194246</c:v>
                </c:pt>
                <c:pt idx="3">
                  <c:v>9.5079944406860903</c:v>
                </c:pt>
                <c:pt idx="4">
                  <c:v>14.491327774019425</c:v>
                </c:pt>
                <c:pt idx="5">
                  <c:v>19.574661107352757</c:v>
                </c:pt>
                <c:pt idx="6">
                  <c:v>24.557994440686095</c:v>
                </c:pt>
                <c:pt idx="7">
                  <c:v>29.50799444068609</c:v>
                </c:pt>
                <c:pt idx="8">
                  <c:v>34.50799444068609</c:v>
                </c:pt>
                <c:pt idx="9">
                  <c:v>39.491327774019425</c:v>
                </c:pt>
                <c:pt idx="10">
                  <c:v>44.491327774019425</c:v>
                </c:pt>
                <c:pt idx="11">
                  <c:v>49.557994440686095</c:v>
                </c:pt>
                <c:pt idx="12">
                  <c:v>54.591327774019419</c:v>
                </c:pt>
                <c:pt idx="13">
                  <c:v>59.491327774019425</c:v>
                </c:pt>
                <c:pt idx="14">
                  <c:v>64.491327774019425</c:v>
                </c:pt>
                <c:pt idx="15">
                  <c:v>69.574661107352753</c:v>
                </c:pt>
                <c:pt idx="16">
                  <c:v>79.557994440686088</c:v>
                </c:pt>
                <c:pt idx="17">
                  <c:v>89.491327774019425</c:v>
                </c:pt>
                <c:pt idx="18">
                  <c:v>99.591327774019419</c:v>
                </c:pt>
                <c:pt idx="19">
                  <c:v>109.49132777401942</c:v>
                </c:pt>
                <c:pt idx="20">
                  <c:v>119.49132777401942</c:v>
                </c:pt>
              </c:numCache>
            </c:numRef>
          </c:xVal>
          <c:yVal>
            <c:numRef>
              <c:f>'Fe II10th_def'!$U$2:$U$23</c:f>
              <c:numCache>
                <c:formatCode>General</c:formatCode>
                <c:ptCount val="22"/>
                <c:pt idx="0">
                  <c:v>1.7013477700917701E-2</c:v>
                </c:pt>
                <c:pt idx="1">
                  <c:v>8.0117809122468672E-2</c:v>
                </c:pt>
                <c:pt idx="2">
                  <c:v>0.1226039606522281</c:v>
                </c:pt>
                <c:pt idx="3">
                  <c:v>0.21277303622097371</c:v>
                </c:pt>
                <c:pt idx="4">
                  <c:v>0.22110044521550845</c:v>
                </c:pt>
                <c:pt idx="5">
                  <c:v>0.23270368046465872</c:v>
                </c:pt>
                <c:pt idx="6">
                  <c:v>0.24116820256142896</c:v>
                </c:pt>
                <c:pt idx="7">
                  <c:v>0.25286149406210223</c:v>
                </c:pt>
                <c:pt idx="8">
                  <c:v>0.25873974613343093</c:v>
                </c:pt>
                <c:pt idx="9">
                  <c:v>0.26339352995770143</c:v>
                </c:pt>
                <c:pt idx="10">
                  <c:v>0.2626475100810306</c:v>
                </c:pt>
                <c:pt idx="11">
                  <c:v>0.26840173051458471</c:v>
                </c:pt>
                <c:pt idx="12">
                  <c:v>0.26404848202610931</c:v>
                </c:pt>
                <c:pt idx="13">
                  <c:v>0.26603616220650295</c:v>
                </c:pt>
                <c:pt idx="14">
                  <c:v>0.28069625113297569</c:v>
                </c:pt>
                <c:pt idx="15">
                  <c:v>0.28848362886927642</c:v>
                </c:pt>
                <c:pt idx="16">
                  <c:v>0.30517893604922114</c:v>
                </c:pt>
                <c:pt idx="17">
                  <c:v>6.3581923258775958E-2</c:v>
                </c:pt>
                <c:pt idx="18">
                  <c:v>2.7821836353551729E-2</c:v>
                </c:pt>
                <c:pt idx="19">
                  <c:v>1.6102421867760744E-2</c:v>
                </c:pt>
                <c:pt idx="20">
                  <c:v>1.2508853804118864E-2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7C-42EB-97CC-45BF77118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valAx>
        <c:axId val="67137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Time (minutes)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520"/>
        <c:crosses val="autoZero"/>
        <c:crossBetween val="midCat"/>
      </c:valAx>
      <c:valAx>
        <c:axId val="671378520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sz="1000" b="1" i="0" baseline="0" dirty="0" err="1">
                    <a:effectLst/>
                  </a:rPr>
                  <a:t>Normalized</a:t>
                </a:r>
                <a:r>
                  <a:rPr lang="es-ES" sz="1000" b="1" i="0" baseline="0" dirty="0">
                    <a:effectLst/>
                  </a:rPr>
                  <a:t> </a:t>
                </a:r>
                <a:r>
                  <a:rPr lang="es-ES" sz="1000" b="1" i="0" baseline="0" dirty="0" err="1">
                    <a:effectLst/>
                  </a:rPr>
                  <a:t>concentration</a:t>
                </a:r>
                <a:r>
                  <a:rPr lang="es-ES" sz="1000" b="1" i="0" baseline="0" dirty="0">
                    <a:effectLst/>
                  </a:rPr>
                  <a:t> (C/Co)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1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072514619883048"/>
          <c:y val="6.9803651311075007E-2"/>
          <c:w val="0.29143859649122805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1" i="0" baseline="0">
                <a:effectLst/>
              </a:rPr>
              <a:t>BTC at  P2</a:t>
            </a:r>
            <a:endParaRPr lang="es-ES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350704517198507"/>
          <c:y val="0.19432888597258677"/>
          <c:w val="0.70339981351015324"/>
          <c:h val="0.60010024788568095"/>
        </c:manualLayout>
      </c:layout>
      <c:scatterChart>
        <c:scatterStyle val="smoothMarker"/>
        <c:varyColors val="0"/>
        <c:ser>
          <c:idx val="3"/>
          <c:order val="1"/>
          <c:tx>
            <c:strRef>
              <c:f>'Fe II20th_def'!$P$1</c:f>
              <c:strCache>
                <c:ptCount val="1"/>
                <c:pt idx="0">
                  <c:v>Model result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'Fe II20th_def'!$M$2:$M$138</c:f>
              <c:numCache>
                <c:formatCode>General</c:formatCode>
                <c:ptCount val="13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  <c:pt idx="8">
                  <c:v>15</c:v>
                </c:pt>
                <c:pt idx="9">
                  <c:v>17</c:v>
                </c:pt>
                <c:pt idx="10">
                  <c:v>19</c:v>
                </c:pt>
                <c:pt idx="11">
                  <c:v>21</c:v>
                </c:pt>
                <c:pt idx="12">
                  <c:v>23</c:v>
                </c:pt>
                <c:pt idx="13">
                  <c:v>25</c:v>
                </c:pt>
                <c:pt idx="14">
                  <c:v>27</c:v>
                </c:pt>
                <c:pt idx="15">
                  <c:v>29</c:v>
                </c:pt>
                <c:pt idx="16">
                  <c:v>31</c:v>
                </c:pt>
                <c:pt idx="17">
                  <c:v>33</c:v>
                </c:pt>
                <c:pt idx="18">
                  <c:v>35</c:v>
                </c:pt>
                <c:pt idx="19">
                  <c:v>37</c:v>
                </c:pt>
                <c:pt idx="20">
                  <c:v>39</c:v>
                </c:pt>
                <c:pt idx="21">
                  <c:v>41</c:v>
                </c:pt>
                <c:pt idx="22">
                  <c:v>43</c:v>
                </c:pt>
                <c:pt idx="23">
                  <c:v>45</c:v>
                </c:pt>
                <c:pt idx="24">
                  <c:v>47</c:v>
                </c:pt>
                <c:pt idx="25">
                  <c:v>49</c:v>
                </c:pt>
                <c:pt idx="26">
                  <c:v>51</c:v>
                </c:pt>
                <c:pt idx="27">
                  <c:v>53</c:v>
                </c:pt>
                <c:pt idx="28">
                  <c:v>55</c:v>
                </c:pt>
                <c:pt idx="29">
                  <c:v>57</c:v>
                </c:pt>
                <c:pt idx="30">
                  <c:v>59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67</c:v>
                </c:pt>
                <c:pt idx="35">
                  <c:v>69</c:v>
                </c:pt>
                <c:pt idx="36">
                  <c:v>71</c:v>
                </c:pt>
                <c:pt idx="37">
                  <c:v>73</c:v>
                </c:pt>
                <c:pt idx="38">
                  <c:v>75</c:v>
                </c:pt>
                <c:pt idx="39">
                  <c:v>77</c:v>
                </c:pt>
                <c:pt idx="40">
                  <c:v>79</c:v>
                </c:pt>
                <c:pt idx="41">
                  <c:v>81</c:v>
                </c:pt>
                <c:pt idx="42">
                  <c:v>83</c:v>
                </c:pt>
                <c:pt idx="43">
                  <c:v>85</c:v>
                </c:pt>
                <c:pt idx="44">
                  <c:v>87</c:v>
                </c:pt>
                <c:pt idx="45">
                  <c:v>89</c:v>
                </c:pt>
                <c:pt idx="46">
                  <c:v>91</c:v>
                </c:pt>
                <c:pt idx="47">
                  <c:v>93</c:v>
                </c:pt>
                <c:pt idx="48">
                  <c:v>95</c:v>
                </c:pt>
                <c:pt idx="49">
                  <c:v>97</c:v>
                </c:pt>
                <c:pt idx="50">
                  <c:v>99</c:v>
                </c:pt>
                <c:pt idx="51">
                  <c:v>101</c:v>
                </c:pt>
                <c:pt idx="52">
                  <c:v>103</c:v>
                </c:pt>
                <c:pt idx="53">
                  <c:v>105</c:v>
                </c:pt>
                <c:pt idx="54">
                  <c:v>107</c:v>
                </c:pt>
                <c:pt idx="55">
                  <c:v>109</c:v>
                </c:pt>
                <c:pt idx="56">
                  <c:v>111</c:v>
                </c:pt>
                <c:pt idx="57">
                  <c:v>113</c:v>
                </c:pt>
                <c:pt idx="58">
                  <c:v>115</c:v>
                </c:pt>
              </c:numCache>
            </c:numRef>
          </c:xVal>
          <c:yVal>
            <c:numRef>
              <c:f>'Fe II20th_def'!$P$2:$P$138</c:f>
              <c:numCache>
                <c:formatCode>0.00E+00</c:formatCode>
                <c:ptCount val="137"/>
                <c:pt idx="0">
                  <c:v>1.160896016481562E-7</c:v>
                </c:pt>
                <c:pt idx="1">
                  <c:v>-3.6262306902856202E-6</c:v>
                </c:pt>
                <c:pt idx="2">
                  <c:v>-6.1496675382508405E-5</c:v>
                </c:pt>
                <c:pt idx="3">
                  <c:v>-3.2135523427230203E-4</c:v>
                </c:pt>
                <c:pt idx="4">
                  <c:v>2.1835548655038001E-5</c:v>
                </c:pt>
                <c:pt idx="5">
                  <c:v>2.3895146025161599E-3</c:v>
                </c:pt>
                <c:pt idx="6">
                  <c:v>5.9548366970191401E-3</c:v>
                </c:pt>
                <c:pt idx="7">
                  <c:v>9.9141359153879591E-3</c:v>
                </c:pt>
                <c:pt idx="8">
                  <c:v>1.3576563063213681E-2</c:v>
                </c:pt>
                <c:pt idx="9">
                  <c:v>1.6336769510273661E-2</c:v>
                </c:pt>
                <c:pt idx="10">
                  <c:v>1.8230332178860779E-2</c:v>
                </c:pt>
                <c:pt idx="11">
                  <c:v>1.952739365146226E-2</c:v>
                </c:pt>
                <c:pt idx="12">
                  <c:v>2.0377215055083001E-2</c:v>
                </c:pt>
                <c:pt idx="13">
                  <c:v>2.0923624025501599E-2</c:v>
                </c:pt>
                <c:pt idx="14">
                  <c:v>2.1235388328271199E-2</c:v>
                </c:pt>
                <c:pt idx="15">
                  <c:v>2.1391513540192201E-2</c:v>
                </c:pt>
                <c:pt idx="16">
                  <c:v>2.1467878785809202E-2</c:v>
                </c:pt>
                <c:pt idx="17">
                  <c:v>2.1504065833557798E-2</c:v>
                </c:pt>
                <c:pt idx="18">
                  <c:v>2.1516351440105601E-2</c:v>
                </c:pt>
                <c:pt idx="19">
                  <c:v>2.1528891838890798E-2</c:v>
                </c:pt>
                <c:pt idx="20">
                  <c:v>2.1537599353847602E-2</c:v>
                </c:pt>
                <c:pt idx="21">
                  <c:v>2.1545488241619799E-2</c:v>
                </c:pt>
                <c:pt idx="22">
                  <c:v>2.1544393885184799E-2</c:v>
                </c:pt>
                <c:pt idx="23">
                  <c:v>2.1534334922026999E-2</c:v>
                </c:pt>
                <c:pt idx="24">
                  <c:v>2.1523314872347599E-2</c:v>
                </c:pt>
                <c:pt idx="25">
                  <c:v>2.1511403252006601E-2</c:v>
                </c:pt>
                <c:pt idx="26">
                  <c:v>2.15069339554088E-2</c:v>
                </c:pt>
                <c:pt idx="27">
                  <c:v>2.1500693877278401E-2</c:v>
                </c:pt>
                <c:pt idx="28">
                  <c:v>2.1479747287627401E-2</c:v>
                </c:pt>
                <c:pt idx="29">
                  <c:v>2.14593771476108E-2</c:v>
                </c:pt>
                <c:pt idx="30">
                  <c:v>2.1442397900707E-2</c:v>
                </c:pt>
                <c:pt idx="31">
                  <c:v>2.14346352521134E-2</c:v>
                </c:pt>
                <c:pt idx="32">
                  <c:v>2.1426377854830401E-2</c:v>
                </c:pt>
                <c:pt idx="33">
                  <c:v>2.1423238900162199E-2</c:v>
                </c:pt>
                <c:pt idx="34">
                  <c:v>2.1420858197566402E-2</c:v>
                </c:pt>
                <c:pt idx="35">
                  <c:v>2.1430073554540598E-2</c:v>
                </c:pt>
                <c:pt idx="36">
                  <c:v>2.1467936205248402E-2</c:v>
                </c:pt>
                <c:pt idx="37">
                  <c:v>2.1873997148275801E-2</c:v>
                </c:pt>
                <c:pt idx="38">
                  <c:v>2.7676096828976E-2</c:v>
                </c:pt>
                <c:pt idx="39">
                  <c:v>2.96891927483608E-2</c:v>
                </c:pt>
                <c:pt idx="40">
                  <c:v>1.9842068046866421E-2</c:v>
                </c:pt>
                <c:pt idx="41">
                  <c:v>1.3112659373802359E-2</c:v>
                </c:pt>
                <c:pt idx="42">
                  <c:v>9.3661309514669003E-3</c:v>
                </c:pt>
                <c:pt idx="43">
                  <c:v>6.4182366688997202E-3</c:v>
                </c:pt>
                <c:pt idx="44">
                  <c:v>4.0570056453623797E-3</c:v>
                </c:pt>
                <c:pt idx="45">
                  <c:v>2.5092575942162998E-3</c:v>
                </c:pt>
                <c:pt idx="46">
                  <c:v>1.555462517676E-3</c:v>
                </c:pt>
                <c:pt idx="47">
                  <c:v>9.4825094168557E-4</c:v>
                </c:pt>
                <c:pt idx="48">
                  <c:v>5.7306431536948202E-4</c:v>
                </c:pt>
                <c:pt idx="49">
                  <c:v>3.4517088184885002E-4</c:v>
                </c:pt>
                <c:pt idx="50">
                  <c:v>2.0668565894957E-4</c:v>
                </c:pt>
                <c:pt idx="51">
                  <c:v>1.232970361530586E-4</c:v>
                </c:pt>
                <c:pt idx="52">
                  <c:v>7.3443329811395596E-5</c:v>
                </c:pt>
                <c:pt idx="53">
                  <c:v>4.2816734046329198E-5</c:v>
                </c:pt>
                <c:pt idx="54">
                  <c:v>2.42518366190102E-5</c:v>
                </c:pt>
                <c:pt idx="55">
                  <c:v>1.336122918230128E-5</c:v>
                </c:pt>
                <c:pt idx="56">
                  <c:v>6.2745557249671396E-6</c:v>
                </c:pt>
                <c:pt idx="57">
                  <c:v>7.97518663311012E-7</c:v>
                </c:pt>
                <c:pt idx="58">
                  <c:v>-3.9565190874952801E-6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CD-4536-9CA3-0F9329394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scatterChart>
        <c:scatterStyle val="lineMarker"/>
        <c:varyColors val="0"/>
        <c:ser>
          <c:idx val="1"/>
          <c:order val="0"/>
          <c:tx>
            <c:strRef>
              <c:f>'Fe II20th_def'!$T$1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'Fe II20th_def'!$S$2:$S$138</c:f>
              <c:numCache>
                <c:formatCode>General</c:formatCode>
                <c:ptCount val="137"/>
                <c:pt idx="0">
                  <c:v>4.4913277740194246</c:v>
                </c:pt>
                <c:pt idx="1">
                  <c:v>9.5079944406860903</c:v>
                </c:pt>
                <c:pt idx="2">
                  <c:v>29.50799444068609</c:v>
                </c:pt>
                <c:pt idx="3">
                  <c:v>34.50799444068609</c:v>
                </c:pt>
                <c:pt idx="4">
                  <c:v>39.491327774019425</c:v>
                </c:pt>
                <c:pt idx="5">
                  <c:v>44.491327774019425</c:v>
                </c:pt>
                <c:pt idx="6">
                  <c:v>49.557994440686095</c:v>
                </c:pt>
                <c:pt idx="7">
                  <c:v>54.591327774019419</c:v>
                </c:pt>
                <c:pt idx="8">
                  <c:v>59.491327774019425</c:v>
                </c:pt>
                <c:pt idx="9">
                  <c:v>64.491327774019425</c:v>
                </c:pt>
                <c:pt idx="10">
                  <c:v>69.574661107352753</c:v>
                </c:pt>
                <c:pt idx="11">
                  <c:v>79.557994440686088</c:v>
                </c:pt>
                <c:pt idx="12">
                  <c:v>89.491327774019425</c:v>
                </c:pt>
                <c:pt idx="13">
                  <c:v>99.591327774019419</c:v>
                </c:pt>
                <c:pt idx="14">
                  <c:v>109.49132777401942</c:v>
                </c:pt>
                <c:pt idx="15">
                  <c:v>119.49132777401942</c:v>
                </c:pt>
              </c:numCache>
            </c:numRef>
          </c:xVal>
          <c:yVal>
            <c:numRef>
              <c:f>'Fe II20th_def'!$T$2:$T$138</c:f>
              <c:numCache>
                <c:formatCode>General</c:formatCode>
                <c:ptCount val="137"/>
                <c:pt idx="0">
                  <c:v>7.0590503068460595E-4</c:v>
                </c:pt>
                <c:pt idx="1">
                  <c:v>5.5722162666494422E-4</c:v>
                </c:pt>
                <c:pt idx="2">
                  <c:v>7.7757367800070877E-3</c:v>
                </c:pt>
                <c:pt idx="3">
                  <c:v>3.8109149114546909E-2</c:v>
                </c:pt>
                <c:pt idx="4">
                  <c:v>6.9861108973668734E-2</c:v>
                </c:pt>
                <c:pt idx="5">
                  <c:v>8.5252232768311245E-2</c:v>
                </c:pt>
                <c:pt idx="6">
                  <c:v>9.7954044087848718E-2</c:v>
                </c:pt>
                <c:pt idx="7">
                  <c:v>0.10415980081439871</c:v>
                </c:pt>
                <c:pt idx="8">
                  <c:v>0.10967256987031215</c:v>
                </c:pt>
                <c:pt idx="9">
                  <c:v>0.11466549806297806</c:v>
                </c:pt>
                <c:pt idx="10">
                  <c:v>0.11620846944072792</c:v>
                </c:pt>
                <c:pt idx="11">
                  <c:v>0.11354752487820614</c:v>
                </c:pt>
                <c:pt idx="12">
                  <c:v>0.12514573790395331</c:v>
                </c:pt>
                <c:pt idx="13">
                  <c:v>0.12702218134320092</c:v>
                </c:pt>
                <c:pt idx="14">
                  <c:v>0.12748659217045699</c:v>
                </c:pt>
                <c:pt idx="15">
                  <c:v>0.12163378307697111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CD-4536-9CA3-0F9329394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valAx>
        <c:axId val="67137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Time (minutes)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520"/>
        <c:crosses val="autoZero"/>
        <c:crossBetween val="midCat"/>
      </c:valAx>
      <c:valAx>
        <c:axId val="671378520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dirty="0" err="1"/>
                  <a:t>Normalized</a:t>
                </a:r>
                <a:r>
                  <a:rPr lang="es-ES" dirty="0"/>
                  <a:t> </a:t>
                </a:r>
                <a:r>
                  <a:rPr lang="es-ES" dirty="0" err="1"/>
                  <a:t>concentration</a:t>
                </a:r>
                <a:r>
                  <a:rPr lang="es-ES" dirty="0"/>
                  <a:t> (C/Co)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1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630991849702996"/>
          <c:y val="2.9650772820064158E-2"/>
          <c:w val="0.2573742920292858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BTC at</a:t>
            </a:r>
            <a:r>
              <a:rPr lang="es-ES" b="1" baseline="0" dirty="0"/>
              <a:t> 0.7 m</a:t>
            </a:r>
            <a:endParaRPr lang="es-ES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840069991251094"/>
          <c:y val="0.17171296296296296"/>
          <c:w val="0.79979243219597562"/>
          <c:h val="0.77736111111111106"/>
        </c:manualLayout>
      </c:layout>
      <c:scatterChart>
        <c:scatterStyle val="smooth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model result</c:v>
                </c:pt>
              </c:strCache>
            </c:strRef>
          </c:tx>
          <c:marker>
            <c:symbol val="none"/>
          </c:marker>
          <c:xVal>
            <c:numRef>
              <c:f>Sheet1!$A$2:$A$1064</c:f>
              <c:numCache>
                <c:formatCode>0.00</c:formatCode>
                <c:ptCount val="1063"/>
                <c:pt idx="0">
                  <c:v>0</c:v>
                </c:pt>
                <c:pt idx="1">
                  <c:v>1.27555216697351E-5</c:v>
                </c:pt>
                <c:pt idx="2">
                  <c:v>2.5511043339470301E-5</c:v>
                </c:pt>
                <c:pt idx="3">
                  <c:v>5.1022086678940698E-5</c:v>
                </c:pt>
                <c:pt idx="4">
                  <c:v>1.02044173357881E-4</c:v>
                </c:pt>
                <c:pt idx="5">
                  <c:v>1.5306626003682201E-4</c:v>
                </c:pt>
                <c:pt idx="6">
                  <c:v>2.5511043339470301E-4</c:v>
                </c:pt>
                <c:pt idx="7">
                  <c:v>3.5715460675258501E-4</c:v>
                </c:pt>
                <c:pt idx="8">
                  <c:v>4.5919878011046599E-4</c:v>
                </c:pt>
                <c:pt idx="9">
                  <c:v>6.6328712682623E-4</c:v>
                </c:pt>
                <c:pt idx="10">
                  <c:v>8.6737547354199303E-4</c:v>
                </c:pt>
                <c:pt idx="11">
                  <c:v>1.27555216697351E-3</c:v>
                </c:pt>
                <c:pt idx="12">
                  <c:v>1.64291119106189E-3</c:v>
                </c:pt>
                <c:pt idx="13">
                  <c:v>2.0102702151502598E-3</c:v>
                </c:pt>
                <c:pt idx="14">
                  <c:v>2.3776292392386402E-3</c:v>
                </c:pt>
                <c:pt idx="15">
                  <c:v>2.7449882633270098E-3</c:v>
                </c:pt>
                <c:pt idx="16">
                  <c:v>3.4797063115037598E-3</c:v>
                </c:pt>
                <c:pt idx="17">
                  <c:v>4.2144243596805003E-3</c:v>
                </c:pt>
                <c:pt idx="18">
                  <c:v>4.9491424078572498E-3</c:v>
                </c:pt>
                <c:pt idx="19">
                  <c:v>6.4185785042107403E-3</c:v>
                </c:pt>
                <c:pt idx="20">
                  <c:v>7.8880146005642394E-3</c:v>
                </c:pt>
                <c:pt idx="21">
                  <c:v>9.3574506969177299E-3</c:v>
                </c:pt>
                <c:pt idx="22">
                  <c:v>1.08268867932712E-2</c:v>
                </c:pt>
                <c:pt idx="23">
                  <c:v>1.22963228896247E-2</c:v>
                </c:pt>
                <c:pt idx="24">
                  <c:v>1.37657589859782E-2</c:v>
                </c:pt>
                <c:pt idx="25">
                  <c:v>1.52351950823317E-2</c:v>
                </c:pt>
                <c:pt idx="26">
                  <c:v>1.67046311786852E-2</c:v>
                </c:pt>
                <c:pt idx="27">
                  <c:v>1.8174067275038699E-2</c:v>
                </c:pt>
                <c:pt idx="28">
                  <c:v>1.9643503371392101E-2</c:v>
                </c:pt>
                <c:pt idx="29">
                  <c:v>2.09643721926141E-2</c:v>
                </c:pt>
                <c:pt idx="30">
                  <c:v>2.2285241013835999E-2</c:v>
                </c:pt>
                <c:pt idx="31">
                  <c:v>2.3606109835057901E-2</c:v>
                </c:pt>
                <c:pt idx="32">
                  <c:v>2.49269786562798E-2</c:v>
                </c:pt>
                <c:pt idx="33">
                  <c:v>2.6247847477501699E-2</c:v>
                </c:pt>
                <c:pt idx="34">
                  <c:v>2.7568716298723601E-2</c:v>
                </c:pt>
                <c:pt idx="35">
                  <c:v>2.88895851199455E-2</c:v>
                </c:pt>
                <c:pt idx="36">
                  <c:v>3.02104539411675E-2</c:v>
                </c:pt>
                <c:pt idx="37">
                  <c:v>3.1531322762389402E-2</c:v>
                </c:pt>
                <c:pt idx="38">
                  <c:v>3.2852191583611301E-2</c:v>
                </c:pt>
                <c:pt idx="39">
                  <c:v>3.41730604048332E-2</c:v>
                </c:pt>
                <c:pt idx="40">
                  <c:v>3.5493929226055099E-2</c:v>
                </c:pt>
                <c:pt idx="41">
                  <c:v>3.6814798047276998E-2</c:v>
                </c:pt>
                <c:pt idx="42">
                  <c:v>3.8135666868498903E-2</c:v>
                </c:pt>
                <c:pt idx="43">
                  <c:v>3.9456535689720802E-2</c:v>
                </c:pt>
                <c:pt idx="44">
                  <c:v>4.0777404510942701E-2</c:v>
                </c:pt>
                <c:pt idx="45">
                  <c:v>4.2098273332164697E-2</c:v>
                </c:pt>
                <c:pt idx="46">
                  <c:v>4.3419142153386603E-2</c:v>
                </c:pt>
                <c:pt idx="47">
                  <c:v>4.4740010974608502E-2</c:v>
                </c:pt>
                <c:pt idx="48">
                  <c:v>4.6060879795830401E-2</c:v>
                </c:pt>
                <c:pt idx="49">
                  <c:v>4.7381748617052299E-2</c:v>
                </c:pt>
                <c:pt idx="50">
                  <c:v>4.8570530556152E-2</c:v>
                </c:pt>
                <c:pt idx="51">
                  <c:v>4.9759312495251701E-2</c:v>
                </c:pt>
                <c:pt idx="52">
                  <c:v>5.2136876373451199E-2</c:v>
                </c:pt>
                <c:pt idx="53">
                  <c:v>5.45144402516506E-2</c:v>
                </c:pt>
                <c:pt idx="54">
                  <c:v>5.6892004129850099E-2</c:v>
                </c:pt>
                <c:pt idx="55">
                  <c:v>5.92695680080495E-2</c:v>
                </c:pt>
                <c:pt idx="56">
                  <c:v>6.1647131886248902E-2</c:v>
                </c:pt>
                <c:pt idx="57">
                  <c:v>6.40246957644484E-2</c:v>
                </c:pt>
                <c:pt idx="58">
                  <c:v>6.87798235208473E-2</c:v>
                </c:pt>
                <c:pt idx="59">
                  <c:v>7.2972815747898101E-2</c:v>
                </c:pt>
                <c:pt idx="60">
                  <c:v>7.7165807974948902E-2</c:v>
                </c:pt>
                <c:pt idx="61">
                  <c:v>8.1358800201999704E-2</c:v>
                </c:pt>
                <c:pt idx="62">
                  <c:v>8.5551792429050505E-2</c:v>
                </c:pt>
                <c:pt idx="63">
                  <c:v>8.9744784656101306E-2</c:v>
                </c:pt>
                <c:pt idx="64">
                  <c:v>9.3937776883152094E-2</c:v>
                </c:pt>
                <c:pt idx="65">
                  <c:v>9.8130769110202895E-2</c:v>
                </c:pt>
                <c:pt idx="66">
                  <c:v>0.102323761337253</c:v>
                </c:pt>
                <c:pt idx="67">
                  <c:v>0.106516753564304</c:v>
                </c:pt>
                <c:pt idx="68">
                  <c:v>0.11070974579135499</c:v>
                </c:pt>
                <c:pt idx="69">
                  <c:v>0.114902738018406</c:v>
                </c:pt>
                <c:pt idx="70">
                  <c:v>0.119095730245457</c:v>
                </c:pt>
                <c:pt idx="71">
                  <c:v>0.123288722472507</c:v>
                </c:pt>
                <c:pt idx="72">
                  <c:v>0.12748171469955799</c:v>
                </c:pt>
                <c:pt idx="73">
                  <c:v>0.13167470692660899</c:v>
                </c:pt>
                <c:pt idx="74">
                  <c:v>0.13586769915366001</c:v>
                </c:pt>
                <c:pt idx="75">
                  <c:v>0.14006069138071101</c:v>
                </c:pt>
                <c:pt idx="76">
                  <c:v>0.144253683607761</c:v>
                </c:pt>
                <c:pt idx="77">
                  <c:v>0.15263966806186299</c:v>
                </c:pt>
                <c:pt idx="78">
                  <c:v>0.16102565251596501</c:v>
                </c:pt>
                <c:pt idx="79">
                  <c:v>0.169411636970066</c:v>
                </c:pt>
                <c:pt idx="80">
                  <c:v>0.17695902297875801</c:v>
                </c:pt>
                <c:pt idx="81">
                  <c:v>0.18375167038658</c:v>
                </c:pt>
                <c:pt idx="82">
                  <c:v>0.19054431779440201</c:v>
                </c:pt>
                <c:pt idx="83">
                  <c:v>0.19733696520222499</c:v>
                </c:pt>
                <c:pt idx="84">
                  <c:v>0.204129612610047</c:v>
                </c:pt>
                <c:pt idx="85">
                  <c:v>0.21092226001786901</c:v>
                </c:pt>
                <c:pt idx="86">
                  <c:v>0.21771490742569199</c:v>
                </c:pt>
                <c:pt idx="87">
                  <c:v>0.223828290092732</c:v>
                </c:pt>
                <c:pt idx="88">
                  <c:v>0.22994167275977201</c:v>
                </c:pt>
                <c:pt idx="89">
                  <c:v>0.23605505542681199</c:v>
                </c:pt>
                <c:pt idx="90">
                  <c:v>0.242168438093852</c:v>
                </c:pt>
                <c:pt idx="91">
                  <c:v>0.248281820760892</c:v>
                </c:pt>
                <c:pt idx="92">
                  <c:v>0.25439520342793198</c:v>
                </c:pt>
                <c:pt idx="93">
                  <c:v>0.26050858609497202</c:v>
                </c:pt>
                <c:pt idx="94">
                  <c:v>0.266621968762012</c:v>
                </c:pt>
                <c:pt idx="95">
                  <c:v>0.27273535142905198</c:v>
                </c:pt>
                <c:pt idx="96">
                  <c:v>0.27884873409609201</c:v>
                </c:pt>
                <c:pt idx="97">
                  <c:v>0.28496211676313199</c:v>
                </c:pt>
                <c:pt idx="98">
                  <c:v>0.29107549943017202</c:v>
                </c:pt>
                <c:pt idx="99">
                  <c:v>0.297188882097213</c:v>
                </c:pt>
                <c:pt idx="100">
                  <c:v>0.30330226476425298</c:v>
                </c:pt>
                <c:pt idx="101">
                  <c:v>0.30941564743129302</c:v>
                </c:pt>
                <c:pt idx="102">
                  <c:v>0.315529030098333</c:v>
                </c:pt>
                <c:pt idx="103">
                  <c:v>0.32164241276537298</c:v>
                </c:pt>
                <c:pt idx="104">
                  <c:v>0.32775579543241301</c:v>
                </c:pt>
                <c:pt idx="105">
                  <c:v>0.33386917809945299</c:v>
                </c:pt>
                <c:pt idx="106">
                  <c:v>0.33998256076649302</c:v>
                </c:pt>
                <c:pt idx="107">
                  <c:v>0.346095943433533</c:v>
                </c:pt>
                <c:pt idx="108">
                  <c:v>0.35220932610057298</c:v>
                </c:pt>
                <c:pt idx="109">
                  <c:v>0.35832270876761302</c:v>
                </c:pt>
                <c:pt idx="110">
                  <c:v>0.364436091434653</c:v>
                </c:pt>
                <c:pt idx="111">
                  <c:v>0.37054947410169298</c:v>
                </c:pt>
                <c:pt idx="112">
                  <c:v>0.37666285676873401</c:v>
                </c:pt>
                <c:pt idx="113">
                  <c:v>0.38277623943577399</c:v>
                </c:pt>
                <c:pt idx="114">
                  <c:v>0.38888962210281403</c:v>
                </c:pt>
                <c:pt idx="115">
                  <c:v>0.395003004769854</c:v>
                </c:pt>
                <c:pt idx="116">
                  <c:v>0.40111638743689398</c:v>
                </c:pt>
                <c:pt idx="117">
                  <c:v>0.40722977010393402</c:v>
                </c:pt>
                <c:pt idx="118">
                  <c:v>0.413343152770974</c:v>
                </c:pt>
                <c:pt idx="119">
                  <c:v>0.41945653543801398</c:v>
                </c:pt>
                <c:pt idx="120">
                  <c:v>0.42556991810505401</c:v>
                </c:pt>
                <c:pt idx="121">
                  <c:v>0.43168330077209399</c:v>
                </c:pt>
                <c:pt idx="122">
                  <c:v>0.43779668343913403</c:v>
                </c:pt>
                <c:pt idx="123">
                  <c:v>0.44391006610617401</c:v>
                </c:pt>
                <c:pt idx="124">
                  <c:v>0.45002344877321399</c:v>
                </c:pt>
                <c:pt idx="125">
                  <c:v>0.45613683144025502</c:v>
                </c:pt>
                <c:pt idx="126">
                  <c:v>0.462250214107295</c:v>
                </c:pt>
                <c:pt idx="127">
                  <c:v>0.46836359677433498</c:v>
                </c:pt>
                <c:pt idx="128">
                  <c:v>0.48059036210841499</c:v>
                </c:pt>
                <c:pt idx="129">
                  <c:v>0.49281712744249501</c:v>
                </c:pt>
                <c:pt idx="130">
                  <c:v>0.50504389277657502</c:v>
                </c:pt>
                <c:pt idx="131">
                  <c:v>0.51727065811065498</c:v>
                </c:pt>
                <c:pt idx="132">
                  <c:v>0.52949742344473505</c:v>
                </c:pt>
                <c:pt idx="133">
                  <c:v>0.54172418877881601</c:v>
                </c:pt>
                <c:pt idx="134">
                  <c:v>0.55395095411289597</c:v>
                </c:pt>
                <c:pt idx="135">
                  <c:v>0.56617771944697604</c:v>
                </c:pt>
                <c:pt idx="136">
                  <c:v>0.57840448478105599</c:v>
                </c:pt>
                <c:pt idx="137">
                  <c:v>0.59063125011513595</c:v>
                </c:pt>
                <c:pt idx="138">
                  <c:v>0.60285801544921602</c:v>
                </c:pt>
                <c:pt idx="139">
                  <c:v>0.61508478078329698</c:v>
                </c:pt>
                <c:pt idx="140">
                  <c:v>0.62731154611737705</c:v>
                </c:pt>
                <c:pt idx="141">
                  <c:v>0.63953831145145701</c:v>
                </c:pt>
                <c:pt idx="142">
                  <c:v>0.65176507678553697</c:v>
                </c:pt>
                <c:pt idx="143">
                  <c:v>0.66399184211961704</c:v>
                </c:pt>
                <c:pt idx="144">
                  <c:v>0.676218607453697</c:v>
                </c:pt>
                <c:pt idx="145">
                  <c:v>0.68844537278777695</c:v>
                </c:pt>
                <c:pt idx="146">
                  <c:v>0.70067213812185802</c:v>
                </c:pt>
                <c:pt idx="147">
                  <c:v>0.71289890345593798</c:v>
                </c:pt>
                <c:pt idx="148">
                  <c:v>0.72512566879001805</c:v>
                </c:pt>
                <c:pt idx="149">
                  <c:v>0.73735243412409801</c:v>
                </c:pt>
                <c:pt idx="150">
                  <c:v>0.74957919945817797</c:v>
                </c:pt>
                <c:pt idx="151">
                  <c:v>0.76180596479225804</c:v>
                </c:pt>
                <c:pt idx="152">
                  <c:v>0.774032730126338</c:v>
                </c:pt>
                <c:pt idx="153">
                  <c:v>0.78625949546041896</c:v>
                </c:pt>
                <c:pt idx="154">
                  <c:v>0.79848626079449903</c:v>
                </c:pt>
                <c:pt idx="155">
                  <c:v>0.81071302612857898</c:v>
                </c:pt>
                <c:pt idx="156">
                  <c:v>0.82293979146265905</c:v>
                </c:pt>
                <c:pt idx="157">
                  <c:v>0.83516655679673901</c:v>
                </c:pt>
                <c:pt idx="158">
                  <c:v>0.84739332213081897</c:v>
                </c:pt>
                <c:pt idx="159">
                  <c:v>0.85962008746489904</c:v>
                </c:pt>
                <c:pt idx="160">
                  <c:v>0.87184685279898</c:v>
                </c:pt>
                <c:pt idx="161">
                  <c:v>0.88407361813305996</c:v>
                </c:pt>
                <c:pt idx="162">
                  <c:v>0.89630038346714003</c:v>
                </c:pt>
                <c:pt idx="163">
                  <c:v>0.90852714880121999</c:v>
                </c:pt>
                <c:pt idx="164">
                  <c:v>0.92075391413529994</c:v>
                </c:pt>
                <c:pt idx="165">
                  <c:v>0.93298067946938001</c:v>
                </c:pt>
                <c:pt idx="166">
                  <c:v>0.94520744480346097</c:v>
                </c:pt>
                <c:pt idx="167">
                  <c:v>0.95743421013754104</c:v>
                </c:pt>
                <c:pt idx="168">
                  <c:v>0.969660975471621</c:v>
                </c:pt>
                <c:pt idx="169">
                  <c:v>0.98188774080570096</c:v>
                </c:pt>
                <c:pt idx="170">
                  <c:v>0.99094387040285004</c:v>
                </c:pt>
                <c:pt idx="171">
                  <c:v>1</c:v>
                </c:pt>
                <c:pt idx="172">
                  <c:v>1.0090561295971401</c:v>
                </c:pt>
                <c:pt idx="173">
                  <c:v>1.0181122591942899</c:v>
                </c:pt>
                <c:pt idx="174">
                  <c:v>1.02716838879144</c:v>
                </c:pt>
                <c:pt idx="175">
                  <c:v>1.0362245183885901</c:v>
                </c:pt>
                <c:pt idx="176">
                  <c:v>1.05433677758289</c:v>
                </c:pt>
                <c:pt idx="177">
                  <c:v>1.0724490367771899</c:v>
                </c:pt>
                <c:pt idx="178">
                  <c:v>1.10867355516579</c:v>
                </c:pt>
                <c:pt idx="179">
                  <c:v>1.13960502681635</c:v>
                </c:pt>
                <c:pt idx="180">
                  <c:v>1.17053649846691</c:v>
                </c:pt>
                <c:pt idx="181">
                  <c:v>1.20146797011747</c:v>
                </c:pt>
                <c:pt idx="182">
                  <c:v>1.23239944176802</c:v>
                </c:pt>
                <c:pt idx="183">
                  <c:v>1.2633309134185799</c:v>
                </c:pt>
                <c:pt idx="184">
                  <c:v>1.2942623850691399</c:v>
                </c:pt>
                <c:pt idx="185">
                  <c:v>1.3561253283702599</c:v>
                </c:pt>
                <c:pt idx="186">
                  <c:v>1.4179882716713801</c:v>
                </c:pt>
                <c:pt idx="187">
                  <c:v>1.4798512149725001</c:v>
                </c:pt>
                <c:pt idx="188">
                  <c:v>1.54171415827362</c:v>
                </c:pt>
                <c:pt idx="189">
                  <c:v>1.60357710157474</c:v>
                </c:pt>
                <c:pt idx="190">
                  <c:v>1.6654400448758599</c:v>
                </c:pt>
                <c:pt idx="191">
                  <c:v>1.7273029881769799</c:v>
                </c:pt>
                <c:pt idx="192">
                  <c:v>1.7891659314781001</c:v>
                </c:pt>
                <c:pt idx="193">
                  <c:v>1.8510288747792201</c:v>
                </c:pt>
                <c:pt idx="194">
                  <c:v>1.91289181808034</c:v>
                </c:pt>
                <c:pt idx="195">
                  <c:v>1.95644590904017</c:v>
                </c:pt>
                <c:pt idx="196">
                  <c:v>2</c:v>
                </c:pt>
                <c:pt idx="197">
                  <c:v>2.0871081819196502</c:v>
                </c:pt>
                <c:pt idx="198">
                  <c:v>2.1742163638393102</c:v>
                </c:pt>
                <c:pt idx="199">
                  <c:v>2.2613245457589599</c:v>
                </c:pt>
                <c:pt idx="200">
                  <c:v>2.3484327276786199</c:v>
                </c:pt>
                <c:pt idx="201">
                  <c:v>2.4355409095982701</c:v>
                </c:pt>
                <c:pt idx="202">
                  <c:v>2.52264909151793</c:v>
                </c:pt>
                <c:pt idx="203">
                  <c:v>2.6097572734375798</c:v>
                </c:pt>
                <c:pt idx="204">
                  <c:v>2.6968654553572402</c:v>
                </c:pt>
                <c:pt idx="205">
                  <c:v>2.78397363727689</c:v>
                </c:pt>
                <c:pt idx="206">
                  <c:v>2.8710818191965499</c:v>
                </c:pt>
                <c:pt idx="207">
                  <c:v>2.9355409095982701</c:v>
                </c:pt>
                <c:pt idx="208">
                  <c:v>3</c:v>
                </c:pt>
                <c:pt idx="209">
                  <c:v>3.0644590904017202</c:v>
                </c:pt>
                <c:pt idx="210">
                  <c:v>3.1289181808034399</c:v>
                </c:pt>
                <c:pt idx="211">
                  <c:v>3.1933772712051698</c:v>
                </c:pt>
                <c:pt idx="212">
                  <c:v>3.2578363616068899</c:v>
                </c:pt>
                <c:pt idx="213">
                  <c:v>3.3222954520086199</c:v>
                </c:pt>
                <c:pt idx="214">
                  <c:v>3.38675454241034</c:v>
                </c:pt>
                <c:pt idx="215">
                  <c:v>3.4512136328120602</c:v>
                </c:pt>
                <c:pt idx="216">
                  <c:v>3.5156727232137901</c:v>
                </c:pt>
                <c:pt idx="217">
                  <c:v>3.5801318136155098</c:v>
                </c:pt>
                <c:pt idx="218">
                  <c:v>3.6445909040172402</c:v>
                </c:pt>
                <c:pt idx="219">
                  <c:v>3.7090499944189599</c:v>
                </c:pt>
                <c:pt idx="220">
                  <c:v>3.77350908482068</c:v>
                </c:pt>
                <c:pt idx="221">
                  <c:v>3.83796817522241</c:v>
                </c:pt>
                <c:pt idx="222">
                  <c:v>3.9024272656241301</c:v>
                </c:pt>
                <c:pt idx="223">
                  <c:v>3.9512136328120602</c:v>
                </c:pt>
                <c:pt idx="224">
                  <c:v>4</c:v>
                </c:pt>
                <c:pt idx="225">
                  <c:v>4.0975727343758601</c:v>
                </c:pt>
                <c:pt idx="226">
                  <c:v>4.1951454687517202</c:v>
                </c:pt>
                <c:pt idx="227">
                  <c:v>4.2927182031275901</c:v>
                </c:pt>
                <c:pt idx="228">
                  <c:v>4.3902909375034502</c:v>
                </c:pt>
                <c:pt idx="229">
                  <c:v>4.4878636718793201</c:v>
                </c:pt>
                <c:pt idx="230">
                  <c:v>4.5854364062551802</c:v>
                </c:pt>
                <c:pt idx="231">
                  <c:v>4.6830091406310403</c:v>
                </c:pt>
                <c:pt idx="232">
                  <c:v>4.7805818750069102</c:v>
                </c:pt>
                <c:pt idx="233">
                  <c:v>4.8781546093827703</c:v>
                </c:pt>
                <c:pt idx="234">
                  <c:v>4.9390773046913798</c:v>
                </c:pt>
                <c:pt idx="235">
                  <c:v>5</c:v>
                </c:pt>
                <c:pt idx="236">
                  <c:v>5.0609226953086104</c:v>
                </c:pt>
                <c:pt idx="237">
                  <c:v>5.1218453906172199</c:v>
                </c:pt>
                <c:pt idx="238">
                  <c:v>5.1827680859258303</c:v>
                </c:pt>
                <c:pt idx="239">
                  <c:v>5.2436907812344398</c:v>
                </c:pt>
                <c:pt idx="240">
                  <c:v>5.3046134765430502</c:v>
                </c:pt>
                <c:pt idx="241">
                  <c:v>5.3655361718516703</c:v>
                </c:pt>
                <c:pt idx="242">
                  <c:v>5.4873815624688902</c:v>
                </c:pt>
                <c:pt idx="243">
                  <c:v>5.59704241402439</c:v>
                </c:pt>
                <c:pt idx="244">
                  <c:v>5.7067032655798897</c:v>
                </c:pt>
                <c:pt idx="245">
                  <c:v>5.8163641171353904</c:v>
                </c:pt>
                <c:pt idx="246">
                  <c:v>5.9081820585677001</c:v>
                </c:pt>
                <c:pt idx="247">
                  <c:v>6</c:v>
                </c:pt>
                <c:pt idx="248">
                  <c:v>6.1836358828645999</c:v>
                </c:pt>
                <c:pt idx="249">
                  <c:v>6.3672717657291997</c:v>
                </c:pt>
                <c:pt idx="250">
                  <c:v>6.5509076485937996</c:v>
                </c:pt>
                <c:pt idx="251">
                  <c:v>6.7345435314584003</c:v>
                </c:pt>
                <c:pt idx="252">
                  <c:v>6.8672717657291997</c:v>
                </c:pt>
                <c:pt idx="253">
                  <c:v>7</c:v>
                </c:pt>
                <c:pt idx="254">
                  <c:v>7.2654564685415899</c:v>
                </c:pt>
                <c:pt idx="255">
                  <c:v>7.5309129370831904</c:v>
                </c:pt>
                <c:pt idx="256">
                  <c:v>7.7654564685415899</c:v>
                </c:pt>
                <c:pt idx="257">
                  <c:v>8</c:v>
                </c:pt>
                <c:pt idx="258">
                  <c:v>8.2345435314583995</c:v>
                </c:pt>
                <c:pt idx="259">
                  <c:v>8.6172717657291997</c:v>
                </c:pt>
                <c:pt idx="260">
                  <c:v>9</c:v>
                </c:pt>
                <c:pt idx="261">
                  <c:v>9.3827282342707896</c:v>
                </c:pt>
                <c:pt idx="262">
                  <c:v>9.6913641171354001</c:v>
                </c:pt>
                <c:pt idx="263">
                  <c:v>10</c:v>
                </c:pt>
                <c:pt idx="264">
                  <c:v>10.5</c:v>
                </c:pt>
                <c:pt idx="265">
                  <c:v>11</c:v>
                </c:pt>
                <c:pt idx="266">
                  <c:v>11.5</c:v>
                </c:pt>
                <c:pt idx="267">
                  <c:v>12</c:v>
                </c:pt>
                <c:pt idx="268">
                  <c:v>12.5</c:v>
                </c:pt>
                <c:pt idx="269">
                  <c:v>13</c:v>
                </c:pt>
                <c:pt idx="270">
                  <c:v>13.5</c:v>
                </c:pt>
                <c:pt idx="271">
                  <c:v>14</c:v>
                </c:pt>
                <c:pt idx="272">
                  <c:v>14.5</c:v>
                </c:pt>
                <c:pt idx="273">
                  <c:v>15</c:v>
                </c:pt>
                <c:pt idx="274">
                  <c:v>16</c:v>
                </c:pt>
                <c:pt idx="275">
                  <c:v>17</c:v>
                </c:pt>
                <c:pt idx="276">
                  <c:v>18</c:v>
                </c:pt>
                <c:pt idx="277">
                  <c:v>19</c:v>
                </c:pt>
                <c:pt idx="278">
                  <c:v>20</c:v>
                </c:pt>
                <c:pt idx="279">
                  <c:v>21</c:v>
                </c:pt>
                <c:pt idx="280">
                  <c:v>22</c:v>
                </c:pt>
                <c:pt idx="281">
                  <c:v>23</c:v>
                </c:pt>
                <c:pt idx="282">
                  <c:v>24</c:v>
                </c:pt>
                <c:pt idx="283">
                  <c:v>25</c:v>
                </c:pt>
                <c:pt idx="284">
                  <c:v>26</c:v>
                </c:pt>
                <c:pt idx="285">
                  <c:v>27</c:v>
                </c:pt>
                <c:pt idx="286">
                  <c:v>28</c:v>
                </c:pt>
                <c:pt idx="287">
                  <c:v>29</c:v>
                </c:pt>
                <c:pt idx="288">
                  <c:v>30</c:v>
                </c:pt>
                <c:pt idx="289">
                  <c:v>31</c:v>
                </c:pt>
                <c:pt idx="290">
                  <c:v>32</c:v>
                </c:pt>
                <c:pt idx="291">
                  <c:v>33</c:v>
                </c:pt>
                <c:pt idx="292">
                  <c:v>34</c:v>
                </c:pt>
                <c:pt idx="293">
                  <c:v>35</c:v>
                </c:pt>
                <c:pt idx="294">
                  <c:v>36</c:v>
                </c:pt>
                <c:pt idx="295">
                  <c:v>37</c:v>
                </c:pt>
                <c:pt idx="296">
                  <c:v>38</c:v>
                </c:pt>
                <c:pt idx="297">
                  <c:v>39</c:v>
                </c:pt>
                <c:pt idx="298">
                  <c:v>40</c:v>
                </c:pt>
                <c:pt idx="299">
                  <c:v>41</c:v>
                </c:pt>
                <c:pt idx="300">
                  <c:v>42</c:v>
                </c:pt>
                <c:pt idx="301">
                  <c:v>43</c:v>
                </c:pt>
                <c:pt idx="302">
                  <c:v>44</c:v>
                </c:pt>
                <c:pt idx="303">
                  <c:v>44.25</c:v>
                </c:pt>
                <c:pt idx="304">
                  <c:v>44.625</c:v>
                </c:pt>
                <c:pt idx="305">
                  <c:v>44.71875</c:v>
                </c:pt>
                <c:pt idx="306">
                  <c:v>44.859375</c:v>
                </c:pt>
                <c:pt idx="307">
                  <c:v>44.89453125</c:v>
                </c:pt>
                <c:pt idx="308">
                  <c:v>44.947265625</c:v>
                </c:pt>
                <c:pt idx="309">
                  <c:v>44.96044921875</c:v>
                </c:pt>
                <c:pt idx="310">
                  <c:v>44.980224609375</c:v>
                </c:pt>
                <c:pt idx="311">
                  <c:v>44.9851684570312</c:v>
                </c:pt>
                <c:pt idx="312">
                  <c:v>44.992584228515597</c:v>
                </c:pt>
                <c:pt idx="313">
                  <c:v>44.994438171386697</c:v>
                </c:pt>
                <c:pt idx="314">
                  <c:v>44.997219085693303</c:v>
                </c:pt>
                <c:pt idx="315">
                  <c:v>44.997914314269998</c:v>
                </c:pt>
                <c:pt idx="316">
                  <c:v>44.998957157135003</c:v>
                </c:pt>
                <c:pt idx="317">
                  <c:v>44.999022334814001</c:v>
                </c:pt>
                <c:pt idx="318">
                  <c:v>44.999152690172103</c:v>
                </c:pt>
                <c:pt idx="319">
                  <c:v>44.999168984591897</c:v>
                </c:pt>
                <c:pt idx="320">
                  <c:v>44.999179018848103</c:v>
                </c:pt>
                <c:pt idx="321">
                  <c:v>44.999184864162999</c:v>
                </c:pt>
                <c:pt idx="322">
                  <c:v>44.999190709477901</c:v>
                </c:pt>
                <c:pt idx="323">
                  <c:v>44.999196554792697</c:v>
                </c:pt>
                <c:pt idx="324">
                  <c:v>44.9992018155761</c:v>
                </c:pt>
                <c:pt idx="325">
                  <c:v>44.999207076359497</c:v>
                </c:pt>
                <c:pt idx="326">
                  <c:v>44.9992123371429</c:v>
                </c:pt>
                <c:pt idx="327">
                  <c:v>44.999217597926297</c:v>
                </c:pt>
                <c:pt idx="328">
                  <c:v>44.9992228587097</c:v>
                </c:pt>
                <c:pt idx="329">
                  <c:v>44.999228119493097</c:v>
                </c:pt>
                <c:pt idx="330">
                  <c:v>44.9992333802765</c:v>
                </c:pt>
                <c:pt idx="331">
                  <c:v>44.999238641059897</c:v>
                </c:pt>
                <c:pt idx="332">
                  <c:v>44.9992439018433</c:v>
                </c:pt>
                <c:pt idx="333">
                  <c:v>44.999249162626697</c:v>
                </c:pt>
                <c:pt idx="334">
                  <c:v>44.9992544234101</c:v>
                </c:pt>
                <c:pt idx="335">
                  <c:v>44.999259684193497</c:v>
                </c:pt>
                <c:pt idx="336">
                  <c:v>44.9992649449769</c:v>
                </c:pt>
                <c:pt idx="337">
                  <c:v>44.999270205760297</c:v>
                </c:pt>
                <c:pt idx="338">
                  <c:v>44.9992754665437</c:v>
                </c:pt>
                <c:pt idx="339">
                  <c:v>44.999280727327097</c:v>
                </c:pt>
                <c:pt idx="340">
                  <c:v>44.999285988110501</c:v>
                </c:pt>
                <c:pt idx="341">
                  <c:v>44.999291248893897</c:v>
                </c:pt>
                <c:pt idx="342">
                  <c:v>44.999296509677301</c:v>
                </c:pt>
                <c:pt idx="343">
                  <c:v>44.999301770460697</c:v>
                </c:pt>
                <c:pt idx="344">
                  <c:v>44.999307031244101</c:v>
                </c:pt>
                <c:pt idx="345">
                  <c:v>44.999312292027497</c:v>
                </c:pt>
                <c:pt idx="346">
                  <c:v>44.999317552810901</c:v>
                </c:pt>
                <c:pt idx="347">
                  <c:v>44.999322813594297</c:v>
                </c:pt>
                <c:pt idx="348">
                  <c:v>44.999328074377701</c:v>
                </c:pt>
                <c:pt idx="349">
                  <c:v>44.999333335161097</c:v>
                </c:pt>
                <c:pt idx="350">
                  <c:v>44.999338595944501</c:v>
                </c:pt>
                <c:pt idx="351">
                  <c:v>44.999343856727897</c:v>
                </c:pt>
                <c:pt idx="352">
                  <c:v>44.999349117511301</c:v>
                </c:pt>
                <c:pt idx="353">
                  <c:v>44.999354378294697</c:v>
                </c:pt>
                <c:pt idx="354">
                  <c:v>44.999364899861497</c:v>
                </c:pt>
                <c:pt idx="355">
                  <c:v>44.9993743692716</c:v>
                </c:pt>
                <c:pt idx="356">
                  <c:v>44.999383838681702</c:v>
                </c:pt>
                <c:pt idx="357">
                  <c:v>44.999393308091797</c:v>
                </c:pt>
                <c:pt idx="358">
                  <c:v>44.999402777501899</c:v>
                </c:pt>
                <c:pt idx="359">
                  <c:v>44.999412246912001</c:v>
                </c:pt>
                <c:pt idx="360">
                  <c:v>44.999421716322203</c:v>
                </c:pt>
                <c:pt idx="361">
                  <c:v>44.999431185732298</c:v>
                </c:pt>
                <c:pt idx="362">
                  <c:v>44.999440655142401</c:v>
                </c:pt>
                <c:pt idx="363">
                  <c:v>44.999450124552503</c:v>
                </c:pt>
                <c:pt idx="364">
                  <c:v>44.999459593962598</c:v>
                </c:pt>
                <c:pt idx="365">
                  <c:v>44.9994690633728</c:v>
                </c:pt>
                <c:pt idx="366">
                  <c:v>44.999478532782902</c:v>
                </c:pt>
                <c:pt idx="367">
                  <c:v>44.999488002192997</c:v>
                </c:pt>
                <c:pt idx="368">
                  <c:v>44.9994974716031</c:v>
                </c:pt>
                <c:pt idx="369">
                  <c:v>44.999506941013202</c:v>
                </c:pt>
                <c:pt idx="370">
                  <c:v>44.999516410423396</c:v>
                </c:pt>
                <c:pt idx="371">
                  <c:v>44.999525879833499</c:v>
                </c:pt>
                <c:pt idx="372">
                  <c:v>44.999535349243601</c:v>
                </c:pt>
                <c:pt idx="373">
                  <c:v>44.999554288063798</c:v>
                </c:pt>
                <c:pt idx="374">
                  <c:v>44.999571333002002</c:v>
                </c:pt>
                <c:pt idx="375">
                  <c:v>44.999588377940199</c:v>
                </c:pt>
                <c:pt idx="376">
                  <c:v>44.999605422878503</c:v>
                </c:pt>
                <c:pt idx="377">
                  <c:v>44.9996224678167</c:v>
                </c:pt>
                <c:pt idx="378">
                  <c:v>44.999639512754896</c:v>
                </c:pt>
                <c:pt idx="379">
                  <c:v>44.9996565576931</c:v>
                </c:pt>
                <c:pt idx="380">
                  <c:v>44.999673602631297</c:v>
                </c:pt>
                <c:pt idx="381">
                  <c:v>44.999690647569501</c:v>
                </c:pt>
                <c:pt idx="382">
                  <c:v>44.999707692507698</c:v>
                </c:pt>
                <c:pt idx="383">
                  <c:v>44.999724737445902</c:v>
                </c:pt>
                <c:pt idx="384">
                  <c:v>44.999741782384099</c:v>
                </c:pt>
                <c:pt idx="385">
                  <c:v>44.999758827322403</c:v>
                </c:pt>
                <c:pt idx="386">
                  <c:v>44.999775872260599</c:v>
                </c:pt>
                <c:pt idx="387">
                  <c:v>44.999792917198803</c:v>
                </c:pt>
                <c:pt idx="388">
                  <c:v>44.999809962137</c:v>
                </c:pt>
                <c:pt idx="389">
                  <c:v>44.999844052013401</c:v>
                </c:pt>
                <c:pt idx="390">
                  <c:v>44.9998747329022</c:v>
                </c:pt>
                <c:pt idx="391">
                  <c:v>44.999905413790998</c:v>
                </c:pt>
                <c:pt idx="392">
                  <c:v>44.999936094679803</c:v>
                </c:pt>
                <c:pt idx="393">
                  <c:v>44.999966775568502</c:v>
                </c:pt>
                <c:pt idx="394">
                  <c:v>44.999983387784198</c:v>
                </c:pt>
                <c:pt idx="395">
                  <c:v>45</c:v>
                </c:pt>
                <c:pt idx="396">
                  <c:v>45.000033224431398</c:v>
                </c:pt>
                <c:pt idx="397">
                  <c:v>45.000066448862803</c:v>
                </c:pt>
                <c:pt idx="398">
                  <c:v>45.000099673294201</c:v>
                </c:pt>
                <c:pt idx="399">
                  <c:v>45.000132897725599</c:v>
                </c:pt>
                <c:pt idx="400">
                  <c:v>45.000166122156998</c:v>
                </c:pt>
                <c:pt idx="401">
                  <c:v>45.000199346588403</c:v>
                </c:pt>
                <c:pt idx="402">
                  <c:v>45.0002325710199</c:v>
                </c:pt>
                <c:pt idx="403">
                  <c:v>45.000265795451298</c:v>
                </c:pt>
                <c:pt idx="404">
                  <c:v>45.000299019882704</c:v>
                </c:pt>
                <c:pt idx="405">
                  <c:v>45.000332244314102</c:v>
                </c:pt>
                <c:pt idx="406">
                  <c:v>45.0003654687455</c:v>
                </c:pt>
                <c:pt idx="407">
                  <c:v>45.000398693176898</c:v>
                </c:pt>
                <c:pt idx="408">
                  <c:v>45.000431917608303</c:v>
                </c:pt>
                <c:pt idx="409">
                  <c:v>45.000498366471199</c:v>
                </c:pt>
                <c:pt idx="410">
                  <c:v>45.000564815334002</c:v>
                </c:pt>
                <c:pt idx="411">
                  <c:v>45.000631264196798</c:v>
                </c:pt>
                <c:pt idx="412">
                  <c:v>45.000697713059701</c:v>
                </c:pt>
                <c:pt idx="413">
                  <c:v>45.000764161922497</c:v>
                </c:pt>
                <c:pt idx="414">
                  <c:v>45.0008306107853</c:v>
                </c:pt>
                <c:pt idx="415">
                  <c:v>45.000897059648103</c:v>
                </c:pt>
                <c:pt idx="416">
                  <c:v>45.000963508510999</c:v>
                </c:pt>
                <c:pt idx="417">
                  <c:v>45.001029957373802</c:v>
                </c:pt>
                <c:pt idx="418">
                  <c:v>45.001096406236599</c:v>
                </c:pt>
                <c:pt idx="419">
                  <c:v>45.001162855099501</c:v>
                </c:pt>
                <c:pt idx="420">
                  <c:v>45.001229303962297</c:v>
                </c:pt>
                <c:pt idx="421">
                  <c:v>45.001295752825101</c:v>
                </c:pt>
                <c:pt idx="422">
                  <c:v>45.0014286505508</c:v>
                </c:pt>
                <c:pt idx="423">
                  <c:v>45.001561548276399</c:v>
                </c:pt>
                <c:pt idx="424">
                  <c:v>45.001694446002098</c:v>
                </c:pt>
                <c:pt idx="425">
                  <c:v>45.001827343727797</c:v>
                </c:pt>
                <c:pt idx="426">
                  <c:v>45.001960241453403</c:v>
                </c:pt>
                <c:pt idx="427">
                  <c:v>45.002093139179102</c:v>
                </c:pt>
                <c:pt idx="428">
                  <c:v>45.002226036904702</c:v>
                </c:pt>
                <c:pt idx="429">
                  <c:v>45.002358934630401</c:v>
                </c:pt>
                <c:pt idx="430">
                  <c:v>45.0024918323561</c:v>
                </c:pt>
                <c:pt idx="431">
                  <c:v>45.002757627807398</c:v>
                </c:pt>
                <c:pt idx="432">
                  <c:v>45.002996843713603</c:v>
                </c:pt>
                <c:pt idx="433">
                  <c:v>45.003236059619702</c:v>
                </c:pt>
                <c:pt idx="434">
                  <c:v>45.003475275525901</c:v>
                </c:pt>
                <c:pt idx="435">
                  <c:v>45.003714491432099</c:v>
                </c:pt>
                <c:pt idx="436">
                  <c:v>45.003953707338297</c:v>
                </c:pt>
                <c:pt idx="437">
                  <c:v>45.004192923244503</c:v>
                </c:pt>
                <c:pt idx="438">
                  <c:v>45.004432139150701</c:v>
                </c:pt>
                <c:pt idx="439">
                  <c:v>45.004910570962998</c:v>
                </c:pt>
                <c:pt idx="440">
                  <c:v>45.005389002775402</c:v>
                </c:pt>
                <c:pt idx="441">
                  <c:v>45.005867434587799</c:v>
                </c:pt>
                <c:pt idx="442">
                  <c:v>45.006345866400203</c:v>
                </c:pt>
                <c:pt idx="443">
                  <c:v>45.0068242982125</c:v>
                </c:pt>
                <c:pt idx="444">
                  <c:v>45.007302730024897</c:v>
                </c:pt>
                <c:pt idx="445">
                  <c:v>45.0077811618373</c:v>
                </c:pt>
                <c:pt idx="446">
                  <c:v>45.008259593649598</c:v>
                </c:pt>
                <c:pt idx="447">
                  <c:v>45.008738025462002</c:v>
                </c:pt>
                <c:pt idx="448">
                  <c:v>45.009694889086703</c:v>
                </c:pt>
                <c:pt idx="449">
                  <c:v>45.010556066348997</c:v>
                </c:pt>
                <c:pt idx="450">
                  <c:v>45.011417243611298</c:v>
                </c:pt>
                <c:pt idx="451">
                  <c:v>45.012278420873599</c:v>
                </c:pt>
                <c:pt idx="452">
                  <c:v>45.013139598135801</c:v>
                </c:pt>
                <c:pt idx="453">
                  <c:v>45.014000775398102</c:v>
                </c:pt>
                <c:pt idx="454">
                  <c:v>45.014861952660397</c:v>
                </c:pt>
                <c:pt idx="455">
                  <c:v>45.015723129922598</c:v>
                </c:pt>
                <c:pt idx="456">
                  <c:v>45.0165843071849</c:v>
                </c:pt>
                <c:pt idx="457">
                  <c:v>45.018306661709403</c:v>
                </c:pt>
                <c:pt idx="458">
                  <c:v>45.019856780781502</c:v>
                </c:pt>
                <c:pt idx="459">
                  <c:v>45.021406899853602</c:v>
                </c:pt>
                <c:pt idx="460">
                  <c:v>45.022957018925702</c:v>
                </c:pt>
                <c:pt idx="461">
                  <c:v>45.024507137997801</c:v>
                </c:pt>
                <c:pt idx="462">
                  <c:v>45.026057257069901</c:v>
                </c:pt>
                <c:pt idx="463">
                  <c:v>45.027607376141901</c:v>
                </c:pt>
                <c:pt idx="464">
                  <c:v>45.029157495214001</c:v>
                </c:pt>
                <c:pt idx="465">
                  <c:v>45.030707614286101</c:v>
                </c:pt>
                <c:pt idx="466">
                  <c:v>45.0322577333582</c:v>
                </c:pt>
                <c:pt idx="467">
                  <c:v>45.0338078524303</c:v>
                </c:pt>
                <c:pt idx="468">
                  <c:v>45.0353579715024</c:v>
                </c:pt>
                <c:pt idx="469">
                  <c:v>45.0369080905744</c:v>
                </c:pt>
                <c:pt idx="470">
                  <c:v>45.0384582096465</c:v>
                </c:pt>
                <c:pt idx="471">
                  <c:v>45.040008328718599</c:v>
                </c:pt>
                <c:pt idx="472">
                  <c:v>45.041558447790699</c:v>
                </c:pt>
                <c:pt idx="473">
                  <c:v>45.043108566862799</c:v>
                </c:pt>
                <c:pt idx="474">
                  <c:v>45.044658685934799</c:v>
                </c:pt>
                <c:pt idx="475">
                  <c:v>45.047758924078998</c:v>
                </c:pt>
                <c:pt idx="476">
                  <c:v>45.050859162223198</c:v>
                </c:pt>
                <c:pt idx="477">
                  <c:v>45.053959400367297</c:v>
                </c:pt>
                <c:pt idx="478">
                  <c:v>45.057059638511497</c:v>
                </c:pt>
                <c:pt idx="479">
                  <c:v>45.060159876655703</c:v>
                </c:pt>
                <c:pt idx="480">
                  <c:v>45.063260114799803</c:v>
                </c:pt>
                <c:pt idx="481">
                  <c:v>45.066360352944002</c:v>
                </c:pt>
                <c:pt idx="482">
                  <c:v>45.069460591088202</c:v>
                </c:pt>
                <c:pt idx="483">
                  <c:v>45.072560829232302</c:v>
                </c:pt>
                <c:pt idx="484">
                  <c:v>45.075661067376501</c:v>
                </c:pt>
                <c:pt idx="485">
                  <c:v>45.0787613055207</c:v>
                </c:pt>
                <c:pt idx="486">
                  <c:v>45.0818615436648</c:v>
                </c:pt>
                <c:pt idx="487">
                  <c:v>45.084961781809</c:v>
                </c:pt>
                <c:pt idx="488">
                  <c:v>45.088062019953099</c:v>
                </c:pt>
                <c:pt idx="489">
                  <c:v>45.091162258097299</c:v>
                </c:pt>
                <c:pt idx="490">
                  <c:v>45.094262496241498</c:v>
                </c:pt>
                <c:pt idx="491">
                  <c:v>45.097362734385598</c:v>
                </c:pt>
                <c:pt idx="492">
                  <c:v>45.100462972529797</c:v>
                </c:pt>
                <c:pt idx="493">
                  <c:v>45.103563210673997</c:v>
                </c:pt>
                <c:pt idx="494">
                  <c:v>45.106663448818097</c:v>
                </c:pt>
                <c:pt idx="495">
                  <c:v>45.109763686962303</c:v>
                </c:pt>
                <c:pt idx="496">
                  <c:v>45.112863925106502</c:v>
                </c:pt>
                <c:pt idx="497">
                  <c:v>45.115964163250602</c:v>
                </c:pt>
                <c:pt idx="498">
                  <c:v>45.119064401394802</c:v>
                </c:pt>
                <c:pt idx="499">
                  <c:v>45.122164639538902</c:v>
                </c:pt>
                <c:pt idx="500">
                  <c:v>45.125264877683101</c:v>
                </c:pt>
                <c:pt idx="501">
                  <c:v>45.1283651158273</c:v>
                </c:pt>
                <c:pt idx="502">
                  <c:v>45.1314653539714</c:v>
                </c:pt>
                <c:pt idx="503">
                  <c:v>45.134565592115599</c:v>
                </c:pt>
                <c:pt idx="504">
                  <c:v>45.137665830259799</c:v>
                </c:pt>
                <c:pt idx="505">
                  <c:v>45.140766068403899</c:v>
                </c:pt>
                <c:pt idx="506">
                  <c:v>45.143866306548098</c:v>
                </c:pt>
                <c:pt idx="507">
                  <c:v>45.146966544692297</c:v>
                </c:pt>
                <c:pt idx="508">
                  <c:v>45.150066782836397</c:v>
                </c:pt>
                <c:pt idx="509">
                  <c:v>45.153167020980597</c:v>
                </c:pt>
                <c:pt idx="510">
                  <c:v>45.156267259124803</c:v>
                </c:pt>
                <c:pt idx="511">
                  <c:v>45.159367497268903</c:v>
                </c:pt>
                <c:pt idx="512">
                  <c:v>45.162467735413102</c:v>
                </c:pt>
                <c:pt idx="513">
                  <c:v>45.165567973557202</c:v>
                </c:pt>
                <c:pt idx="514">
                  <c:v>45.168668211701402</c:v>
                </c:pt>
                <c:pt idx="515">
                  <c:v>45.171768449845601</c:v>
                </c:pt>
                <c:pt idx="516">
                  <c:v>45.174868687989701</c:v>
                </c:pt>
                <c:pt idx="517">
                  <c:v>45.1779689261339</c:v>
                </c:pt>
                <c:pt idx="518">
                  <c:v>45.181069164278099</c:v>
                </c:pt>
                <c:pt idx="519">
                  <c:v>45.184169402422199</c:v>
                </c:pt>
                <c:pt idx="520">
                  <c:v>45.186959616751999</c:v>
                </c:pt>
                <c:pt idx="521">
                  <c:v>45.189749831081699</c:v>
                </c:pt>
                <c:pt idx="522">
                  <c:v>45.192540045411498</c:v>
                </c:pt>
                <c:pt idx="523">
                  <c:v>45.198120474070997</c:v>
                </c:pt>
                <c:pt idx="524">
                  <c:v>45.203700902730503</c:v>
                </c:pt>
                <c:pt idx="525">
                  <c:v>45.209281331390002</c:v>
                </c:pt>
                <c:pt idx="526">
                  <c:v>45.220442188709001</c:v>
                </c:pt>
                <c:pt idx="527">
                  <c:v>45.231603046027999</c:v>
                </c:pt>
                <c:pt idx="528">
                  <c:v>45.242763903346898</c:v>
                </c:pt>
                <c:pt idx="529">
                  <c:v>45.265085617984901</c:v>
                </c:pt>
                <c:pt idx="530">
                  <c:v>45.287407332622898</c:v>
                </c:pt>
                <c:pt idx="531">
                  <c:v>45.309729047260902</c:v>
                </c:pt>
                <c:pt idx="532">
                  <c:v>45.332050761898898</c:v>
                </c:pt>
                <c:pt idx="533">
                  <c:v>45.354372476536902</c:v>
                </c:pt>
                <c:pt idx="534">
                  <c:v>45.376694191174899</c:v>
                </c:pt>
                <c:pt idx="535">
                  <c:v>45.399015905812902</c:v>
                </c:pt>
                <c:pt idx="536">
                  <c:v>45.421337620450899</c:v>
                </c:pt>
                <c:pt idx="537">
                  <c:v>45.443659335088803</c:v>
                </c:pt>
                <c:pt idx="538">
                  <c:v>45.4659810497268</c:v>
                </c:pt>
                <c:pt idx="539">
                  <c:v>45.488302764364803</c:v>
                </c:pt>
                <c:pt idx="540">
                  <c:v>45.5106244790028</c:v>
                </c:pt>
                <c:pt idx="541">
                  <c:v>45.532946193640797</c:v>
                </c:pt>
                <c:pt idx="542">
                  <c:v>45.5552679082788</c:v>
                </c:pt>
                <c:pt idx="543">
                  <c:v>45.577589622916797</c:v>
                </c:pt>
                <c:pt idx="544">
                  <c:v>45.599911337554801</c:v>
                </c:pt>
                <c:pt idx="545">
                  <c:v>45.622233052192797</c:v>
                </c:pt>
                <c:pt idx="546">
                  <c:v>45.644554766830701</c:v>
                </c:pt>
                <c:pt idx="547">
                  <c:v>45.666876481468698</c:v>
                </c:pt>
                <c:pt idx="548">
                  <c:v>45.689198196106702</c:v>
                </c:pt>
                <c:pt idx="549">
                  <c:v>45.711519910744698</c:v>
                </c:pt>
                <c:pt idx="550">
                  <c:v>45.733841625382702</c:v>
                </c:pt>
                <c:pt idx="551">
                  <c:v>45.756163340020699</c:v>
                </c:pt>
                <c:pt idx="552">
                  <c:v>45.778485054658702</c:v>
                </c:pt>
                <c:pt idx="553">
                  <c:v>45.800806769296699</c:v>
                </c:pt>
                <c:pt idx="554">
                  <c:v>45.823128483934703</c:v>
                </c:pt>
                <c:pt idx="555">
                  <c:v>45.845450198572699</c:v>
                </c:pt>
                <c:pt idx="556">
                  <c:v>45.867771913210603</c:v>
                </c:pt>
                <c:pt idx="557">
                  <c:v>45.8900936278486</c:v>
                </c:pt>
                <c:pt idx="558">
                  <c:v>45.912415342486597</c:v>
                </c:pt>
                <c:pt idx="559">
                  <c:v>45.9347370571246</c:v>
                </c:pt>
                <c:pt idx="560">
                  <c:v>45.967368528562297</c:v>
                </c:pt>
                <c:pt idx="561">
                  <c:v>46</c:v>
                </c:pt>
                <c:pt idx="562">
                  <c:v>46.032631471437597</c:v>
                </c:pt>
                <c:pt idx="563">
                  <c:v>46.097894414312997</c:v>
                </c:pt>
                <c:pt idx="564">
                  <c:v>46.163157357188297</c:v>
                </c:pt>
                <c:pt idx="565">
                  <c:v>46.228420300063704</c:v>
                </c:pt>
                <c:pt idx="566">
                  <c:v>46.293683242938997</c:v>
                </c:pt>
                <c:pt idx="567">
                  <c:v>46.358946185814403</c:v>
                </c:pt>
                <c:pt idx="568">
                  <c:v>46.424209128689697</c:v>
                </c:pt>
                <c:pt idx="569">
                  <c:v>46.489472071565103</c:v>
                </c:pt>
                <c:pt idx="570">
                  <c:v>46.554735014440404</c:v>
                </c:pt>
                <c:pt idx="571">
                  <c:v>46.619997957315803</c:v>
                </c:pt>
                <c:pt idx="572">
                  <c:v>46.685260900191103</c:v>
                </c:pt>
                <c:pt idx="573">
                  <c:v>46.750523843066397</c:v>
                </c:pt>
                <c:pt idx="574">
                  <c:v>46.815786785941803</c:v>
                </c:pt>
                <c:pt idx="575">
                  <c:v>46.907893392970898</c:v>
                </c:pt>
                <c:pt idx="576">
                  <c:v>47</c:v>
                </c:pt>
                <c:pt idx="577">
                  <c:v>47.092106607029002</c:v>
                </c:pt>
                <c:pt idx="578">
                  <c:v>47.276319821087199</c:v>
                </c:pt>
                <c:pt idx="579">
                  <c:v>47.460533035145303</c:v>
                </c:pt>
                <c:pt idx="580">
                  <c:v>47.6447462492035</c:v>
                </c:pt>
                <c:pt idx="581">
                  <c:v>47.822373124601697</c:v>
                </c:pt>
                <c:pt idx="582">
                  <c:v>48</c:v>
                </c:pt>
                <c:pt idx="583">
                  <c:v>48.177626875398197</c:v>
                </c:pt>
                <c:pt idx="584">
                  <c:v>48.3552537507964</c:v>
                </c:pt>
                <c:pt idx="585">
                  <c:v>48.532880626194597</c:v>
                </c:pt>
                <c:pt idx="586">
                  <c:v>48.7105075015929</c:v>
                </c:pt>
                <c:pt idx="587">
                  <c:v>48.8552537507964</c:v>
                </c:pt>
                <c:pt idx="588">
                  <c:v>49</c:v>
                </c:pt>
                <c:pt idx="589">
                  <c:v>49.1447462492035</c:v>
                </c:pt>
                <c:pt idx="590">
                  <c:v>49.2894924984071</c:v>
                </c:pt>
                <c:pt idx="591">
                  <c:v>49.4342387476106</c:v>
                </c:pt>
                <c:pt idx="592">
                  <c:v>49.578984996814199</c:v>
                </c:pt>
                <c:pt idx="593">
                  <c:v>49.723731246017699</c:v>
                </c:pt>
                <c:pt idx="594">
                  <c:v>50</c:v>
                </c:pt>
                <c:pt idx="595">
                  <c:v>50.276268753982201</c:v>
                </c:pt>
                <c:pt idx="596">
                  <c:v>50.552537507964402</c:v>
                </c:pt>
                <c:pt idx="597">
                  <c:v>51</c:v>
                </c:pt>
                <c:pt idx="598">
                  <c:v>51.447462492035498</c:v>
                </c:pt>
                <c:pt idx="599">
                  <c:v>51.723731246017699</c:v>
                </c:pt>
                <c:pt idx="600">
                  <c:v>52</c:v>
                </c:pt>
                <c:pt idx="601">
                  <c:v>52.5</c:v>
                </c:pt>
                <c:pt idx="602">
                  <c:v>53</c:v>
                </c:pt>
                <c:pt idx="603">
                  <c:v>53.5</c:v>
                </c:pt>
                <c:pt idx="604">
                  <c:v>54</c:v>
                </c:pt>
                <c:pt idx="605">
                  <c:v>54.5</c:v>
                </c:pt>
                <c:pt idx="606">
                  <c:v>55</c:v>
                </c:pt>
                <c:pt idx="607">
                  <c:v>56</c:v>
                </c:pt>
                <c:pt idx="608">
                  <c:v>57</c:v>
                </c:pt>
                <c:pt idx="609">
                  <c:v>58</c:v>
                </c:pt>
                <c:pt idx="610">
                  <c:v>59</c:v>
                </c:pt>
                <c:pt idx="611">
                  <c:v>60</c:v>
                </c:pt>
                <c:pt idx="612">
                  <c:v>61</c:v>
                </c:pt>
                <c:pt idx="613">
                  <c:v>62</c:v>
                </c:pt>
                <c:pt idx="614">
                  <c:v>63</c:v>
                </c:pt>
                <c:pt idx="615">
                  <c:v>64</c:v>
                </c:pt>
                <c:pt idx="616">
                  <c:v>65</c:v>
                </c:pt>
                <c:pt idx="617">
                  <c:v>66</c:v>
                </c:pt>
                <c:pt idx="618">
                  <c:v>67</c:v>
                </c:pt>
                <c:pt idx="619">
                  <c:v>68</c:v>
                </c:pt>
                <c:pt idx="620">
                  <c:v>69</c:v>
                </c:pt>
                <c:pt idx="621">
                  <c:v>70</c:v>
                </c:pt>
                <c:pt idx="622">
                  <c:v>71</c:v>
                </c:pt>
                <c:pt idx="623">
                  <c:v>72</c:v>
                </c:pt>
                <c:pt idx="624">
                  <c:v>73</c:v>
                </c:pt>
                <c:pt idx="625">
                  <c:v>74</c:v>
                </c:pt>
                <c:pt idx="626">
                  <c:v>75</c:v>
                </c:pt>
                <c:pt idx="627">
                  <c:v>76</c:v>
                </c:pt>
                <c:pt idx="628">
                  <c:v>77</c:v>
                </c:pt>
                <c:pt idx="629">
                  <c:v>78</c:v>
                </c:pt>
                <c:pt idx="630">
                  <c:v>79</c:v>
                </c:pt>
                <c:pt idx="631">
                  <c:v>80</c:v>
                </c:pt>
                <c:pt idx="632">
                  <c:v>81</c:v>
                </c:pt>
                <c:pt idx="633">
                  <c:v>82</c:v>
                </c:pt>
                <c:pt idx="634">
                  <c:v>83</c:v>
                </c:pt>
                <c:pt idx="635">
                  <c:v>84</c:v>
                </c:pt>
                <c:pt idx="636">
                  <c:v>85</c:v>
                </c:pt>
                <c:pt idx="637">
                  <c:v>86</c:v>
                </c:pt>
                <c:pt idx="638">
                  <c:v>87</c:v>
                </c:pt>
                <c:pt idx="639">
                  <c:v>88</c:v>
                </c:pt>
                <c:pt idx="640">
                  <c:v>89</c:v>
                </c:pt>
                <c:pt idx="641">
                  <c:v>90</c:v>
                </c:pt>
                <c:pt idx="642">
                  <c:v>91</c:v>
                </c:pt>
                <c:pt idx="643">
                  <c:v>92</c:v>
                </c:pt>
                <c:pt idx="644">
                  <c:v>93</c:v>
                </c:pt>
                <c:pt idx="645">
                  <c:v>94</c:v>
                </c:pt>
                <c:pt idx="646">
                  <c:v>95</c:v>
                </c:pt>
                <c:pt idx="647">
                  <c:v>96</c:v>
                </c:pt>
                <c:pt idx="648">
                  <c:v>97</c:v>
                </c:pt>
                <c:pt idx="649">
                  <c:v>98</c:v>
                </c:pt>
                <c:pt idx="650">
                  <c:v>99</c:v>
                </c:pt>
                <c:pt idx="651">
                  <c:v>100</c:v>
                </c:pt>
                <c:pt idx="652">
                  <c:v>101</c:v>
                </c:pt>
                <c:pt idx="653">
                  <c:v>102</c:v>
                </c:pt>
                <c:pt idx="654">
                  <c:v>103</c:v>
                </c:pt>
                <c:pt idx="655">
                  <c:v>104</c:v>
                </c:pt>
                <c:pt idx="656">
                  <c:v>105</c:v>
                </c:pt>
                <c:pt idx="657">
                  <c:v>106</c:v>
                </c:pt>
                <c:pt idx="658">
                  <c:v>107</c:v>
                </c:pt>
                <c:pt idx="659">
                  <c:v>108</c:v>
                </c:pt>
                <c:pt idx="660">
                  <c:v>109</c:v>
                </c:pt>
                <c:pt idx="661">
                  <c:v>110</c:v>
                </c:pt>
                <c:pt idx="662">
                  <c:v>111</c:v>
                </c:pt>
                <c:pt idx="663">
                  <c:v>112</c:v>
                </c:pt>
                <c:pt idx="664">
                  <c:v>113</c:v>
                </c:pt>
                <c:pt idx="665">
                  <c:v>114</c:v>
                </c:pt>
                <c:pt idx="666">
                  <c:v>114.25</c:v>
                </c:pt>
                <c:pt idx="667">
                  <c:v>114.625</c:v>
                </c:pt>
                <c:pt idx="668">
                  <c:v>114.71875</c:v>
                </c:pt>
                <c:pt idx="669">
                  <c:v>114.859375</c:v>
                </c:pt>
                <c:pt idx="670">
                  <c:v>114.89453125</c:v>
                </c:pt>
                <c:pt idx="671">
                  <c:v>114.947265625</c:v>
                </c:pt>
                <c:pt idx="672">
                  <c:v>114.96044921875</c:v>
                </c:pt>
                <c:pt idx="673">
                  <c:v>114.980224609375</c:v>
                </c:pt>
                <c:pt idx="674">
                  <c:v>114.98516845703099</c:v>
                </c:pt>
                <c:pt idx="675">
                  <c:v>114.992584228515</c:v>
                </c:pt>
                <c:pt idx="676">
                  <c:v>114.99443817138599</c:v>
                </c:pt>
                <c:pt idx="677">
                  <c:v>114.997219085693</c:v>
                </c:pt>
                <c:pt idx="678">
                  <c:v>114.99791431427001</c:v>
                </c:pt>
                <c:pt idx="679">
                  <c:v>114.998957157135</c:v>
                </c:pt>
                <c:pt idx="680">
                  <c:v>114.999217867851</c:v>
                </c:pt>
                <c:pt idx="681">
                  <c:v>114.99942291326499</c:v>
                </c:pt>
                <c:pt idx="682">
                  <c:v>114.999627958679</c:v>
                </c:pt>
                <c:pt idx="683">
                  <c:v>114.999793855587</c:v>
                </c:pt>
                <c:pt idx="684">
                  <c:v>114.999896927793</c:v>
                </c:pt>
                <c:pt idx="685">
                  <c:v>115</c:v>
                </c:pt>
                <c:pt idx="686">
                  <c:v>115.000103072206</c:v>
                </c:pt>
                <c:pt idx="687">
                  <c:v>115.000206144412</c:v>
                </c:pt>
                <c:pt idx="688">
                  <c:v>115.00030921661801</c:v>
                </c:pt>
                <c:pt idx="689">
                  <c:v>115.00041228882399</c:v>
                </c:pt>
                <c:pt idx="690">
                  <c:v>115.00051536103</c:v>
                </c:pt>
                <c:pt idx="691">
                  <c:v>115.000608126015</c:v>
                </c:pt>
                <c:pt idx="692">
                  <c:v>115.000691614502</c:v>
                </c:pt>
                <c:pt idx="693">
                  <c:v>115.000775102989</c:v>
                </c:pt>
                <c:pt idx="694">
                  <c:v>115.000858591476</c:v>
                </c:pt>
                <c:pt idx="695">
                  <c:v>115.000942079963</c:v>
                </c:pt>
                <c:pt idx="696">
                  <c:v>115.00102556845</c:v>
                </c:pt>
                <c:pt idx="697">
                  <c:v>115.001192545424</c:v>
                </c:pt>
                <c:pt idx="698">
                  <c:v>115.001359522397</c:v>
                </c:pt>
                <c:pt idx="699">
                  <c:v>115.001526499371</c:v>
                </c:pt>
                <c:pt idx="700">
                  <c:v>115.001693476345</c:v>
                </c:pt>
                <c:pt idx="701">
                  <c:v>115.001860453319</c:v>
                </c:pt>
                <c:pt idx="702">
                  <c:v>115.002027430293</c:v>
                </c:pt>
                <c:pt idx="703">
                  <c:v>115.002194407267</c:v>
                </c:pt>
                <c:pt idx="704">
                  <c:v>115.00236138424</c:v>
                </c:pt>
                <c:pt idx="705">
                  <c:v>115.002528361214</c:v>
                </c:pt>
                <c:pt idx="706">
                  <c:v>115.002695338188</c:v>
                </c:pt>
                <c:pt idx="707">
                  <c:v>115.00286231516201</c:v>
                </c:pt>
                <c:pt idx="708">
                  <c:v>115.00302929213601</c:v>
                </c:pt>
                <c:pt idx="709">
                  <c:v>115.003363246083</c:v>
                </c:pt>
                <c:pt idx="710">
                  <c:v>115.003697200031</c:v>
                </c:pt>
                <c:pt idx="711">
                  <c:v>115.00436510792601</c:v>
                </c:pt>
                <c:pt idx="712">
                  <c:v>115.00503301582199</c:v>
                </c:pt>
                <c:pt idx="713">
                  <c:v>115.005700923717</c:v>
                </c:pt>
                <c:pt idx="714">
                  <c:v>115.00636883161199</c:v>
                </c:pt>
                <c:pt idx="715">
                  <c:v>115.007036739507</c:v>
                </c:pt>
                <c:pt idx="716">
                  <c:v>115.007704647403</c:v>
                </c:pt>
                <c:pt idx="717">
                  <c:v>115.009040463193</c:v>
                </c:pt>
                <c:pt idx="718">
                  <c:v>115.010376278984</c:v>
                </c:pt>
                <c:pt idx="719">
                  <c:v>115.011712094774</c:v>
                </c:pt>
                <c:pt idx="720">
                  <c:v>115.01304791056501</c:v>
                </c:pt>
                <c:pt idx="721">
                  <c:v>115.015719542146</c:v>
                </c:pt>
                <c:pt idx="722">
                  <c:v>115.018124010569</c:v>
                </c:pt>
                <c:pt idx="723">
                  <c:v>115.02052847899201</c:v>
                </c:pt>
                <c:pt idx="724">
                  <c:v>115.022932947415</c:v>
                </c:pt>
                <c:pt idx="725">
                  <c:v>115.025337415838</c:v>
                </c:pt>
                <c:pt idx="726">
                  <c:v>115.027741884261</c:v>
                </c:pt>
                <c:pt idx="727">
                  <c:v>115.030146352684</c:v>
                </c:pt>
                <c:pt idx="728">
                  <c:v>115.03255082110699</c:v>
                </c:pt>
                <c:pt idx="729">
                  <c:v>115.03495528953</c:v>
                </c:pt>
                <c:pt idx="730">
                  <c:v>115.037359757953</c:v>
                </c:pt>
                <c:pt idx="731">
                  <c:v>115.03976422637599</c:v>
                </c:pt>
                <c:pt idx="732">
                  <c:v>115.0421686948</c:v>
                </c:pt>
                <c:pt idx="733">
                  <c:v>115.04457316322301</c:v>
                </c:pt>
                <c:pt idx="734">
                  <c:v>115.046977631646</c:v>
                </c:pt>
                <c:pt idx="735">
                  <c:v>115.049382100069</c:v>
                </c:pt>
                <c:pt idx="736">
                  <c:v>115.050777357236</c:v>
                </c:pt>
                <c:pt idx="737">
                  <c:v>115.052033088686</c:v>
                </c:pt>
                <c:pt idx="738">
                  <c:v>115.053288820136</c:v>
                </c:pt>
                <c:pt idx="739">
                  <c:v>115.055800283037</c:v>
                </c:pt>
                <c:pt idx="740">
                  <c:v>115.058311745938</c:v>
                </c:pt>
                <c:pt idx="741">
                  <c:v>115.060823208839</c:v>
                </c:pt>
                <c:pt idx="742">
                  <c:v>115.06584613464</c:v>
                </c:pt>
                <c:pt idx="743">
                  <c:v>115.070869060441</c:v>
                </c:pt>
                <c:pt idx="744">
                  <c:v>115.07589198624299</c:v>
                </c:pt>
                <c:pt idx="745">
                  <c:v>115.08091491204399</c:v>
                </c:pt>
                <c:pt idx="746">
                  <c:v>115.085937837846</c:v>
                </c:pt>
                <c:pt idx="747">
                  <c:v>115.090960763647</c:v>
                </c:pt>
                <c:pt idx="748">
                  <c:v>115.095983689449</c:v>
                </c:pt>
                <c:pt idx="749">
                  <c:v>115.10100661525</c:v>
                </c:pt>
                <c:pt idx="750">
                  <c:v>115.106029541051</c:v>
                </c:pt>
                <c:pt idx="751">
                  <c:v>115.111052466853</c:v>
                </c:pt>
                <c:pt idx="752">
                  <c:v>115.116075392654</c:v>
                </c:pt>
                <c:pt idx="753">
                  <c:v>115.12109831845601</c:v>
                </c:pt>
                <c:pt idx="754">
                  <c:v>115.12612124425701</c:v>
                </c:pt>
                <c:pt idx="755">
                  <c:v>115.131144170059</c:v>
                </c:pt>
                <c:pt idx="756">
                  <c:v>115.13616709586</c:v>
                </c:pt>
                <c:pt idx="757">
                  <c:v>115.141190021662</c:v>
                </c:pt>
                <c:pt idx="758">
                  <c:v>115.146212947463</c:v>
                </c:pt>
                <c:pt idx="759">
                  <c:v>115.151235873264</c:v>
                </c:pt>
                <c:pt idx="760">
                  <c:v>115.15625879906599</c:v>
                </c:pt>
                <c:pt idx="761">
                  <c:v>115.161281724867</c:v>
                </c:pt>
                <c:pt idx="762">
                  <c:v>115.16630465066901</c:v>
                </c:pt>
                <c:pt idx="763">
                  <c:v>115.17132757647001</c:v>
                </c:pt>
                <c:pt idx="764">
                  <c:v>115.176350502272</c:v>
                </c:pt>
                <c:pt idx="765">
                  <c:v>115.181373428073</c:v>
                </c:pt>
                <c:pt idx="766">
                  <c:v>115.186396353874</c:v>
                </c:pt>
                <c:pt idx="767">
                  <c:v>115.191419279676</c:v>
                </c:pt>
                <c:pt idx="768">
                  <c:v>115.196442205477</c:v>
                </c:pt>
                <c:pt idx="769">
                  <c:v>115.20146513127899</c:v>
                </c:pt>
                <c:pt idx="770">
                  <c:v>115.20648805707999</c:v>
                </c:pt>
                <c:pt idx="771">
                  <c:v>115.211510982882</c:v>
                </c:pt>
                <c:pt idx="772">
                  <c:v>115.216533908683</c:v>
                </c:pt>
                <c:pt idx="773">
                  <c:v>115.22155683448401</c:v>
                </c:pt>
                <c:pt idx="774">
                  <c:v>115.231602686087</c:v>
                </c:pt>
                <c:pt idx="775">
                  <c:v>115.24164853769</c:v>
                </c:pt>
                <c:pt idx="776">
                  <c:v>115.25169438929299</c:v>
                </c:pt>
                <c:pt idx="777">
                  <c:v>115.260735655736</c:v>
                </c:pt>
                <c:pt idx="778">
                  <c:v>115.268441178261</c:v>
                </c:pt>
                <c:pt idx="779">
                  <c:v>115.275376148533</c:v>
                </c:pt>
                <c:pt idx="780">
                  <c:v>115.28231111880601</c:v>
                </c:pt>
                <c:pt idx="781">
                  <c:v>115.28924608907801</c:v>
                </c:pt>
                <c:pt idx="782">
                  <c:v>115.29618105935</c:v>
                </c:pt>
                <c:pt idx="783">
                  <c:v>115.303116029623</c:v>
                </c:pt>
                <c:pt idx="784">
                  <c:v>115.310050999895</c:v>
                </c:pt>
                <c:pt idx="785">
                  <c:v>115.31698597016801</c:v>
                </c:pt>
                <c:pt idx="786">
                  <c:v>115.32392094044</c:v>
                </c:pt>
                <c:pt idx="787">
                  <c:v>115.330855910713</c:v>
                </c:pt>
                <c:pt idx="788">
                  <c:v>115.337790880985</c:v>
                </c:pt>
                <c:pt idx="789">
                  <c:v>115.344725851258</c:v>
                </c:pt>
                <c:pt idx="790">
                  <c:v>115.350596662098</c:v>
                </c:pt>
                <c:pt idx="791">
                  <c:v>115.356467472937</c:v>
                </c:pt>
                <c:pt idx="792">
                  <c:v>115.36233828377701</c:v>
                </c:pt>
                <c:pt idx="793">
                  <c:v>115.368209094617</c:v>
                </c:pt>
                <c:pt idx="794">
                  <c:v>115.37995071629599</c:v>
                </c:pt>
                <c:pt idx="795">
                  <c:v>115.391692337976</c:v>
                </c:pt>
                <c:pt idx="796">
                  <c:v>115.403433959655</c:v>
                </c:pt>
                <c:pt idx="797">
                  <c:v>115.41517558133501</c:v>
                </c:pt>
                <c:pt idx="798">
                  <c:v>115.426917203014</c:v>
                </c:pt>
                <c:pt idx="799">
                  <c:v>115.438658824694</c:v>
                </c:pt>
                <c:pt idx="800">
                  <c:v>115.462142068053</c:v>
                </c:pt>
                <c:pt idx="801">
                  <c:v>115.48562531141199</c:v>
                </c:pt>
                <c:pt idx="802">
                  <c:v>115.509108554771</c:v>
                </c:pt>
                <c:pt idx="803">
                  <c:v>115.53259179813</c:v>
                </c:pt>
                <c:pt idx="804">
                  <c:v>115.556075041489</c:v>
                </c:pt>
                <c:pt idx="805">
                  <c:v>115.57955828484801</c:v>
                </c:pt>
                <c:pt idx="806">
                  <c:v>115.603041528207</c:v>
                </c:pt>
                <c:pt idx="807">
                  <c:v>115.626524771566</c:v>
                </c:pt>
                <c:pt idx="808">
                  <c:v>115.65000801492501</c:v>
                </c:pt>
                <c:pt idx="809">
                  <c:v>115.673491258284</c:v>
                </c:pt>
                <c:pt idx="810">
                  <c:v>115.696974501643</c:v>
                </c:pt>
                <c:pt idx="811">
                  <c:v>115.72045774500199</c:v>
                </c:pt>
                <c:pt idx="812">
                  <c:v>115.743940988361</c:v>
                </c:pt>
                <c:pt idx="813">
                  <c:v>115.76742423172</c:v>
                </c:pt>
                <c:pt idx="814">
                  <c:v>115.790907475079</c:v>
                </c:pt>
                <c:pt idx="815">
                  <c:v>115.81439071843801</c:v>
                </c:pt>
                <c:pt idx="816">
                  <c:v>115.837873961797</c:v>
                </c:pt>
                <c:pt idx="817">
                  <c:v>115.861357205155</c:v>
                </c:pt>
                <c:pt idx="818">
                  <c:v>115.884840448514</c:v>
                </c:pt>
                <c:pt idx="819">
                  <c:v>115.90832369187299</c:v>
                </c:pt>
                <c:pt idx="820">
                  <c:v>115.931806935232</c:v>
                </c:pt>
                <c:pt idx="821">
                  <c:v>115.955290178591</c:v>
                </c:pt>
                <c:pt idx="822">
                  <c:v>115.977645089295</c:v>
                </c:pt>
                <c:pt idx="823">
                  <c:v>116</c:v>
                </c:pt>
                <c:pt idx="824">
                  <c:v>116.022354910704</c:v>
                </c:pt>
                <c:pt idx="825">
                  <c:v>116.04470982140801</c:v>
                </c:pt>
                <c:pt idx="826">
                  <c:v>116.067064732112</c:v>
                </c:pt>
                <c:pt idx="827">
                  <c:v>116.089419642816</c:v>
                </c:pt>
                <c:pt idx="828">
                  <c:v>116.11177455351999</c:v>
                </c:pt>
                <c:pt idx="829">
                  <c:v>116.134129464224</c:v>
                </c:pt>
                <c:pt idx="830">
                  <c:v>116.156484374928</c:v>
                </c:pt>
                <c:pt idx="831">
                  <c:v>116.17883928563199</c:v>
                </c:pt>
                <c:pt idx="832">
                  <c:v>116.201194196336</c:v>
                </c:pt>
                <c:pt idx="833">
                  <c:v>116.22354910704</c:v>
                </c:pt>
                <c:pt idx="834">
                  <c:v>116.245904017744</c:v>
                </c:pt>
                <c:pt idx="835">
                  <c:v>116.26825892844801</c:v>
                </c:pt>
                <c:pt idx="836">
                  <c:v>116.290613839152</c:v>
                </c:pt>
                <c:pt idx="837">
                  <c:v>116.312968749856</c:v>
                </c:pt>
                <c:pt idx="838">
                  <c:v>116.33532366055999</c:v>
                </c:pt>
                <c:pt idx="839">
                  <c:v>116.357678571264</c:v>
                </c:pt>
                <c:pt idx="840">
                  <c:v>116.380033481968</c:v>
                </c:pt>
                <c:pt idx="841">
                  <c:v>116.40238839267199</c:v>
                </c:pt>
                <c:pt idx="842">
                  <c:v>116.424743303376</c:v>
                </c:pt>
                <c:pt idx="843">
                  <c:v>116.44709821408</c:v>
                </c:pt>
                <c:pt idx="844">
                  <c:v>116.469453124784</c:v>
                </c:pt>
                <c:pt idx="845">
                  <c:v>116.49180803548801</c:v>
                </c:pt>
                <c:pt idx="846">
                  <c:v>116.514162946192</c:v>
                </c:pt>
                <c:pt idx="847">
                  <c:v>116.536517856896</c:v>
                </c:pt>
                <c:pt idx="848">
                  <c:v>116.55887276759999</c:v>
                </c:pt>
                <c:pt idx="849">
                  <c:v>116.581227678304</c:v>
                </c:pt>
                <c:pt idx="850">
                  <c:v>116.603582589008</c:v>
                </c:pt>
                <c:pt idx="851">
                  <c:v>116.62593749971199</c:v>
                </c:pt>
                <c:pt idx="852">
                  <c:v>116.648292410416</c:v>
                </c:pt>
                <c:pt idx="853">
                  <c:v>116.67064732112</c:v>
                </c:pt>
                <c:pt idx="854">
                  <c:v>116.693002231824</c:v>
                </c:pt>
                <c:pt idx="855">
                  <c:v>116.71535714252801</c:v>
                </c:pt>
                <c:pt idx="856">
                  <c:v>116.737712053232</c:v>
                </c:pt>
                <c:pt idx="857">
                  <c:v>116.760066963936</c:v>
                </c:pt>
                <c:pt idx="858">
                  <c:v>116.78242187463999</c:v>
                </c:pt>
                <c:pt idx="859">
                  <c:v>116.804776785344</c:v>
                </c:pt>
                <c:pt idx="860">
                  <c:v>116.827131696048</c:v>
                </c:pt>
                <c:pt idx="861">
                  <c:v>116.849486606752</c:v>
                </c:pt>
                <c:pt idx="862">
                  <c:v>116.87184151745601</c:v>
                </c:pt>
                <c:pt idx="863">
                  <c:v>116.89419642816</c:v>
                </c:pt>
                <c:pt idx="864">
                  <c:v>116.916551338864</c:v>
                </c:pt>
                <c:pt idx="865">
                  <c:v>116.93890624956801</c:v>
                </c:pt>
                <c:pt idx="866">
                  <c:v>116.961261160272</c:v>
                </c:pt>
                <c:pt idx="867">
                  <c:v>116.98063058013599</c:v>
                </c:pt>
                <c:pt idx="868">
                  <c:v>117</c:v>
                </c:pt>
                <c:pt idx="869">
                  <c:v>117.019369419863</c:v>
                </c:pt>
                <c:pt idx="870">
                  <c:v>117.05810825959</c:v>
                </c:pt>
                <c:pt idx="871">
                  <c:v>117.096847099317</c:v>
                </c:pt>
                <c:pt idx="872">
                  <c:v>117.13558593904401</c:v>
                </c:pt>
                <c:pt idx="873">
                  <c:v>117.213063618498</c:v>
                </c:pt>
                <c:pt idx="874">
                  <c:v>117.282793530007</c:v>
                </c:pt>
                <c:pt idx="875">
                  <c:v>117.352523441516</c:v>
                </c:pt>
                <c:pt idx="876">
                  <c:v>117.422253353024</c:v>
                </c:pt>
                <c:pt idx="877">
                  <c:v>117.491983264533</c:v>
                </c:pt>
                <c:pt idx="878">
                  <c:v>117.56171317604201</c:v>
                </c:pt>
                <c:pt idx="879">
                  <c:v>117.63144308755</c:v>
                </c:pt>
                <c:pt idx="880">
                  <c:v>117.701172999059</c:v>
                </c:pt>
                <c:pt idx="881">
                  <c:v>117.770902910568</c:v>
                </c:pt>
                <c:pt idx="882">
                  <c:v>117.840632822076</c:v>
                </c:pt>
                <c:pt idx="883">
                  <c:v>117.910362733585</c:v>
                </c:pt>
                <c:pt idx="884">
                  <c:v>117.955181366792</c:v>
                </c:pt>
                <c:pt idx="885">
                  <c:v>118</c:v>
                </c:pt>
                <c:pt idx="886">
                  <c:v>118.089637266414</c:v>
                </c:pt>
                <c:pt idx="887">
                  <c:v>118.179274532829</c:v>
                </c:pt>
                <c:pt idx="888">
                  <c:v>118.268911799243</c:v>
                </c:pt>
                <c:pt idx="889">
                  <c:v>118.358549065658</c:v>
                </c:pt>
                <c:pt idx="890">
                  <c:v>118.448186332072</c:v>
                </c:pt>
                <c:pt idx="891">
                  <c:v>118.528859871845</c:v>
                </c:pt>
                <c:pt idx="892">
                  <c:v>118.609533411618</c:v>
                </c:pt>
                <c:pt idx="893">
                  <c:v>118.690206951391</c:v>
                </c:pt>
                <c:pt idx="894">
                  <c:v>118.77088049116399</c:v>
                </c:pt>
                <c:pt idx="895">
                  <c:v>118.851554030937</c:v>
                </c:pt>
                <c:pt idx="896">
                  <c:v>118.925777015468</c:v>
                </c:pt>
                <c:pt idx="897">
                  <c:v>119</c:v>
                </c:pt>
                <c:pt idx="898">
                  <c:v>119.074222984531</c:v>
                </c:pt>
                <c:pt idx="899">
                  <c:v>119.148445969062</c:v>
                </c:pt>
                <c:pt idx="900">
                  <c:v>119.222668953593</c:v>
                </c:pt>
                <c:pt idx="901">
                  <c:v>119.29689193812401</c:v>
                </c:pt>
                <c:pt idx="902">
                  <c:v>119.371114922655</c:v>
                </c:pt>
                <c:pt idx="903">
                  <c:v>119.445337907186</c:v>
                </c:pt>
                <c:pt idx="904">
                  <c:v>119.51956089171701</c:v>
                </c:pt>
                <c:pt idx="905">
                  <c:v>119.593783876248</c:v>
                </c:pt>
                <c:pt idx="906">
                  <c:v>119.66800686078</c:v>
                </c:pt>
                <c:pt idx="907">
                  <c:v>119.742229845311</c:v>
                </c:pt>
                <c:pt idx="908">
                  <c:v>119.81645282984201</c:v>
                </c:pt>
                <c:pt idx="909">
                  <c:v>119.890675814373</c:v>
                </c:pt>
                <c:pt idx="910">
                  <c:v>119.945337907186</c:v>
                </c:pt>
                <c:pt idx="911">
                  <c:v>120</c:v>
                </c:pt>
                <c:pt idx="912">
                  <c:v>120.054662092813</c:v>
                </c:pt>
                <c:pt idx="913">
                  <c:v>120.10932418562599</c:v>
                </c:pt>
                <c:pt idx="914">
                  <c:v>120.163986278439</c:v>
                </c:pt>
                <c:pt idx="915">
                  <c:v>120.218648371253</c:v>
                </c:pt>
                <c:pt idx="916">
                  <c:v>120.273310464066</c:v>
                </c:pt>
                <c:pt idx="917">
                  <c:v>120.327972556879</c:v>
                </c:pt>
                <c:pt idx="918">
                  <c:v>120.382634649693</c:v>
                </c:pt>
                <c:pt idx="919">
                  <c:v>120.43729674250601</c:v>
                </c:pt>
                <c:pt idx="920">
                  <c:v>120.491958835319</c:v>
                </c:pt>
                <c:pt idx="921">
                  <c:v>120.601283020946</c:v>
                </c:pt>
                <c:pt idx="922">
                  <c:v>120.71060720657201</c:v>
                </c:pt>
                <c:pt idx="923">
                  <c:v>120.819931392199</c:v>
                </c:pt>
                <c:pt idx="924">
                  <c:v>120.90996569609899</c:v>
                </c:pt>
                <c:pt idx="925">
                  <c:v>121</c:v>
                </c:pt>
                <c:pt idx="926">
                  <c:v>121.0900343039</c:v>
                </c:pt>
                <c:pt idx="927">
                  <c:v>121.1800686078</c:v>
                </c:pt>
                <c:pt idx="928">
                  <c:v>121.27010291169999</c:v>
                </c:pt>
                <c:pt idx="929">
                  <c:v>121.36013721560001</c:v>
                </c:pt>
                <c:pt idx="930">
                  <c:v>121.450171519501</c:v>
                </c:pt>
                <c:pt idx="931">
                  <c:v>121.540205823401</c:v>
                </c:pt>
                <c:pt idx="932">
                  <c:v>121.63024012730099</c:v>
                </c:pt>
                <c:pt idx="933">
                  <c:v>121.72027443120101</c:v>
                </c:pt>
                <c:pt idx="934">
                  <c:v>121.810308735101</c:v>
                </c:pt>
                <c:pt idx="935">
                  <c:v>121.900343039002</c:v>
                </c:pt>
                <c:pt idx="936">
                  <c:v>121.950171519501</c:v>
                </c:pt>
                <c:pt idx="937">
                  <c:v>122</c:v>
                </c:pt>
                <c:pt idx="938">
                  <c:v>122.099656960997</c:v>
                </c:pt>
                <c:pt idx="939">
                  <c:v>122.199313921995</c:v>
                </c:pt>
                <c:pt idx="940">
                  <c:v>122.298970882993</c:v>
                </c:pt>
                <c:pt idx="941">
                  <c:v>122.498284804989</c:v>
                </c:pt>
                <c:pt idx="942">
                  <c:v>122.69759872698501</c:v>
                </c:pt>
                <c:pt idx="943">
                  <c:v>122.84879936349201</c:v>
                </c:pt>
                <c:pt idx="944">
                  <c:v>123</c:v>
                </c:pt>
                <c:pt idx="945">
                  <c:v>123.151200636507</c:v>
                </c:pt>
                <c:pt idx="946">
                  <c:v>123.302401273014</c:v>
                </c:pt>
                <c:pt idx="947">
                  <c:v>123.45360190952201</c:v>
                </c:pt>
                <c:pt idx="948">
                  <c:v>123.60480254602901</c:v>
                </c:pt>
                <c:pt idx="949">
                  <c:v>123.75600318253601</c:v>
                </c:pt>
                <c:pt idx="950">
                  <c:v>123.878001591268</c:v>
                </c:pt>
                <c:pt idx="951">
                  <c:v>124</c:v>
                </c:pt>
                <c:pt idx="952">
                  <c:v>124.121998408731</c:v>
                </c:pt>
                <c:pt idx="953">
                  <c:v>124.365995226194</c:v>
                </c:pt>
                <c:pt idx="954">
                  <c:v>124.609992043657</c:v>
                </c:pt>
                <c:pt idx="955">
                  <c:v>124.804996021828</c:v>
                </c:pt>
                <c:pt idx="956">
                  <c:v>125</c:v>
                </c:pt>
                <c:pt idx="957">
                  <c:v>125.195003978171</c:v>
                </c:pt>
                <c:pt idx="958">
                  <c:v>125.390007956342</c:v>
                </c:pt>
                <c:pt idx="959">
                  <c:v>125.58501193451301</c:v>
                </c:pt>
                <c:pt idx="960">
                  <c:v>125.78001591268399</c:v>
                </c:pt>
                <c:pt idx="961">
                  <c:v>125.890007956342</c:v>
                </c:pt>
                <c:pt idx="962">
                  <c:v>126</c:v>
                </c:pt>
                <c:pt idx="963">
                  <c:v>126.219984087315</c:v>
                </c:pt>
                <c:pt idx="964">
                  <c:v>126.43996817463</c:v>
                </c:pt>
                <c:pt idx="965">
                  <c:v>126.659952261946</c:v>
                </c:pt>
                <c:pt idx="966">
                  <c:v>126.82997613097299</c:v>
                </c:pt>
                <c:pt idx="967">
                  <c:v>127</c:v>
                </c:pt>
                <c:pt idx="968">
                  <c:v>127.170023869026</c:v>
                </c:pt>
                <c:pt idx="969">
                  <c:v>127.51007160707999</c:v>
                </c:pt>
                <c:pt idx="970">
                  <c:v>127.75503580354</c:v>
                </c:pt>
                <c:pt idx="971">
                  <c:v>128</c:v>
                </c:pt>
                <c:pt idx="972">
                  <c:v>128.24496419645899</c:v>
                </c:pt>
                <c:pt idx="973">
                  <c:v>128.48992839291901</c:v>
                </c:pt>
                <c:pt idx="974">
                  <c:v>128.734892589379</c:v>
                </c:pt>
                <c:pt idx="975">
                  <c:v>128.86744629468899</c:v>
                </c:pt>
                <c:pt idx="976">
                  <c:v>129</c:v>
                </c:pt>
                <c:pt idx="977">
                  <c:v>129.26510741062</c:v>
                </c:pt>
                <c:pt idx="978">
                  <c:v>129.530214821241</c:v>
                </c:pt>
                <c:pt idx="979">
                  <c:v>129.76510741062</c:v>
                </c:pt>
                <c:pt idx="980">
                  <c:v>130</c:v>
                </c:pt>
                <c:pt idx="981">
                  <c:v>130.234892589379</c:v>
                </c:pt>
                <c:pt idx="982">
                  <c:v>130.469785178758</c:v>
                </c:pt>
                <c:pt idx="983">
                  <c:v>130.704677768137</c:v>
                </c:pt>
                <c:pt idx="984">
                  <c:v>130.85233888406799</c:v>
                </c:pt>
                <c:pt idx="985">
                  <c:v>131</c:v>
                </c:pt>
                <c:pt idx="986">
                  <c:v>131.295322231862</c:v>
                </c:pt>
                <c:pt idx="987">
                  <c:v>131.590644463725</c:v>
                </c:pt>
                <c:pt idx="988">
                  <c:v>131.795322231862</c:v>
                </c:pt>
                <c:pt idx="989">
                  <c:v>132</c:v>
                </c:pt>
                <c:pt idx="990">
                  <c:v>132.204677768137</c:v>
                </c:pt>
                <c:pt idx="991">
                  <c:v>132.60233888406799</c:v>
                </c:pt>
                <c:pt idx="992">
                  <c:v>132.80116944203399</c:v>
                </c:pt>
                <c:pt idx="993">
                  <c:v>133</c:v>
                </c:pt>
                <c:pt idx="994">
                  <c:v>133.39766111593099</c:v>
                </c:pt>
                <c:pt idx="995">
                  <c:v>133.69883055796501</c:v>
                </c:pt>
                <c:pt idx="996">
                  <c:v>134</c:v>
                </c:pt>
                <c:pt idx="997">
                  <c:v>134.30116944203399</c:v>
                </c:pt>
                <c:pt idx="998">
                  <c:v>134.60233888406799</c:v>
                </c:pt>
                <c:pt idx="999">
                  <c:v>134.80116944203399</c:v>
                </c:pt>
                <c:pt idx="1000">
                  <c:v>135</c:v>
                </c:pt>
                <c:pt idx="1001">
                  <c:v>135.19883055796501</c:v>
                </c:pt>
                <c:pt idx="1002">
                  <c:v>135.39766111593099</c:v>
                </c:pt>
                <c:pt idx="1003">
                  <c:v>135.59649167389699</c:v>
                </c:pt>
                <c:pt idx="1004">
                  <c:v>135.795322231862</c:v>
                </c:pt>
                <c:pt idx="1005">
                  <c:v>135.89766111593099</c:v>
                </c:pt>
                <c:pt idx="1006">
                  <c:v>136</c:v>
                </c:pt>
                <c:pt idx="1007">
                  <c:v>136.204677768137</c:v>
                </c:pt>
                <c:pt idx="1008">
                  <c:v>136.30409304712001</c:v>
                </c:pt>
                <c:pt idx="1009">
                  <c:v>136.50292360508499</c:v>
                </c:pt>
                <c:pt idx="1010">
                  <c:v>136.751461802542</c:v>
                </c:pt>
                <c:pt idx="1011">
                  <c:v>137</c:v>
                </c:pt>
                <c:pt idx="1012">
                  <c:v>137.24853819745701</c:v>
                </c:pt>
                <c:pt idx="1013">
                  <c:v>137.62426909872801</c:v>
                </c:pt>
                <c:pt idx="1014">
                  <c:v>138</c:v>
                </c:pt>
                <c:pt idx="1015">
                  <c:v>138.375730901271</c:v>
                </c:pt>
                <c:pt idx="1016">
                  <c:v>138.687865450635</c:v>
                </c:pt>
                <c:pt idx="1017">
                  <c:v>139</c:v>
                </c:pt>
                <c:pt idx="1018">
                  <c:v>139.312134549364</c:v>
                </c:pt>
                <c:pt idx="1019">
                  <c:v>139.65606727468199</c:v>
                </c:pt>
                <c:pt idx="1020">
                  <c:v>140</c:v>
                </c:pt>
                <c:pt idx="1021">
                  <c:v>140.34393272531699</c:v>
                </c:pt>
                <c:pt idx="1022">
                  <c:v>140.671966362658</c:v>
                </c:pt>
                <c:pt idx="1023">
                  <c:v>141</c:v>
                </c:pt>
                <c:pt idx="1024">
                  <c:v>141.5</c:v>
                </c:pt>
                <c:pt idx="1025">
                  <c:v>142</c:v>
                </c:pt>
                <c:pt idx="1026">
                  <c:v>143</c:v>
                </c:pt>
                <c:pt idx="1027">
                  <c:v>143.5</c:v>
                </c:pt>
                <c:pt idx="1028">
                  <c:v>144</c:v>
                </c:pt>
                <c:pt idx="1029">
                  <c:v>144.5</c:v>
                </c:pt>
                <c:pt idx="1030">
                  <c:v>145</c:v>
                </c:pt>
                <c:pt idx="1031">
                  <c:v>145.5</c:v>
                </c:pt>
                <c:pt idx="1032">
                  <c:v>146</c:v>
                </c:pt>
                <c:pt idx="1033">
                  <c:v>146.5</c:v>
                </c:pt>
                <c:pt idx="1034">
                  <c:v>147</c:v>
                </c:pt>
                <c:pt idx="1035">
                  <c:v>147.5</c:v>
                </c:pt>
                <c:pt idx="1036">
                  <c:v>148</c:v>
                </c:pt>
                <c:pt idx="1037">
                  <c:v>148.5</c:v>
                </c:pt>
                <c:pt idx="1038">
                  <c:v>149</c:v>
                </c:pt>
                <c:pt idx="1039">
                  <c:v>149.5</c:v>
                </c:pt>
                <c:pt idx="1040">
                  <c:v>150</c:v>
                </c:pt>
                <c:pt idx="1041">
                  <c:v>150.5</c:v>
                </c:pt>
                <c:pt idx="1042">
                  <c:v>151</c:v>
                </c:pt>
                <c:pt idx="1043">
                  <c:v>152</c:v>
                </c:pt>
                <c:pt idx="1044">
                  <c:v>152.5</c:v>
                </c:pt>
                <c:pt idx="1045">
                  <c:v>153</c:v>
                </c:pt>
                <c:pt idx="1046">
                  <c:v>154</c:v>
                </c:pt>
                <c:pt idx="1047">
                  <c:v>155</c:v>
                </c:pt>
                <c:pt idx="1048">
                  <c:v>156</c:v>
                </c:pt>
                <c:pt idx="1049">
                  <c:v>157</c:v>
                </c:pt>
                <c:pt idx="1050">
                  <c:v>158</c:v>
                </c:pt>
                <c:pt idx="1051">
                  <c:v>159</c:v>
                </c:pt>
                <c:pt idx="1052">
                  <c:v>160</c:v>
                </c:pt>
              </c:numCache>
            </c:numRef>
          </c:xVal>
          <c:yVal>
            <c:numRef>
              <c:f>Sheet1!$B$2:$B$1064</c:f>
              <c:numCache>
                <c:formatCode>0.00</c:formatCode>
                <c:ptCount val="1063"/>
                <c:pt idx="0">
                  <c:v>9.999545121808361E-4</c:v>
                </c:pt>
                <c:pt idx="1">
                  <c:v>9.9995269564140204E-4</c:v>
                </c:pt>
                <c:pt idx="2">
                  <c:v>9.999508792644361E-4</c:v>
                </c:pt>
                <c:pt idx="3">
                  <c:v>9.9994773573071198E-4</c:v>
                </c:pt>
                <c:pt idx="4">
                  <c:v>9.9994168688704297E-4</c:v>
                </c:pt>
                <c:pt idx="5">
                  <c:v>9.999356380793569E-4</c:v>
                </c:pt>
                <c:pt idx="6">
                  <c:v>9.9992354610011196E-4</c:v>
                </c:pt>
                <c:pt idx="7">
                  <c:v>9.9991146036596109E-4</c:v>
                </c:pt>
                <c:pt idx="8">
                  <c:v>9.9989938161490293E-4</c:v>
                </c:pt>
                <c:pt idx="9">
                  <c:v>9.9987523687343092E-4</c:v>
                </c:pt>
                <c:pt idx="10">
                  <c:v>9.998511019443121E-4</c:v>
                </c:pt>
                <c:pt idx="11">
                  <c:v>9.9980282896599496E-4</c:v>
                </c:pt>
                <c:pt idx="12">
                  <c:v>9.9975938297687202E-4</c:v>
                </c:pt>
                <c:pt idx="13">
                  <c:v>9.9971594612373402E-4</c:v>
                </c:pt>
                <c:pt idx="14">
                  <c:v>9.9967252370082409E-4</c:v>
                </c:pt>
                <c:pt idx="15">
                  <c:v>9.996291159769979E-4</c:v>
                </c:pt>
                <c:pt idx="16">
                  <c:v>9.9954236322716597E-4</c:v>
                </c:pt>
                <c:pt idx="17">
                  <c:v>9.9945572306291402E-4</c:v>
                </c:pt>
                <c:pt idx="18">
                  <c:v>9.9936924650510903E-4</c:v>
                </c:pt>
                <c:pt idx="19">
                  <c:v>9.9919680093880393E-4</c:v>
                </c:pt>
                <c:pt idx="20">
                  <c:v>9.9902499483069595E-4</c:v>
                </c:pt>
                <c:pt idx="21">
                  <c:v>9.9885379323068194E-4</c:v>
                </c:pt>
                <c:pt idx="22">
                  <c:v>9.9868299980385307E-4</c:v>
                </c:pt>
                <c:pt idx="23">
                  <c:v>9.985125294430621E-4</c:v>
                </c:pt>
                <c:pt idx="24">
                  <c:v>9.9834210907043101E-4</c:v>
                </c:pt>
                <c:pt idx="25">
                  <c:v>9.9817154345135896E-4</c:v>
                </c:pt>
                <c:pt idx="26">
                  <c:v>9.98000714628263E-4</c:v>
                </c:pt>
                <c:pt idx="27">
                  <c:v>9.9782955549191396E-4</c:v>
                </c:pt>
                <c:pt idx="28">
                  <c:v>9.9765808806098993E-4</c:v>
                </c:pt>
                <c:pt idx="29">
                  <c:v>9.9750371764056704E-4</c:v>
                </c:pt>
                <c:pt idx="30">
                  <c:v>9.9734921982227998E-4</c:v>
                </c:pt>
                <c:pt idx="31">
                  <c:v>9.9719460053713897E-4</c:v>
                </c:pt>
                <c:pt idx="32">
                  <c:v>9.9703975977723908E-4</c:v>
                </c:pt>
                <c:pt idx="33">
                  <c:v>9.9688481048621999E-4</c:v>
                </c:pt>
                <c:pt idx="34">
                  <c:v>9.9672960456311595E-4</c:v>
                </c:pt>
                <c:pt idx="35">
                  <c:v>9.9657431531208706E-4</c:v>
                </c:pt>
                <c:pt idx="36">
                  <c:v>9.9641883014377403E-4</c:v>
                </c:pt>
                <c:pt idx="37">
                  <c:v>9.962632101758039E-4</c:v>
                </c:pt>
                <c:pt idx="38">
                  <c:v>9.961075275438571E-4</c:v>
                </c:pt>
                <c:pt idx="39">
                  <c:v>9.959519497625309E-4</c:v>
                </c:pt>
                <c:pt idx="40">
                  <c:v>9.957969153957661E-4</c:v>
                </c:pt>
                <c:pt idx="41">
                  <c:v>9.956421448963739E-4</c:v>
                </c:pt>
                <c:pt idx="42">
                  <c:v>9.9548777858132894E-4</c:v>
                </c:pt>
                <c:pt idx="43">
                  <c:v>9.9533326047169406E-4</c:v>
                </c:pt>
                <c:pt idx="44">
                  <c:v>9.9517838830930397E-4</c:v>
                </c:pt>
                <c:pt idx="45">
                  <c:v>9.9502302117812592E-4</c:v>
                </c:pt>
                <c:pt idx="46">
                  <c:v>9.94866810098731E-4</c:v>
                </c:pt>
                <c:pt idx="47">
                  <c:v>9.9471016277974801E-4</c:v>
                </c:pt>
                <c:pt idx="48">
                  <c:v>9.9455284672361993E-4</c:v>
                </c:pt>
                <c:pt idx="49">
                  <c:v>9.9439444380784096E-4</c:v>
                </c:pt>
                <c:pt idx="50">
                  <c:v>9.9425119946391894E-4</c:v>
                </c:pt>
                <c:pt idx="51">
                  <c:v>9.9410751347007694E-4</c:v>
                </c:pt>
                <c:pt idx="52">
                  <c:v>9.938194252251569E-4</c:v>
                </c:pt>
                <c:pt idx="53">
                  <c:v>9.9353107306978305E-4</c:v>
                </c:pt>
                <c:pt idx="54">
                  <c:v>9.9324168877056094E-4</c:v>
                </c:pt>
                <c:pt idx="55">
                  <c:v>9.9294921360298201E-4</c:v>
                </c:pt>
                <c:pt idx="56">
                  <c:v>9.9265344913378206E-4</c:v>
                </c:pt>
                <c:pt idx="57">
                  <c:v>9.9235435271189504E-4</c:v>
                </c:pt>
                <c:pt idx="58">
                  <c:v>9.9175113318643099E-4</c:v>
                </c:pt>
                <c:pt idx="59">
                  <c:v>9.9121676500308199E-4</c:v>
                </c:pt>
                <c:pt idx="60">
                  <c:v>9.9068050786673399E-4</c:v>
                </c:pt>
                <c:pt idx="61">
                  <c:v>9.9014190943575407E-4</c:v>
                </c:pt>
                <c:pt idx="62">
                  <c:v>9.8960253996061595E-4</c:v>
                </c:pt>
                <c:pt idx="63">
                  <c:v>9.8906778184778806E-4</c:v>
                </c:pt>
                <c:pt idx="64">
                  <c:v>9.8853988432409797E-4</c:v>
                </c:pt>
                <c:pt idx="65">
                  <c:v>9.8801985671289607E-4</c:v>
                </c:pt>
                <c:pt idx="66">
                  <c:v>9.8750681427955196E-4</c:v>
                </c:pt>
                <c:pt idx="67">
                  <c:v>9.8700030643977289E-4</c:v>
                </c:pt>
                <c:pt idx="68">
                  <c:v>9.8650010455467391E-4</c:v>
                </c:pt>
                <c:pt idx="69">
                  <c:v>9.8600598563144699E-4</c:v>
                </c:pt>
                <c:pt idx="70">
                  <c:v>9.8551778377119811E-4</c:v>
                </c:pt>
                <c:pt idx="71">
                  <c:v>9.8503483265846396E-4</c:v>
                </c:pt>
                <c:pt idx="72">
                  <c:v>9.8455693953915994E-4</c:v>
                </c:pt>
                <c:pt idx="73">
                  <c:v>9.8408384609096201E-4</c:v>
                </c:pt>
                <c:pt idx="74">
                  <c:v>9.836155537897419E-4</c:v>
                </c:pt>
                <c:pt idx="75">
                  <c:v>9.8315194815838409E-4</c:v>
                </c:pt>
                <c:pt idx="76">
                  <c:v>9.8269294492117198E-4</c:v>
                </c:pt>
                <c:pt idx="77">
                  <c:v>9.8177606306021391E-4</c:v>
                </c:pt>
                <c:pt idx="78">
                  <c:v>9.8086370233066E-4</c:v>
                </c:pt>
                <c:pt idx="79">
                  <c:v>9.799573681267919E-4</c:v>
                </c:pt>
                <c:pt idx="80">
                  <c:v>9.79150531514284E-4</c:v>
                </c:pt>
                <c:pt idx="81">
                  <c:v>9.78431063658742E-4</c:v>
                </c:pt>
                <c:pt idx="82">
                  <c:v>9.7771181931720894E-4</c:v>
                </c:pt>
                <c:pt idx="83">
                  <c:v>9.7699237270908396E-4</c:v>
                </c:pt>
                <c:pt idx="84">
                  <c:v>9.7627026360622897E-4</c:v>
                </c:pt>
                <c:pt idx="85">
                  <c:v>9.7554831041943204E-4</c:v>
                </c:pt>
                <c:pt idx="86">
                  <c:v>9.7482586439454598E-4</c:v>
                </c:pt>
                <c:pt idx="87">
                  <c:v>9.7417195205786095E-4</c:v>
                </c:pt>
                <c:pt idx="88">
                  <c:v>9.7351556829004403E-4</c:v>
                </c:pt>
                <c:pt idx="89">
                  <c:v>9.7285960454307095E-4</c:v>
                </c:pt>
                <c:pt idx="90">
                  <c:v>9.7220763568616701E-4</c:v>
                </c:pt>
                <c:pt idx="91">
                  <c:v>9.71558869152323E-4</c:v>
                </c:pt>
                <c:pt idx="92">
                  <c:v>9.7091655147443301E-4</c:v>
                </c:pt>
                <c:pt idx="93">
                  <c:v>9.7028438985076102E-4</c:v>
                </c:pt>
                <c:pt idx="94">
                  <c:v>9.6966286244620499E-4</c:v>
                </c:pt>
                <c:pt idx="95">
                  <c:v>9.69050884960066E-4</c:v>
                </c:pt>
                <c:pt idx="96">
                  <c:v>9.6844722597601903E-4</c:v>
                </c:pt>
                <c:pt idx="97">
                  <c:v>9.6785479743301402E-4</c:v>
                </c:pt>
                <c:pt idx="98">
                  <c:v>9.6726853010976996E-4</c:v>
                </c:pt>
                <c:pt idx="99">
                  <c:v>9.6668518667378397E-4</c:v>
                </c:pt>
                <c:pt idx="100">
                  <c:v>9.6610913804314304E-4</c:v>
                </c:pt>
                <c:pt idx="101">
                  <c:v>9.6553550596680004E-4</c:v>
                </c:pt>
                <c:pt idx="102">
                  <c:v>9.6497027112832899E-4</c:v>
                </c:pt>
                <c:pt idx="103">
                  <c:v>9.6440846667637998E-4</c:v>
                </c:pt>
                <c:pt idx="104">
                  <c:v>9.6385807473519801E-4</c:v>
                </c:pt>
                <c:pt idx="105">
                  <c:v>9.6331112036387599E-4</c:v>
                </c:pt>
                <c:pt idx="106">
                  <c:v>9.6277695213742699E-4</c:v>
                </c:pt>
                <c:pt idx="107">
                  <c:v>9.6224623704497104E-4</c:v>
                </c:pt>
                <c:pt idx="108">
                  <c:v>9.6172957653805095E-4</c:v>
                </c:pt>
                <c:pt idx="109">
                  <c:v>9.6121753052461902E-4</c:v>
                </c:pt>
                <c:pt idx="110">
                  <c:v>9.6072070909529396E-4</c:v>
                </c:pt>
                <c:pt idx="111">
                  <c:v>9.6022926427350504E-4</c:v>
                </c:pt>
                <c:pt idx="112">
                  <c:v>9.5975226931309496E-4</c:v>
                </c:pt>
                <c:pt idx="113">
                  <c:v>9.5927932526961696E-4</c:v>
                </c:pt>
                <c:pt idx="114">
                  <c:v>9.5881637183357698E-4</c:v>
                </c:pt>
                <c:pt idx="115">
                  <c:v>9.5835561461109404E-4</c:v>
                </c:pt>
                <c:pt idx="116">
                  <c:v>9.5790312135305799E-4</c:v>
                </c:pt>
                <c:pt idx="117">
                  <c:v>9.5745225569691798E-4</c:v>
                </c:pt>
                <c:pt idx="118">
                  <c:v>9.5700736763115898E-4</c:v>
                </c:pt>
                <c:pt idx="119">
                  <c:v>9.5656300351044704E-4</c:v>
                </c:pt>
                <c:pt idx="120">
                  <c:v>9.5612190851640695E-4</c:v>
                </c:pt>
                <c:pt idx="121">
                  <c:v>9.5567971682937003E-4</c:v>
                </c:pt>
                <c:pt idx="122">
                  <c:v>9.5523696171947797E-4</c:v>
                </c:pt>
                <c:pt idx="123">
                  <c:v>9.5479148002925699E-4</c:v>
                </c:pt>
                <c:pt idx="124">
                  <c:v>9.5434297699644897E-4</c:v>
                </c:pt>
                <c:pt idx="125">
                  <c:v>9.5389222646482597E-4</c:v>
                </c:pt>
                <c:pt idx="126">
                  <c:v>9.5343849115376797E-4</c:v>
                </c:pt>
                <c:pt idx="127">
                  <c:v>9.5298053179460995E-4</c:v>
                </c:pt>
                <c:pt idx="128">
                  <c:v>9.5203661219190499E-4</c:v>
                </c:pt>
                <c:pt idx="129">
                  <c:v>9.5106595333026799E-4</c:v>
                </c:pt>
                <c:pt idx="130">
                  <c:v>9.50066324184605E-4</c:v>
                </c:pt>
                <c:pt idx="131">
                  <c:v>9.49042035053559E-4</c:v>
                </c:pt>
                <c:pt idx="132">
                  <c:v>9.4799309022560005E-4</c:v>
                </c:pt>
                <c:pt idx="133">
                  <c:v>9.4691410360715495E-4</c:v>
                </c:pt>
                <c:pt idx="134">
                  <c:v>9.4581293502734697E-4</c:v>
                </c:pt>
                <c:pt idx="135">
                  <c:v>9.4468653571605304E-4</c:v>
                </c:pt>
                <c:pt idx="136">
                  <c:v>9.4352829053232304E-4</c:v>
                </c:pt>
                <c:pt idx="137">
                  <c:v>9.4234047276628896E-4</c:v>
                </c:pt>
                <c:pt idx="138">
                  <c:v>9.4111634436637795E-4</c:v>
                </c:pt>
                <c:pt idx="139">
                  <c:v>9.3984771660898803E-4</c:v>
                </c:pt>
                <c:pt idx="140">
                  <c:v>9.3856186819873196E-4</c:v>
                </c:pt>
                <c:pt idx="141">
                  <c:v>9.37242164266171E-4</c:v>
                </c:pt>
                <c:pt idx="142">
                  <c:v>9.3589156607497802E-4</c:v>
                </c:pt>
                <c:pt idx="143">
                  <c:v>9.3450754848663697E-4</c:v>
                </c:pt>
                <c:pt idx="144">
                  <c:v>9.33106138100167E-4</c:v>
                </c:pt>
                <c:pt idx="145">
                  <c:v>9.3168575913325801E-4</c:v>
                </c:pt>
                <c:pt idx="146">
                  <c:v>9.3025123633205602E-4</c:v>
                </c:pt>
                <c:pt idx="147">
                  <c:v>9.2880890037727495E-4</c:v>
                </c:pt>
                <c:pt idx="148">
                  <c:v>9.2735992502200896E-4</c:v>
                </c:pt>
                <c:pt idx="149">
                  <c:v>9.2590665919650196E-4</c:v>
                </c:pt>
                <c:pt idx="150">
                  <c:v>9.2445094294434495E-4</c:v>
                </c:pt>
                <c:pt idx="151">
                  <c:v>9.2299254816439796E-4</c:v>
                </c:pt>
                <c:pt idx="152">
                  <c:v>9.2153135069008196E-4</c:v>
                </c:pt>
                <c:pt idx="153">
                  <c:v>9.2006769011563402E-4</c:v>
                </c:pt>
                <c:pt idx="154">
                  <c:v>9.1860144109850203E-4</c:v>
                </c:pt>
                <c:pt idx="155">
                  <c:v>9.1713058215882901E-4</c:v>
                </c:pt>
                <c:pt idx="156">
                  <c:v>9.1565157919326601E-4</c:v>
                </c:pt>
                <c:pt idx="157">
                  <c:v>9.1416729869852795E-4</c:v>
                </c:pt>
                <c:pt idx="158">
                  <c:v>9.1267570948836904E-4</c:v>
                </c:pt>
                <c:pt idx="159">
                  <c:v>9.1117218956959204E-4</c:v>
                </c:pt>
                <c:pt idx="160">
                  <c:v>9.0965617182508498E-4</c:v>
                </c:pt>
                <c:pt idx="161">
                  <c:v>9.0812503550145103E-4</c:v>
                </c:pt>
                <c:pt idx="162">
                  <c:v>9.0657474199237504E-4</c:v>
                </c:pt>
                <c:pt idx="163">
                  <c:v>9.0500595463755701E-4</c:v>
                </c:pt>
                <c:pt idx="164">
                  <c:v>9.0341160521003705E-4</c:v>
                </c:pt>
                <c:pt idx="165">
                  <c:v>9.0179148397872405E-4</c:v>
                </c:pt>
                <c:pt idx="166">
                  <c:v>9.0014123702865996E-4</c:v>
                </c:pt>
                <c:pt idx="167">
                  <c:v>8.9846076441292002E-4</c:v>
                </c:pt>
                <c:pt idx="168">
                  <c:v>8.9675263604590703E-4</c:v>
                </c:pt>
                <c:pt idx="169">
                  <c:v>8.9502356244946504E-4</c:v>
                </c:pt>
                <c:pt idx="170">
                  <c:v>8.9373763700675098E-4</c:v>
                </c:pt>
                <c:pt idx="171">
                  <c:v>8.9244684239753397E-4</c:v>
                </c:pt>
                <c:pt idx="172">
                  <c:v>8.9114142407168404E-4</c:v>
                </c:pt>
                <c:pt idx="173">
                  <c:v>8.8982176788631004E-4</c:v>
                </c:pt>
                <c:pt idx="174">
                  <c:v>8.8848921639778295E-4</c:v>
                </c:pt>
                <c:pt idx="175">
                  <c:v>8.8714452420557497E-4</c:v>
                </c:pt>
                <c:pt idx="176">
                  <c:v>8.8436501923405198E-4</c:v>
                </c:pt>
                <c:pt idx="177">
                  <c:v>8.8151828595594195E-4</c:v>
                </c:pt>
                <c:pt idx="178">
                  <c:v>8.7550611405133605E-4</c:v>
                </c:pt>
                <c:pt idx="179">
                  <c:v>8.7018693526886095E-4</c:v>
                </c:pt>
                <c:pt idx="180">
                  <c:v>8.6465459551387104E-4</c:v>
                </c:pt>
                <c:pt idx="181">
                  <c:v>8.5894737608990497E-4</c:v>
                </c:pt>
                <c:pt idx="182">
                  <c:v>8.5302955287263704E-4</c:v>
                </c:pt>
                <c:pt idx="183">
                  <c:v>8.4697359085101601E-4</c:v>
                </c:pt>
                <c:pt idx="184">
                  <c:v>8.4072857512767596E-4</c:v>
                </c:pt>
                <c:pt idx="185">
                  <c:v>8.2755393858429196E-4</c:v>
                </c:pt>
                <c:pt idx="186">
                  <c:v>8.1350494908876195E-4</c:v>
                </c:pt>
                <c:pt idx="187">
                  <c:v>7.9857154134799603E-4</c:v>
                </c:pt>
                <c:pt idx="188">
                  <c:v>7.8265548930916799E-4</c:v>
                </c:pt>
                <c:pt idx="189">
                  <c:v>7.65733023964902E-4</c:v>
                </c:pt>
                <c:pt idx="190">
                  <c:v>7.4787835706887902E-4</c:v>
                </c:pt>
                <c:pt idx="191">
                  <c:v>7.2913021900508103E-4</c:v>
                </c:pt>
                <c:pt idx="192">
                  <c:v>7.0962570102959404E-4</c:v>
                </c:pt>
                <c:pt idx="193">
                  <c:v>6.89599326499711E-4</c:v>
                </c:pt>
                <c:pt idx="194">
                  <c:v>6.6918401798984396E-4</c:v>
                </c:pt>
                <c:pt idx="195">
                  <c:v>6.5491066979976001E-4</c:v>
                </c:pt>
                <c:pt idx="196">
                  <c:v>6.4056471743611295E-4</c:v>
                </c:pt>
                <c:pt idx="197">
                  <c:v>6.1201823032313695E-4</c:v>
                </c:pt>
                <c:pt idx="198">
                  <c:v>5.8392579853065805E-4</c:v>
                </c:pt>
                <c:pt idx="199">
                  <c:v>5.5667110124875895E-4</c:v>
                </c:pt>
                <c:pt idx="200">
                  <c:v>5.3042357003076101E-4</c:v>
                </c:pt>
                <c:pt idx="201">
                  <c:v>5.0557346580804702E-4</c:v>
                </c:pt>
                <c:pt idx="202">
                  <c:v>4.8251137355392399E-4</c:v>
                </c:pt>
                <c:pt idx="203">
                  <c:v>4.6127954271477301E-4</c:v>
                </c:pt>
                <c:pt idx="204">
                  <c:v>4.4187370797773402E-4</c:v>
                </c:pt>
                <c:pt idx="205">
                  <c:v>4.2385120908230002E-4</c:v>
                </c:pt>
                <c:pt idx="206">
                  <c:v>4.0578205827058198E-4</c:v>
                </c:pt>
                <c:pt idx="207">
                  <c:v>3.9213821620325299E-4</c:v>
                </c:pt>
                <c:pt idx="208">
                  <c:v>3.7833507787504202E-4</c:v>
                </c:pt>
                <c:pt idx="209">
                  <c:v>3.6467575845602901E-4</c:v>
                </c:pt>
                <c:pt idx="210">
                  <c:v>3.5130281393508199E-4</c:v>
                </c:pt>
                <c:pt idx="211">
                  <c:v>3.38337890123126E-4</c:v>
                </c:pt>
                <c:pt idx="212">
                  <c:v>3.2595599835556299E-4</c:v>
                </c:pt>
                <c:pt idx="213">
                  <c:v>3.1407452915718998E-4</c:v>
                </c:pt>
                <c:pt idx="214">
                  <c:v>3.0254496402411902E-4</c:v>
                </c:pt>
                <c:pt idx="215">
                  <c:v>2.9116501755763001E-4</c:v>
                </c:pt>
                <c:pt idx="216">
                  <c:v>2.7974007034014501E-4</c:v>
                </c:pt>
                <c:pt idx="217">
                  <c:v>2.6854281978132098E-4</c:v>
                </c:pt>
                <c:pt idx="218">
                  <c:v>2.5772219939916899E-4</c:v>
                </c:pt>
                <c:pt idx="219">
                  <c:v>2.4741846377109901E-4</c:v>
                </c:pt>
                <c:pt idx="220">
                  <c:v>2.3762758143755001E-4</c:v>
                </c:pt>
                <c:pt idx="221">
                  <c:v>2.2832145135936199E-4</c:v>
                </c:pt>
                <c:pt idx="222">
                  <c:v>2.1948035280290099E-4</c:v>
                </c:pt>
                <c:pt idx="223">
                  <c:v>2.13070803151397E-4</c:v>
                </c:pt>
                <c:pt idx="224">
                  <c:v>2.0689677071834199E-4</c:v>
                </c:pt>
                <c:pt idx="225">
                  <c:v>1.95347591364078E-4</c:v>
                </c:pt>
                <c:pt idx="226">
                  <c:v>1.8489013512619501E-4</c:v>
                </c:pt>
                <c:pt idx="227">
                  <c:v>1.7552234589998401E-4</c:v>
                </c:pt>
                <c:pt idx="228">
                  <c:v>1.6722355815773101E-4</c:v>
                </c:pt>
                <c:pt idx="229">
                  <c:v>1.5990057717533499E-4</c:v>
                </c:pt>
                <c:pt idx="230">
                  <c:v>1.5346428798459599E-4</c:v>
                </c:pt>
                <c:pt idx="231">
                  <c:v>1.4778230235647601E-4</c:v>
                </c:pt>
                <c:pt idx="232">
                  <c:v>1.4273529725689299E-4</c:v>
                </c:pt>
                <c:pt idx="233">
                  <c:v>1.38262876038167E-4</c:v>
                </c:pt>
                <c:pt idx="234">
                  <c:v>1.3566862036264599E-4</c:v>
                </c:pt>
                <c:pt idx="235">
                  <c:v>1.3317206286040501E-4</c:v>
                </c:pt>
                <c:pt idx="236">
                  <c:v>1.3071638971825299E-4</c:v>
                </c:pt>
                <c:pt idx="237">
                  <c:v>1.2830805925133899E-4</c:v>
                </c:pt>
                <c:pt idx="238">
                  <c:v>1.2601609403080499E-4</c:v>
                </c:pt>
                <c:pt idx="239">
                  <c:v>1.2390356467866401E-4</c:v>
                </c:pt>
                <c:pt idx="240">
                  <c:v>1.2194596634243E-4</c:v>
                </c:pt>
                <c:pt idx="241">
                  <c:v>1.20068053731841E-4</c:v>
                </c:pt>
                <c:pt idx="242">
                  <c:v>1.16502094920349E-4</c:v>
                </c:pt>
                <c:pt idx="243">
                  <c:v>1.13488033779133E-4</c:v>
                </c:pt>
                <c:pt idx="244">
                  <c:v>1.10597545545038E-4</c:v>
                </c:pt>
                <c:pt idx="245">
                  <c:v>1.07812180433602E-4</c:v>
                </c:pt>
                <c:pt idx="246">
                  <c:v>1.05542298934002E-4</c:v>
                </c:pt>
                <c:pt idx="247">
                  <c:v>1.03319127600156E-4</c:v>
                </c:pt>
                <c:pt idx="248">
                  <c:v>9.9079761198891996E-5</c:v>
                </c:pt>
                <c:pt idx="249">
                  <c:v>9.5095675919981603E-5</c:v>
                </c:pt>
                <c:pt idx="250">
                  <c:v>9.13144744271126E-5</c:v>
                </c:pt>
                <c:pt idx="251">
                  <c:v>8.7714634474034896E-5</c:v>
                </c:pt>
                <c:pt idx="252">
                  <c:v>8.5245212068973996E-5</c:v>
                </c:pt>
                <c:pt idx="253">
                  <c:v>8.2878252453220494E-5</c:v>
                </c:pt>
                <c:pt idx="254">
                  <c:v>7.8483084218778206E-5</c:v>
                </c:pt>
                <c:pt idx="255">
                  <c:v>7.4487469503182297E-5</c:v>
                </c:pt>
                <c:pt idx="256">
                  <c:v>7.1204058314533599E-5</c:v>
                </c:pt>
                <c:pt idx="257">
                  <c:v>6.8119134694546806E-5</c:v>
                </c:pt>
                <c:pt idx="258">
                  <c:v>6.5245368132446106E-5</c:v>
                </c:pt>
                <c:pt idx="259">
                  <c:v>6.1018285282451502E-5</c:v>
                </c:pt>
                <c:pt idx="260">
                  <c:v>5.7306056384903897E-5</c:v>
                </c:pt>
                <c:pt idx="261">
                  <c:v>5.4007934815217097E-5</c:v>
                </c:pt>
                <c:pt idx="262">
                  <c:v>5.1460435014232202E-5</c:v>
                </c:pt>
                <c:pt idx="263">
                  <c:v>4.8979696282998299E-5</c:v>
                </c:pt>
                <c:pt idx="264">
                  <c:v>4.5206456464930497E-5</c:v>
                </c:pt>
                <c:pt idx="265">
                  <c:v>4.1768365022945102E-5</c:v>
                </c:pt>
                <c:pt idx="266">
                  <c:v>3.8665852760377798E-5</c:v>
                </c:pt>
                <c:pt idx="267">
                  <c:v>3.5861066956483599E-5</c:v>
                </c:pt>
                <c:pt idx="268">
                  <c:v>3.3286800184643101E-5</c:v>
                </c:pt>
                <c:pt idx="269">
                  <c:v>3.0895659223419798E-5</c:v>
                </c:pt>
                <c:pt idx="270">
                  <c:v>2.8685816600241498E-5</c:v>
                </c:pt>
                <c:pt idx="271">
                  <c:v>2.6656028132410101E-5</c:v>
                </c:pt>
                <c:pt idx="272">
                  <c:v>2.4797147867977801E-5</c:v>
                </c:pt>
                <c:pt idx="273">
                  <c:v>2.30793836140881E-5</c:v>
                </c:pt>
                <c:pt idx="274">
                  <c:v>2.0087178486638602E-5</c:v>
                </c:pt>
                <c:pt idx="275">
                  <c:v>1.7605164318540801E-5</c:v>
                </c:pt>
                <c:pt idx="276">
                  <c:v>1.5511731578022701E-5</c:v>
                </c:pt>
                <c:pt idx="277">
                  <c:v>1.3748606286076E-5</c:v>
                </c:pt>
                <c:pt idx="278">
                  <c:v>1.22896284047763E-5</c:v>
                </c:pt>
                <c:pt idx="279">
                  <c:v>1.10829603292372E-5</c:v>
                </c:pt>
                <c:pt idx="280">
                  <c:v>1.0074364587869899E-5</c:v>
                </c:pt>
                <c:pt idx="281">
                  <c:v>9.2022947026537405E-6</c:v>
                </c:pt>
                <c:pt idx="282">
                  <c:v>8.4170203574787804E-6</c:v>
                </c:pt>
                <c:pt idx="283">
                  <c:v>7.6857789513789699E-6</c:v>
                </c:pt>
                <c:pt idx="284">
                  <c:v>7.0053564729300002E-6</c:v>
                </c:pt>
                <c:pt idx="285">
                  <c:v>6.4088931834076E-6</c:v>
                </c:pt>
                <c:pt idx="286">
                  <c:v>5.8925670817791403E-6</c:v>
                </c:pt>
                <c:pt idx="287">
                  <c:v>5.4337005231998003E-6</c:v>
                </c:pt>
                <c:pt idx="288">
                  <c:v>5.0046973297828902E-6</c:v>
                </c:pt>
                <c:pt idx="289">
                  <c:v>4.5840257659733898E-6</c:v>
                </c:pt>
                <c:pt idx="290">
                  <c:v>4.16880928588439E-6</c:v>
                </c:pt>
                <c:pt idx="291">
                  <c:v>3.7680142600876402E-6</c:v>
                </c:pt>
                <c:pt idx="292">
                  <c:v>3.3893379869096599E-6</c:v>
                </c:pt>
                <c:pt idx="293">
                  <c:v>3.0335930288527002E-6</c:v>
                </c:pt>
                <c:pt idx="294">
                  <c:v>2.6997166831870501E-6</c:v>
                </c:pt>
                <c:pt idx="295">
                  <c:v>2.38868262108473E-6</c:v>
                </c:pt>
                <c:pt idx="296">
                  <c:v>2.1013975870212899E-6</c:v>
                </c:pt>
                <c:pt idx="297">
                  <c:v>1.8379718934324701E-6</c:v>
                </c:pt>
                <c:pt idx="298">
                  <c:v>1.5978310774482199E-6</c:v>
                </c:pt>
                <c:pt idx="299">
                  <c:v>1.3804200286742001E-6</c:v>
                </c:pt>
                <c:pt idx="300">
                  <c:v>1.18509725030977E-6</c:v>
                </c:pt>
                <c:pt idx="301">
                  <c:v>1.0116600829816E-6</c:v>
                </c:pt>
                <c:pt idx="302">
                  <c:v>8.59603440635862E-7</c:v>
                </c:pt>
                <c:pt idx="303">
                  <c:v>8.2450237181110904E-7</c:v>
                </c:pt>
                <c:pt idx="304">
                  <c:v>7.7383602697501998E-7</c:v>
                </c:pt>
                <c:pt idx="305">
                  <c:v>7.6145251624951796E-7</c:v>
                </c:pt>
                <c:pt idx="306">
                  <c:v>7.4307645199320198E-7</c:v>
                </c:pt>
                <c:pt idx="307">
                  <c:v>7.3849867882121101E-7</c:v>
                </c:pt>
                <c:pt idx="308">
                  <c:v>7.3164127968990795E-7</c:v>
                </c:pt>
                <c:pt idx="309">
                  <c:v>7.2992401832061201E-7</c:v>
                </c:pt>
                <c:pt idx="310">
                  <c:v>7.2734523663647304E-7</c:v>
                </c:pt>
                <c:pt idx="311">
                  <c:v>7.2669903163509995E-7</c:v>
                </c:pt>
                <c:pt idx="312">
                  <c:v>7.2572849005780195E-7</c:v>
                </c:pt>
                <c:pt idx="313">
                  <c:v>7.2548542523704296E-7</c:v>
                </c:pt>
                <c:pt idx="314">
                  <c:v>7.2512048550195504E-7</c:v>
                </c:pt>
                <c:pt idx="315">
                  <c:v>7.2502914633153198E-7</c:v>
                </c:pt>
                <c:pt idx="316">
                  <c:v>7.2489205654935796E-7</c:v>
                </c:pt>
                <c:pt idx="317">
                  <c:v>7.2488348239686802E-7</c:v>
                </c:pt>
                <c:pt idx="318">
                  <c:v>7.2486632790866197E-7</c:v>
                </c:pt>
                <c:pt idx="319">
                  <c:v>7.24864182688526E-7</c:v>
                </c:pt>
                <c:pt idx="320">
                  <c:v>7.2486285522994697E-7</c:v>
                </c:pt>
                <c:pt idx="321">
                  <c:v>7.2486207485741196E-7</c:v>
                </c:pt>
                <c:pt idx="322">
                  <c:v>7.2486128450114598E-7</c:v>
                </c:pt>
                <c:pt idx="323">
                  <c:v>7.2486048137038796E-7</c:v>
                </c:pt>
                <c:pt idx="324">
                  <c:v>7.2485975083634597E-7</c:v>
                </c:pt>
                <c:pt idx="325">
                  <c:v>7.2485900056967505E-7</c:v>
                </c:pt>
                <c:pt idx="326">
                  <c:v>7.2485824300647501E-7</c:v>
                </c:pt>
                <c:pt idx="327">
                  <c:v>7.2485747201771298E-7</c:v>
                </c:pt>
                <c:pt idx="328">
                  <c:v>7.2485669117491003E-7</c:v>
                </c:pt>
                <c:pt idx="329">
                  <c:v>7.2485590042490905E-7</c:v>
                </c:pt>
                <c:pt idx="330">
                  <c:v>7.2485510125233504E-7</c:v>
                </c:pt>
                <c:pt idx="331">
                  <c:v>7.2485429398196195E-7</c:v>
                </c:pt>
                <c:pt idx="332">
                  <c:v>7.2485347844730799E-7</c:v>
                </c:pt>
                <c:pt idx="333">
                  <c:v>7.2485265425578005E-7</c:v>
                </c:pt>
                <c:pt idx="334">
                  <c:v>7.2485182244457199E-7</c:v>
                </c:pt>
                <c:pt idx="335">
                  <c:v>7.2485098898158701E-7</c:v>
                </c:pt>
                <c:pt idx="336">
                  <c:v>7.2485016065066899E-7</c:v>
                </c:pt>
                <c:pt idx="337">
                  <c:v>7.2484935007363904E-7</c:v>
                </c:pt>
                <c:pt idx="338">
                  <c:v>7.2484857489905998E-7</c:v>
                </c:pt>
                <c:pt idx="339">
                  <c:v>7.2484783971084903E-7</c:v>
                </c:pt>
                <c:pt idx="340">
                  <c:v>7.2484715658560299E-7</c:v>
                </c:pt>
                <c:pt idx="341">
                  <c:v>7.2484652793111498E-7</c:v>
                </c:pt>
                <c:pt idx="342">
                  <c:v>7.2484594340157698E-7</c:v>
                </c:pt>
                <c:pt idx="343">
                  <c:v>7.2484540446725904E-7</c:v>
                </c:pt>
                <c:pt idx="344">
                  <c:v>7.2484489876688399E-7</c:v>
                </c:pt>
                <c:pt idx="345">
                  <c:v>7.2484440947006197E-7</c:v>
                </c:pt>
                <c:pt idx="346">
                  <c:v>7.2484392341792501E-7</c:v>
                </c:pt>
                <c:pt idx="347">
                  <c:v>7.2484344971983199E-7</c:v>
                </c:pt>
                <c:pt idx="348">
                  <c:v>7.2484296827878199E-7</c:v>
                </c:pt>
                <c:pt idx="349">
                  <c:v>7.2484246548489504E-7</c:v>
                </c:pt>
                <c:pt idx="350">
                  <c:v>7.2484196581459498E-7</c:v>
                </c:pt>
                <c:pt idx="351">
                  <c:v>7.2484144092609099E-7</c:v>
                </c:pt>
                <c:pt idx="352">
                  <c:v>7.2484086115056998E-7</c:v>
                </c:pt>
                <c:pt idx="353">
                  <c:v>7.2484027535021098E-7</c:v>
                </c:pt>
                <c:pt idx="354">
                  <c:v>7.24839058119304E-7</c:v>
                </c:pt>
                <c:pt idx="355">
                  <c:v>7.2483787748575698E-7</c:v>
                </c:pt>
                <c:pt idx="356">
                  <c:v>7.2483658951265895E-7</c:v>
                </c:pt>
                <c:pt idx="357">
                  <c:v>7.2483519961140704E-7</c:v>
                </c:pt>
                <c:pt idx="358">
                  <c:v>7.2483373279226602E-7</c:v>
                </c:pt>
                <c:pt idx="359">
                  <c:v>7.2483220631604395E-7</c:v>
                </c:pt>
                <c:pt idx="360">
                  <c:v>7.2483064481250102E-7</c:v>
                </c:pt>
                <c:pt idx="361">
                  <c:v>7.2482905585977695E-7</c:v>
                </c:pt>
                <c:pt idx="362">
                  <c:v>7.2482750572291103E-7</c:v>
                </c:pt>
                <c:pt idx="363">
                  <c:v>7.2482600557454798E-7</c:v>
                </c:pt>
                <c:pt idx="364">
                  <c:v>7.24824615947851E-7</c:v>
                </c:pt>
                <c:pt idx="365">
                  <c:v>7.2482329979435603E-7</c:v>
                </c:pt>
                <c:pt idx="366">
                  <c:v>7.2482206769189498E-7</c:v>
                </c:pt>
                <c:pt idx="367">
                  <c:v>7.24820890484828E-7</c:v>
                </c:pt>
                <c:pt idx="368">
                  <c:v>7.2481972215776698E-7</c:v>
                </c:pt>
                <c:pt idx="369">
                  <c:v>7.2481855050170702E-7</c:v>
                </c:pt>
                <c:pt idx="370">
                  <c:v>7.2481726627836603E-7</c:v>
                </c:pt>
                <c:pt idx="371">
                  <c:v>7.2481577779969903E-7</c:v>
                </c:pt>
                <c:pt idx="372">
                  <c:v>7.2481402001664098E-7</c:v>
                </c:pt>
                <c:pt idx="373">
                  <c:v>7.2480950456660701E-7</c:v>
                </c:pt>
                <c:pt idx="374">
                  <c:v>7.2480399763726304E-7</c:v>
                </c:pt>
                <c:pt idx="375">
                  <c:v>7.24796763420071E-7</c:v>
                </c:pt>
                <c:pt idx="376">
                  <c:v>7.2478760393934298E-7</c:v>
                </c:pt>
                <c:pt idx="377">
                  <c:v>7.2477619442496497E-7</c:v>
                </c:pt>
                <c:pt idx="378">
                  <c:v>7.2476215797860604E-7</c:v>
                </c:pt>
                <c:pt idx="379">
                  <c:v>7.2474538543268096E-7</c:v>
                </c:pt>
                <c:pt idx="380">
                  <c:v>7.2472576898609596E-7</c:v>
                </c:pt>
                <c:pt idx="381">
                  <c:v>7.2470328610349195E-7</c:v>
                </c:pt>
                <c:pt idx="382">
                  <c:v>7.2467725646174699E-7</c:v>
                </c:pt>
                <c:pt idx="383">
                  <c:v>7.2464785358520698E-7</c:v>
                </c:pt>
                <c:pt idx="384">
                  <c:v>7.2461511037578403E-7</c:v>
                </c:pt>
                <c:pt idx="385">
                  <c:v>7.24579063171352E-7</c:v>
                </c:pt>
                <c:pt idx="386">
                  <c:v>7.24539309411224E-7</c:v>
                </c:pt>
                <c:pt idx="387">
                  <c:v>7.2449600907968297E-7</c:v>
                </c:pt>
                <c:pt idx="388">
                  <c:v>7.2444907176186E-7</c:v>
                </c:pt>
                <c:pt idx="389">
                  <c:v>7.2434131768541996E-7</c:v>
                </c:pt>
                <c:pt idx="390">
                  <c:v>7.2422778084047698E-7</c:v>
                </c:pt>
                <c:pt idx="391">
                  <c:v>7.2409679524500195E-7</c:v>
                </c:pt>
                <c:pt idx="392">
                  <c:v>7.2394580789609299E-7</c:v>
                </c:pt>
                <c:pt idx="393">
                  <c:v>7.2376948129982404E-7</c:v>
                </c:pt>
                <c:pt idx="394">
                  <c:v>7.2366303072543797E-7</c:v>
                </c:pt>
                <c:pt idx="395">
                  <c:v>7.2354876801006298E-7</c:v>
                </c:pt>
                <c:pt idx="396">
                  <c:v>7.2329252127446197E-7</c:v>
                </c:pt>
                <c:pt idx="397">
                  <c:v>7.2300171824925404E-7</c:v>
                </c:pt>
                <c:pt idx="398">
                  <c:v>7.2267229128173803E-7</c:v>
                </c:pt>
                <c:pt idx="399">
                  <c:v>7.2229614329122596E-7</c:v>
                </c:pt>
                <c:pt idx="400">
                  <c:v>7.2187788635342795E-7</c:v>
                </c:pt>
                <c:pt idx="401">
                  <c:v>7.2142960420367597E-7</c:v>
                </c:pt>
                <c:pt idx="402">
                  <c:v>7.2096119965534804E-7</c:v>
                </c:pt>
                <c:pt idx="403">
                  <c:v>7.2047409625128903E-7</c:v>
                </c:pt>
                <c:pt idx="404">
                  <c:v>7.1996713407581198E-7</c:v>
                </c:pt>
                <c:pt idx="405">
                  <c:v>7.1945174597443901E-7</c:v>
                </c:pt>
                <c:pt idx="406">
                  <c:v>7.18939000610052E-7</c:v>
                </c:pt>
                <c:pt idx="407">
                  <c:v>7.1842984443898501E-7</c:v>
                </c:pt>
                <c:pt idx="408">
                  <c:v>7.1793331923112098E-7</c:v>
                </c:pt>
                <c:pt idx="409">
                  <c:v>7.1704755308511198E-7</c:v>
                </c:pt>
                <c:pt idx="410">
                  <c:v>7.1627857434958396E-7</c:v>
                </c:pt>
                <c:pt idx="411">
                  <c:v>7.1567072401410604E-7</c:v>
                </c:pt>
                <c:pt idx="412">
                  <c:v>7.1528585382496603E-7</c:v>
                </c:pt>
                <c:pt idx="413">
                  <c:v>7.1518118999210396E-7</c:v>
                </c:pt>
                <c:pt idx="414">
                  <c:v>7.1532208714223105E-7</c:v>
                </c:pt>
                <c:pt idx="415">
                  <c:v>7.1570833700756702E-7</c:v>
                </c:pt>
                <c:pt idx="416">
                  <c:v>7.1640174239087998E-7</c:v>
                </c:pt>
                <c:pt idx="417">
                  <c:v>7.1752437595882999E-7</c:v>
                </c:pt>
                <c:pt idx="418">
                  <c:v>7.1912890111043197E-7</c:v>
                </c:pt>
                <c:pt idx="419">
                  <c:v>7.2120872140423001E-7</c:v>
                </c:pt>
                <c:pt idx="420">
                  <c:v>7.2376658398095497E-7</c:v>
                </c:pt>
                <c:pt idx="421">
                  <c:v>7.2691388263883695E-7</c:v>
                </c:pt>
                <c:pt idx="422">
                  <c:v>7.3479122006787599E-7</c:v>
                </c:pt>
                <c:pt idx="423">
                  <c:v>7.4387920244252795E-7</c:v>
                </c:pt>
                <c:pt idx="424">
                  <c:v>7.5286144501589196E-7</c:v>
                </c:pt>
                <c:pt idx="425">
                  <c:v>7.6157776016182696E-7</c:v>
                </c:pt>
                <c:pt idx="426">
                  <c:v>7.7078013473833197E-7</c:v>
                </c:pt>
                <c:pt idx="427">
                  <c:v>7.8029627165716002E-7</c:v>
                </c:pt>
                <c:pt idx="428">
                  <c:v>7.9040085087110202E-7</c:v>
                </c:pt>
                <c:pt idx="429">
                  <c:v>8.0122400817715504E-7</c:v>
                </c:pt>
                <c:pt idx="430">
                  <c:v>8.1206994743139903E-7</c:v>
                </c:pt>
                <c:pt idx="431">
                  <c:v>8.3426082641092203E-7</c:v>
                </c:pt>
                <c:pt idx="432">
                  <c:v>8.5471852838803302E-7</c:v>
                </c:pt>
                <c:pt idx="433">
                  <c:v>8.7562444024263604E-7</c:v>
                </c:pt>
                <c:pt idx="434">
                  <c:v>8.9532659620674004E-7</c:v>
                </c:pt>
                <c:pt idx="435">
                  <c:v>9.1394714451999804E-7</c:v>
                </c:pt>
                <c:pt idx="436">
                  <c:v>9.2951111197462599E-7</c:v>
                </c:pt>
                <c:pt idx="437">
                  <c:v>9.4228994924646597E-7</c:v>
                </c:pt>
                <c:pt idx="438">
                  <c:v>9.4930034323765599E-7</c:v>
                </c:pt>
                <c:pt idx="439">
                  <c:v>9.3757566373255099E-7</c:v>
                </c:pt>
                <c:pt idx="440">
                  <c:v>8.9463343949380098E-7</c:v>
                </c:pt>
                <c:pt idx="441">
                  <c:v>8.3337075701957996E-7</c:v>
                </c:pt>
                <c:pt idx="442">
                  <c:v>7.7717051960558996E-7</c:v>
                </c:pt>
                <c:pt idx="443">
                  <c:v>7.3187898308803301E-7</c:v>
                </c:pt>
                <c:pt idx="444">
                  <c:v>6.9518472152999898E-7</c:v>
                </c:pt>
                <c:pt idx="445">
                  <c:v>6.63794796467716E-7</c:v>
                </c:pt>
                <c:pt idx="446">
                  <c:v>6.4001455167166003E-7</c:v>
                </c:pt>
                <c:pt idx="447">
                  <c:v>6.2345773087665096E-7</c:v>
                </c:pt>
                <c:pt idx="448">
                  <c:v>5.7572050843858404E-7</c:v>
                </c:pt>
                <c:pt idx="449">
                  <c:v>5.2789195251363801E-7</c:v>
                </c:pt>
                <c:pt idx="450">
                  <c:v>4.67158783948769E-7</c:v>
                </c:pt>
                <c:pt idx="451">
                  <c:v>3.9609161407219497E-7</c:v>
                </c:pt>
                <c:pt idx="452">
                  <c:v>3.1574138372488898E-7</c:v>
                </c:pt>
                <c:pt idx="453">
                  <c:v>2.3974607748374398E-7</c:v>
                </c:pt>
                <c:pt idx="454">
                  <c:v>1.69301483791766E-7</c:v>
                </c:pt>
                <c:pt idx="455">
                  <c:v>1.09168291730105E-7</c:v>
                </c:pt>
                <c:pt idx="456">
                  <c:v>6.3997543858045499E-8</c:v>
                </c:pt>
                <c:pt idx="457">
                  <c:v>-1.0046784857839299E-7</c:v>
                </c:pt>
                <c:pt idx="458">
                  <c:v>-1.1692596188842E-7</c:v>
                </c:pt>
                <c:pt idx="459">
                  <c:v>1.13932813585109E-7</c:v>
                </c:pt>
                <c:pt idx="460">
                  <c:v>3.9815186411035102E-7</c:v>
                </c:pt>
                <c:pt idx="461">
                  <c:v>6.4938619610023797E-7</c:v>
                </c:pt>
                <c:pt idx="462">
                  <c:v>8.3528035454588495E-7</c:v>
                </c:pt>
                <c:pt idx="463">
                  <c:v>9.4070744411934403E-7</c:v>
                </c:pt>
                <c:pt idx="464">
                  <c:v>1.00493505806225E-6</c:v>
                </c:pt>
                <c:pt idx="465">
                  <c:v>1.0606733035699099E-6</c:v>
                </c:pt>
                <c:pt idx="466">
                  <c:v>1.1319661657449601E-6</c:v>
                </c:pt>
                <c:pt idx="467">
                  <c:v>1.2562339872972E-6</c:v>
                </c:pt>
                <c:pt idx="468">
                  <c:v>1.41660267759536E-6</c:v>
                </c:pt>
                <c:pt idx="469">
                  <c:v>1.6167288881230001E-6</c:v>
                </c:pt>
                <c:pt idx="470">
                  <c:v>1.83736918888927E-6</c:v>
                </c:pt>
                <c:pt idx="471">
                  <c:v>2.0638082447170802E-6</c:v>
                </c:pt>
                <c:pt idx="472">
                  <c:v>2.3106468320112499E-6</c:v>
                </c:pt>
                <c:pt idx="473">
                  <c:v>2.5805935084547399E-6</c:v>
                </c:pt>
                <c:pt idx="474">
                  <c:v>2.8828880309320801E-6</c:v>
                </c:pt>
                <c:pt idx="475">
                  <c:v>4.1243664883016202E-6</c:v>
                </c:pt>
                <c:pt idx="476">
                  <c:v>5.9882129360500698E-6</c:v>
                </c:pt>
                <c:pt idx="477">
                  <c:v>8.2396881946107703E-6</c:v>
                </c:pt>
                <c:pt idx="478">
                  <c:v>1.07621765834501E-5</c:v>
                </c:pt>
                <c:pt idx="479">
                  <c:v>1.3447665468631601E-5</c:v>
                </c:pt>
                <c:pt idx="480">
                  <c:v>1.6130166011929901E-5</c:v>
                </c:pt>
                <c:pt idx="481">
                  <c:v>1.88035108432883E-5</c:v>
                </c:pt>
                <c:pt idx="482">
                  <c:v>2.14836632401459E-5</c:v>
                </c:pt>
                <c:pt idx="483">
                  <c:v>2.4179959566358199E-5</c:v>
                </c:pt>
                <c:pt idx="484">
                  <c:v>2.6834220315437702E-5</c:v>
                </c:pt>
                <c:pt idx="485">
                  <c:v>2.93906891049174E-5</c:v>
                </c:pt>
                <c:pt idx="486">
                  <c:v>3.1910368320891498E-5</c:v>
                </c:pt>
                <c:pt idx="487">
                  <c:v>3.4451635901095601E-5</c:v>
                </c:pt>
                <c:pt idx="488">
                  <c:v>3.7154671896246997E-5</c:v>
                </c:pt>
                <c:pt idx="489">
                  <c:v>4.0188397819068197E-5</c:v>
                </c:pt>
                <c:pt idx="490">
                  <c:v>4.3784789564033898E-5</c:v>
                </c:pt>
                <c:pt idx="491">
                  <c:v>4.8101469214121298E-5</c:v>
                </c:pt>
                <c:pt idx="492">
                  <c:v>5.31755616906316E-5</c:v>
                </c:pt>
                <c:pt idx="493">
                  <c:v>5.8944354080124003E-5</c:v>
                </c:pt>
                <c:pt idx="494">
                  <c:v>6.5265988658598097E-5</c:v>
                </c:pt>
                <c:pt idx="495">
                  <c:v>7.1656401472344904E-5</c:v>
                </c:pt>
                <c:pt idx="496">
                  <c:v>7.7291862055619396E-5</c:v>
                </c:pt>
                <c:pt idx="497">
                  <c:v>8.1865831329011506E-5</c:v>
                </c:pt>
                <c:pt idx="498">
                  <c:v>8.5442014492243803E-5</c:v>
                </c:pt>
                <c:pt idx="499">
                  <c:v>8.7939222880218296E-5</c:v>
                </c:pt>
                <c:pt idx="500">
                  <c:v>8.9180119868931197E-5</c:v>
                </c:pt>
                <c:pt idx="501">
                  <c:v>8.8902408894904694E-5</c:v>
                </c:pt>
                <c:pt idx="502">
                  <c:v>8.6649912181089605E-5</c:v>
                </c:pt>
                <c:pt idx="503">
                  <c:v>8.2325552693779505E-5</c:v>
                </c:pt>
                <c:pt idx="504">
                  <c:v>7.6349997523345796E-5</c:v>
                </c:pt>
                <c:pt idx="505">
                  <c:v>6.9596679532474997E-5</c:v>
                </c:pt>
                <c:pt idx="506">
                  <c:v>6.2648620687632395E-5</c:v>
                </c:pt>
                <c:pt idx="507">
                  <c:v>5.5613460461503898E-5</c:v>
                </c:pt>
                <c:pt idx="508">
                  <c:v>4.8978651317438301E-5</c:v>
                </c:pt>
                <c:pt idx="509">
                  <c:v>4.2952698835095401E-5</c:v>
                </c:pt>
                <c:pt idx="510">
                  <c:v>3.72181419351169E-5</c:v>
                </c:pt>
                <c:pt idx="511">
                  <c:v>3.1630241411626197E-5</c:v>
                </c:pt>
                <c:pt idx="512">
                  <c:v>2.60631473462828E-5</c:v>
                </c:pt>
                <c:pt idx="513">
                  <c:v>2.04823149360396E-5</c:v>
                </c:pt>
                <c:pt idx="514">
                  <c:v>1.4734470892956901E-5</c:v>
                </c:pt>
                <c:pt idx="515">
                  <c:v>8.6856893809197902E-6</c:v>
                </c:pt>
                <c:pt idx="516">
                  <c:v>2.2551788204431599E-6</c:v>
                </c:pt>
                <c:pt idx="517">
                  <c:v>-4.4027083030388699E-6</c:v>
                </c:pt>
                <c:pt idx="518">
                  <c:v>-1.08103758628514E-5</c:v>
                </c:pt>
                <c:pt idx="519">
                  <c:v>-1.6432595598708598E-5</c:v>
                </c:pt>
                <c:pt idx="520">
                  <c:v>-2.0416366481276799E-5</c:v>
                </c:pt>
                <c:pt idx="521">
                  <c:v>-2.2963444177662001E-5</c:v>
                </c:pt>
                <c:pt idx="522">
                  <c:v>-2.5062246963716301E-5</c:v>
                </c:pt>
                <c:pt idx="523">
                  <c:v>-2.8442106086778E-5</c:v>
                </c:pt>
                <c:pt idx="524">
                  <c:v>-3.3310825961130001E-5</c:v>
                </c:pt>
                <c:pt idx="525">
                  <c:v>-3.8204042096181598E-5</c:v>
                </c:pt>
                <c:pt idx="526">
                  <c:v>-5.1456046034259002E-5</c:v>
                </c:pt>
                <c:pt idx="527">
                  <c:v>-7.0032148247802905E-5</c:v>
                </c:pt>
                <c:pt idx="528">
                  <c:v>-9.2771805182564405E-5</c:v>
                </c:pt>
                <c:pt idx="529">
                  <c:v>-1.4329963383355199E-4</c:v>
                </c:pt>
                <c:pt idx="530">
                  <c:v>-2.0241688989934201E-4</c:v>
                </c:pt>
                <c:pt idx="531">
                  <c:v>-2.7340245134971998E-4</c:v>
                </c:pt>
                <c:pt idx="532">
                  <c:v>-3.4986811201741897E-4</c:v>
                </c:pt>
                <c:pt idx="533">
                  <c:v>-4.2787011603306901E-4</c:v>
                </c:pt>
                <c:pt idx="534">
                  <c:v>-5.0487467122551798E-4</c:v>
                </c:pt>
                <c:pt idx="535">
                  <c:v>-5.7828899330857899E-4</c:v>
                </c:pt>
                <c:pt idx="536">
                  <c:v>-6.4511119491857604E-4</c:v>
                </c:pt>
                <c:pt idx="537">
                  <c:v>-7.1033514009406795E-4</c:v>
                </c:pt>
                <c:pt idx="538">
                  <c:v>-7.81526550359209E-4</c:v>
                </c:pt>
                <c:pt idx="539">
                  <c:v>-8.6289323015650995E-4</c:v>
                </c:pt>
                <c:pt idx="540">
                  <c:v>-9.5155772076025E-4</c:v>
                </c:pt>
                <c:pt idx="541">
                  <c:v>-1.0424700105165501E-3</c:v>
                </c:pt>
                <c:pt idx="542">
                  <c:v>-1.13208943819827E-3</c:v>
                </c:pt>
                <c:pt idx="543">
                  <c:v>-1.21791293183988E-3</c:v>
                </c:pt>
                <c:pt idx="544">
                  <c:v>-1.29848926436415E-3</c:v>
                </c:pt>
                <c:pt idx="545">
                  <c:v>-1.37390479631287E-3</c:v>
                </c:pt>
                <c:pt idx="546">
                  <c:v>-1.4448717624341201E-3</c:v>
                </c:pt>
                <c:pt idx="547">
                  <c:v>-1.5103574520649999E-3</c:v>
                </c:pt>
                <c:pt idx="548">
                  <c:v>-1.5698416275185601E-3</c:v>
                </c:pt>
                <c:pt idx="549">
                  <c:v>-1.6202846208457999E-3</c:v>
                </c:pt>
                <c:pt idx="550">
                  <c:v>-1.6587961242712399E-3</c:v>
                </c:pt>
                <c:pt idx="551">
                  <c:v>-1.68338340850667E-3</c:v>
                </c:pt>
                <c:pt idx="552">
                  <c:v>-1.6942954691653201E-3</c:v>
                </c:pt>
                <c:pt idx="553">
                  <c:v>-1.69072924455273E-3</c:v>
                </c:pt>
                <c:pt idx="554">
                  <c:v>-1.6706909005216499E-3</c:v>
                </c:pt>
                <c:pt idx="555">
                  <c:v>-1.6329365015094999E-3</c:v>
                </c:pt>
                <c:pt idx="556">
                  <c:v>-1.5630761784283501E-3</c:v>
                </c:pt>
                <c:pt idx="557">
                  <c:v>-1.47766738578434E-3</c:v>
                </c:pt>
                <c:pt idx="558">
                  <c:v>-1.3693944865280101E-3</c:v>
                </c:pt>
                <c:pt idx="559">
                  <c:v>-1.2463585772231E-3</c:v>
                </c:pt>
                <c:pt idx="560">
                  <c:v>-9.9736555136895294E-4</c:v>
                </c:pt>
                <c:pt idx="561">
                  <c:v>-6.7953313784053203E-4</c:v>
                </c:pt>
                <c:pt idx="562">
                  <c:v>-2.7902357666225098E-4</c:v>
                </c:pt>
                <c:pt idx="563">
                  <c:v>7.5031835852952696E-4</c:v>
                </c:pt>
                <c:pt idx="564">
                  <c:v>2.0369431723100901E-3</c:v>
                </c:pt>
                <c:pt idx="565">
                  <c:v>3.5168818912992899E-3</c:v>
                </c:pt>
                <c:pt idx="566">
                  <c:v>5.1978675354361799E-3</c:v>
                </c:pt>
                <c:pt idx="567">
                  <c:v>7.1030221663370202E-3</c:v>
                </c:pt>
                <c:pt idx="568">
                  <c:v>9.2335755318141595E-3</c:v>
                </c:pt>
                <c:pt idx="569">
                  <c:v>1.16133938609429E-2</c:v>
                </c:pt>
                <c:pt idx="570">
                  <c:v>1.4271730232163099E-2</c:v>
                </c:pt>
                <c:pt idx="571">
                  <c:v>1.7239895827324998E-2</c:v>
                </c:pt>
                <c:pt idx="572">
                  <c:v>2.0535092047802399E-2</c:v>
                </c:pt>
                <c:pt idx="573">
                  <c:v>2.4158315981728899E-2</c:v>
                </c:pt>
                <c:pt idx="574">
                  <c:v>2.8083441925885501E-2</c:v>
                </c:pt>
                <c:pt idx="575">
                  <c:v>3.3924481995636198E-2</c:v>
                </c:pt>
                <c:pt idx="576">
                  <c:v>4.0144578800087101E-2</c:v>
                </c:pt>
                <c:pt idx="577">
                  <c:v>4.67337566827681E-2</c:v>
                </c:pt>
                <c:pt idx="578">
                  <c:v>6.0572375535398799E-2</c:v>
                </c:pt>
                <c:pt idx="579">
                  <c:v>7.4964564940562597E-2</c:v>
                </c:pt>
                <c:pt idx="580">
                  <c:v>8.9499739698503306E-2</c:v>
                </c:pt>
                <c:pt idx="581">
                  <c:v>0.10341319287560501</c:v>
                </c:pt>
                <c:pt idx="582">
                  <c:v>0.11704579215309199</c:v>
                </c:pt>
                <c:pt idx="583">
                  <c:v>0.13024003350030799</c:v>
                </c:pt>
                <c:pt idx="584">
                  <c:v>0.142841664684874</c:v>
                </c:pt>
                <c:pt idx="585">
                  <c:v>0.15476045267203201</c:v>
                </c:pt>
                <c:pt idx="586">
                  <c:v>0.165952047339227</c:v>
                </c:pt>
                <c:pt idx="587">
                  <c:v>0.17451475116683501</c:v>
                </c:pt>
                <c:pt idx="588">
                  <c:v>0.18256568151477301</c:v>
                </c:pt>
                <c:pt idx="589">
                  <c:v>0.19011059920081899</c:v>
                </c:pt>
                <c:pt idx="590">
                  <c:v>0.197163478172735</c:v>
                </c:pt>
                <c:pt idx="591">
                  <c:v>0.20372750402745199</c:v>
                </c:pt>
                <c:pt idx="592">
                  <c:v>0.209824481499053</c:v>
                </c:pt>
                <c:pt idx="593">
                  <c:v>0.215288233452369</c:v>
                </c:pt>
                <c:pt idx="594">
                  <c:v>0.22430988202080199</c:v>
                </c:pt>
                <c:pt idx="595">
                  <c:v>0.232089502863778</c:v>
                </c:pt>
                <c:pt idx="596">
                  <c:v>0.23884784517706001</c:v>
                </c:pt>
                <c:pt idx="597">
                  <c:v>0.24836308739657501</c:v>
                </c:pt>
                <c:pt idx="598">
                  <c:v>0.25608716127256598</c:v>
                </c:pt>
                <c:pt idx="599">
                  <c:v>0.26008068077686303</c:v>
                </c:pt>
                <c:pt idx="600">
                  <c:v>0.26354655508063601</c:v>
                </c:pt>
                <c:pt idx="601">
                  <c:v>0.26868326778445301</c:v>
                </c:pt>
                <c:pt idx="602">
                  <c:v>0.27255987433607898</c:v>
                </c:pt>
                <c:pt idx="603">
                  <c:v>0.27553419355728198</c:v>
                </c:pt>
                <c:pt idx="604">
                  <c:v>0.27790957032721803</c:v>
                </c:pt>
                <c:pt idx="605">
                  <c:v>0.27967206786467302</c:v>
                </c:pt>
                <c:pt idx="606">
                  <c:v>0.28084080182629501</c:v>
                </c:pt>
                <c:pt idx="607">
                  <c:v>0.28203698924225301</c:v>
                </c:pt>
                <c:pt idx="608">
                  <c:v>0.28226493700878902</c:v>
                </c:pt>
                <c:pt idx="609">
                  <c:v>0.281928849711991</c:v>
                </c:pt>
                <c:pt idx="610">
                  <c:v>0.28141726981173498</c:v>
                </c:pt>
                <c:pt idx="611">
                  <c:v>0.28091330667891301</c:v>
                </c:pt>
                <c:pt idx="612">
                  <c:v>0.28042684146305902</c:v>
                </c:pt>
                <c:pt idx="613">
                  <c:v>0.28004211150255698</c:v>
                </c:pt>
                <c:pt idx="614">
                  <c:v>0.27976192417398499</c:v>
                </c:pt>
                <c:pt idx="615">
                  <c:v>0.27965137593401301</c:v>
                </c:pt>
                <c:pt idx="616">
                  <c:v>0.279606076318895</c:v>
                </c:pt>
                <c:pt idx="617">
                  <c:v>0.27962087908490801</c:v>
                </c:pt>
                <c:pt idx="618">
                  <c:v>0.27958336875968398</c:v>
                </c:pt>
                <c:pt idx="619">
                  <c:v>0.27951506728799502</c:v>
                </c:pt>
                <c:pt idx="620">
                  <c:v>0.27942200187632699</c:v>
                </c:pt>
                <c:pt idx="621">
                  <c:v>0.27933109621470098</c:v>
                </c:pt>
                <c:pt idx="622">
                  <c:v>0.27926601104191501</c:v>
                </c:pt>
                <c:pt idx="623">
                  <c:v>0.279240253167025</c:v>
                </c:pt>
                <c:pt idx="624">
                  <c:v>0.27923467938704499</c:v>
                </c:pt>
                <c:pt idx="625">
                  <c:v>0.27924239831095898</c:v>
                </c:pt>
                <c:pt idx="626">
                  <c:v>0.27925588953370001</c:v>
                </c:pt>
                <c:pt idx="627">
                  <c:v>0.27928650978734099</c:v>
                </c:pt>
                <c:pt idx="628">
                  <c:v>0.27935364063420998</c:v>
                </c:pt>
                <c:pt idx="629">
                  <c:v>0.27940599187541298</c:v>
                </c:pt>
                <c:pt idx="630">
                  <c:v>0.27943253244222399</c:v>
                </c:pt>
                <c:pt idx="631">
                  <c:v>0.27945151912385802</c:v>
                </c:pt>
                <c:pt idx="632">
                  <c:v>0.27946650039717902</c:v>
                </c:pt>
                <c:pt idx="633">
                  <c:v>0.27949409117250401</c:v>
                </c:pt>
                <c:pt idx="634">
                  <c:v>0.27952761939140103</c:v>
                </c:pt>
                <c:pt idx="635">
                  <c:v>0.27957283567254598</c:v>
                </c:pt>
                <c:pt idx="636">
                  <c:v>0.27961761454726097</c:v>
                </c:pt>
                <c:pt idx="637">
                  <c:v>0.279661479441421</c:v>
                </c:pt>
                <c:pt idx="638">
                  <c:v>0.27969686874357702</c:v>
                </c:pt>
                <c:pt idx="639">
                  <c:v>0.279734338172893</c:v>
                </c:pt>
                <c:pt idx="640">
                  <c:v>0.27977617378662101</c:v>
                </c:pt>
                <c:pt idx="641">
                  <c:v>0.27982591900161102</c:v>
                </c:pt>
                <c:pt idx="642">
                  <c:v>0.27987430761745302</c:v>
                </c:pt>
                <c:pt idx="643">
                  <c:v>0.279925826006791</c:v>
                </c:pt>
                <c:pt idx="644">
                  <c:v>0.27997285188836601</c:v>
                </c:pt>
                <c:pt idx="645">
                  <c:v>0.280019527583873</c:v>
                </c:pt>
                <c:pt idx="646">
                  <c:v>0.28006074921701801</c:v>
                </c:pt>
                <c:pt idx="647">
                  <c:v>0.28009151203030203</c:v>
                </c:pt>
                <c:pt idx="648">
                  <c:v>0.28011124882683602</c:v>
                </c:pt>
                <c:pt idx="649">
                  <c:v>0.28012679280338398</c:v>
                </c:pt>
                <c:pt idx="650">
                  <c:v>0.28013557732870598</c:v>
                </c:pt>
                <c:pt idx="651">
                  <c:v>0.28014837453503</c:v>
                </c:pt>
                <c:pt idx="652">
                  <c:v>0.28016004332929201</c:v>
                </c:pt>
                <c:pt idx="653">
                  <c:v>0.280172429987814</c:v>
                </c:pt>
                <c:pt idx="654">
                  <c:v>0.28018148918969799</c:v>
                </c:pt>
                <c:pt idx="655">
                  <c:v>0.28019707019150702</c:v>
                </c:pt>
                <c:pt idx="656">
                  <c:v>0.280203960359374</c:v>
                </c:pt>
                <c:pt idx="657">
                  <c:v>0.28023267770636401</c:v>
                </c:pt>
                <c:pt idx="658">
                  <c:v>0.28024391996862302</c:v>
                </c:pt>
                <c:pt idx="659">
                  <c:v>0.28026038143231202</c:v>
                </c:pt>
                <c:pt idx="660">
                  <c:v>0.28025497016851397</c:v>
                </c:pt>
                <c:pt idx="661">
                  <c:v>0.28025170842296798</c:v>
                </c:pt>
                <c:pt idx="662">
                  <c:v>0.28023617515118998</c:v>
                </c:pt>
                <c:pt idx="663">
                  <c:v>0.28023498850614798</c:v>
                </c:pt>
                <c:pt idx="664">
                  <c:v>0.28023723097172998</c:v>
                </c:pt>
                <c:pt idx="665">
                  <c:v>0.28025417519154899</c:v>
                </c:pt>
                <c:pt idx="666">
                  <c:v>0.28025887127571197</c:v>
                </c:pt>
                <c:pt idx="667">
                  <c:v>0.28025964650739599</c:v>
                </c:pt>
                <c:pt idx="668">
                  <c:v>0.28025839075716402</c:v>
                </c:pt>
                <c:pt idx="669">
                  <c:v>0.28025671603084501</c:v>
                </c:pt>
                <c:pt idx="670">
                  <c:v>0.28025587615172298</c:v>
                </c:pt>
                <c:pt idx="671">
                  <c:v>0.28025393175454699</c:v>
                </c:pt>
                <c:pt idx="672">
                  <c:v>0.28025324106122002</c:v>
                </c:pt>
                <c:pt idx="673">
                  <c:v>0.28025203531456999</c:v>
                </c:pt>
                <c:pt idx="674">
                  <c:v>0.28025168603721701</c:v>
                </c:pt>
                <c:pt idx="675">
                  <c:v>0.28025113007735902</c:v>
                </c:pt>
                <c:pt idx="676">
                  <c:v>0.28025095976967901</c:v>
                </c:pt>
                <c:pt idx="677">
                  <c:v>0.28025069877197401</c:v>
                </c:pt>
                <c:pt idx="678">
                  <c:v>0.28025063145906098</c:v>
                </c:pt>
                <c:pt idx="679">
                  <c:v>0.28025052776870601</c:v>
                </c:pt>
                <c:pt idx="680">
                  <c:v>0.28025050137871999</c:v>
                </c:pt>
                <c:pt idx="681">
                  <c:v>0.28025048128952901</c:v>
                </c:pt>
                <c:pt idx="682">
                  <c:v>0.28025046126533398</c:v>
                </c:pt>
                <c:pt idx="683">
                  <c:v>0.28025045315833502</c:v>
                </c:pt>
                <c:pt idx="684">
                  <c:v>0.280250446970851</c:v>
                </c:pt>
                <c:pt idx="685">
                  <c:v>0.280250440637344</c:v>
                </c:pt>
                <c:pt idx="686">
                  <c:v>0.28025043737453398</c:v>
                </c:pt>
                <c:pt idx="687">
                  <c:v>0.28025043738539601</c:v>
                </c:pt>
                <c:pt idx="688">
                  <c:v>0.28025044348929901</c:v>
                </c:pt>
                <c:pt idx="689">
                  <c:v>0.28025045220726802</c:v>
                </c:pt>
                <c:pt idx="690">
                  <c:v>0.280250477095427</c:v>
                </c:pt>
                <c:pt idx="691">
                  <c:v>0.28025049763776999</c:v>
                </c:pt>
                <c:pt idx="692">
                  <c:v>0.28025051184836203</c:v>
                </c:pt>
                <c:pt idx="693">
                  <c:v>0.280250534144111</c:v>
                </c:pt>
                <c:pt idx="694">
                  <c:v>0.28025055571781599</c:v>
                </c:pt>
                <c:pt idx="695">
                  <c:v>0.28025058017608001</c:v>
                </c:pt>
                <c:pt idx="696">
                  <c:v>0.28025061397613099</c:v>
                </c:pt>
                <c:pt idx="697">
                  <c:v>0.28025070190712298</c:v>
                </c:pt>
                <c:pt idx="698">
                  <c:v>0.28025080415737702</c:v>
                </c:pt>
                <c:pt idx="699">
                  <c:v>0.28025092590795497</c:v>
                </c:pt>
                <c:pt idx="700">
                  <c:v>0.280251072790006</c:v>
                </c:pt>
                <c:pt idx="701">
                  <c:v>0.28025122650042</c:v>
                </c:pt>
                <c:pt idx="702">
                  <c:v>0.28025137596120803</c:v>
                </c:pt>
                <c:pt idx="703">
                  <c:v>0.28025152065046999</c:v>
                </c:pt>
                <c:pt idx="704">
                  <c:v>0.28025163725583202</c:v>
                </c:pt>
                <c:pt idx="705">
                  <c:v>0.28025173767609501</c:v>
                </c:pt>
                <c:pt idx="706">
                  <c:v>0.28025180249086201</c:v>
                </c:pt>
                <c:pt idx="707">
                  <c:v>0.28025184448805401</c:v>
                </c:pt>
                <c:pt idx="708">
                  <c:v>0.28025186229605897</c:v>
                </c:pt>
                <c:pt idx="709">
                  <c:v>0.28025178910127901</c:v>
                </c:pt>
                <c:pt idx="710">
                  <c:v>0.280251420751986</c:v>
                </c:pt>
                <c:pt idx="711">
                  <c:v>0.28024982348486499</c:v>
                </c:pt>
                <c:pt idx="712">
                  <c:v>0.28024664804516503</c:v>
                </c:pt>
                <c:pt idx="713">
                  <c:v>0.28024134326636801</c:v>
                </c:pt>
                <c:pt idx="714">
                  <c:v>0.28023459440398102</c:v>
                </c:pt>
                <c:pt idx="715">
                  <c:v>0.28022713507445901</c:v>
                </c:pt>
                <c:pt idx="716">
                  <c:v>0.28021922060550902</c:v>
                </c:pt>
                <c:pt idx="717">
                  <c:v>0.280202974832026</c:v>
                </c:pt>
                <c:pt idx="718">
                  <c:v>0.28018659241961202</c:v>
                </c:pt>
                <c:pt idx="719">
                  <c:v>0.28017008920823899</c:v>
                </c:pt>
                <c:pt idx="720">
                  <c:v>0.28015372804481198</c:v>
                </c:pt>
                <c:pt idx="721">
                  <c:v>0.280120783961961</c:v>
                </c:pt>
                <c:pt idx="722">
                  <c:v>0.28009219649303302</c:v>
                </c:pt>
                <c:pt idx="723">
                  <c:v>0.28006682983734499</c:v>
                </c:pt>
                <c:pt idx="724">
                  <c:v>0.28004590334887902</c:v>
                </c:pt>
                <c:pt idx="725">
                  <c:v>0.28002943624787702</c:v>
                </c:pt>
                <c:pt idx="726">
                  <c:v>0.28001707444549301</c:v>
                </c:pt>
                <c:pt idx="727">
                  <c:v>0.28000845700139998</c:v>
                </c:pt>
                <c:pt idx="728">
                  <c:v>0.28000283075488203</c:v>
                </c:pt>
                <c:pt idx="729">
                  <c:v>0.27999982614102698</c:v>
                </c:pt>
                <c:pt idx="730">
                  <c:v>0.27999941303959702</c:v>
                </c:pt>
                <c:pt idx="731">
                  <c:v>0.28000173263503902</c:v>
                </c:pt>
                <c:pt idx="732">
                  <c:v>0.28000620505572599</c:v>
                </c:pt>
                <c:pt idx="733">
                  <c:v>0.28001246752134501</c:v>
                </c:pt>
                <c:pt idx="734">
                  <c:v>0.280020838396702</c:v>
                </c:pt>
                <c:pt idx="735">
                  <c:v>0.28003136678234702</c:v>
                </c:pt>
                <c:pt idx="736">
                  <c:v>0.28003863499215798</c:v>
                </c:pt>
                <c:pt idx="737">
                  <c:v>0.28004615103665398</c:v>
                </c:pt>
                <c:pt idx="738">
                  <c:v>0.28005450937624898</c:v>
                </c:pt>
                <c:pt idx="739">
                  <c:v>0.28007206022057202</c:v>
                </c:pt>
                <c:pt idx="740">
                  <c:v>0.28009186591776802</c:v>
                </c:pt>
                <c:pt idx="741">
                  <c:v>0.280112606050886</c:v>
                </c:pt>
                <c:pt idx="742">
                  <c:v>0.28014946341774999</c:v>
                </c:pt>
                <c:pt idx="743">
                  <c:v>0.28017832195188602</c:v>
                </c:pt>
                <c:pt idx="744">
                  <c:v>0.28019548534998601</c:v>
                </c:pt>
                <c:pt idx="745">
                  <c:v>0.28019785533276698</c:v>
                </c:pt>
                <c:pt idx="746">
                  <c:v>0.28018408054871302</c:v>
                </c:pt>
                <c:pt idx="747">
                  <c:v>0.280156392508639</c:v>
                </c:pt>
                <c:pt idx="748">
                  <c:v>0.28011677814583202</c:v>
                </c:pt>
                <c:pt idx="749">
                  <c:v>0.280066740202641</c:v>
                </c:pt>
                <c:pt idx="750">
                  <c:v>0.28000767630763801</c:v>
                </c:pt>
                <c:pt idx="751">
                  <c:v>0.27993892231970402</c:v>
                </c:pt>
                <c:pt idx="752">
                  <c:v>0.279860711218959</c:v>
                </c:pt>
                <c:pt idx="753">
                  <c:v>0.27977387798900799</c:v>
                </c:pt>
                <c:pt idx="754">
                  <c:v>0.27967996933458</c:v>
                </c:pt>
                <c:pt idx="755">
                  <c:v>0.27957978798976302</c:v>
                </c:pt>
                <c:pt idx="756">
                  <c:v>0.27947476955379102</c:v>
                </c:pt>
                <c:pt idx="757">
                  <c:v>0.27936563445893497</c:v>
                </c:pt>
                <c:pt idx="758">
                  <c:v>0.27925358155723301</c:v>
                </c:pt>
                <c:pt idx="759">
                  <c:v>0.27914079864741098</c:v>
                </c:pt>
                <c:pt idx="760">
                  <c:v>0.27902798686619801</c:v>
                </c:pt>
                <c:pt idx="761">
                  <c:v>0.27891495642682901</c:v>
                </c:pt>
                <c:pt idx="762">
                  <c:v>0.27880146054421501</c:v>
                </c:pt>
                <c:pt idx="763">
                  <c:v>0.278687760978858</c:v>
                </c:pt>
                <c:pt idx="764">
                  <c:v>0.27857463933481902</c:v>
                </c:pt>
                <c:pt idx="765">
                  <c:v>0.27846148077555199</c:v>
                </c:pt>
                <c:pt idx="766">
                  <c:v>0.27834481366081598</c:v>
                </c:pt>
                <c:pt idx="767">
                  <c:v>0.27821995263531901</c:v>
                </c:pt>
                <c:pt idx="768">
                  <c:v>0.27808419623116498</c:v>
                </c:pt>
                <c:pt idx="769">
                  <c:v>0.27794147724697499</c:v>
                </c:pt>
                <c:pt idx="770">
                  <c:v>0.27779142551416702</c:v>
                </c:pt>
                <c:pt idx="771">
                  <c:v>0.27762791806755999</c:v>
                </c:pt>
                <c:pt idx="772">
                  <c:v>0.27745133002240102</c:v>
                </c:pt>
                <c:pt idx="773">
                  <c:v>0.27726731716040398</c:v>
                </c:pt>
                <c:pt idx="774">
                  <c:v>0.27690890646476601</c:v>
                </c:pt>
                <c:pt idx="775">
                  <c:v>0.27657109955972597</c:v>
                </c:pt>
                <c:pt idx="776">
                  <c:v>0.27626432129593698</c:v>
                </c:pt>
                <c:pt idx="777">
                  <c:v>0.27602582872764397</c:v>
                </c:pt>
                <c:pt idx="778">
                  <c:v>0.27585136012688599</c:v>
                </c:pt>
                <c:pt idx="779">
                  <c:v>0.275717253212244</c:v>
                </c:pt>
                <c:pt idx="780">
                  <c:v>0.27560385201461501</c:v>
                </c:pt>
                <c:pt idx="781">
                  <c:v>0.27551258402731899</c:v>
                </c:pt>
                <c:pt idx="782">
                  <c:v>0.27544507058762402</c:v>
                </c:pt>
                <c:pt idx="783">
                  <c:v>0.27539864884598497</c:v>
                </c:pt>
                <c:pt idx="784">
                  <c:v>0.27537301999150099</c:v>
                </c:pt>
                <c:pt idx="785">
                  <c:v>0.27536650604739599</c:v>
                </c:pt>
                <c:pt idx="786">
                  <c:v>0.27538092861033597</c:v>
                </c:pt>
                <c:pt idx="787">
                  <c:v>0.27541851596042299</c:v>
                </c:pt>
                <c:pt idx="788">
                  <c:v>0.275478757131705</c:v>
                </c:pt>
                <c:pt idx="789">
                  <c:v>0.27556338592339202</c:v>
                </c:pt>
                <c:pt idx="790">
                  <c:v>0.27565627041158097</c:v>
                </c:pt>
                <c:pt idx="791">
                  <c:v>0.27578172133477702</c:v>
                </c:pt>
                <c:pt idx="792">
                  <c:v>0.27593657726070298</c:v>
                </c:pt>
                <c:pt idx="793">
                  <c:v>0.27612529675261399</c:v>
                </c:pt>
                <c:pt idx="794">
                  <c:v>0.27654219625765197</c:v>
                </c:pt>
                <c:pt idx="795">
                  <c:v>0.27699568565464699</c:v>
                </c:pt>
                <c:pt idx="796">
                  <c:v>0.27747270477943298</c:v>
                </c:pt>
                <c:pt idx="797">
                  <c:v>0.277969461082966</c:v>
                </c:pt>
                <c:pt idx="798">
                  <c:v>0.27849151529495397</c:v>
                </c:pt>
                <c:pt idx="799">
                  <c:v>0.27903951163304203</c:v>
                </c:pt>
                <c:pt idx="800">
                  <c:v>0.28017496881746301</c:v>
                </c:pt>
                <c:pt idx="801">
                  <c:v>0.28135334225042902</c:v>
                </c:pt>
                <c:pt idx="802">
                  <c:v>0.28253053281517099</c:v>
                </c:pt>
                <c:pt idx="803">
                  <c:v>0.28363190859723703</c:v>
                </c:pt>
                <c:pt idx="804">
                  <c:v>0.28463081700296</c:v>
                </c:pt>
                <c:pt idx="805">
                  <c:v>0.28551071035916697</c:v>
                </c:pt>
                <c:pt idx="806">
                  <c:v>0.28626530825836499</c:v>
                </c:pt>
                <c:pt idx="807">
                  <c:v>0.28688396658444898</c:v>
                </c:pt>
                <c:pt idx="808">
                  <c:v>0.28735578621350299</c:v>
                </c:pt>
                <c:pt idx="809">
                  <c:v>0.287676797559274</c:v>
                </c:pt>
                <c:pt idx="810">
                  <c:v>0.28783591337984799</c:v>
                </c:pt>
                <c:pt idx="811">
                  <c:v>0.28784375465648498</c:v>
                </c:pt>
                <c:pt idx="812">
                  <c:v>0.28772561422163101</c:v>
                </c:pt>
                <c:pt idx="813">
                  <c:v>0.28748541873601102</c:v>
                </c:pt>
                <c:pt idx="814">
                  <c:v>0.28713517792364601</c:v>
                </c:pt>
                <c:pt idx="815">
                  <c:v>0.28666574023254598</c:v>
                </c:pt>
                <c:pt idx="816">
                  <c:v>0.28606904297260299</c:v>
                </c:pt>
                <c:pt idx="817">
                  <c:v>0.2853453147394</c:v>
                </c:pt>
                <c:pt idx="818">
                  <c:v>0.28449336151336602</c:v>
                </c:pt>
                <c:pt idx="819">
                  <c:v>0.283508729931707</c:v>
                </c:pt>
                <c:pt idx="820">
                  <c:v>0.282378453719558</c:v>
                </c:pt>
                <c:pt idx="821">
                  <c:v>0.281059800547038</c:v>
                </c:pt>
                <c:pt idx="822">
                  <c:v>0.27957131252332701</c:v>
                </c:pt>
                <c:pt idx="823">
                  <c:v>0.27790057569898102</c:v>
                </c:pt>
                <c:pt idx="824">
                  <c:v>0.27609774637091999</c:v>
                </c:pt>
                <c:pt idx="825">
                  <c:v>0.27423436481945701</c:v>
                </c:pt>
                <c:pt idx="826">
                  <c:v>0.27232692369553901</c:v>
                </c:pt>
                <c:pt idx="827">
                  <c:v>0.27041742981991701</c:v>
                </c:pt>
                <c:pt idx="828">
                  <c:v>0.26852078843758898</c:v>
                </c:pt>
                <c:pt idx="829">
                  <c:v>0.26664959419011403</c:v>
                </c:pt>
                <c:pt idx="830">
                  <c:v>0.26481473220190499</c:v>
                </c:pt>
                <c:pt idx="831">
                  <c:v>0.26302093803772902</c:v>
                </c:pt>
                <c:pt idx="832">
                  <c:v>0.26127125705485399</c:v>
                </c:pt>
                <c:pt idx="833">
                  <c:v>0.25956529300755798</c:v>
                </c:pt>
                <c:pt idx="834">
                  <c:v>0.25790150416149399</c:v>
                </c:pt>
                <c:pt idx="835">
                  <c:v>0.25627499374478502</c:v>
                </c:pt>
                <c:pt idx="836">
                  <c:v>0.25468442940293501</c:v>
                </c:pt>
                <c:pt idx="837">
                  <c:v>0.253123080330803</c:v>
                </c:pt>
                <c:pt idx="838">
                  <c:v>0.25158843685426402</c:v>
                </c:pt>
                <c:pt idx="839">
                  <c:v>0.25007739780919502</c:v>
                </c:pt>
                <c:pt idx="840">
                  <c:v>0.24858448049884799</c:v>
                </c:pt>
                <c:pt idx="841">
                  <c:v>0.24710342675138899</c:v>
                </c:pt>
                <c:pt idx="842">
                  <c:v>0.24563192195814701</c:v>
                </c:pt>
                <c:pt idx="843">
                  <c:v>0.24416607322280401</c:v>
                </c:pt>
                <c:pt idx="844">
                  <c:v>0.24270379803771</c:v>
                </c:pt>
                <c:pt idx="845">
                  <c:v>0.24124162963610399</c:v>
                </c:pt>
                <c:pt idx="846">
                  <c:v>0.23977770880028501</c:v>
                </c:pt>
                <c:pt idx="847">
                  <c:v>0.23831058512035999</c:v>
                </c:pt>
                <c:pt idx="848">
                  <c:v>0.236838557741304</c:v>
                </c:pt>
                <c:pt idx="849">
                  <c:v>0.235361193505918</c:v>
                </c:pt>
                <c:pt idx="850">
                  <c:v>0.23387819279038899</c:v>
                </c:pt>
                <c:pt idx="851">
                  <c:v>0.23238893146489101</c:v>
                </c:pt>
                <c:pt idx="852">
                  <c:v>0.230893299024549</c:v>
                </c:pt>
                <c:pt idx="853">
                  <c:v>0.22939127160772099</c:v>
                </c:pt>
                <c:pt idx="854">
                  <c:v>0.22788310341642701</c:v>
                </c:pt>
                <c:pt idx="855">
                  <c:v>0.22636948544650001</c:v>
                </c:pt>
                <c:pt idx="856">
                  <c:v>0.22485104334901601</c:v>
                </c:pt>
                <c:pt idx="857">
                  <c:v>0.22332939498454801</c:v>
                </c:pt>
                <c:pt idx="858">
                  <c:v>0.22180660814930001</c:v>
                </c:pt>
                <c:pt idx="859">
                  <c:v>0.220284432232285</c:v>
                </c:pt>
                <c:pt idx="860">
                  <c:v>0.218767793950812</c:v>
                </c:pt>
                <c:pt idx="861">
                  <c:v>0.21726076819111201</c:v>
                </c:pt>
                <c:pt idx="862">
                  <c:v>0.21576743183996999</c:v>
                </c:pt>
                <c:pt idx="863">
                  <c:v>0.21428816647336599</c:v>
                </c:pt>
                <c:pt idx="864">
                  <c:v>0.21282722329855</c:v>
                </c:pt>
                <c:pt idx="865">
                  <c:v>0.21138243562463899</c:v>
                </c:pt>
                <c:pt idx="866">
                  <c:v>0.209947386418674</c:v>
                </c:pt>
                <c:pt idx="867">
                  <c:v>0.20871343419177599</c:v>
                </c:pt>
                <c:pt idx="868">
                  <c:v>0.20748669242992801</c:v>
                </c:pt>
                <c:pt idx="869">
                  <c:v>0.20626532201344</c:v>
                </c:pt>
                <c:pt idx="870">
                  <c:v>0.203830864551793</c:v>
                </c:pt>
                <c:pt idx="871">
                  <c:v>0.20140890463984301</c:v>
                </c:pt>
                <c:pt idx="872">
                  <c:v>0.198999890077284</c:v>
                </c:pt>
                <c:pt idx="873">
                  <c:v>0.19417844573044399</c:v>
                </c:pt>
                <c:pt idx="874">
                  <c:v>0.189823713834508</c:v>
                </c:pt>
                <c:pt idx="875">
                  <c:v>0.185435895799205</c:v>
                </c:pt>
                <c:pt idx="876">
                  <c:v>0.18101062955210201</c:v>
                </c:pt>
                <c:pt idx="877">
                  <c:v>0.17655384634143201</c:v>
                </c:pt>
                <c:pt idx="878">
                  <c:v>0.172072884675883</c:v>
                </c:pt>
                <c:pt idx="879">
                  <c:v>0.16757732141023099</c:v>
                </c:pt>
                <c:pt idx="880">
                  <c:v>0.16307895021010099</c:v>
                </c:pt>
                <c:pt idx="881">
                  <c:v>0.158591320224893</c:v>
                </c:pt>
                <c:pt idx="882">
                  <c:v>0.15412780360575501</c:v>
                </c:pt>
                <c:pt idx="883">
                  <c:v>0.14970087871215801</c:v>
                </c:pt>
                <c:pt idx="884">
                  <c:v>0.146876148665845</c:v>
                </c:pt>
                <c:pt idx="885">
                  <c:v>0.144072605478305</c:v>
                </c:pt>
                <c:pt idx="886">
                  <c:v>0.138555915228114</c:v>
                </c:pt>
                <c:pt idx="887">
                  <c:v>0.13317075677729701</c:v>
                </c:pt>
                <c:pt idx="888">
                  <c:v>0.127930945111392</c:v>
                </c:pt>
                <c:pt idx="889">
                  <c:v>0.122850353364385</c:v>
                </c:pt>
                <c:pt idx="890">
                  <c:v>0.11793987007253399</c:v>
                </c:pt>
                <c:pt idx="891">
                  <c:v>0.1136695770055</c:v>
                </c:pt>
                <c:pt idx="892">
                  <c:v>0.10954017802556899</c:v>
                </c:pt>
                <c:pt idx="893">
                  <c:v>0.105536664013959</c:v>
                </c:pt>
                <c:pt idx="894">
                  <c:v>0.101654983433991</c:v>
                </c:pt>
                <c:pt idx="895">
                  <c:v>9.7886988349605894E-2</c:v>
                </c:pt>
                <c:pt idx="896">
                  <c:v>9.4522547113043004E-2</c:v>
                </c:pt>
                <c:pt idx="897">
                  <c:v>9.1241216178668094E-2</c:v>
                </c:pt>
                <c:pt idx="898">
                  <c:v>8.8024932446224599E-2</c:v>
                </c:pt>
                <c:pt idx="899">
                  <c:v>8.4887757871105696E-2</c:v>
                </c:pt>
                <c:pt idx="900">
                  <c:v>8.1816821167415205E-2</c:v>
                </c:pt>
                <c:pt idx="901">
                  <c:v>7.8819980119496799E-2</c:v>
                </c:pt>
                <c:pt idx="902">
                  <c:v>7.5891959374453394E-2</c:v>
                </c:pt>
                <c:pt idx="903">
                  <c:v>7.3034889526797403E-2</c:v>
                </c:pt>
                <c:pt idx="904">
                  <c:v>7.0247588299181304E-2</c:v>
                </c:pt>
                <c:pt idx="905">
                  <c:v>6.7530103178123704E-2</c:v>
                </c:pt>
                <c:pt idx="906">
                  <c:v>6.4884371785256897E-2</c:v>
                </c:pt>
                <c:pt idx="907">
                  <c:v>6.2306247853045803E-2</c:v>
                </c:pt>
                <c:pt idx="908">
                  <c:v>5.9796961009558801E-2</c:v>
                </c:pt>
                <c:pt idx="909">
                  <c:v>5.7354575339956901E-2</c:v>
                </c:pt>
                <c:pt idx="910">
                  <c:v>5.5599248333972798E-2</c:v>
                </c:pt>
                <c:pt idx="911">
                  <c:v>5.38784813589138E-2</c:v>
                </c:pt>
                <c:pt idx="912">
                  <c:v>5.2193716694552299E-2</c:v>
                </c:pt>
                <c:pt idx="913">
                  <c:v>5.0545339222713398E-2</c:v>
                </c:pt>
                <c:pt idx="914">
                  <c:v>4.8932754537706201E-2</c:v>
                </c:pt>
                <c:pt idx="915">
                  <c:v>4.7356471247226098E-2</c:v>
                </c:pt>
                <c:pt idx="916">
                  <c:v>4.5816328249388499E-2</c:v>
                </c:pt>
                <c:pt idx="917">
                  <c:v>4.4313694935562697E-2</c:v>
                </c:pt>
                <c:pt idx="918">
                  <c:v>4.28489835156892E-2</c:v>
                </c:pt>
                <c:pt idx="919">
                  <c:v>4.1421557696176899E-2</c:v>
                </c:pt>
                <c:pt idx="920">
                  <c:v>4.0031782426513902E-2</c:v>
                </c:pt>
                <c:pt idx="921">
                  <c:v>3.7366829804730897E-2</c:v>
                </c:pt>
                <c:pt idx="922">
                  <c:v>3.4854842289407897E-2</c:v>
                </c:pt>
                <c:pt idx="923">
                  <c:v>3.2497747650482099E-2</c:v>
                </c:pt>
                <c:pt idx="924">
                  <c:v>3.0675942369019799E-2</c:v>
                </c:pt>
                <c:pt idx="925">
                  <c:v>2.8961934862595701E-2</c:v>
                </c:pt>
                <c:pt idx="926">
                  <c:v>2.7354010665648201E-2</c:v>
                </c:pt>
                <c:pt idx="927">
                  <c:v>2.58484128232979E-2</c:v>
                </c:pt>
                <c:pt idx="928">
                  <c:v>2.44437125768238E-2</c:v>
                </c:pt>
                <c:pt idx="929">
                  <c:v>2.3136210363678002E-2</c:v>
                </c:pt>
                <c:pt idx="930">
                  <c:v>2.1921466949681501E-2</c:v>
                </c:pt>
                <c:pt idx="931">
                  <c:v>2.0792842623637099E-2</c:v>
                </c:pt>
                <c:pt idx="932">
                  <c:v>1.9748608915923699E-2</c:v>
                </c:pt>
                <c:pt idx="933">
                  <c:v>1.8785613673371799E-2</c:v>
                </c:pt>
                <c:pt idx="934">
                  <c:v>1.7899492372608902E-2</c:v>
                </c:pt>
                <c:pt idx="935">
                  <c:v>1.70829052158138E-2</c:v>
                </c:pt>
                <c:pt idx="936">
                  <c:v>1.6660279153181801E-2</c:v>
                </c:pt>
                <c:pt idx="937">
                  <c:v>1.6258430646426601E-2</c:v>
                </c:pt>
                <c:pt idx="938">
                  <c:v>1.55096324768233E-2</c:v>
                </c:pt>
                <c:pt idx="939">
                  <c:v>1.48264445942337E-2</c:v>
                </c:pt>
                <c:pt idx="940">
                  <c:v>1.42031806606252E-2</c:v>
                </c:pt>
                <c:pt idx="941">
                  <c:v>1.31002196298777E-2</c:v>
                </c:pt>
                <c:pt idx="942">
                  <c:v>1.2165597600057001E-2</c:v>
                </c:pt>
                <c:pt idx="943">
                  <c:v>1.15501350728395E-2</c:v>
                </c:pt>
                <c:pt idx="944">
                  <c:v>1.10010213289284E-2</c:v>
                </c:pt>
                <c:pt idx="945">
                  <c:v>1.0513796797572601E-2</c:v>
                </c:pt>
                <c:pt idx="946">
                  <c:v>1.0073568842011899E-2</c:v>
                </c:pt>
                <c:pt idx="947">
                  <c:v>9.6715239109770208E-3</c:v>
                </c:pt>
                <c:pt idx="948">
                  <c:v>9.3108915547210104E-3</c:v>
                </c:pt>
                <c:pt idx="949">
                  <c:v>8.9787195727779306E-3</c:v>
                </c:pt>
                <c:pt idx="950">
                  <c:v>8.7261154986674801E-3</c:v>
                </c:pt>
                <c:pt idx="951">
                  <c:v>8.4911346217020692E-3</c:v>
                </c:pt>
                <c:pt idx="952">
                  <c:v>8.2688286219235602E-3</c:v>
                </c:pt>
                <c:pt idx="953">
                  <c:v>7.8564070343953001E-3</c:v>
                </c:pt>
                <c:pt idx="954">
                  <c:v>7.4828113261594404E-3</c:v>
                </c:pt>
                <c:pt idx="955">
                  <c:v>7.2041700875505E-3</c:v>
                </c:pt>
                <c:pt idx="956">
                  <c:v>6.9385254432263203E-3</c:v>
                </c:pt>
                <c:pt idx="957">
                  <c:v>6.6864845246999297E-3</c:v>
                </c:pt>
                <c:pt idx="958">
                  <c:v>6.4417930745211604E-3</c:v>
                </c:pt>
                <c:pt idx="959">
                  <c:v>6.2027979646074004E-3</c:v>
                </c:pt>
                <c:pt idx="960">
                  <c:v>5.9679774469026704E-3</c:v>
                </c:pt>
                <c:pt idx="961">
                  <c:v>5.8377812765700804E-3</c:v>
                </c:pt>
                <c:pt idx="962">
                  <c:v>5.7091312591296397E-3</c:v>
                </c:pt>
                <c:pt idx="963">
                  <c:v>5.4576905389561803E-3</c:v>
                </c:pt>
                <c:pt idx="964">
                  <c:v>5.2144725903966599E-3</c:v>
                </c:pt>
                <c:pt idx="965">
                  <c:v>4.9786789691324603E-3</c:v>
                </c:pt>
                <c:pt idx="966">
                  <c:v>4.8018311391898301E-3</c:v>
                </c:pt>
                <c:pt idx="967">
                  <c:v>4.6300535757306102E-3</c:v>
                </c:pt>
                <c:pt idx="968">
                  <c:v>4.4650264027260899E-3</c:v>
                </c:pt>
                <c:pt idx="969">
                  <c:v>4.14887778380025E-3</c:v>
                </c:pt>
                <c:pt idx="970">
                  <c:v>3.93209492188837E-3</c:v>
                </c:pt>
                <c:pt idx="971">
                  <c:v>3.7255883505685101E-3</c:v>
                </c:pt>
                <c:pt idx="972">
                  <c:v>3.52723606032337E-3</c:v>
                </c:pt>
                <c:pt idx="973">
                  <c:v>3.3380449384208099E-3</c:v>
                </c:pt>
                <c:pt idx="974">
                  <c:v>3.1578385583587798E-3</c:v>
                </c:pt>
                <c:pt idx="975">
                  <c:v>3.0636009506564E-3</c:v>
                </c:pt>
                <c:pt idx="976">
                  <c:v>2.97105743858035E-3</c:v>
                </c:pt>
                <c:pt idx="977">
                  <c:v>2.79429234202216E-3</c:v>
                </c:pt>
                <c:pt idx="978">
                  <c:v>2.6273316116599901E-3</c:v>
                </c:pt>
                <c:pt idx="979">
                  <c:v>2.48623421150948E-3</c:v>
                </c:pt>
                <c:pt idx="980">
                  <c:v>2.3517794412571099E-3</c:v>
                </c:pt>
                <c:pt idx="981">
                  <c:v>2.2243760792014199E-3</c:v>
                </c:pt>
                <c:pt idx="982">
                  <c:v>2.10317962713908E-3</c:v>
                </c:pt>
                <c:pt idx="983">
                  <c:v>1.98878930533272E-3</c:v>
                </c:pt>
                <c:pt idx="984">
                  <c:v>1.91978854497131E-3</c:v>
                </c:pt>
                <c:pt idx="985">
                  <c:v>1.8530230157636201E-3</c:v>
                </c:pt>
                <c:pt idx="986">
                  <c:v>1.7270401281434099E-3</c:v>
                </c:pt>
                <c:pt idx="987">
                  <c:v>1.61003120444666E-3</c:v>
                </c:pt>
                <c:pt idx="988">
                  <c:v>1.5327824439825E-3</c:v>
                </c:pt>
                <c:pt idx="989">
                  <c:v>1.45883001026462E-3</c:v>
                </c:pt>
                <c:pt idx="990">
                  <c:v>1.3884853588694501E-3</c:v>
                </c:pt>
                <c:pt idx="991">
                  <c:v>1.26070413977631E-3</c:v>
                </c:pt>
                <c:pt idx="992">
                  <c:v>1.20132970866904E-3</c:v>
                </c:pt>
                <c:pt idx="993">
                  <c:v>1.1449112212515401E-3</c:v>
                </c:pt>
                <c:pt idx="994">
                  <c:v>1.0402799267713E-3</c:v>
                </c:pt>
                <c:pt idx="995">
                  <c:v>9.6759395904279905E-4</c:v>
                </c:pt>
                <c:pt idx="996">
                  <c:v>9.0116846473287202E-4</c:v>
                </c:pt>
                <c:pt idx="997">
                  <c:v>8.3892170978734995E-4</c:v>
                </c:pt>
                <c:pt idx="998">
                  <c:v>7.8157305797793303E-4</c:v>
                </c:pt>
                <c:pt idx="999">
                  <c:v>7.4613363428105005E-4</c:v>
                </c:pt>
                <c:pt idx="1000">
                  <c:v>7.1293369565168796E-4</c:v>
                </c:pt>
                <c:pt idx="1001">
                  <c:v>6.8177942610597795E-4</c:v>
                </c:pt>
                <c:pt idx="1002">
                  <c:v>6.5244621148007596E-4</c:v>
                </c:pt>
                <c:pt idx="1003">
                  <c:v>6.2480541110292403E-4</c:v>
                </c:pt>
                <c:pt idx="1004">
                  <c:v>5.9878329937701404E-4</c:v>
                </c:pt>
                <c:pt idx="1005">
                  <c:v>5.8592167770324497E-4</c:v>
                </c:pt>
                <c:pt idx="1006">
                  <c:v>5.7341225330875096E-4</c:v>
                </c:pt>
                <c:pt idx="1007">
                  <c:v>5.4946895853432505E-4</c:v>
                </c:pt>
                <c:pt idx="1008">
                  <c:v>5.3850919294218095E-4</c:v>
                </c:pt>
                <c:pt idx="1009">
                  <c:v>5.1783504469222802E-4</c:v>
                </c:pt>
                <c:pt idx="1010">
                  <c:v>4.9270280552286502E-4</c:v>
                </c:pt>
                <c:pt idx="1011">
                  <c:v>4.7037101229526802E-4</c:v>
                </c:pt>
                <c:pt idx="1012">
                  <c:v>4.4946748355546298E-4</c:v>
                </c:pt>
                <c:pt idx="1013">
                  <c:v>4.1774452264277601E-4</c:v>
                </c:pt>
                <c:pt idx="1014">
                  <c:v>3.9205707215256497E-4</c:v>
                </c:pt>
                <c:pt idx="1015">
                  <c:v>3.6860053101311598E-4</c:v>
                </c:pt>
                <c:pt idx="1016">
                  <c:v>3.50611515875735E-4</c:v>
                </c:pt>
                <c:pt idx="1017">
                  <c:v>3.3390321426364597E-4</c:v>
                </c:pt>
                <c:pt idx="1018">
                  <c:v>3.1825429862679101E-4</c:v>
                </c:pt>
                <c:pt idx="1019">
                  <c:v>3.0169149190924899E-4</c:v>
                </c:pt>
                <c:pt idx="1020">
                  <c:v>2.86111020441877E-4</c:v>
                </c:pt>
                <c:pt idx="1021">
                  <c:v>2.71466541187125E-4</c:v>
                </c:pt>
                <c:pt idx="1022">
                  <c:v>2.5835700569362701E-4</c:v>
                </c:pt>
                <c:pt idx="1023">
                  <c:v>2.4611530521627298E-4</c:v>
                </c:pt>
                <c:pt idx="1024">
                  <c:v>2.2875694688274001E-4</c:v>
                </c:pt>
                <c:pt idx="1025">
                  <c:v>2.1285304478458201E-4</c:v>
                </c:pt>
                <c:pt idx="1026">
                  <c:v>1.8439192133210401E-4</c:v>
                </c:pt>
                <c:pt idx="1027">
                  <c:v>1.7142900123504E-4</c:v>
                </c:pt>
                <c:pt idx="1028">
                  <c:v>1.59303025363229E-4</c:v>
                </c:pt>
                <c:pt idx="1029">
                  <c:v>1.48247467233642E-4</c:v>
                </c:pt>
                <c:pt idx="1030">
                  <c:v>1.38243226379857E-4</c:v>
                </c:pt>
                <c:pt idx="1031">
                  <c:v>1.290943908646E-4</c:v>
                </c:pt>
                <c:pt idx="1032">
                  <c:v>1.20545142584739E-4</c:v>
                </c:pt>
                <c:pt idx="1033">
                  <c:v>1.12572018127954E-4</c:v>
                </c:pt>
                <c:pt idx="1034">
                  <c:v>1.05180766077072E-4</c:v>
                </c:pt>
                <c:pt idx="1035">
                  <c:v>9.8298612142141406E-5</c:v>
                </c:pt>
                <c:pt idx="1036">
                  <c:v>9.1832064335073995E-5</c:v>
                </c:pt>
                <c:pt idx="1037">
                  <c:v>8.5756224431531096E-5</c:v>
                </c:pt>
                <c:pt idx="1038">
                  <c:v>8.0071036848471499E-5</c:v>
                </c:pt>
                <c:pt idx="1039">
                  <c:v>7.4763521197296505E-5</c:v>
                </c:pt>
                <c:pt idx="1040">
                  <c:v>6.9737056191484395E-5</c:v>
                </c:pt>
                <c:pt idx="1041">
                  <c:v>6.5034535982157597E-5</c:v>
                </c:pt>
                <c:pt idx="1042">
                  <c:v>6.0735758311393503E-5</c:v>
                </c:pt>
                <c:pt idx="1043">
                  <c:v>5.30004655085441E-5</c:v>
                </c:pt>
                <c:pt idx="1044">
                  <c:v>4.94299066332814E-5</c:v>
                </c:pt>
                <c:pt idx="1045">
                  <c:v>4.6062932757059803E-5</c:v>
                </c:pt>
                <c:pt idx="1046">
                  <c:v>4.0063234119486302E-5</c:v>
                </c:pt>
                <c:pt idx="1047">
                  <c:v>3.4983514834474701E-5</c:v>
                </c:pt>
                <c:pt idx="1048">
                  <c:v>3.0818788222031003E-5</c:v>
                </c:pt>
                <c:pt idx="1049">
                  <c:v>2.72088363125515E-5</c:v>
                </c:pt>
                <c:pt idx="1050">
                  <c:v>2.38940961060813E-5</c:v>
                </c:pt>
                <c:pt idx="1051">
                  <c:v>2.07707999022409E-5</c:v>
                </c:pt>
                <c:pt idx="1052">
                  <c:v>1.7940849690927299E-5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A3-48C9-A5EA-9FEC6062A72E}"/>
            </c:ext>
          </c:extLst>
        </c:ser>
        <c:ser>
          <c:idx val="0"/>
          <c:order val="1"/>
          <c:tx>
            <c:strRef>
              <c:f>Sheet1!$J$1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Sheet1!$I$2:$I$1064</c:f>
              <c:numCache>
                <c:formatCode>General</c:formatCode>
                <c:ptCount val="1063"/>
                <c:pt idx="0">
                  <c:v>0</c:v>
                </c:pt>
                <c:pt idx="1">
                  <c:v>45</c:v>
                </c:pt>
                <c:pt idx="2">
                  <c:v>47.324661107352753</c:v>
                </c:pt>
                <c:pt idx="3">
                  <c:v>47.991327774019425</c:v>
                </c:pt>
                <c:pt idx="4">
                  <c:v>49.491327774019425</c:v>
                </c:pt>
                <c:pt idx="5">
                  <c:v>54.50799444068609</c:v>
                </c:pt>
                <c:pt idx="6">
                  <c:v>59.491327774019425</c:v>
                </c:pt>
                <c:pt idx="7">
                  <c:v>64.574661107352753</c:v>
                </c:pt>
                <c:pt idx="8">
                  <c:v>69.557994440686088</c:v>
                </c:pt>
                <c:pt idx="9">
                  <c:v>74.50799444068609</c:v>
                </c:pt>
                <c:pt idx="10">
                  <c:v>79.50799444068609</c:v>
                </c:pt>
                <c:pt idx="11">
                  <c:v>84.491327774019425</c:v>
                </c:pt>
                <c:pt idx="12">
                  <c:v>89.491327774019425</c:v>
                </c:pt>
                <c:pt idx="13">
                  <c:v>94.557994440686088</c:v>
                </c:pt>
                <c:pt idx="14">
                  <c:v>99.591327774019419</c:v>
                </c:pt>
                <c:pt idx="15">
                  <c:v>104.49132777401942</c:v>
                </c:pt>
                <c:pt idx="16">
                  <c:v>109.49132777401942</c:v>
                </c:pt>
                <c:pt idx="17">
                  <c:v>114.57466110735275</c:v>
                </c:pt>
                <c:pt idx="18">
                  <c:v>124.55799444068609</c:v>
                </c:pt>
                <c:pt idx="19">
                  <c:v>134.49132777401942</c:v>
                </c:pt>
                <c:pt idx="20">
                  <c:v>144.59132777401942</c:v>
                </c:pt>
                <c:pt idx="21">
                  <c:v>154.49132777401942</c:v>
                </c:pt>
                <c:pt idx="22">
                  <c:v>164.49132777401942</c:v>
                </c:pt>
              </c:numCache>
            </c:numRef>
          </c:xVal>
          <c:yVal>
            <c:numRef>
              <c:f>Sheet1!$J$2:$J$1064</c:f>
              <c:numCache>
                <c:formatCode>General</c:formatCode>
                <c:ptCount val="1063"/>
                <c:pt idx="0">
                  <c:v>0</c:v>
                </c:pt>
                <c:pt idx="1">
                  <c:v>0</c:v>
                </c:pt>
                <c:pt idx="2">
                  <c:v>1.7013477700917701E-2</c:v>
                </c:pt>
                <c:pt idx="3">
                  <c:v>8.0117809122468672E-2</c:v>
                </c:pt>
                <c:pt idx="4">
                  <c:v>0.1226039606522281</c:v>
                </c:pt>
                <c:pt idx="5">
                  <c:v>0.21277303622097371</c:v>
                </c:pt>
                <c:pt idx="6">
                  <c:v>0.22110044521550845</c:v>
                </c:pt>
                <c:pt idx="7">
                  <c:v>0.23270368046465872</c:v>
                </c:pt>
                <c:pt idx="8">
                  <c:v>0.24116820256142896</c:v>
                </c:pt>
                <c:pt idx="9">
                  <c:v>0.25286149406210223</c:v>
                </c:pt>
                <c:pt idx="10">
                  <c:v>0.25873974613343093</c:v>
                </c:pt>
                <c:pt idx="11">
                  <c:v>0.26339352995770143</c:v>
                </c:pt>
                <c:pt idx="12">
                  <c:v>0.2626475100810306</c:v>
                </c:pt>
                <c:pt idx="13">
                  <c:v>0.26840173051458471</c:v>
                </c:pt>
                <c:pt idx="14">
                  <c:v>0.26404848202610931</c:v>
                </c:pt>
                <c:pt idx="15">
                  <c:v>0.26603616220650295</c:v>
                </c:pt>
                <c:pt idx="16">
                  <c:v>0.28069625113297569</c:v>
                </c:pt>
                <c:pt idx="17">
                  <c:v>0.28848362886927642</c:v>
                </c:pt>
                <c:pt idx="18">
                  <c:v>0.30517893604922114</c:v>
                </c:pt>
                <c:pt idx="19">
                  <c:v>6.3581923258775958E-2</c:v>
                </c:pt>
                <c:pt idx="20">
                  <c:v>2.7821836353551729E-2</c:v>
                </c:pt>
                <c:pt idx="21">
                  <c:v>1.6102421867760744E-2</c:v>
                </c:pt>
                <c:pt idx="22">
                  <c:v>1.2508853804118864E-2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A3-48C9-A5EA-9FEC6062A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2880704"/>
        <c:axId val="2012865728"/>
      </c:scatterChart>
      <c:valAx>
        <c:axId val="201288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minutes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12865728"/>
        <c:crosses val="autoZero"/>
        <c:crossBetween val="midCat"/>
      </c:valAx>
      <c:valAx>
        <c:axId val="20128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 sz="1000" b="1" i="0" baseline="0" dirty="0" err="1">
                    <a:effectLst/>
                  </a:rPr>
                  <a:t>Normalized</a:t>
                </a:r>
                <a:r>
                  <a:rPr lang="es-ES" sz="1000" b="1" i="0" baseline="0" dirty="0">
                    <a:effectLst/>
                  </a:rPr>
                  <a:t> </a:t>
                </a:r>
                <a:r>
                  <a:rPr lang="es-ES" sz="1000" b="1" i="0" baseline="0" dirty="0" err="1">
                    <a:effectLst/>
                  </a:rPr>
                  <a:t>conc</a:t>
                </a:r>
                <a:r>
                  <a:rPr lang="es-ES" sz="1000" b="1" i="0" baseline="0" dirty="0">
                    <a:effectLst/>
                  </a:rPr>
                  <a:t>.</a:t>
                </a:r>
                <a:endParaRPr lang="es-ES" sz="1000" dirty="0">
                  <a:effectLst/>
                </a:endParaRP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128807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608202099737537"/>
          <c:y val="3.6861329833770794E-2"/>
          <c:w val="0.30391797900262468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sz="1400" dirty="0"/>
              <a:t>BTC at 0.8</a:t>
            </a:r>
            <a:r>
              <a:rPr lang="es-ES" sz="1400" baseline="0" dirty="0"/>
              <a:t> m</a:t>
            </a:r>
            <a:endParaRPr lang="es-ES" sz="14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5553149606299214E-2"/>
          <c:y val="0.21544056975480672"/>
          <c:w val="0.81358119847695098"/>
          <c:h val="0.67716013102119232"/>
        </c:manualLayout>
      </c:layout>
      <c:scatterChart>
        <c:scatterStyle val="smoothMarker"/>
        <c:varyColors val="0"/>
        <c:ser>
          <c:idx val="1"/>
          <c:order val="0"/>
          <c:tx>
            <c:strRef>
              <c:f>far!$C$1</c:f>
              <c:strCache>
                <c:ptCount val="1"/>
                <c:pt idx="0">
                  <c:v>model result</c:v>
                </c:pt>
              </c:strCache>
            </c:strRef>
          </c:tx>
          <c:marker>
            <c:symbol val="none"/>
          </c:marker>
          <c:xVal>
            <c:numRef>
              <c:f>far!$A$2:$A$1062</c:f>
              <c:numCache>
                <c:formatCode>0.00</c:formatCode>
                <c:ptCount val="1061"/>
                <c:pt idx="0">
                  <c:v>1.27555216697351E-5</c:v>
                </c:pt>
                <c:pt idx="1">
                  <c:v>2.5511043339470301E-5</c:v>
                </c:pt>
                <c:pt idx="2">
                  <c:v>5.1022086678940698E-5</c:v>
                </c:pt>
                <c:pt idx="3">
                  <c:v>1.02044173357881E-4</c:v>
                </c:pt>
                <c:pt idx="4">
                  <c:v>1.5306626003682201E-4</c:v>
                </c:pt>
                <c:pt idx="5">
                  <c:v>2.5511043339470301E-4</c:v>
                </c:pt>
                <c:pt idx="6">
                  <c:v>3.5715460675258501E-4</c:v>
                </c:pt>
                <c:pt idx="7">
                  <c:v>4.5919878011046599E-4</c:v>
                </c:pt>
                <c:pt idx="8">
                  <c:v>6.6328712682623E-4</c:v>
                </c:pt>
                <c:pt idx="9">
                  <c:v>8.6737547354199303E-4</c:v>
                </c:pt>
                <c:pt idx="10">
                  <c:v>1.27555216697351E-3</c:v>
                </c:pt>
                <c:pt idx="11">
                  <c:v>1.64291119106189E-3</c:v>
                </c:pt>
                <c:pt idx="12">
                  <c:v>2.0102702151502598E-3</c:v>
                </c:pt>
                <c:pt idx="13">
                  <c:v>2.3776292392386402E-3</c:v>
                </c:pt>
                <c:pt idx="14">
                  <c:v>2.7449882633270098E-3</c:v>
                </c:pt>
                <c:pt idx="15">
                  <c:v>3.4797063115037598E-3</c:v>
                </c:pt>
                <c:pt idx="16">
                  <c:v>4.2144243596805003E-3</c:v>
                </c:pt>
                <c:pt idx="17">
                  <c:v>4.9491424078572498E-3</c:v>
                </c:pt>
                <c:pt idx="18">
                  <c:v>6.4185785042107403E-3</c:v>
                </c:pt>
                <c:pt idx="19">
                  <c:v>7.8880146005642394E-3</c:v>
                </c:pt>
                <c:pt idx="20">
                  <c:v>9.3574506969177299E-3</c:v>
                </c:pt>
                <c:pt idx="21">
                  <c:v>1.08268867932712E-2</c:v>
                </c:pt>
                <c:pt idx="22">
                  <c:v>1.22963228896247E-2</c:v>
                </c:pt>
                <c:pt idx="23">
                  <c:v>1.37657589859782E-2</c:v>
                </c:pt>
                <c:pt idx="24">
                  <c:v>1.52351950823317E-2</c:v>
                </c:pt>
                <c:pt idx="25">
                  <c:v>1.67046311786852E-2</c:v>
                </c:pt>
                <c:pt idx="26">
                  <c:v>1.8174067275038699E-2</c:v>
                </c:pt>
                <c:pt idx="27">
                  <c:v>1.9643503371392101E-2</c:v>
                </c:pt>
                <c:pt idx="28">
                  <c:v>2.09643721926141E-2</c:v>
                </c:pt>
                <c:pt idx="29">
                  <c:v>2.2285241013835999E-2</c:v>
                </c:pt>
                <c:pt idx="30">
                  <c:v>2.3606109835057901E-2</c:v>
                </c:pt>
                <c:pt idx="31">
                  <c:v>2.49269786562798E-2</c:v>
                </c:pt>
                <c:pt idx="32">
                  <c:v>2.6247847477501699E-2</c:v>
                </c:pt>
                <c:pt idx="33">
                  <c:v>2.7568716298723601E-2</c:v>
                </c:pt>
                <c:pt idx="34">
                  <c:v>2.88895851199455E-2</c:v>
                </c:pt>
                <c:pt idx="35">
                  <c:v>3.02104539411675E-2</c:v>
                </c:pt>
                <c:pt idx="36">
                  <c:v>3.1531322762389402E-2</c:v>
                </c:pt>
                <c:pt idx="37">
                  <c:v>3.2852191583611301E-2</c:v>
                </c:pt>
                <c:pt idx="38">
                  <c:v>3.41730604048332E-2</c:v>
                </c:pt>
                <c:pt idx="39">
                  <c:v>3.5493929226055099E-2</c:v>
                </c:pt>
                <c:pt idx="40">
                  <c:v>3.6814798047276998E-2</c:v>
                </c:pt>
                <c:pt idx="41">
                  <c:v>3.8135666868498903E-2</c:v>
                </c:pt>
                <c:pt idx="42">
                  <c:v>3.9456535689720802E-2</c:v>
                </c:pt>
                <c:pt idx="43">
                  <c:v>4.0777404510942701E-2</c:v>
                </c:pt>
                <c:pt idx="44">
                  <c:v>4.2098273332164697E-2</c:v>
                </c:pt>
                <c:pt idx="45">
                  <c:v>4.3419142153386603E-2</c:v>
                </c:pt>
                <c:pt idx="46">
                  <c:v>4.4740010974608502E-2</c:v>
                </c:pt>
                <c:pt idx="47">
                  <c:v>4.6060879795830401E-2</c:v>
                </c:pt>
                <c:pt idx="48">
                  <c:v>4.7381748617052299E-2</c:v>
                </c:pt>
                <c:pt idx="49">
                  <c:v>4.8570530556152E-2</c:v>
                </c:pt>
                <c:pt idx="50">
                  <c:v>4.9759312495251701E-2</c:v>
                </c:pt>
                <c:pt idx="51">
                  <c:v>5.2136876373451199E-2</c:v>
                </c:pt>
                <c:pt idx="52">
                  <c:v>5.45144402516506E-2</c:v>
                </c:pt>
                <c:pt idx="53">
                  <c:v>5.6892004129850099E-2</c:v>
                </c:pt>
                <c:pt idx="54">
                  <c:v>5.92695680080495E-2</c:v>
                </c:pt>
                <c:pt idx="55">
                  <c:v>6.1647131886248902E-2</c:v>
                </c:pt>
                <c:pt idx="56">
                  <c:v>6.40246957644484E-2</c:v>
                </c:pt>
                <c:pt idx="57">
                  <c:v>6.87798235208473E-2</c:v>
                </c:pt>
                <c:pt idx="58">
                  <c:v>7.2972815747898101E-2</c:v>
                </c:pt>
                <c:pt idx="59">
                  <c:v>7.7165807974948902E-2</c:v>
                </c:pt>
                <c:pt idx="60">
                  <c:v>8.1358800201999704E-2</c:v>
                </c:pt>
                <c:pt idx="61">
                  <c:v>8.5551792429050505E-2</c:v>
                </c:pt>
                <c:pt idx="62">
                  <c:v>8.9744784656101306E-2</c:v>
                </c:pt>
                <c:pt idx="63">
                  <c:v>9.3937776883152094E-2</c:v>
                </c:pt>
                <c:pt idx="64">
                  <c:v>9.8130769110202895E-2</c:v>
                </c:pt>
                <c:pt idx="65">
                  <c:v>0.102323761337253</c:v>
                </c:pt>
                <c:pt idx="66">
                  <c:v>0.106516753564304</c:v>
                </c:pt>
                <c:pt idx="67">
                  <c:v>0.11070974579135499</c:v>
                </c:pt>
                <c:pt idx="68">
                  <c:v>0.114902738018406</c:v>
                </c:pt>
                <c:pt idx="69">
                  <c:v>0.119095730245457</c:v>
                </c:pt>
                <c:pt idx="70">
                  <c:v>0.123288722472507</c:v>
                </c:pt>
                <c:pt idx="71">
                  <c:v>0.12748171469955799</c:v>
                </c:pt>
                <c:pt idx="72">
                  <c:v>0.13167470692660899</c:v>
                </c:pt>
                <c:pt idx="73">
                  <c:v>0.13586769915366001</c:v>
                </c:pt>
                <c:pt idx="74">
                  <c:v>0.14006069138071101</c:v>
                </c:pt>
                <c:pt idx="75">
                  <c:v>0.144253683607761</c:v>
                </c:pt>
                <c:pt idx="76">
                  <c:v>0.15263966806186299</c:v>
                </c:pt>
                <c:pt idx="77">
                  <c:v>0.16102565251596501</c:v>
                </c:pt>
                <c:pt idx="78">
                  <c:v>0.169411636970066</c:v>
                </c:pt>
                <c:pt idx="79">
                  <c:v>0.17695902297875801</c:v>
                </c:pt>
                <c:pt idx="80">
                  <c:v>0.18375167038658</c:v>
                </c:pt>
                <c:pt idx="81">
                  <c:v>0.19054431779440201</c:v>
                </c:pt>
                <c:pt idx="82">
                  <c:v>0.19733696520222499</c:v>
                </c:pt>
                <c:pt idx="83">
                  <c:v>0.204129612610047</c:v>
                </c:pt>
                <c:pt idx="84">
                  <c:v>0.21092226001786901</c:v>
                </c:pt>
                <c:pt idx="85">
                  <c:v>0.21771490742569199</c:v>
                </c:pt>
                <c:pt idx="86">
                  <c:v>0.223828290092732</c:v>
                </c:pt>
                <c:pt idx="87">
                  <c:v>0.22994167275977201</c:v>
                </c:pt>
                <c:pt idx="88">
                  <c:v>0.23605505542681199</c:v>
                </c:pt>
                <c:pt idx="89">
                  <c:v>0.242168438093852</c:v>
                </c:pt>
                <c:pt idx="90">
                  <c:v>0.248281820760892</c:v>
                </c:pt>
                <c:pt idx="91">
                  <c:v>0.25439520342793198</c:v>
                </c:pt>
                <c:pt idx="92">
                  <c:v>0.26050858609497202</c:v>
                </c:pt>
                <c:pt idx="93">
                  <c:v>0.266621968762012</c:v>
                </c:pt>
                <c:pt idx="94">
                  <c:v>0.27273535142905198</c:v>
                </c:pt>
                <c:pt idx="95">
                  <c:v>0.27884873409609201</c:v>
                </c:pt>
                <c:pt idx="96">
                  <c:v>0.28496211676313199</c:v>
                </c:pt>
                <c:pt idx="97">
                  <c:v>0.29107549943017202</c:v>
                </c:pt>
                <c:pt idx="98">
                  <c:v>0.297188882097213</c:v>
                </c:pt>
                <c:pt idx="99">
                  <c:v>0.30330226476425298</c:v>
                </c:pt>
                <c:pt idx="100">
                  <c:v>0.30941564743129302</c:v>
                </c:pt>
                <c:pt idx="101">
                  <c:v>0.315529030098333</c:v>
                </c:pt>
                <c:pt idx="102">
                  <c:v>0.32164241276537298</c:v>
                </c:pt>
                <c:pt idx="103">
                  <c:v>0.32775579543241301</c:v>
                </c:pt>
                <c:pt idx="104">
                  <c:v>0.33386917809945299</c:v>
                </c:pt>
                <c:pt idx="105">
                  <c:v>0.33998256076649302</c:v>
                </c:pt>
                <c:pt idx="106">
                  <c:v>0.346095943433533</c:v>
                </c:pt>
                <c:pt idx="107">
                  <c:v>0.35220932610057298</c:v>
                </c:pt>
                <c:pt idx="108">
                  <c:v>0.35832270876761302</c:v>
                </c:pt>
                <c:pt idx="109">
                  <c:v>0.364436091434653</c:v>
                </c:pt>
                <c:pt idx="110">
                  <c:v>0.37054947410169298</c:v>
                </c:pt>
                <c:pt idx="111">
                  <c:v>0.37666285676873401</c:v>
                </c:pt>
                <c:pt idx="112">
                  <c:v>0.38277623943577399</c:v>
                </c:pt>
                <c:pt idx="113">
                  <c:v>0.38888962210281403</c:v>
                </c:pt>
                <c:pt idx="114">
                  <c:v>0.395003004769854</c:v>
                </c:pt>
                <c:pt idx="115">
                  <c:v>0.40111638743689398</c:v>
                </c:pt>
                <c:pt idx="116">
                  <c:v>0.40722977010393402</c:v>
                </c:pt>
                <c:pt idx="117">
                  <c:v>0.413343152770974</c:v>
                </c:pt>
                <c:pt idx="118">
                  <c:v>0.41945653543801398</c:v>
                </c:pt>
                <c:pt idx="119">
                  <c:v>0.42556991810505401</c:v>
                </c:pt>
                <c:pt idx="120">
                  <c:v>0.43168330077209399</c:v>
                </c:pt>
                <c:pt idx="121">
                  <c:v>0.43779668343913403</c:v>
                </c:pt>
                <c:pt idx="122">
                  <c:v>0.44391006610617401</c:v>
                </c:pt>
                <c:pt idx="123">
                  <c:v>0.45002344877321399</c:v>
                </c:pt>
                <c:pt idx="124">
                  <c:v>0.45613683144025502</c:v>
                </c:pt>
                <c:pt idx="125">
                  <c:v>0.462250214107295</c:v>
                </c:pt>
                <c:pt idx="126">
                  <c:v>0.46836359677433498</c:v>
                </c:pt>
                <c:pt idx="127">
                  <c:v>0.48059036210841499</c:v>
                </c:pt>
                <c:pt idx="128">
                  <c:v>0.49281712744249501</c:v>
                </c:pt>
                <c:pt idx="129">
                  <c:v>0.50504389277657502</c:v>
                </c:pt>
                <c:pt idx="130">
                  <c:v>0.51727065811065498</c:v>
                </c:pt>
                <c:pt idx="131">
                  <c:v>0.52949742344473505</c:v>
                </c:pt>
                <c:pt idx="132">
                  <c:v>0.54172418877881601</c:v>
                </c:pt>
                <c:pt idx="133">
                  <c:v>0.55395095411289597</c:v>
                </c:pt>
                <c:pt idx="134">
                  <c:v>0.56617771944697604</c:v>
                </c:pt>
                <c:pt idx="135">
                  <c:v>0.57840448478105599</c:v>
                </c:pt>
                <c:pt idx="136">
                  <c:v>0.59063125011513595</c:v>
                </c:pt>
                <c:pt idx="137">
                  <c:v>0.60285801544921602</c:v>
                </c:pt>
                <c:pt idx="138">
                  <c:v>0.61508478078329698</c:v>
                </c:pt>
                <c:pt idx="139">
                  <c:v>0.62731154611737705</c:v>
                </c:pt>
                <c:pt idx="140">
                  <c:v>0.63953831145145701</c:v>
                </c:pt>
                <c:pt idx="141">
                  <c:v>0.65176507678553697</c:v>
                </c:pt>
                <c:pt idx="142">
                  <c:v>0.66399184211961704</c:v>
                </c:pt>
                <c:pt idx="143">
                  <c:v>0.676218607453697</c:v>
                </c:pt>
                <c:pt idx="144">
                  <c:v>0.68844537278777695</c:v>
                </c:pt>
                <c:pt idx="145">
                  <c:v>0.70067213812185802</c:v>
                </c:pt>
                <c:pt idx="146">
                  <c:v>0.71289890345593798</c:v>
                </c:pt>
                <c:pt idx="147">
                  <c:v>0.72512566879001805</c:v>
                </c:pt>
                <c:pt idx="148">
                  <c:v>0.73735243412409801</c:v>
                </c:pt>
                <c:pt idx="149">
                  <c:v>0.74957919945817797</c:v>
                </c:pt>
                <c:pt idx="150">
                  <c:v>0.76180596479225804</c:v>
                </c:pt>
                <c:pt idx="151">
                  <c:v>0.774032730126338</c:v>
                </c:pt>
                <c:pt idx="152">
                  <c:v>0.78625949546041896</c:v>
                </c:pt>
                <c:pt idx="153">
                  <c:v>0.79848626079449903</c:v>
                </c:pt>
                <c:pt idx="154">
                  <c:v>0.81071302612857898</c:v>
                </c:pt>
                <c:pt idx="155">
                  <c:v>0.82293979146265905</c:v>
                </c:pt>
                <c:pt idx="156">
                  <c:v>0.83516655679673901</c:v>
                </c:pt>
                <c:pt idx="157">
                  <c:v>0.84739332213081897</c:v>
                </c:pt>
                <c:pt idx="158">
                  <c:v>0.85962008746489904</c:v>
                </c:pt>
                <c:pt idx="159">
                  <c:v>0.87184685279898</c:v>
                </c:pt>
                <c:pt idx="160">
                  <c:v>0.88407361813305996</c:v>
                </c:pt>
                <c:pt idx="161">
                  <c:v>0.89630038346714003</c:v>
                </c:pt>
                <c:pt idx="162">
                  <c:v>0.90852714880121999</c:v>
                </c:pt>
                <c:pt idx="163">
                  <c:v>0.92075391413529994</c:v>
                </c:pt>
                <c:pt idx="164">
                  <c:v>0.93298067946938001</c:v>
                </c:pt>
                <c:pt idx="165">
                  <c:v>0.94520744480346097</c:v>
                </c:pt>
                <c:pt idx="166">
                  <c:v>0.95743421013754104</c:v>
                </c:pt>
                <c:pt idx="167">
                  <c:v>0.969660975471621</c:v>
                </c:pt>
                <c:pt idx="168">
                  <c:v>0.98188774080570096</c:v>
                </c:pt>
                <c:pt idx="169">
                  <c:v>0.99094387040285004</c:v>
                </c:pt>
                <c:pt idx="170">
                  <c:v>1</c:v>
                </c:pt>
                <c:pt idx="171">
                  <c:v>1.0090561295971401</c:v>
                </c:pt>
                <c:pt idx="172">
                  <c:v>1.0181122591942899</c:v>
                </c:pt>
                <c:pt idx="173">
                  <c:v>1.02716838879144</c:v>
                </c:pt>
                <c:pt idx="174">
                  <c:v>1.0362245183885901</c:v>
                </c:pt>
                <c:pt idx="175">
                  <c:v>1.05433677758289</c:v>
                </c:pt>
                <c:pt idx="176">
                  <c:v>1.0724490367771899</c:v>
                </c:pt>
                <c:pt idx="177">
                  <c:v>1.10867355516579</c:v>
                </c:pt>
                <c:pt idx="178">
                  <c:v>1.13960502681635</c:v>
                </c:pt>
                <c:pt idx="179">
                  <c:v>1.17053649846691</c:v>
                </c:pt>
                <c:pt idx="180">
                  <c:v>1.20146797011747</c:v>
                </c:pt>
                <c:pt idx="181">
                  <c:v>1.23239944176802</c:v>
                </c:pt>
                <c:pt idx="182">
                  <c:v>1.2633309134185799</c:v>
                </c:pt>
                <c:pt idx="183">
                  <c:v>1.2942623850691399</c:v>
                </c:pt>
                <c:pt idx="184">
                  <c:v>1.3561253283702599</c:v>
                </c:pt>
                <c:pt idx="185">
                  <c:v>1.4179882716713801</c:v>
                </c:pt>
                <c:pt idx="186">
                  <c:v>1.4798512149725001</c:v>
                </c:pt>
                <c:pt idx="187">
                  <c:v>1.54171415827362</c:v>
                </c:pt>
                <c:pt idx="188">
                  <c:v>1.60357710157474</c:v>
                </c:pt>
                <c:pt idx="189">
                  <c:v>1.6654400448758599</c:v>
                </c:pt>
                <c:pt idx="190">
                  <c:v>1.7273029881769799</c:v>
                </c:pt>
                <c:pt idx="191">
                  <c:v>1.7891659314781001</c:v>
                </c:pt>
                <c:pt idx="192">
                  <c:v>1.8510288747792201</c:v>
                </c:pt>
                <c:pt idx="193">
                  <c:v>1.91289181808034</c:v>
                </c:pt>
                <c:pt idx="194">
                  <c:v>1.95644590904017</c:v>
                </c:pt>
                <c:pt idx="195">
                  <c:v>2</c:v>
                </c:pt>
                <c:pt idx="196">
                  <c:v>2.0871081819196502</c:v>
                </c:pt>
                <c:pt idx="197">
                  <c:v>2.1742163638393102</c:v>
                </c:pt>
                <c:pt idx="198">
                  <c:v>2.2613245457589599</c:v>
                </c:pt>
                <c:pt idx="199">
                  <c:v>2.3484327276786199</c:v>
                </c:pt>
                <c:pt idx="200">
                  <c:v>2.4355409095982701</c:v>
                </c:pt>
                <c:pt idx="201">
                  <c:v>2.52264909151793</c:v>
                </c:pt>
                <c:pt idx="202">
                  <c:v>2.6097572734375798</c:v>
                </c:pt>
                <c:pt idx="203">
                  <c:v>2.6968654553572402</c:v>
                </c:pt>
                <c:pt idx="204">
                  <c:v>2.78397363727689</c:v>
                </c:pt>
                <c:pt idx="205">
                  <c:v>2.8710818191965499</c:v>
                </c:pt>
                <c:pt idx="206">
                  <c:v>2.9355409095982701</c:v>
                </c:pt>
                <c:pt idx="207">
                  <c:v>3</c:v>
                </c:pt>
                <c:pt idx="208">
                  <c:v>3.0644590904017202</c:v>
                </c:pt>
                <c:pt idx="209">
                  <c:v>3.1289181808034399</c:v>
                </c:pt>
                <c:pt idx="210">
                  <c:v>3.1933772712051698</c:v>
                </c:pt>
                <c:pt idx="211">
                  <c:v>3.2578363616068899</c:v>
                </c:pt>
                <c:pt idx="212">
                  <c:v>3.3222954520086199</c:v>
                </c:pt>
                <c:pt idx="213">
                  <c:v>3.38675454241034</c:v>
                </c:pt>
                <c:pt idx="214">
                  <c:v>3.4512136328120602</c:v>
                </c:pt>
                <c:pt idx="215">
                  <c:v>3.5156727232137901</c:v>
                </c:pt>
                <c:pt idx="216">
                  <c:v>3.5801318136155098</c:v>
                </c:pt>
                <c:pt idx="217">
                  <c:v>3.6445909040172402</c:v>
                </c:pt>
                <c:pt idx="218">
                  <c:v>3.7090499944189599</c:v>
                </c:pt>
                <c:pt idx="219">
                  <c:v>3.77350908482068</c:v>
                </c:pt>
                <c:pt idx="220">
                  <c:v>3.83796817522241</c:v>
                </c:pt>
                <c:pt idx="221">
                  <c:v>3.9024272656241301</c:v>
                </c:pt>
                <c:pt idx="222">
                  <c:v>3.9512136328120602</c:v>
                </c:pt>
                <c:pt idx="223">
                  <c:v>4</c:v>
                </c:pt>
                <c:pt idx="224">
                  <c:v>4.0975727343758601</c:v>
                </c:pt>
                <c:pt idx="225">
                  <c:v>4.1951454687517202</c:v>
                </c:pt>
                <c:pt idx="226">
                  <c:v>4.2927182031275901</c:v>
                </c:pt>
                <c:pt idx="227">
                  <c:v>4.3902909375034502</c:v>
                </c:pt>
                <c:pt idx="228">
                  <c:v>4.4878636718793201</c:v>
                </c:pt>
                <c:pt idx="229">
                  <c:v>4.5854364062551802</c:v>
                </c:pt>
                <c:pt idx="230">
                  <c:v>4.6830091406310403</c:v>
                </c:pt>
                <c:pt idx="231">
                  <c:v>4.7805818750069102</c:v>
                </c:pt>
                <c:pt idx="232">
                  <c:v>4.8781546093827703</c:v>
                </c:pt>
                <c:pt idx="233">
                  <c:v>4.9390773046913798</c:v>
                </c:pt>
                <c:pt idx="234">
                  <c:v>5</c:v>
                </c:pt>
                <c:pt idx="235">
                  <c:v>5.0609226953086104</c:v>
                </c:pt>
                <c:pt idx="236">
                  <c:v>5.1218453906172199</c:v>
                </c:pt>
                <c:pt idx="237">
                  <c:v>5.1827680859258303</c:v>
                </c:pt>
                <c:pt idx="238">
                  <c:v>5.2436907812344398</c:v>
                </c:pt>
                <c:pt idx="239">
                  <c:v>5.3046134765430502</c:v>
                </c:pt>
                <c:pt idx="240">
                  <c:v>5.3655361718516703</c:v>
                </c:pt>
                <c:pt idx="241">
                  <c:v>5.4873815624688902</c:v>
                </c:pt>
                <c:pt idx="242">
                  <c:v>5.59704241402439</c:v>
                </c:pt>
                <c:pt idx="243">
                  <c:v>5.7067032655798897</c:v>
                </c:pt>
                <c:pt idx="244">
                  <c:v>5.8163641171353904</c:v>
                </c:pt>
                <c:pt idx="245">
                  <c:v>5.9081820585677001</c:v>
                </c:pt>
                <c:pt idx="246">
                  <c:v>6</c:v>
                </c:pt>
                <c:pt idx="247">
                  <c:v>6.1836358828645999</c:v>
                </c:pt>
                <c:pt idx="248">
                  <c:v>6.3672717657291997</c:v>
                </c:pt>
                <c:pt idx="249">
                  <c:v>6.5509076485937996</c:v>
                </c:pt>
                <c:pt idx="250">
                  <c:v>6.7345435314584003</c:v>
                </c:pt>
                <c:pt idx="251">
                  <c:v>6.8672717657291997</c:v>
                </c:pt>
                <c:pt idx="252">
                  <c:v>7</c:v>
                </c:pt>
                <c:pt idx="253">
                  <c:v>7.2654564685415899</c:v>
                </c:pt>
                <c:pt idx="254">
                  <c:v>7.5309129370831904</c:v>
                </c:pt>
                <c:pt idx="255">
                  <c:v>7.7654564685415899</c:v>
                </c:pt>
                <c:pt idx="256">
                  <c:v>8</c:v>
                </c:pt>
                <c:pt idx="257">
                  <c:v>8.2345435314583995</c:v>
                </c:pt>
                <c:pt idx="258">
                  <c:v>8.6172717657291997</c:v>
                </c:pt>
                <c:pt idx="259">
                  <c:v>9</c:v>
                </c:pt>
                <c:pt idx="260">
                  <c:v>9.3827282342707896</c:v>
                </c:pt>
                <c:pt idx="261">
                  <c:v>9.6913641171354001</c:v>
                </c:pt>
                <c:pt idx="262">
                  <c:v>10</c:v>
                </c:pt>
                <c:pt idx="263">
                  <c:v>10.5</c:v>
                </c:pt>
                <c:pt idx="264">
                  <c:v>11</c:v>
                </c:pt>
                <c:pt idx="265">
                  <c:v>11.5</c:v>
                </c:pt>
                <c:pt idx="266">
                  <c:v>12</c:v>
                </c:pt>
                <c:pt idx="267">
                  <c:v>12.5</c:v>
                </c:pt>
                <c:pt idx="268">
                  <c:v>13</c:v>
                </c:pt>
                <c:pt idx="269">
                  <c:v>13.5</c:v>
                </c:pt>
                <c:pt idx="270">
                  <c:v>14</c:v>
                </c:pt>
                <c:pt idx="271">
                  <c:v>14.5</c:v>
                </c:pt>
                <c:pt idx="272">
                  <c:v>15</c:v>
                </c:pt>
                <c:pt idx="273">
                  <c:v>16</c:v>
                </c:pt>
                <c:pt idx="274">
                  <c:v>17</c:v>
                </c:pt>
                <c:pt idx="275">
                  <c:v>18</c:v>
                </c:pt>
                <c:pt idx="276">
                  <c:v>19</c:v>
                </c:pt>
                <c:pt idx="277">
                  <c:v>20</c:v>
                </c:pt>
                <c:pt idx="278">
                  <c:v>21</c:v>
                </c:pt>
                <c:pt idx="279">
                  <c:v>22</c:v>
                </c:pt>
                <c:pt idx="280">
                  <c:v>23</c:v>
                </c:pt>
                <c:pt idx="281">
                  <c:v>24</c:v>
                </c:pt>
                <c:pt idx="282">
                  <c:v>25</c:v>
                </c:pt>
                <c:pt idx="283">
                  <c:v>26</c:v>
                </c:pt>
                <c:pt idx="284">
                  <c:v>27</c:v>
                </c:pt>
                <c:pt idx="285">
                  <c:v>28</c:v>
                </c:pt>
                <c:pt idx="286">
                  <c:v>29</c:v>
                </c:pt>
                <c:pt idx="287">
                  <c:v>30</c:v>
                </c:pt>
                <c:pt idx="288">
                  <c:v>31</c:v>
                </c:pt>
                <c:pt idx="289">
                  <c:v>32</c:v>
                </c:pt>
                <c:pt idx="290">
                  <c:v>33</c:v>
                </c:pt>
                <c:pt idx="291">
                  <c:v>34</c:v>
                </c:pt>
                <c:pt idx="292">
                  <c:v>35</c:v>
                </c:pt>
                <c:pt idx="293">
                  <c:v>36</c:v>
                </c:pt>
                <c:pt idx="294">
                  <c:v>37</c:v>
                </c:pt>
                <c:pt idx="295">
                  <c:v>38</c:v>
                </c:pt>
                <c:pt idx="296">
                  <c:v>39</c:v>
                </c:pt>
                <c:pt idx="297">
                  <c:v>40</c:v>
                </c:pt>
                <c:pt idx="298">
                  <c:v>41</c:v>
                </c:pt>
                <c:pt idx="299">
                  <c:v>42</c:v>
                </c:pt>
                <c:pt idx="300">
                  <c:v>43</c:v>
                </c:pt>
                <c:pt idx="301">
                  <c:v>44</c:v>
                </c:pt>
                <c:pt idx="302">
                  <c:v>44.25</c:v>
                </c:pt>
                <c:pt idx="303">
                  <c:v>44.625</c:v>
                </c:pt>
                <c:pt idx="304">
                  <c:v>44.71875</c:v>
                </c:pt>
                <c:pt idx="305">
                  <c:v>44.859375</c:v>
                </c:pt>
                <c:pt idx="306">
                  <c:v>44.89453125</c:v>
                </c:pt>
                <c:pt idx="307">
                  <c:v>44.947265625</c:v>
                </c:pt>
                <c:pt idx="308">
                  <c:v>44.96044921875</c:v>
                </c:pt>
                <c:pt idx="309">
                  <c:v>44.980224609375</c:v>
                </c:pt>
                <c:pt idx="310">
                  <c:v>44.9851684570312</c:v>
                </c:pt>
                <c:pt idx="311">
                  <c:v>44.992584228515597</c:v>
                </c:pt>
                <c:pt idx="312">
                  <c:v>44.994438171386697</c:v>
                </c:pt>
                <c:pt idx="313">
                  <c:v>44.997219085693303</c:v>
                </c:pt>
                <c:pt idx="314">
                  <c:v>44.997914314269998</c:v>
                </c:pt>
                <c:pt idx="315">
                  <c:v>44.998957157135003</c:v>
                </c:pt>
                <c:pt idx="316">
                  <c:v>44.999022334814001</c:v>
                </c:pt>
                <c:pt idx="317">
                  <c:v>44.999152690172103</c:v>
                </c:pt>
                <c:pt idx="318">
                  <c:v>44.999168984591897</c:v>
                </c:pt>
                <c:pt idx="319">
                  <c:v>44.999179018848103</c:v>
                </c:pt>
                <c:pt idx="320">
                  <c:v>44.999184864162999</c:v>
                </c:pt>
                <c:pt idx="321">
                  <c:v>44.999190709477901</c:v>
                </c:pt>
                <c:pt idx="322">
                  <c:v>44.999196554792697</c:v>
                </c:pt>
                <c:pt idx="323">
                  <c:v>44.9992018155761</c:v>
                </c:pt>
                <c:pt idx="324">
                  <c:v>44.999207076359497</c:v>
                </c:pt>
                <c:pt idx="325">
                  <c:v>44.9992123371429</c:v>
                </c:pt>
                <c:pt idx="326">
                  <c:v>44.999217597926297</c:v>
                </c:pt>
                <c:pt idx="327">
                  <c:v>44.9992228587097</c:v>
                </c:pt>
                <c:pt idx="328">
                  <c:v>44.999228119493097</c:v>
                </c:pt>
                <c:pt idx="329">
                  <c:v>44.9992333802765</c:v>
                </c:pt>
                <c:pt idx="330">
                  <c:v>44.999238641059897</c:v>
                </c:pt>
                <c:pt idx="331">
                  <c:v>44.9992439018433</c:v>
                </c:pt>
                <c:pt idx="332">
                  <c:v>44.999249162626697</c:v>
                </c:pt>
                <c:pt idx="333">
                  <c:v>44.9992544234101</c:v>
                </c:pt>
                <c:pt idx="334">
                  <c:v>44.999259684193497</c:v>
                </c:pt>
                <c:pt idx="335">
                  <c:v>44.9992649449769</c:v>
                </c:pt>
                <c:pt idx="336">
                  <c:v>44.999270205760297</c:v>
                </c:pt>
                <c:pt idx="337">
                  <c:v>44.9992754665437</c:v>
                </c:pt>
                <c:pt idx="338">
                  <c:v>44.999280727327097</c:v>
                </c:pt>
                <c:pt idx="339">
                  <c:v>44.999285988110501</c:v>
                </c:pt>
                <c:pt idx="340">
                  <c:v>44.999291248893897</c:v>
                </c:pt>
                <c:pt idx="341">
                  <c:v>44.999296509677301</c:v>
                </c:pt>
                <c:pt idx="342">
                  <c:v>44.999301770460697</c:v>
                </c:pt>
                <c:pt idx="343">
                  <c:v>44.999307031244101</c:v>
                </c:pt>
                <c:pt idx="344">
                  <c:v>44.999312292027497</c:v>
                </c:pt>
                <c:pt idx="345">
                  <c:v>44.999317552810901</c:v>
                </c:pt>
                <c:pt idx="346">
                  <c:v>44.999322813594297</c:v>
                </c:pt>
                <c:pt idx="347">
                  <c:v>44.999328074377701</c:v>
                </c:pt>
                <c:pt idx="348">
                  <c:v>44.999333335161097</c:v>
                </c:pt>
                <c:pt idx="349">
                  <c:v>44.999338595944501</c:v>
                </c:pt>
                <c:pt idx="350">
                  <c:v>44.999343856727897</c:v>
                </c:pt>
                <c:pt idx="351">
                  <c:v>44.999349117511301</c:v>
                </c:pt>
                <c:pt idx="352">
                  <c:v>44.999354378294697</c:v>
                </c:pt>
                <c:pt idx="353">
                  <c:v>44.999364899861497</c:v>
                </c:pt>
                <c:pt idx="354">
                  <c:v>44.9993743692716</c:v>
                </c:pt>
                <c:pt idx="355">
                  <c:v>44.999383838681702</c:v>
                </c:pt>
                <c:pt idx="356">
                  <c:v>44.999393308091797</c:v>
                </c:pt>
                <c:pt idx="357">
                  <c:v>44.999402777501899</c:v>
                </c:pt>
                <c:pt idx="358">
                  <c:v>44.999412246912001</c:v>
                </c:pt>
                <c:pt idx="359">
                  <c:v>44.999421716322203</c:v>
                </c:pt>
                <c:pt idx="360">
                  <c:v>44.999431185732298</c:v>
                </c:pt>
                <c:pt idx="361">
                  <c:v>44.999440655142401</c:v>
                </c:pt>
                <c:pt idx="362">
                  <c:v>44.999450124552503</c:v>
                </c:pt>
                <c:pt idx="363">
                  <c:v>44.999459593962598</c:v>
                </c:pt>
                <c:pt idx="364">
                  <c:v>44.9994690633728</c:v>
                </c:pt>
                <c:pt idx="365">
                  <c:v>44.999478532782902</c:v>
                </c:pt>
                <c:pt idx="366">
                  <c:v>44.999488002192997</c:v>
                </c:pt>
                <c:pt idx="367">
                  <c:v>44.9994974716031</c:v>
                </c:pt>
                <c:pt idx="368">
                  <c:v>44.999506941013202</c:v>
                </c:pt>
                <c:pt idx="369">
                  <c:v>44.999516410423396</c:v>
                </c:pt>
                <c:pt idx="370">
                  <c:v>44.999525879833499</c:v>
                </c:pt>
                <c:pt idx="371">
                  <c:v>44.999535349243601</c:v>
                </c:pt>
                <c:pt idx="372">
                  <c:v>44.999554288063798</c:v>
                </c:pt>
                <c:pt idx="373">
                  <c:v>44.999571333002002</c:v>
                </c:pt>
                <c:pt idx="374">
                  <c:v>44.999588377940199</c:v>
                </c:pt>
                <c:pt idx="375">
                  <c:v>44.999605422878503</c:v>
                </c:pt>
                <c:pt idx="376">
                  <c:v>44.9996224678167</c:v>
                </c:pt>
                <c:pt idx="377">
                  <c:v>44.999639512754896</c:v>
                </c:pt>
                <c:pt idx="378">
                  <c:v>44.9996565576931</c:v>
                </c:pt>
                <c:pt idx="379">
                  <c:v>44.999673602631297</c:v>
                </c:pt>
                <c:pt idx="380">
                  <c:v>44.999690647569501</c:v>
                </c:pt>
                <c:pt idx="381">
                  <c:v>44.999707692507698</c:v>
                </c:pt>
                <c:pt idx="382">
                  <c:v>44.999724737445902</c:v>
                </c:pt>
                <c:pt idx="383">
                  <c:v>44.999741782384099</c:v>
                </c:pt>
                <c:pt idx="384">
                  <c:v>44.999758827322403</c:v>
                </c:pt>
                <c:pt idx="385">
                  <c:v>44.999775872260599</c:v>
                </c:pt>
                <c:pt idx="386">
                  <c:v>44.999792917198803</c:v>
                </c:pt>
                <c:pt idx="387">
                  <c:v>44.999809962137</c:v>
                </c:pt>
                <c:pt idx="388">
                  <c:v>44.999844052013401</c:v>
                </c:pt>
                <c:pt idx="389">
                  <c:v>44.9998747329022</c:v>
                </c:pt>
                <c:pt idx="390">
                  <c:v>44.999905413790998</c:v>
                </c:pt>
                <c:pt idx="391">
                  <c:v>44.999936094679803</c:v>
                </c:pt>
                <c:pt idx="392">
                  <c:v>44.999966775568502</c:v>
                </c:pt>
                <c:pt idx="393">
                  <c:v>44.999983387784198</c:v>
                </c:pt>
                <c:pt idx="394">
                  <c:v>45</c:v>
                </c:pt>
                <c:pt idx="395">
                  <c:v>45.000033224431398</c:v>
                </c:pt>
                <c:pt idx="396">
                  <c:v>45.000066448862803</c:v>
                </c:pt>
                <c:pt idx="397">
                  <c:v>45.000099673294201</c:v>
                </c:pt>
                <c:pt idx="398">
                  <c:v>45.000132897725599</c:v>
                </c:pt>
                <c:pt idx="399">
                  <c:v>45.000166122156998</c:v>
                </c:pt>
                <c:pt idx="400">
                  <c:v>45.000199346588403</c:v>
                </c:pt>
                <c:pt idx="401">
                  <c:v>45.0002325710199</c:v>
                </c:pt>
                <c:pt idx="402">
                  <c:v>45.000265795451298</c:v>
                </c:pt>
                <c:pt idx="403">
                  <c:v>45.000299019882704</c:v>
                </c:pt>
                <c:pt idx="404">
                  <c:v>45.000332244314102</c:v>
                </c:pt>
                <c:pt idx="405">
                  <c:v>45.0003654687455</c:v>
                </c:pt>
                <c:pt idx="406">
                  <c:v>45.000398693176898</c:v>
                </c:pt>
                <c:pt idx="407">
                  <c:v>45.000431917608303</c:v>
                </c:pt>
                <c:pt idx="408">
                  <c:v>45.000498366471199</c:v>
                </c:pt>
                <c:pt idx="409">
                  <c:v>45.000564815334002</c:v>
                </c:pt>
                <c:pt idx="410">
                  <c:v>45.000631264196798</c:v>
                </c:pt>
                <c:pt idx="411">
                  <c:v>45.000697713059701</c:v>
                </c:pt>
                <c:pt idx="412">
                  <c:v>45.000764161922497</c:v>
                </c:pt>
                <c:pt idx="413">
                  <c:v>45.0008306107853</c:v>
                </c:pt>
                <c:pt idx="414">
                  <c:v>45.000897059648103</c:v>
                </c:pt>
                <c:pt idx="415">
                  <c:v>45.000963508510999</c:v>
                </c:pt>
                <c:pt idx="416">
                  <c:v>45.001029957373802</c:v>
                </c:pt>
                <c:pt idx="417">
                  <c:v>45.001096406236599</c:v>
                </c:pt>
                <c:pt idx="418">
                  <c:v>45.001162855099501</c:v>
                </c:pt>
                <c:pt idx="419">
                  <c:v>45.001229303962297</c:v>
                </c:pt>
                <c:pt idx="420">
                  <c:v>45.001295752825101</c:v>
                </c:pt>
                <c:pt idx="421">
                  <c:v>45.0014286505508</c:v>
                </c:pt>
                <c:pt idx="422">
                  <c:v>45.001561548276399</c:v>
                </c:pt>
                <c:pt idx="423">
                  <c:v>45.001694446002098</c:v>
                </c:pt>
                <c:pt idx="424">
                  <c:v>45.001827343727797</c:v>
                </c:pt>
                <c:pt idx="425">
                  <c:v>45.001960241453403</c:v>
                </c:pt>
                <c:pt idx="426">
                  <c:v>45.002093139179102</c:v>
                </c:pt>
                <c:pt idx="427">
                  <c:v>45.002226036904702</c:v>
                </c:pt>
                <c:pt idx="428">
                  <c:v>45.002358934630401</c:v>
                </c:pt>
                <c:pt idx="429">
                  <c:v>45.0024918323561</c:v>
                </c:pt>
                <c:pt idx="430">
                  <c:v>45.002757627807398</c:v>
                </c:pt>
                <c:pt idx="431">
                  <c:v>45.002996843713603</c:v>
                </c:pt>
                <c:pt idx="432">
                  <c:v>45.003236059619702</c:v>
                </c:pt>
                <c:pt idx="433">
                  <c:v>45.003475275525901</c:v>
                </c:pt>
                <c:pt idx="434">
                  <c:v>45.003714491432099</c:v>
                </c:pt>
                <c:pt idx="435">
                  <c:v>45.003953707338297</c:v>
                </c:pt>
                <c:pt idx="436">
                  <c:v>45.004192923244503</c:v>
                </c:pt>
                <c:pt idx="437">
                  <c:v>45.004432139150701</c:v>
                </c:pt>
                <c:pt idx="438">
                  <c:v>45.004910570962998</c:v>
                </c:pt>
                <c:pt idx="439">
                  <c:v>45.005389002775402</c:v>
                </c:pt>
                <c:pt idx="440">
                  <c:v>45.005867434587799</c:v>
                </c:pt>
                <c:pt idx="441">
                  <c:v>45.006345866400203</c:v>
                </c:pt>
                <c:pt idx="442">
                  <c:v>45.0068242982125</c:v>
                </c:pt>
                <c:pt idx="443">
                  <c:v>45.007302730024897</c:v>
                </c:pt>
                <c:pt idx="444">
                  <c:v>45.0077811618373</c:v>
                </c:pt>
                <c:pt idx="445">
                  <c:v>45.008259593649598</c:v>
                </c:pt>
                <c:pt idx="446">
                  <c:v>45.008738025462002</c:v>
                </c:pt>
                <c:pt idx="447">
                  <c:v>45.009694889086703</c:v>
                </c:pt>
                <c:pt idx="448">
                  <c:v>45.010556066348997</c:v>
                </c:pt>
                <c:pt idx="449">
                  <c:v>45.011417243611298</c:v>
                </c:pt>
                <c:pt idx="450">
                  <c:v>45.012278420873599</c:v>
                </c:pt>
                <c:pt idx="451">
                  <c:v>45.013139598135801</c:v>
                </c:pt>
                <c:pt idx="452">
                  <c:v>45.014000775398102</c:v>
                </c:pt>
                <c:pt idx="453">
                  <c:v>45.014861952660397</c:v>
                </c:pt>
                <c:pt idx="454">
                  <c:v>45.015723129922598</c:v>
                </c:pt>
                <c:pt idx="455">
                  <c:v>45.0165843071849</c:v>
                </c:pt>
                <c:pt idx="456">
                  <c:v>45.018306661709403</c:v>
                </c:pt>
                <c:pt idx="457">
                  <c:v>45.019856780781502</c:v>
                </c:pt>
                <c:pt idx="458">
                  <c:v>45.021406899853602</c:v>
                </c:pt>
                <c:pt idx="459">
                  <c:v>45.022957018925702</c:v>
                </c:pt>
                <c:pt idx="460">
                  <c:v>45.024507137997801</c:v>
                </c:pt>
                <c:pt idx="461">
                  <c:v>45.026057257069901</c:v>
                </c:pt>
                <c:pt idx="462">
                  <c:v>45.027607376141901</c:v>
                </c:pt>
                <c:pt idx="463">
                  <c:v>45.029157495214001</c:v>
                </c:pt>
                <c:pt idx="464">
                  <c:v>45.030707614286101</c:v>
                </c:pt>
                <c:pt idx="465">
                  <c:v>45.0322577333582</c:v>
                </c:pt>
                <c:pt idx="466">
                  <c:v>45.0338078524303</c:v>
                </c:pt>
                <c:pt idx="467">
                  <c:v>45.0353579715024</c:v>
                </c:pt>
                <c:pt idx="468">
                  <c:v>45.0369080905744</c:v>
                </c:pt>
                <c:pt idx="469">
                  <c:v>45.0384582096465</c:v>
                </c:pt>
                <c:pt idx="470">
                  <c:v>45.040008328718599</c:v>
                </c:pt>
                <c:pt idx="471">
                  <c:v>45.041558447790699</c:v>
                </c:pt>
                <c:pt idx="472">
                  <c:v>45.043108566862799</c:v>
                </c:pt>
                <c:pt idx="473">
                  <c:v>45.044658685934799</c:v>
                </c:pt>
                <c:pt idx="474">
                  <c:v>45.047758924078998</c:v>
                </c:pt>
                <c:pt idx="475">
                  <c:v>45.050859162223198</c:v>
                </c:pt>
                <c:pt idx="476">
                  <c:v>45.053959400367297</c:v>
                </c:pt>
                <c:pt idx="477">
                  <c:v>45.057059638511497</c:v>
                </c:pt>
                <c:pt idx="478">
                  <c:v>45.060159876655703</c:v>
                </c:pt>
                <c:pt idx="479">
                  <c:v>45.063260114799803</c:v>
                </c:pt>
                <c:pt idx="480">
                  <c:v>45.066360352944002</c:v>
                </c:pt>
                <c:pt idx="481">
                  <c:v>45.069460591088202</c:v>
                </c:pt>
                <c:pt idx="482">
                  <c:v>45.072560829232302</c:v>
                </c:pt>
                <c:pt idx="483">
                  <c:v>45.075661067376501</c:v>
                </c:pt>
                <c:pt idx="484">
                  <c:v>45.0787613055207</c:v>
                </c:pt>
                <c:pt idx="485">
                  <c:v>45.0818615436648</c:v>
                </c:pt>
                <c:pt idx="486">
                  <c:v>45.084961781809</c:v>
                </c:pt>
                <c:pt idx="487">
                  <c:v>45.088062019953099</c:v>
                </c:pt>
                <c:pt idx="488">
                  <c:v>45.091162258097299</c:v>
                </c:pt>
                <c:pt idx="489">
                  <c:v>45.094262496241498</c:v>
                </c:pt>
                <c:pt idx="490">
                  <c:v>45.097362734385598</c:v>
                </c:pt>
                <c:pt idx="491">
                  <c:v>45.100462972529797</c:v>
                </c:pt>
                <c:pt idx="492">
                  <c:v>45.103563210673997</c:v>
                </c:pt>
                <c:pt idx="493">
                  <c:v>45.106663448818097</c:v>
                </c:pt>
                <c:pt idx="494">
                  <c:v>45.109763686962303</c:v>
                </c:pt>
                <c:pt idx="495">
                  <c:v>45.112863925106502</c:v>
                </c:pt>
                <c:pt idx="496">
                  <c:v>45.115964163250602</c:v>
                </c:pt>
                <c:pt idx="497">
                  <c:v>45.119064401394802</c:v>
                </c:pt>
                <c:pt idx="498">
                  <c:v>45.122164639538902</c:v>
                </c:pt>
                <c:pt idx="499">
                  <c:v>45.125264877683101</c:v>
                </c:pt>
                <c:pt idx="500">
                  <c:v>45.1283651158273</c:v>
                </c:pt>
                <c:pt idx="501">
                  <c:v>45.1314653539714</c:v>
                </c:pt>
                <c:pt idx="502">
                  <c:v>45.134565592115599</c:v>
                </c:pt>
                <c:pt idx="503">
                  <c:v>45.137665830259799</c:v>
                </c:pt>
                <c:pt idx="504">
                  <c:v>45.140766068403899</c:v>
                </c:pt>
                <c:pt idx="505">
                  <c:v>45.143866306548098</c:v>
                </c:pt>
                <c:pt idx="506">
                  <c:v>45.146966544692297</c:v>
                </c:pt>
                <c:pt idx="507">
                  <c:v>45.150066782836397</c:v>
                </c:pt>
                <c:pt idx="508">
                  <c:v>45.153167020980597</c:v>
                </c:pt>
                <c:pt idx="509">
                  <c:v>45.156267259124803</c:v>
                </c:pt>
                <c:pt idx="510">
                  <c:v>45.159367497268903</c:v>
                </c:pt>
                <c:pt idx="511">
                  <c:v>45.162467735413102</c:v>
                </c:pt>
                <c:pt idx="512">
                  <c:v>45.165567973557202</c:v>
                </c:pt>
                <c:pt idx="513">
                  <c:v>45.168668211701402</c:v>
                </c:pt>
                <c:pt idx="514">
                  <c:v>45.171768449845601</c:v>
                </c:pt>
                <c:pt idx="515">
                  <c:v>45.174868687989701</c:v>
                </c:pt>
                <c:pt idx="516">
                  <c:v>45.1779689261339</c:v>
                </c:pt>
                <c:pt idx="517">
                  <c:v>45.181069164278099</c:v>
                </c:pt>
                <c:pt idx="518">
                  <c:v>45.184169402422199</c:v>
                </c:pt>
                <c:pt idx="519">
                  <c:v>45.186959616751999</c:v>
                </c:pt>
                <c:pt idx="520">
                  <c:v>45.189749831081699</c:v>
                </c:pt>
                <c:pt idx="521">
                  <c:v>45.192540045411498</c:v>
                </c:pt>
                <c:pt idx="522">
                  <c:v>45.198120474070997</c:v>
                </c:pt>
                <c:pt idx="523">
                  <c:v>45.203700902730503</c:v>
                </c:pt>
                <c:pt idx="524">
                  <c:v>45.209281331390002</c:v>
                </c:pt>
                <c:pt idx="525">
                  <c:v>45.220442188709001</c:v>
                </c:pt>
                <c:pt idx="526">
                  <c:v>45.231603046027999</c:v>
                </c:pt>
                <c:pt idx="527">
                  <c:v>45.242763903346898</c:v>
                </c:pt>
                <c:pt idx="528">
                  <c:v>45.265085617984901</c:v>
                </c:pt>
                <c:pt idx="529">
                  <c:v>45.287407332622898</c:v>
                </c:pt>
                <c:pt idx="530">
                  <c:v>45.309729047260902</c:v>
                </c:pt>
                <c:pt idx="531">
                  <c:v>45.332050761898898</c:v>
                </c:pt>
                <c:pt idx="532">
                  <c:v>45.354372476536902</c:v>
                </c:pt>
                <c:pt idx="533">
                  <c:v>45.376694191174899</c:v>
                </c:pt>
                <c:pt idx="534">
                  <c:v>45.399015905812902</c:v>
                </c:pt>
                <c:pt idx="535">
                  <c:v>45.421337620450899</c:v>
                </c:pt>
                <c:pt idx="536">
                  <c:v>45.443659335088803</c:v>
                </c:pt>
                <c:pt idx="537">
                  <c:v>45.4659810497268</c:v>
                </c:pt>
                <c:pt idx="538">
                  <c:v>45.488302764364803</c:v>
                </c:pt>
                <c:pt idx="539">
                  <c:v>45.5106244790028</c:v>
                </c:pt>
                <c:pt idx="540">
                  <c:v>45.532946193640797</c:v>
                </c:pt>
                <c:pt idx="541">
                  <c:v>45.5552679082788</c:v>
                </c:pt>
                <c:pt idx="542">
                  <c:v>45.577589622916797</c:v>
                </c:pt>
                <c:pt idx="543">
                  <c:v>45.599911337554801</c:v>
                </c:pt>
                <c:pt idx="544">
                  <c:v>45.622233052192797</c:v>
                </c:pt>
                <c:pt idx="545">
                  <c:v>45.644554766830701</c:v>
                </c:pt>
                <c:pt idx="546">
                  <c:v>45.666876481468698</c:v>
                </c:pt>
                <c:pt idx="547">
                  <c:v>45.689198196106702</c:v>
                </c:pt>
                <c:pt idx="548">
                  <c:v>45.711519910744698</c:v>
                </c:pt>
                <c:pt idx="549">
                  <c:v>45.733841625382702</c:v>
                </c:pt>
                <c:pt idx="550">
                  <c:v>45.756163340020699</c:v>
                </c:pt>
                <c:pt idx="551">
                  <c:v>45.778485054658702</c:v>
                </c:pt>
                <c:pt idx="552">
                  <c:v>45.800806769296699</c:v>
                </c:pt>
                <c:pt idx="553">
                  <c:v>45.823128483934703</c:v>
                </c:pt>
                <c:pt idx="554">
                  <c:v>45.845450198572699</c:v>
                </c:pt>
                <c:pt idx="555">
                  <c:v>45.867771913210603</c:v>
                </c:pt>
                <c:pt idx="556">
                  <c:v>45.8900936278486</c:v>
                </c:pt>
                <c:pt idx="557">
                  <c:v>45.912415342486597</c:v>
                </c:pt>
                <c:pt idx="558">
                  <c:v>45.9347370571246</c:v>
                </c:pt>
                <c:pt idx="559">
                  <c:v>45.967368528562297</c:v>
                </c:pt>
                <c:pt idx="560">
                  <c:v>46</c:v>
                </c:pt>
                <c:pt idx="561">
                  <c:v>46.032631471437597</c:v>
                </c:pt>
                <c:pt idx="562">
                  <c:v>46.097894414312997</c:v>
                </c:pt>
                <c:pt idx="563">
                  <c:v>46.163157357188297</c:v>
                </c:pt>
                <c:pt idx="564">
                  <c:v>46.228420300063704</c:v>
                </c:pt>
                <c:pt idx="565">
                  <c:v>46.293683242938997</c:v>
                </c:pt>
                <c:pt idx="566">
                  <c:v>46.358946185814403</c:v>
                </c:pt>
                <c:pt idx="567">
                  <c:v>46.424209128689697</c:v>
                </c:pt>
                <c:pt idx="568">
                  <c:v>46.489472071565103</c:v>
                </c:pt>
                <c:pt idx="569">
                  <c:v>46.554735014440404</c:v>
                </c:pt>
                <c:pt idx="570">
                  <c:v>46.619997957315803</c:v>
                </c:pt>
                <c:pt idx="571">
                  <c:v>46.685260900191103</c:v>
                </c:pt>
                <c:pt idx="572">
                  <c:v>46.750523843066397</c:v>
                </c:pt>
                <c:pt idx="573">
                  <c:v>46.815786785941803</c:v>
                </c:pt>
                <c:pt idx="574">
                  <c:v>46.907893392970898</c:v>
                </c:pt>
                <c:pt idx="575">
                  <c:v>47</c:v>
                </c:pt>
                <c:pt idx="576">
                  <c:v>47.092106607029002</c:v>
                </c:pt>
                <c:pt idx="577">
                  <c:v>47.276319821087199</c:v>
                </c:pt>
                <c:pt idx="578">
                  <c:v>47.460533035145303</c:v>
                </c:pt>
                <c:pt idx="579">
                  <c:v>47.6447462492035</c:v>
                </c:pt>
                <c:pt idx="580">
                  <c:v>47.822373124601697</c:v>
                </c:pt>
                <c:pt idx="581">
                  <c:v>48</c:v>
                </c:pt>
                <c:pt idx="582">
                  <c:v>48.177626875398197</c:v>
                </c:pt>
                <c:pt idx="583">
                  <c:v>48.3552537507964</c:v>
                </c:pt>
                <c:pt idx="584">
                  <c:v>48.532880626194597</c:v>
                </c:pt>
                <c:pt idx="585">
                  <c:v>48.7105075015929</c:v>
                </c:pt>
                <c:pt idx="586">
                  <c:v>48.8552537507964</c:v>
                </c:pt>
                <c:pt idx="587">
                  <c:v>49</c:v>
                </c:pt>
                <c:pt idx="588">
                  <c:v>49.1447462492035</c:v>
                </c:pt>
                <c:pt idx="589">
                  <c:v>49.2894924984071</c:v>
                </c:pt>
                <c:pt idx="590">
                  <c:v>49.4342387476106</c:v>
                </c:pt>
                <c:pt idx="591">
                  <c:v>49.578984996814199</c:v>
                </c:pt>
                <c:pt idx="592">
                  <c:v>49.723731246017699</c:v>
                </c:pt>
                <c:pt idx="593">
                  <c:v>50</c:v>
                </c:pt>
                <c:pt idx="594">
                  <c:v>50.276268753982201</c:v>
                </c:pt>
                <c:pt idx="595">
                  <c:v>50.552537507964402</c:v>
                </c:pt>
                <c:pt idx="596">
                  <c:v>51</c:v>
                </c:pt>
                <c:pt idx="597">
                  <c:v>51.447462492035498</c:v>
                </c:pt>
                <c:pt idx="598">
                  <c:v>51.723731246017699</c:v>
                </c:pt>
                <c:pt idx="599">
                  <c:v>52</c:v>
                </c:pt>
                <c:pt idx="600">
                  <c:v>52.5</c:v>
                </c:pt>
                <c:pt idx="601">
                  <c:v>53</c:v>
                </c:pt>
                <c:pt idx="602">
                  <c:v>53.5</c:v>
                </c:pt>
                <c:pt idx="603">
                  <c:v>54</c:v>
                </c:pt>
                <c:pt idx="604">
                  <c:v>54.5</c:v>
                </c:pt>
                <c:pt idx="605">
                  <c:v>55</c:v>
                </c:pt>
                <c:pt idx="606">
                  <c:v>56</c:v>
                </c:pt>
                <c:pt idx="607">
                  <c:v>57</c:v>
                </c:pt>
                <c:pt idx="608">
                  <c:v>58</c:v>
                </c:pt>
                <c:pt idx="609">
                  <c:v>59</c:v>
                </c:pt>
                <c:pt idx="610">
                  <c:v>60</c:v>
                </c:pt>
                <c:pt idx="611">
                  <c:v>61</c:v>
                </c:pt>
                <c:pt idx="612">
                  <c:v>62</c:v>
                </c:pt>
                <c:pt idx="613">
                  <c:v>63</c:v>
                </c:pt>
                <c:pt idx="614">
                  <c:v>64</c:v>
                </c:pt>
                <c:pt idx="615">
                  <c:v>65</c:v>
                </c:pt>
                <c:pt idx="616">
                  <c:v>66</c:v>
                </c:pt>
                <c:pt idx="617">
                  <c:v>67</c:v>
                </c:pt>
                <c:pt idx="618">
                  <c:v>68</c:v>
                </c:pt>
                <c:pt idx="619">
                  <c:v>69</c:v>
                </c:pt>
                <c:pt idx="620">
                  <c:v>70</c:v>
                </c:pt>
                <c:pt idx="621">
                  <c:v>71</c:v>
                </c:pt>
                <c:pt idx="622">
                  <c:v>72</c:v>
                </c:pt>
                <c:pt idx="623">
                  <c:v>73</c:v>
                </c:pt>
                <c:pt idx="624">
                  <c:v>74</c:v>
                </c:pt>
                <c:pt idx="625">
                  <c:v>75</c:v>
                </c:pt>
                <c:pt idx="626">
                  <c:v>76</c:v>
                </c:pt>
                <c:pt idx="627">
                  <c:v>77</c:v>
                </c:pt>
                <c:pt idx="628">
                  <c:v>78</c:v>
                </c:pt>
                <c:pt idx="629">
                  <c:v>79</c:v>
                </c:pt>
                <c:pt idx="630">
                  <c:v>80</c:v>
                </c:pt>
                <c:pt idx="631">
                  <c:v>81</c:v>
                </c:pt>
                <c:pt idx="632">
                  <c:v>82</c:v>
                </c:pt>
                <c:pt idx="633">
                  <c:v>83</c:v>
                </c:pt>
                <c:pt idx="634">
                  <c:v>84</c:v>
                </c:pt>
                <c:pt idx="635">
                  <c:v>85</c:v>
                </c:pt>
                <c:pt idx="636">
                  <c:v>86</c:v>
                </c:pt>
                <c:pt idx="637">
                  <c:v>87</c:v>
                </c:pt>
                <c:pt idx="638">
                  <c:v>88</c:v>
                </c:pt>
                <c:pt idx="639">
                  <c:v>89</c:v>
                </c:pt>
                <c:pt idx="640">
                  <c:v>90</c:v>
                </c:pt>
                <c:pt idx="641">
                  <c:v>91</c:v>
                </c:pt>
                <c:pt idx="642">
                  <c:v>92</c:v>
                </c:pt>
                <c:pt idx="643">
                  <c:v>93</c:v>
                </c:pt>
                <c:pt idx="644">
                  <c:v>94</c:v>
                </c:pt>
                <c:pt idx="645">
                  <c:v>95</c:v>
                </c:pt>
                <c:pt idx="646">
                  <c:v>96</c:v>
                </c:pt>
                <c:pt idx="647">
                  <c:v>97</c:v>
                </c:pt>
                <c:pt idx="648">
                  <c:v>98</c:v>
                </c:pt>
                <c:pt idx="649">
                  <c:v>99</c:v>
                </c:pt>
                <c:pt idx="650">
                  <c:v>100</c:v>
                </c:pt>
                <c:pt idx="651">
                  <c:v>101</c:v>
                </c:pt>
                <c:pt idx="652">
                  <c:v>102</c:v>
                </c:pt>
                <c:pt idx="653">
                  <c:v>103</c:v>
                </c:pt>
                <c:pt idx="654">
                  <c:v>104</c:v>
                </c:pt>
                <c:pt idx="655">
                  <c:v>105</c:v>
                </c:pt>
                <c:pt idx="656">
                  <c:v>106</c:v>
                </c:pt>
                <c:pt idx="657">
                  <c:v>107</c:v>
                </c:pt>
                <c:pt idx="658">
                  <c:v>108</c:v>
                </c:pt>
                <c:pt idx="659">
                  <c:v>109</c:v>
                </c:pt>
                <c:pt idx="660">
                  <c:v>110</c:v>
                </c:pt>
                <c:pt idx="661">
                  <c:v>111</c:v>
                </c:pt>
                <c:pt idx="662">
                  <c:v>112</c:v>
                </c:pt>
                <c:pt idx="663">
                  <c:v>113</c:v>
                </c:pt>
                <c:pt idx="664">
                  <c:v>114</c:v>
                </c:pt>
                <c:pt idx="665">
                  <c:v>114.25</c:v>
                </c:pt>
                <c:pt idx="666">
                  <c:v>114.625</c:v>
                </c:pt>
                <c:pt idx="667">
                  <c:v>114.71875</c:v>
                </c:pt>
                <c:pt idx="668">
                  <c:v>114.859375</c:v>
                </c:pt>
                <c:pt idx="669">
                  <c:v>114.89453125</c:v>
                </c:pt>
                <c:pt idx="670">
                  <c:v>114.947265625</c:v>
                </c:pt>
                <c:pt idx="671">
                  <c:v>114.96044921875</c:v>
                </c:pt>
                <c:pt idx="672">
                  <c:v>114.980224609375</c:v>
                </c:pt>
                <c:pt idx="673">
                  <c:v>114.98516845703099</c:v>
                </c:pt>
                <c:pt idx="674">
                  <c:v>114.992584228515</c:v>
                </c:pt>
                <c:pt idx="675">
                  <c:v>114.99443817138599</c:v>
                </c:pt>
                <c:pt idx="676">
                  <c:v>114.997219085693</c:v>
                </c:pt>
                <c:pt idx="677">
                  <c:v>114.99791431427001</c:v>
                </c:pt>
                <c:pt idx="678">
                  <c:v>114.998957157135</c:v>
                </c:pt>
                <c:pt idx="679">
                  <c:v>114.999217867851</c:v>
                </c:pt>
                <c:pt idx="680">
                  <c:v>114.99942291326499</c:v>
                </c:pt>
                <c:pt idx="681">
                  <c:v>114.999627958679</c:v>
                </c:pt>
                <c:pt idx="682">
                  <c:v>114.999793855587</c:v>
                </c:pt>
                <c:pt idx="683">
                  <c:v>114.999896927793</c:v>
                </c:pt>
                <c:pt idx="684">
                  <c:v>115</c:v>
                </c:pt>
                <c:pt idx="685">
                  <c:v>115.000103072206</c:v>
                </c:pt>
                <c:pt idx="686">
                  <c:v>115.000206144412</c:v>
                </c:pt>
                <c:pt idx="687">
                  <c:v>115.00030921661801</c:v>
                </c:pt>
                <c:pt idx="688">
                  <c:v>115.00041228882399</c:v>
                </c:pt>
                <c:pt idx="689">
                  <c:v>115.00051536103</c:v>
                </c:pt>
                <c:pt idx="690">
                  <c:v>115.000608126015</c:v>
                </c:pt>
                <c:pt idx="691">
                  <c:v>115.000691614502</c:v>
                </c:pt>
                <c:pt idx="692">
                  <c:v>115.000775102989</c:v>
                </c:pt>
                <c:pt idx="693">
                  <c:v>115.000858591476</c:v>
                </c:pt>
                <c:pt idx="694">
                  <c:v>115.000942079963</c:v>
                </c:pt>
                <c:pt idx="695">
                  <c:v>115.00102556845</c:v>
                </c:pt>
                <c:pt idx="696">
                  <c:v>115.001192545424</c:v>
                </c:pt>
                <c:pt idx="697">
                  <c:v>115.001359522397</c:v>
                </c:pt>
                <c:pt idx="698">
                  <c:v>115.001526499371</c:v>
                </c:pt>
                <c:pt idx="699">
                  <c:v>115.001693476345</c:v>
                </c:pt>
                <c:pt idx="700">
                  <c:v>115.001860453319</c:v>
                </c:pt>
                <c:pt idx="701">
                  <c:v>115.002027430293</c:v>
                </c:pt>
                <c:pt idx="702">
                  <c:v>115.002194407267</c:v>
                </c:pt>
                <c:pt idx="703">
                  <c:v>115.00236138424</c:v>
                </c:pt>
                <c:pt idx="704">
                  <c:v>115.002528361214</c:v>
                </c:pt>
                <c:pt idx="705">
                  <c:v>115.002695338188</c:v>
                </c:pt>
                <c:pt idx="706">
                  <c:v>115.00286231516201</c:v>
                </c:pt>
                <c:pt idx="707">
                  <c:v>115.00302929213601</c:v>
                </c:pt>
                <c:pt idx="708">
                  <c:v>115.003363246083</c:v>
                </c:pt>
                <c:pt idx="709">
                  <c:v>115.003697200031</c:v>
                </c:pt>
                <c:pt idx="710">
                  <c:v>115.00436510792601</c:v>
                </c:pt>
                <c:pt idx="711">
                  <c:v>115.00503301582199</c:v>
                </c:pt>
                <c:pt idx="712">
                  <c:v>115.005700923717</c:v>
                </c:pt>
                <c:pt idx="713">
                  <c:v>115.00636883161199</c:v>
                </c:pt>
                <c:pt idx="714">
                  <c:v>115.007036739507</c:v>
                </c:pt>
                <c:pt idx="715">
                  <c:v>115.007704647403</c:v>
                </c:pt>
                <c:pt idx="716">
                  <c:v>115.009040463193</c:v>
                </c:pt>
                <c:pt idx="717">
                  <c:v>115.010376278984</c:v>
                </c:pt>
                <c:pt idx="718">
                  <c:v>115.011712094774</c:v>
                </c:pt>
                <c:pt idx="719">
                  <c:v>115.01304791056501</c:v>
                </c:pt>
                <c:pt idx="720">
                  <c:v>115.015719542146</c:v>
                </c:pt>
                <c:pt idx="721">
                  <c:v>115.018124010569</c:v>
                </c:pt>
                <c:pt idx="722">
                  <c:v>115.02052847899201</c:v>
                </c:pt>
                <c:pt idx="723">
                  <c:v>115.022932947415</c:v>
                </c:pt>
                <c:pt idx="724">
                  <c:v>115.025337415838</c:v>
                </c:pt>
                <c:pt idx="725">
                  <c:v>115.027741884261</c:v>
                </c:pt>
                <c:pt idx="726">
                  <c:v>115.030146352684</c:v>
                </c:pt>
                <c:pt idx="727">
                  <c:v>115.03255082110699</c:v>
                </c:pt>
                <c:pt idx="728">
                  <c:v>115.03495528953</c:v>
                </c:pt>
                <c:pt idx="729">
                  <c:v>115.037359757953</c:v>
                </c:pt>
                <c:pt idx="730">
                  <c:v>115.03976422637599</c:v>
                </c:pt>
                <c:pt idx="731">
                  <c:v>115.0421686948</c:v>
                </c:pt>
                <c:pt idx="732">
                  <c:v>115.04457316322301</c:v>
                </c:pt>
                <c:pt idx="733">
                  <c:v>115.046977631646</c:v>
                </c:pt>
                <c:pt idx="734">
                  <c:v>115.049382100069</c:v>
                </c:pt>
                <c:pt idx="735">
                  <c:v>115.050777357236</c:v>
                </c:pt>
                <c:pt idx="736">
                  <c:v>115.052033088686</c:v>
                </c:pt>
                <c:pt idx="737">
                  <c:v>115.053288820136</c:v>
                </c:pt>
                <c:pt idx="738">
                  <c:v>115.055800283037</c:v>
                </c:pt>
                <c:pt idx="739">
                  <c:v>115.058311745938</c:v>
                </c:pt>
                <c:pt idx="740">
                  <c:v>115.060823208839</c:v>
                </c:pt>
                <c:pt idx="741">
                  <c:v>115.06584613464</c:v>
                </c:pt>
                <c:pt idx="742">
                  <c:v>115.070869060441</c:v>
                </c:pt>
                <c:pt idx="743">
                  <c:v>115.07589198624299</c:v>
                </c:pt>
                <c:pt idx="744">
                  <c:v>115.08091491204399</c:v>
                </c:pt>
                <c:pt idx="745">
                  <c:v>115.085937837846</c:v>
                </c:pt>
                <c:pt idx="746">
                  <c:v>115.090960763647</c:v>
                </c:pt>
                <c:pt idx="747">
                  <c:v>115.095983689449</c:v>
                </c:pt>
                <c:pt idx="748">
                  <c:v>115.10100661525</c:v>
                </c:pt>
                <c:pt idx="749">
                  <c:v>115.106029541051</c:v>
                </c:pt>
                <c:pt idx="750">
                  <c:v>115.111052466853</c:v>
                </c:pt>
                <c:pt idx="751">
                  <c:v>115.116075392654</c:v>
                </c:pt>
                <c:pt idx="752">
                  <c:v>115.12109831845601</c:v>
                </c:pt>
                <c:pt idx="753">
                  <c:v>115.12612124425701</c:v>
                </c:pt>
                <c:pt idx="754">
                  <c:v>115.131144170059</c:v>
                </c:pt>
                <c:pt idx="755">
                  <c:v>115.13616709586</c:v>
                </c:pt>
                <c:pt idx="756">
                  <c:v>115.141190021662</c:v>
                </c:pt>
                <c:pt idx="757">
                  <c:v>115.146212947463</c:v>
                </c:pt>
                <c:pt idx="758">
                  <c:v>115.151235873264</c:v>
                </c:pt>
                <c:pt idx="759">
                  <c:v>115.15625879906599</c:v>
                </c:pt>
                <c:pt idx="760">
                  <c:v>115.161281724867</c:v>
                </c:pt>
                <c:pt idx="761">
                  <c:v>115.16630465066901</c:v>
                </c:pt>
                <c:pt idx="762">
                  <c:v>115.17132757647001</c:v>
                </c:pt>
                <c:pt idx="763">
                  <c:v>115.176350502272</c:v>
                </c:pt>
                <c:pt idx="764">
                  <c:v>115.181373428073</c:v>
                </c:pt>
                <c:pt idx="765">
                  <c:v>115.186396353874</c:v>
                </c:pt>
                <c:pt idx="766">
                  <c:v>115.191419279676</c:v>
                </c:pt>
                <c:pt idx="767">
                  <c:v>115.196442205477</c:v>
                </c:pt>
                <c:pt idx="768">
                  <c:v>115.20146513127899</c:v>
                </c:pt>
                <c:pt idx="769">
                  <c:v>115.20648805707999</c:v>
                </c:pt>
                <c:pt idx="770">
                  <c:v>115.211510982882</c:v>
                </c:pt>
                <c:pt idx="771">
                  <c:v>115.216533908683</c:v>
                </c:pt>
                <c:pt idx="772">
                  <c:v>115.22155683448401</c:v>
                </c:pt>
                <c:pt idx="773">
                  <c:v>115.231602686087</c:v>
                </c:pt>
                <c:pt idx="774">
                  <c:v>115.24164853769</c:v>
                </c:pt>
                <c:pt idx="775">
                  <c:v>115.25169438929299</c:v>
                </c:pt>
                <c:pt idx="776">
                  <c:v>115.260735655736</c:v>
                </c:pt>
                <c:pt idx="777">
                  <c:v>115.268441178261</c:v>
                </c:pt>
                <c:pt idx="778">
                  <c:v>115.275376148533</c:v>
                </c:pt>
                <c:pt idx="779">
                  <c:v>115.28231111880601</c:v>
                </c:pt>
                <c:pt idx="780">
                  <c:v>115.28924608907801</c:v>
                </c:pt>
                <c:pt idx="781">
                  <c:v>115.29618105935</c:v>
                </c:pt>
                <c:pt idx="782">
                  <c:v>115.303116029623</c:v>
                </c:pt>
                <c:pt idx="783">
                  <c:v>115.310050999895</c:v>
                </c:pt>
                <c:pt idx="784">
                  <c:v>115.31698597016801</c:v>
                </c:pt>
                <c:pt idx="785">
                  <c:v>115.32392094044</c:v>
                </c:pt>
                <c:pt idx="786">
                  <c:v>115.330855910713</c:v>
                </c:pt>
                <c:pt idx="787">
                  <c:v>115.337790880985</c:v>
                </c:pt>
                <c:pt idx="788">
                  <c:v>115.344725851258</c:v>
                </c:pt>
                <c:pt idx="789">
                  <c:v>115.350596662098</c:v>
                </c:pt>
                <c:pt idx="790">
                  <c:v>115.356467472937</c:v>
                </c:pt>
                <c:pt idx="791">
                  <c:v>115.36233828377701</c:v>
                </c:pt>
                <c:pt idx="792">
                  <c:v>115.368209094617</c:v>
                </c:pt>
                <c:pt idx="793">
                  <c:v>115.37995071629599</c:v>
                </c:pt>
                <c:pt idx="794">
                  <c:v>115.391692337976</c:v>
                </c:pt>
                <c:pt idx="795">
                  <c:v>115.403433959655</c:v>
                </c:pt>
                <c:pt idx="796">
                  <c:v>115.41517558133501</c:v>
                </c:pt>
                <c:pt idx="797">
                  <c:v>115.426917203014</c:v>
                </c:pt>
                <c:pt idx="798">
                  <c:v>115.438658824694</c:v>
                </c:pt>
                <c:pt idx="799">
                  <c:v>115.462142068053</c:v>
                </c:pt>
                <c:pt idx="800">
                  <c:v>115.48562531141199</c:v>
                </c:pt>
                <c:pt idx="801">
                  <c:v>115.509108554771</c:v>
                </c:pt>
                <c:pt idx="802">
                  <c:v>115.53259179813</c:v>
                </c:pt>
                <c:pt idx="803">
                  <c:v>115.556075041489</c:v>
                </c:pt>
                <c:pt idx="804">
                  <c:v>115.57955828484801</c:v>
                </c:pt>
                <c:pt idx="805">
                  <c:v>115.603041528207</c:v>
                </c:pt>
                <c:pt idx="806">
                  <c:v>115.626524771566</c:v>
                </c:pt>
                <c:pt idx="807">
                  <c:v>115.65000801492501</c:v>
                </c:pt>
                <c:pt idx="808">
                  <c:v>115.673491258284</c:v>
                </c:pt>
                <c:pt idx="809">
                  <c:v>115.696974501643</c:v>
                </c:pt>
                <c:pt idx="810">
                  <c:v>115.72045774500199</c:v>
                </c:pt>
                <c:pt idx="811">
                  <c:v>115.743940988361</c:v>
                </c:pt>
                <c:pt idx="812">
                  <c:v>115.76742423172</c:v>
                </c:pt>
                <c:pt idx="813">
                  <c:v>115.790907475079</c:v>
                </c:pt>
                <c:pt idx="814">
                  <c:v>115.81439071843801</c:v>
                </c:pt>
                <c:pt idx="815">
                  <c:v>115.837873961797</c:v>
                </c:pt>
                <c:pt idx="816">
                  <c:v>115.861357205155</c:v>
                </c:pt>
                <c:pt idx="817">
                  <c:v>115.884840448514</c:v>
                </c:pt>
                <c:pt idx="818">
                  <c:v>115.90832369187299</c:v>
                </c:pt>
                <c:pt idx="819">
                  <c:v>115.931806935232</c:v>
                </c:pt>
                <c:pt idx="820">
                  <c:v>115.955290178591</c:v>
                </c:pt>
                <c:pt idx="821">
                  <c:v>115.977645089295</c:v>
                </c:pt>
                <c:pt idx="822">
                  <c:v>116</c:v>
                </c:pt>
                <c:pt idx="823">
                  <c:v>116.022354910704</c:v>
                </c:pt>
                <c:pt idx="824">
                  <c:v>116.04470982140801</c:v>
                </c:pt>
                <c:pt idx="825">
                  <c:v>116.067064732112</c:v>
                </c:pt>
                <c:pt idx="826">
                  <c:v>116.089419642816</c:v>
                </c:pt>
                <c:pt idx="827">
                  <c:v>116.11177455351999</c:v>
                </c:pt>
                <c:pt idx="828">
                  <c:v>116.134129464224</c:v>
                </c:pt>
                <c:pt idx="829">
                  <c:v>116.156484374928</c:v>
                </c:pt>
                <c:pt idx="830">
                  <c:v>116.17883928563199</c:v>
                </c:pt>
                <c:pt idx="831">
                  <c:v>116.201194196336</c:v>
                </c:pt>
                <c:pt idx="832">
                  <c:v>116.22354910704</c:v>
                </c:pt>
                <c:pt idx="833">
                  <c:v>116.245904017744</c:v>
                </c:pt>
                <c:pt idx="834">
                  <c:v>116.26825892844801</c:v>
                </c:pt>
                <c:pt idx="835">
                  <c:v>116.290613839152</c:v>
                </c:pt>
                <c:pt idx="836">
                  <c:v>116.312968749856</c:v>
                </c:pt>
                <c:pt idx="837">
                  <c:v>116.33532366055999</c:v>
                </c:pt>
                <c:pt idx="838">
                  <c:v>116.357678571264</c:v>
                </c:pt>
                <c:pt idx="839">
                  <c:v>116.380033481968</c:v>
                </c:pt>
                <c:pt idx="840">
                  <c:v>116.40238839267199</c:v>
                </c:pt>
                <c:pt idx="841">
                  <c:v>116.424743303376</c:v>
                </c:pt>
                <c:pt idx="842">
                  <c:v>116.44709821408</c:v>
                </c:pt>
                <c:pt idx="843">
                  <c:v>116.469453124784</c:v>
                </c:pt>
                <c:pt idx="844">
                  <c:v>116.49180803548801</c:v>
                </c:pt>
                <c:pt idx="845">
                  <c:v>116.514162946192</c:v>
                </c:pt>
                <c:pt idx="846">
                  <c:v>116.536517856896</c:v>
                </c:pt>
                <c:pt idx="847">
                  <c:v>116.55887276759999</c:v>
                </c:pt>
                <c:pt idx="848">
                  <c:v>116.581227678304</c:v>
                </c:pt>
                <c:pt idx="849">
                  <c:v>116.603582589008</c:v>
                </c:pt>
                <c:pt idx="850">
                  <c:v>116.62593749971199</c:v>
                </c:pt>
                <c:pt idx="851">
                  <c:v>116.648292410416</c:v>
                </c:pt>
                <c:pt idx="852">
                  <c:v>116.67064732112</c:v>
                </c:pt>
                <c:pt idx="853">
                  <c:v>116.693002231824</c:v>
                </c:pt>
                <c:pt idx="854">
                  <c:v>116.71535714252801</c:v>
                </c:pt>
                <c:pt idx="855">
                  <c:v>116.737712053232</c:v>
                </c:pt>
                <c:pt idx="856">
                  <c:v>116.760066963936</c:v>
                </c:pt>
                <c:pt idx="857">
                  <c:v>116.78242187463999</c:v>
                </c:pt>
                <c:pt idx="858">
                  <c:v>116.804776785344</c:v>
                </c:pt>
                <c:pt idx="859">
                  <c:v>116.827131696048</c:v>
                </c:pt>
                <c:pt idx="860">
                  <c:v>116.849486606752</c:v>
                </c:pt>
                <c:pt idx="861">
                  <c:v>116.87184151745601</c:v>
                </c:pt>
                <c:pt idx="862">
                  <c:v>116.89419642816</c:v>
                </c:pt>
                <c:pt idx="863">
                  <c:v>116.916551338864</c:v>
                </c:pt>
                <c:pt idx="864">
                  <c:v>116.93890624956801</c:v>
                </c:pt>
                <c:pt idx="865">
                  <c:v>116.961261160272</c:v>
                </c:pt>
                <c:pt idx="866">
                  <c:v>116.98063058013599</c:v>
                </c:pt>
                <c:pt idx="867">
                  <c:v>117</c:v>
                </c:pt>
                <c:pt idx="868">
                  <c:v>117.019369419863</c:v>
                </c:pt>
                <c:pt idx="869">
                  <c:v>117.05810825959</c:v>
                </c:pt>
                <c:pt idx="870">
                  <c:v>117.096847099317</c:v>
                </c:pt>
                <c:pt idx="871">
                  <c:v>117.13558593904401</c:v>
                </c:pt>
                <c:pt idx="872">
                  <c:v>117.213063618498</c:v>
                </c:pt>
                <c:pt idx="873">
                  <c:v>117.282793530007</c:v>
                </c:pt>
                <c:pt idx="874">
                  <c:v>117.352523441516</c:v>
                </c:pt>
                <c:pt idx="875">
                  <c:v>117.422253353024</c:v>
                </c:pt>
                <c:pt idx="876">
                  <c:v>117.491983264533</c:v>
                </c:pt>
                <c:pt idx="877">
                  <c:v>117.56171317604201</c:v>
                </c:pt>
                <c:pt idx="878">
                  <c:v>117.63144308755</c:v>
                </c:pt>
                <c:pt idx="879">
                  <c:v>117.701172999059</c:v>
                </c:pt>
                <c:pt idx="880">
                  <c:v>117.770902910568</c:v>
                </c:pt>
                <c:pt idx="881">
                  <c:v>117.840632822076</c:v>
                </c:pt>
                <c:pt idx="882">
                  <c:v>117.910362733585</c:v>
                </c:pt>
                <c:pt idx="883">
                  <c:v>117.955181366792</c:v>
                </c:pt>
                <c:pt idx="884">
                  <c:v>118</c:v>
                </c:pt>
                <c:pt idx="885">
                  <c:v>118.089637266414</c:v>
                </c:pt>
                <c:pt idx="886">
                  <c:v>118.179274532829</c:v>
                </c:pt>
                <c:pt idx="887">
                  <c:v>118.268911799243</c:v>
                </c:pt>
                <c:pt idx="888">
                  <c:v>118.358549065658</c:v>
                </c:pt>
                <c:pt idx="889">
                  <c:v>118.448186332072</c:v>
                </c:pt>
                <c:pt idx="890">
                  <c:v>118.528859871845</c:v>
                </c:pt>
                <c:pt idx="891">
                  <c:v>118.609533411618</c:v>
                </c:pt>
                <c:pt idx="892">
                  <c:v>118.690206951391</c:v>
                </c:pt>
                <c:pt idx="893">
                  <c:v>118.77088049116399</c:v>
                </c:pt>
                <c:pt idx="894">
                  <c:v>118.851554030937</c:v>
                </c:pt>
                <c:pt idx="895">
                  <c:v>118.925777015468</c:v>
                </c:pt>
                <c:pt idx="896">
                  <c:v>119</c:v>
                </c:pt>
                <c:pt idx="897">
                  <c:v>119.074222984531</c:v>
                </c:pt>
                <c:pt idx="898">
                  <c:v>119.148445969062</c:v>
                </c:pt>
                <c:pt idx="899">
                  <c:v>119.222668953593</c:v>
                </c:pt>
                <c:pt idx="900">
                  <c:v>119.29689193812401</c:v>
                </c:pt>
                <c:pt idx="901">
                  <c:v>119.371114922655</c:v>
                </c:pt>
                <c:pt idx="902">
                  <c:v>119.445337907186</c:v>
                </c:pt>
                <c:pt idx="903">
                  <c:v>119.51956089171701</c:v>
                </c:pt>
                <c:pt idx="904">
                  <c:v>119.593783876248</c:v>
                </c:pt>
                <c:pt idx="905">
                  <c:v>119.66800686078</c:v>
                </c:pt>
                <c:pt idx="906">
                  <c:v>119.742229845311</c:v>
                </c:pt>
                <c:pt idx="907">
                  <c:v>119.81645282984201</c:v>
                </c:pt>
                <c:pt idx="908">
                  <c:v>119.890675814373</c:v>
                </c:pt>
                <c:pt idx="909">
                  <c:v>119.945337907186</c:v>
                </c:pt>
                <c:pt idx="910">
                  <c:v>120</c:v>
                </c:pt>
                <c:pt idx="911">
                  <c:v>120.054662092813</c:v>
                </c:pt>
                <c:pt idx="912">
                  <c:v>120.10932418562599</c:v>
                </c:pt>
                <c:pt idx="913">
                  <c:v>120.163986278439</c:v>
                </c:pt>
                <c:pt idx="914">
                  <c:v>120.218648371253</c:v>
                </c:pt>
                <c:pt idx="915">
                  <c:v>120.273310464066</c:v>
                </c:pt>
                <c:pt idx="916">
                  <c:v>120.327972556879</c:v>
                </c:pt>
                <c:pt idx="917">
                  <c:v>120.382634649693</c:v>
                </c:pt>
                <c:pt idx="918">
                  <c:v>120.43729674250601</c:v>
                </c:pt>
                <c:pt idx="919">
                  <c:v>120.491958835319</c:v>
                </c:pt>
                <c:pt idx="920">
                  <c:v>120.601283020946</c:v>
                </c:pt>
                <c:pt idx="921">
                  <c:v>120.71060720657201</c:v>
                </c:pt>
                <c:pt idx="922">
                  <c:v>120.819931392199</c:v>
                </c:pt>
                <c:pt idx="923">
                  <c:v>120.90996569609899</c:v>
                </c:pt>
                <c:pt idx="924">
                  <c:v>121</c:v>
                </c:pt>
                <c:pt idx="925">
                  <c:v>121.0900343039</c:v>
                </c:pt>
                <c:pt idx="926">
                  <c:v>121.1800686078</c:v>
                </c:pt>
                <c:pt idx="927">
                  <c:v>121.27010291169999</c:v>
                </c:pt>
                <c:pt idx="928">
                  <c:v>121.36013721560001</c:v>
                </c:pt>
                <c:pt idx="929">
                  <c:v>121.450171519501</c:v>
                </c:pt>
                <c:pt idx="930">
                  <c:v>121.540205823401</c:v>
                </c:pt>
                <c:pt idx="931">
                  <c:v>121.63024012730099</c:v>
                </c:pt>
                <c:pt idx="932">
                  <c:v>121.72027443120101</c:v>
                </c:pt>
                <c:pt idx="933">
                  <c:v>121.810308735101</c:v>
                </c:pt>
                <c:pt idx="934">
                  <c:v>121.900343039002</c:v>
                </c:pt>
                <c:pt idx="935">
                  <c:v>121.950171519501</c:v>
                </c:pt>
                <c:pt idx="936">
                  <c:v>122</c:v>
                </c:pt>
                <c:pt idx="937">
                  <c:v>122.099656960997</c:v>
                </c:pt>
                <c:pt idx="938">
                  <c:v>122.199313921995</c:v>
                </c:pt>
                <c:pt idx="939">
                  <c:v>122.298970882993</c:v>
                </c:pt>
                <c:pt idx="940">
                  <c:v>122.498284804989</c:v>
                </c:pt>
                <c:pt idx="941">
                  <c:v>122.69759872698501</c:v>
                </c:pt>
                <c:pt idx="942">
                  <c:v>122.84879936349201</c:v>
                </c:pt>
                <c:pt idx="943">
                  <c:v>123</c:v>
                </c:pt>
                <c:pt idx="944">
                  <c:v>123.151200636507</c:v>
                </c:pt>
                <c:pt idx="945">
                  <c:v>123.302401273014</c:v>
                </c:pt>
                <c:pt idx="946">
                  <c:v>123.45360190952201</c:v>
                </c:pt>
                <c:pt idx="947">
                  <c:v>123.60480254602901</c:v>
                </c:pt>
                <c:pt idx="948">
                  <c:v>123.75600318253601</c:v>
                </c:pt>
                <c:pt idx="949">
                  <c:v>123.878001591268</c:v>
                </c:pt>
                <c:pt idx="950">
                  <c:v>124</c:v>
                </c:pt>
                <c:pt idx="951">
                  <c:v>124.121998408731</c:v>
                </c:pt>
                <c:pt idx="952">
                  <c:v>124.365995226194</c:v>
                </c:pt>
                <c:pt idx="953">
                  <c:v>124.609992043657</c:v>
                </c:pt>
                <c:pt idx="954">
                  <c:v>124.804996021828</c:v>
                </c:pt>
                <c:pt idx="955">
                  <c:v>125</c:v>
                </c:pt>
                <c:pt idx="956">
                  <c:v>125.195003978171</c:v>
                </c:pt>
                <c:pt idx="957">
                  <c:v>125.390007956342</c:v>
                </c:pt>
                <c:pt idx="958">
                  <c:v>125.58501193451301</c:v>
                </c:pt>
                <c:pt idx="959">
                  <c:v>125.78001591268399</c:v>
                </c:pt>
                <c:pt idx="960">
                  <c:v>125.890007956342</c:v>
                </c:pt>
                <c:pt idx="961">
                  <c:v>126</c:v>
                </c:pt>
                <c:pt idx="962">
                  <c:v>126.219984087315</c:v>
                </c:pt>
                <c:pt idx="963">
                  <c:v>126.43996817463</c:v>
                </c:pt>
                <c:pt idx="964">
                  <c:v>126.659952261946</c:v>
                </c:pt>
                <c:pt idx="965">
                  <c:v>126.82997613097299</c:v>
                </c:pt>
                <c:pt idx="966">
                  <c:v>127</c:v>
                </c:pt>
                <c:pt idx="967">
                  <c:v>127.170023869026</c:v>
                </c:pt>
                <c:pt idx="968">
                  <c:v>127.51007160707999</c:v>
                </c:pt>
                <c:pt idx="969">
                  <c:v>127.75503580354</c:v>
                </c:pt>
                <c:pt idx="970">
                  <c:v>128</c:v>
                </c:pt>
                <c:pt idx="971">
                  <c:v>128.24496419645899</c:v>
                </c:pt>
                <c:pt idx="972">
                  <c:v>128.48992839291901</c:v>
                </c:pt>
                <c:pt idx="973">
                  <c:v>128.734892589379</c:v>
                </c:pt>
                <c:pt idx="974">
                  <c:v>128.86744629468899</c:v>
                </c:pt>
                <c:pt idx="975">
                  <c:v>129</c:v>
                </c:pt>
                <c:pt idx="976">
                  <c:v>129.26510741062</c:v>
                </c:pt>
                <c:pt idx="977">
                  <c:v>129.530214821241</c:v>
                </c:pt>
                <c:pt idx="978">
                  <c:v>129.76510741062</c:v>
                </c:pt>
                <c:pt idx="979">
                  <c:v>130</c:v>
                </c:pt>
                <c:pt idx="980">
                  <c:v>130.234892589379</c:v>
                </c:pt>
                <c:pt idx="981">
                  <c:v>130.469785178758</c:v>
                </c:pt>
                <c:pt idx="982">
                  <c:v>130.704677768137</c:v>
                </c:pt>
                <c:pt idx="983">
                  <c:v>130.85233888406799</c:v>
                </c:pt>
                <c:pt idx="984">
                  <c:v>131</c:v>
                </c:pt>
                <c:pt idx="985">
                  <c:v>131.295322231862</c:v>
                </c:pt>
                <c:pt idx="986">
                  <c:v>131.590644463725</c:v>
                </c:pt>
                <c:pt idx="987">
                  <c:v>131.795322231862</c:v>
                </c:pt>
                <c:pt idx="988">
                  <c:v>132</c:v>
                </c:pt>
                <c:pt idx="989">
                  <c:v>132.204677768137</c:v>
                </c:pt>
                <c:pt idx="990">
                  <c:v>132.60233888406799</c:v>
                </c:pt>
                <c:pt idx="991">
                  <c:v>132.80116944203399</c:v>
                </c:pt>
                <c:pt idx="992">
                  <c:v>133</c:v>
                </c:pt>
                <c:pt idx="993">
                  <c:v>133.39766111593099</c:v>
                </c:pt>
                <c:pt idx="994">
                  <c:v>133.69883055796501</c:v>
                </c:pt>
                <c:pt idx="995">
                  <c:v>134</c:v>
                </c:pt>
                <c:pt idx="996">
                  <c:v>134.30116944203399</c:v>
                </c:pt>
                <c:pt idx="997">
                  <c:v>134.60233888406799</c:v>
                </c:pt>
                <c:pt idx="998">
                  <c:v>134.80116944203399</c:v>
                </c:pt>
                <c:pt idx="999">
                  <c:v>135</c:v>
                </c:pt>
                <c:pt idx="1000">
                  <c:v>135.19883055796501</c:v>
                </c:pt>
                <c:pt idx="1001">
                  <c:v>135.39766111593099</c:v>
                </c:pt>
                <c:pt idx="1002">
                  <c:v>135.59649167389699</c:v>
                </c:pt>
                <c:pt idx="1003">
                  <c:v>135.795322231862</c:v>
                </c:pt>
                <c:pt idx="1004">
                  <c:v>135.89766111593099</c:v>
                </c:pt>
                <c:pt idx="1005">
                  <c:v>136</c:v>
                </c:pt>
                <c:pt idx="1006">
                  <c:v>136.204677768137</c:v>
                </c:pt>
                <c:pt idx="1007">
                  <c:v>136.30409304712001</c:v>
                </c:pt>
                <c:pt idx="1008">
                  <c:v>136.50292360508499</c:v>
                </c:pt>
                <c:pt idx="1009">
                  <c:v>136.751461802542</c:v>
                </c:pt>
                <c:pt idx="1010">
                  <c:v>137</c:v>
                </c:pt>
                <c:pt idx="1011">
                  <c:v>137.24853819745701</c:v>
                </c:pt>
                <c:pt idx="1012">
                  <c:v>137.62426909872801</c:v>
                </c:pt>
                <c:pt idx="1013">
                  <c:v>138</c:v>
                </c:pt>
                <c:pt idx="1014">
                  <c:v>138.375730901271</c:v>
                </c:pt>
                <c:pt idx="1015">
                  <c:v>138.687865450635</c:v>
                </c:pt>
                <c:pt idx="1016">
                  <c:v>139</c:v>
                </c:pt>
                <c:pt idx="1017">
                  <c:v>139.312134549364</c:v>
                </c:pt>
                <c:pt idx="1018">
                  <c:v>139.65606727468199</c:v>
                </c:pt>
                <c:pt idx="1019">
                  <c:v>140</c:v>
                </c:pt>
                <c:pt idx="1020">
                  <c:v>140.34393272531699</c:v>
                </c:pt>
                <c:pt idx="1021">
                  <c:v>140.671966362658</c:v>
                </c:pt>
                <c:pt idx="1022">
                  <c:v>141</c:v>
                </c:pt>
                <c:pt idx="1023">
                  <c:v>141.5</c:v>
                </c:pt>
                <c:pt idx="1024">
                  <c:v>142</c:v>
                </c:pt>
                <c:pt idx="1025">
                  <c:v>143</c:v>
                </c:pt>
                <c:pt idx="1026">
                  <c:v>143.5</c:v>
                </c:pt>
                <c:pt idx="1027">
                  <c:v>144</c:v>
                </c:pt>
                <c:pt idx="1028">
                  <c:v>144.5</c:v>
                </c:pt>
                <c:pt idx="1029">
                  <c:v>145</c:v>
                </c:pt>
                <c:pt idx="1030">
                  <c:v>145.5</c:v>
                </c:pt>
                <c:pt idx="1031">
                  <c:v>146</c:v>
                </c:pt>
                <c:pt idx="1032">
                  <c:v>146.5</c:v>
                </c:pt>
                <c:pt idx="1033">
                  <c:v>147</c:v>
                </c:pt>
                <c:pt idx="1034">
                  <c:v>147.5</c:v>
                </c:pt>
                <c:pt idx="1035">
                  <c:v>148</c:v>
                </c:pt>
                <c:pt idx="1036">
                  <c:v>148.5</c:v>
                </c:pt>
                <c:pt idx="1037">
                  <c:v>149</c:v>
                </c:pt>
                <c:pt idx="1038">
                  <c:v>149.5</c:v>
                </c:pt>
                <c:pt idx="1039">
                  <c:v>150</c:v>
                </c:pt>
                <c:pt idx="1040">
                  <c:v>150.5</c:v>
                </c:pt>
                <c:pt idx="1041">
                  <c:v>151</c:v>
                </c:pt>
                <c:pt idx="1042">
                  <c:v>152</c:v>
                </c:pt>
                <c:pt idx="1043">
                  <c:v>152.5</c:v>
                </c:pt>
                <c:pt idx="1044">
                  <c:v>153</c:v>
                </c:pt>
                <c:pt idx="1045">
                  <c:v>154</c:v>
                </c:pt>
                <c:pt idx="1046">
                  <c:v>155</c:v>
                </c:pt>
                <c:pt idx="1047">
                  <c:v>156</c:v>
                </c:pt>
                <c:pt idx="1048">
                  <c:v>157</c:v>
                </c:pt>
                <c:pt idx="1049">
                  <c:v>158</c:v>
                </c:pt>
                <c:pt idx="1050">
                  <c:v>159</c:v>
                </c:pt>
                <c:pt idx="1051">
                  <c:v>160</c:v>
                </c:pt>
              </c:numCache>
            </c:numRef>
          </c:xVal>
          <c:yVal>
            <c:numRef>
              <c:f>far!$C$2:$C$1062</c:f>
              <c:numCache>
                <c:formatCode>0.00</c:formatCode>
                <c:ptCount val="1061"/>
                <c:pt idx="0">
                  <c:v>9.9996993465236795E-4</c:v>
                </c:pt>
                <c:pt idx="1">
                  <c:v>9.9996877923395401E-4</c:v>
                </c:pt>
                <c:pt idx="2">
                  <c:v>9.9996653549563603E-4</c:v>
                </c:pt>
                <c:pt idx="3">
                  <c:v>9.9996212045687003E-4</c:v>
                </c:pt>
                <c:pt idx="4">
                  <c:v>9.9995770523519109E-4</c:v>
                </c:pt>
                <c:pt idx="5">
                  <c:v>9.9994887298829197E-4</c:v>
                </c:pt>
                <c:pt idx="6">
                  <c:v>9.9994003880310997E-4</c:v>
                </c:pt>
                <c:pt idx="7">
                  <c:v>9.99931202279725E-4</c:v>
                </c:pt>
                <c:pt idx="8">
                  <c:v>9.9991352649689302E-4</c:v>
                </c:pt>
                <c:pt idx="9">
                  <c:v>9.99895846717264E-4</c:v>
                </c:pt>
                <c:pt idx="10">
                  <c:v>9.998604818014969E-4</c:v>
                </c:pt>
                <c:pt idx="11">
                  <c:v>9.9982864494517899E-4</c:v>
                </c:pt>
                <c:pt idx="12">
                  <c:v>9.9979679836030696E-4</c:v>
                </c:pt>
                <c:pt idx="13">
                  <c:v>9.9976494148174911E-4</c:v>
                </c:pt>
                <c:pt idx="14">
                  <c:v>9.997330749482241E-4</c:v>
                </c:pt>
                <c:pt idx="15">
                  <c:v>9.9966933047016589E-4</c:v>
                </c:pt>
                <c:pt idx="16">
                  <c:v>9.9960556383233996E-4</c:v>
                </c:pt>
                <c:pt idx="17">
                  <c:v>9.9954177087682511E-4</c:v>
                </c:pt>
                <c:pt idx="18">
                  <c:v>9.9941414608178199E-4</c:v>
                </c:pt>
                <c:pt idx="19">
                  <c:v>9.9928645728823403E-4</c:v>
                </c:pt>
                <c:pt idx="20">
                  <c:v>9.9915869811595392E-4</c:v>
                </c:pt>
                <c:pt idx="21">
                  <c:v>9.9903086420724801E-4</c:v>
                </c:pt>
                <c:pt idx="22">
                  <c:v>9.9890295905590508E-4</c:v>
                </c:pt>
                <c:pt idx="23">
                  <c:v>9.9877499096769507E-4</c:v>
                </c:pt>
                <c:pt idx="24">
                  <c:v>9.98646967160548E-4</c:v>
                </c:pt>
                <c:pt idx="25">
                  <c:v>9.9851889310888405E-4</c:v>
                </c:pt>
                <c:pt idx="26">
                  <c:v>9.9839077467570709E-4</c:v>
                </c:pt>
                <c:pt idx="27">
                  <c:v>9.982626208298929E-4</c:v>
                </c:pt>
                <c:pt idx="28">
                  <c:v>9.9814739123998009E-4</c:v>
                </c:pt>
                <c:pt idx="29">
                  <c:v>9.9803213611213202E-4</c:v>
                </c:pt>
                <c:pt idx="30">
                  <c:v>9.9791687322136908E-4</c:v>
                </c:pt>
                <c:pt idx="31">
                  <c:v>9.9780160973799098E-4</c:v>
                </c:pt>
                <c:pt idx="32">
                  <c:v>9.9768635224075893E-4</c:v>
                </c:pt>
                <c:pt idx="33">
                  <c:v>9.9757110528115906E-4</c:v>
                </c:pt>
                <c:pt idx="34">
                  <c:v>9.9745587293159892E-4</c:v>
                </c:pt>
                <c:pt idx="35">
                  <c:v>9.9734065990176994E-4</c:v>
                </c:pt>
                <c:pt idx="36">
                  <c:v>9.9722546205588099E-4</c:v>
                </c:pt>
                <c:pt idx="37">
                  <c:v>9.9711028154362896E-4</c:v>
                </c:pt>
                <c:pt idx="38">
                  <c:v>9.9699511517698804E-4</c:v>
                </c:pt>
                <c:pt idx="39">
                  <c:v>9.9687996194817692E-4</c:v>
                </c:pt>
                <c:pt idx="40">
                  <c:v>9.9676482426589992E-4</c:v>
                </c:pt>
                <c:pt idx="41">
                  <c:v>9.9664970192833496E-4</c:v>
                </c:pt>
                <c:pt idx="42">
                  <c:v>9.9653459237731006E-4</c:v>
                </c:pt>
                <c:pt idx="43">
                  <c:v>9.9641950023954891E-4</c:v>
                </c:pt>
                <c:pt idx="44">
                  <c:v>9.963044204751169E-4</c:v>
                </c:pt>
                <c:pt idx="45">
                  <c:v>9.9618935252470103E-4</c:v>
                </c:pt>
                <c:pt idx="46">
                  <c:v>9.9607428646579293E-4</c:v>
                </c:pt>
                <c:pt idx="47">
                  <c:v>9.9595921909824891E-4</c:v>
                </c:pt>
                <c:pt idx="48">
                  <c:v>9.9584414271795189E-4</c:v>
                </c:pt>
                <c:pt idx="49">
                  <c:v>9.9574055322936201E-4</c:v>
                </c:pt>
                <c:pt idx="50">
                  <c:v>9.9563695167339292E-4</c:v>
                </c:pt>
                <c:pt idx="51">
                  <c:v>9.95429915483143E-4</c:v>
                </c:pt>
                <c:pt idx="52">
                  <c:v>9.9522295074509705E-4</c:v>
                </c:pt>
                <c:pt idx="53">
                  <c:v>9.9501602614113205E-4</c:v>
                </c:pt>
                <c:pt idx="54">
                  <c:v>9.9480909982819598E-4</c:v>
                </c:pt>
                <c:pt idx="55">
                  <c:v>9.9460212323090207E-4</c:v>
                </c:pt>
                <c:pt idx="56">
                  <c:v>9.9439511319647208E-4</c:v>
                </c:pt>
                <c:pt idx="57">
                  <c:v>9.9398138708476995E-4</c:v>
                </c:pt>
                <c:pt idx="58">
                  <c:v>9.9361681656304104E-4</c:v>
                </c:pt>
                <c:pt idx="59">
                  <c:v>9.9325233578211698E-4</c:v>
                </c:pt>
                <c:pt idx="60">
                  <c:v>9.9288786285117009E-4</c:v>
                </c:pt>
                <c:pt idx="61">
                  <c:v>9.9252331950120602E-4</c:v>
                </c:pt>
                <c:pt idx="62">
                  <c:v>9.9215861259195994E-4</c:v>
                </c:pt>
                <c:pt idx="63">
                  <c:v>9.9179371235404807E-4</c:v>
                </c:pt>
                <c:pt idx="64">
                  <c:v>9.914286249334079E-4</c:v>
                </c:pt>
                <c:pt idx="65">
                  <c:v>9.9106334965877604E-4</c:v>
                </c:pt>
                <c:pt idx="66">
                  <c:v>9.9069789913582007E-4</c:v>
                </c:pt>
                <c:pt idx="67">
                  <c:v>9.9033230701811104E-4</c:v>
                </c:pt>
                <c:pt idx="68">
                  <c:v>9.8996661798225294E-4</c:v>
                </c:pt>
                <c:pt idx="69">
                  <c:v>9.8960084907713606E-4</c:v>
                </c:pt>
                <c:pt idx="70">
                  <c:v>9.8923502288051192E-4</c:v>
                </c:pt>
                <c:pt idx="71">
                  <c:v>9.8886916921388799E-4</c:v>
                </c:pt>
                <c:pt idx="72">
                  <c:v>9.8850337843874795E-4</c:v>
                </c:pt>
                <c:pt idx="73">
                  <c:v>9.88137705792299E-4</c:v>
                </c:pt>
                <c:pt idx="74">
                  <c:v>9.8777217187956206E-4</c:v>
                </c:pt>
                <c:pt idx="75">
                  <c:v>9.8740679637833299E-4</c:v>
                </c:pt>
                <c:pt idx="76">
                  <c:v>9.8667796974348E-4</c:v>
                </c:pt>
                <c:pt idx="77">
                  <c:v>9.8595063699081294E-4</c:v>
                </c:pt>
                <c:pt idx="78">
                  <c:v>9.8522401876834998E-4</c:v>
                </c:pt>
                <c:pt idx="79">
                  <c:v>9.8457012755312294E-4</c:v>
                </c:pt>
                <c:pt idx="80">
                  <c:v>9.8398147757458891E-4</c:v>
                </c:pt>
                <c:pt idx="81">
                  <c:v>9.8339275693505005E-4</c:v>
                </c:pt>
                <c:pt idx="82">
                  <c:v>9.8280404495328794E-4</c:v>
                </c:pt>
                <c:pt idx="83">
                  <c:v>9.8221530897763497E-4</c:v>
                </c:pt>
                <c:pt idx="84">
                  <c:v>9.8162657309293897E-4</c:v>
                </c:pt>
                <c:pt idx="85">
                  <c:v>9.8103791549298603E-4</c:v>
                </c:pt>
                <c:pt idx="86">
                  <c:v>9.8050809875733494E-4</c:v>
                </c:pt>
                <c:pt idx="87">
                  <c:v>9.799782770887821E-4</c:v>
                </c:pt>
                <c:pt idx="88">
                  <c:v>9.7944849205951201E-4</c:v>
                </c:pt>
                <c:pt idx="89">
                  <c:v>9.78918866783409E-4</c:v>
                </c:pt>
                <c:pt idx="90">
                  <c:v>9.7838949183922004E-4</c:v>
                </c:pt>
                <c:pt idx="91">
                  <c:v>9.7786040139427296E-4</c:v>
                </c:pt>
                <c:pt idx="92">
                  <c:v>9.7733156591311206E-4</c:v>
                </c:pt>
                <c:pt idx="93">
                  <c:v>9.7680303928150691E-4</c:v>
                </c:pt>
                <c:pt idx="94">
                  <c:v>9.7627490152424801E-4</c:v>
                </c:pt>
                <c:pt idx="95">
                  <c:v>9.7574719673515899E-4</c:v>
                </c:pt>
                <c:pt idx="96">
                  <c:v>9.7522006668798505E-4</c:v>
                </c:pt>
                <c:pt idx="97">
                  <c:v>9.7469347299397504E-4</c:v>
                </c:pt>
                <c:pt idx="98">
                  <c:v>9.7416723887555298E-4</c:v>
                </c:pt>
                <c:pt idx="99">
                  <c:v>9.73641615480385E-4</c:v>
                </c:pt>
                <c:pt idx="100">
                  <c:v>9.7311639054948197E-4</c:v>
                </c:pt>
                <c:pt idx="101">
                  <c:v>9.7259189155755399E-4</c:v>
                </c:pt>
                <c:pt idx="102">
                  <c:v>9.7206781644822605E-4</c:v>
                </c:pt>
                <c:pt idx="103">
                  <c:v>9.7154446734176703E-4</c:v>
                </c:pt>
                <c:pt idx="104">
                  <c:v>9.7102156275710499E-4</c:v>
                </c:pt>
                <c:pt idx="105">
                  <c:v>9.7049936714386402E-4</c:v>
                </c:pt>
                <c:pt idx="106">
                  <c:v>9.6997767210985899E-4</c:v>
                </c:pt>
                <c:pt idx="107">
                  <c:v>9.6945666180412403E-4</c:v>
                </c:pt>
                <c:pt idx="108">
                  <c:v>9.6893622238652195E-4</c:v>
                </c:pt>
                <c:pt idx="109">
                  <c:v>9.6841648304948999E-4</c:v>
                </c:pt>
                <c:pt idx="110">
                  <c:v>9.6789734838434102E-4</c:v>
                </c:pt>
                <c:pt idx="111">
                  <c:v>9.6737894416654298E-4</c:v>
                </c:pt>
                <c:pt idx="112">
                  <c:v>9.6686118267562101E-4</c:v>
                </c:pt>
                <c:pt idx="113">
                  <c:v>9.6634421957013297E-4</c:v>
                </c:pt>
                <c:pt idx="114">
                  <c:v>9.65827934260337E-4</c:v>
                </c:pt>
                <c:pt idx="115">
                  <c:v>9.6531246880707103E-4</c:v>
                </c:pt>
                <c:pt idx="116">
                  <c:v>9.6479767853404101E-4</c:v>
                </c:pt>
                <c:pt idx="117">
                  <c:v>9.6428369098220399E-4</c:v>
                </c:pt>
                <c:pt idx="118">
                  <c:v>9.63770375305069E-4</c:v>
                </c:pt>
                <c:pt idx="119">
                  <c:v>9.6325786630984496E-4</c:v>
                </c:pt>
                <c:pt idx="120">
                  <c:v>9.6274603352118605E-4</c:v>
                </c:pt>
                <c:pt idx="121">
                  <c:v>9.6223504248094702E-4</c:v>
                </c:pt>
                <c:pt idx="122">
                  <c:v>9.6172473961267195E-4</c:v>
                </c:pt>
                <c:pt idx="123">
                  <c:v>9.61215200885157E-4</c:v>
                </c:pt>
                <c:pt idx="124">
                  <c:v>9.6070652581130398E-4</c:v>
                </c:pt>
                <c:pt idx="125">
                  <c:v>9.60198628299974E-4</c:v>
                </c:pt>
                <c:pt idx="126">
                  <c:v>9.5969141826794798E-4</c:v>
                </c:pt>
                <c:pt idx="127">
                  <c:v>9.5868073325118097E-4</c:v>
                </c:pt>
                <c:pt idx="128">
                  <c:v>9.5767303896393801E-4</c:v>
                </c:pt>
                <c:pt idx="129">
                  <c:v>9.5666812261041903E-4</c:v>
                </c:pt>
                <c:pt idx="130">
                  <c:v>9.5566533233208196E-4</c:v>
                </c:pt>
                <c:pt idx="131">
                  <c:v>9.5466504878997504E-4</c:v>
                </c:pt>
                <c:pt idx="132">
                  <c:v>9.5366747573878902E-4</c:v>
                </c:pt>
                <c:pt idx="133">
                  <c:v>9.5267259222026599E-4</c:v>
                </c:pt>
                <c:pt idx="134">
                  <c:v>9.5168049882756204E-4</c:v>
                </c:pt>
                <c:pt idx="135">
                  <c:v>9.5069119429794203E-4</c:v>
                </c:pt>
                <c:pt idx="136">
                  <c:v>9.4970496426729297E-4</c:v>
                </c:pt>
                <c:pt idx="137">
                  <c:v>9.4872174299678099E-4</c:v>
                </c:pt>
                <c:pt idx="138">
                  <c:v>9.4774078874853098E-4</c:v>
                </c:pt>
                <c:pt idx="139">
                  <c:v>9.46762990727308E-4</c:v>
                </c:pt>
                <c:pt idx="140">
                  <c:v>9.4578692395239604E-4</c:v>
                </c:pt>
                <c:pt idx="141">
                  <c:v>9.4481330349697405E-4</c:v>
                </c:pt>
                <c:pt idx="142">
                  <c:v>9.4384213548582598E-4</c:v>
                </c:pt>
                <c:pt idx="143">
                  <c:v>9.4287229068227196E-4</c:v>
                </c:pt>
                <c:pt idx="144">
                  <c:v>9.4190398423608002E-4</c:v>
                </c:pt>
                <c:pt idx="145">
                  <c:v>9.4093715607607403E-4</c:v>
                </c:pt>
                <c:pt idx="146">
                  <c:v>9.39971359242252E-4</c:v>
                </c:pt>
                <c:pt idx="147">
                  <c:v>9.3900671302658801E-4</c:v>
                </c:pt>
                <c:pt idx="148">
                  <c:v>9.3804323572692003E-4</c:v>
                </c:pt>
                <c:pt idx="149">
                  <c:v>9.3708098622412599E-4</c:v>
                </c:pt>
                <c:pt idx="150">
                  <c:v>9.3611993731541302E-4</c:v>
                </c:pt>
                <c:pt idx="151">
                  <c:v>9.35160090177415E-4</c:v>
                </c:pt>
                <c:pt idx="152">
                  <c:v>9.3420160560300704E-4</c:v>
                </c:pt>
                <c:pt idx="153">
                  <c:v>9.3324446363228205E-4</c:v>
                </c:pt>
                <c:pt idx="154">
                  <c:v>9.3228873647463397E-4</c:v>
                </c:pt>
                <c:pt idx="155">
                  <c:v>9.31334605508537E-4</c:v>
                </c:pt>
                <c:pt idx="156">
                  <c:v>9.3038201352326096E-4</c:v>
                </c:pt>
                <c:pt idx="157">
                  <c:v>9.2943106998116104E-4</c:v>
                </c:pt>
                <c:pt idx="158">
                  <c:v>9.2848187921643901E-4</c:v>
                </c:pt>
                <c:pt idx="159">
                  <c:v>9.2753436432346196E-4</c:v>
                </c:pt>
                <c:pt idx="160">
                  <c:v>9.2658865733101601E-4</c:v>
                </c:pt>
                <c:pt idx="161">
                  <c:v>9.25644589866318E-4</c:v>
                </c:pt>
                <c:pt idx="162">
                  <c:v>9.2470187894456795E-4</c:v>
                </c:pt>
                <c:pt idx="163">
                  <c:v>9.2376064301702302E-4</c:v>
                </c:pt>
                <c:pt idx="164">
                  <c:v>9.2282125033260902E-4</c:v>
                </c:pt>
                <c:pt idx="165">
                  <c:v>9.2188387556680696E-4</c:v>
                </c:pt>
                <c:pt idx="166">
                  <c:v>9.2094841256846896E-4</c:v>
                </c:pt>
                <c:pt idx="167">
                  <c:v>9.2001486862729198E-4</c:v>
                </c:pt>
                <c:pt idx="168">
                  <c:v>9.1908341537908997E-4</c:v>
                </c:pt>
                <c:pt idx="169">
                  <c:v>9.1839455648190895E-4</c:v>
                </c:pt>
                <c:pt idx="170">
                  <c:v>9.1770670234500595E-4</c:v>
                </c:pt>
                <c:pt idx="171">
                  <c:v>9.1701993843183705E-4</c:v>
                </c:pt>
                <c:pt idx="172">
                  <c:v>9.1633428991950603E-4</c:v>
                </c:pt>
                <c:pt idx="173">
                  <c:v>9.1564977116794898E-4</c:v>
                </c:pt>
                <c:pt idx="174">
                  <c:v>9.1496637814709103E-4</c:v>
                </c:pt>
                <c:pt idx="175">
                  <c:v>9.1360556698094999E-4</c:v>
                </c:pt>
                <c:pt idx="176">
                  <c:v>9.1224827039919701E-4</c:v>
                </c:pt>
                <c:pt idx="177">
                  <c:v>9.0955122611377905E-4</c:v>
                </c:pt>
                <c:pt idx="178">
                  <c:v>9.0725762087990301E-4</c:v>
                </c:pt>
                <c:pt idx="179">
                  <c:v>9.0497769770304004E-4</c:v>
                </c:pt>
                <c:pt idx="180">
                  <c:v>9.0270469205018804E-4</c:v>
                </c:pt>
                <c:pt idx="181">
                  <c:v>9.0044130115131903E-4</c:v>
                </c:pt>
                <c:pt idx="182">
                  <c:v>8.9818506409228402E-4</c:v>
                </c:pt>
                <c:pt idx="183">
                  <c:v>8.9593823074254799E-4</c:v>
                </c:pt>
                <c:pt idx="184">
                  <c:v>8.9147750369026799E-4</c:v>
                </c:pt>
                <c:pt idx="185">
                  <c:v>8.8705388260307803E-4</c:v>
                </c:pt>
                <c:pt idx="186">
                  <c:v>8.8265345749285096E-4</c:v>
                </c:pt>
                <c:pt idx="187">
                  <c:v>8.7825850768058998E-4</c:v>
                </c:pt>
                <c:pt idx="188">
                  <c:v>8.7387503515038302E-4</c:v>
                </c:pt>
                <c:pt idx="189">
                  <c:v>8.6950211554109305E-4</c:v>
                </c:pt>
                <c:pt idx="190">
                  <c:v>8.6514451472857398E-4</c:v>
                </c:pt>
                <c:pt idx="191">
                  <c:v>8.6079999091085205E-4</c:v>
                </c:pt>
                <c:pt idx="192">
                  <c:v>8.5647737857730397E-4</c:v>
                </c:pt>
                <c:pt idx="193">
                  <c:v>8.5216823006868995E-4</c:v>
                </c:pt>
                <c:pt idx="194">
                  <c:v>8.4914814563188403E-4</c:v>
                </c:pt>
                <c:pt idx="195">
                  <c:v>8.4613985202817001E-4</c:v>
                </c:pt>
                <c:pt idx="196">
                  <c:v>8.4016454969923797E-4</c:v>
                </c:pt>
                <c:pt idx="197">
                  <c:v>8.3421584612281495E-4</c:v>
                </c:pt>
                <c:pt idx="198">
                  <c:v>8.2829456552560696E-4</c:v>
                </c:pt>
                <c:pt idx="199">
                  <c:v>8.2240656102874898E-4</c:v>
                </c:pt>
                <c:pt idx="200">
                  <c:v>8.1654745686958203E-4</c:v>
                </c:pt>
                <c:pt idx="201">
                  <c:v>8.1071975524704698E-4</c:v>
                </c:pt>
                <c:pt idx="202">
                  <c:v>8.0491484020841402E-4</c:v>
                </c:pt>
                <c:pt idx="203">
                  <c:v>7.9913965182806801E-4</c:v>
                </c:pt>
                <c:pt idx="204">
                  <c:v>7.9342660379259596E-4</c:v>
                </c:pt>
                <c:pt idx="205">
                  <c:v>7.8777079559450404E-4</c:v>
                </c:pt>
                <c:pt idx="206">
                  <c:v>7.8361761657727504E-4</c:v>
                </c:pt>
                <c:pt idx="207">
                  <c:v>7.7947623659203804E-4</c:v>
                </c:pt>
                <c:pt idx="208">
                  <c:v>7.7536791168643902E-4</c:v>
                </c:pt>
                <c:pt idx="209">
                  <c:v>7.7125626741623001E-4</c:v>
                </c:pt>
                <c:pt idx="210">
                  <c:v>7.6712505438347202E-4</c:v>
                </c:pt>
                <c:pt idx="211">
                  <c:v>7.6293165375257996E-4</c:v>
                </c:pt>
                <c:pt idx="212">
                  <c:v>7.5868570739556502E-4</c:v>
                </c:pt>
                <c:pt idx="213">
                  <c:v>7.5444523254784097E-4</c:v>
                </c:pt>
                <c:pt idx="214">
                  <c:v>7.5026885658102595E-4</c:v>
                </c:pt>
                <c:pt idx="215">
                  <c:v>7.4617295877823305E-4</c:v>
                </c:pt>
                <c:pt idx="216">
                  <c:v>7.4212288902042998E-4</c:v>
                </c:pt>
                <c:pt idx="217">
                  <c:v>7.3811683315001201E-4</c:v>
                </c:pt>
                <c:pt idx="218">
                  <c:v>7.3417340397343605E-4</c:v>
                </c:pt>
                <c:pt idx="219">
                  <c:v>7.3029054582011803E-4</c:v>
                </c:pt>
                <c:pt idx="220">
                  <c:v>7.2645211370128096E-4</c:v>
                </c:pt>
                <c:pt idx="221">
                  <c:v>7.2262014206169898E-4</c:v>
                </c:pt>
                <c:pt idx="222">
                  <c:v>7.1972073813196698E-4</c:v>
                </c:pt>
                <c:pt idx="223">
                  <c:v>7.1681774401887496E-4</c:v>
                </c:pt>
                <c:pt idx="224">
                  <c:v>7.1100990117859298E-4</c:v>
                </c:pt>
                <c:pt idx="225">
                  <c:v>7.0521536280755096E-4</c:v>
                </c:pt>
                <c:pt idx="226">
                  <c:v>6.9944244687340697E-4</c:v>
                </c:pt>
                <c:pt idx="227">
                  <c:v>6.9368099696717202E-4</c:v>
                </c:pt>
                <c:pt idx="228">
                  <c:v>6.8791229371069698E-4</c:v>
                </c:pt>
                <c:pt idx="229">
                  <c:v>6.8213008982586699E-4</c:v>
                </c:pt>
                <c:pt idx="230">
                  <c:v>6.7631855899497203E-4</c:v>
                </c:pt>
                <c:pt idx="231">
                  <c:v>6.7036698904020904E-4</c:v>
                </c:pt>
                <c:pt idx="232">
                  <c:v>6.6430798843349504E-4</c:v>
                </c:pt>
                <c:pt idx="233">
                  <c:v>6.6056491481608995E-4</c:v>
                </c:pt>
                <c:pt idx="234">
                  <c:v>6.56877589919456E-4</c:v>
                </c:pt>
                <c:pt idx="235">
                  <c:v>6.5327135383873303E-4</c:v>
                </c:pt>
                <c:pt idx="236">
                  <c:v>6.4972801178216695E-4</c:v>
                </c:pt>
                <c:pt idx="237">
                  <c:v>6.4622836347872996E-4</c:v>
                </c:pt>
                <c:pt idx="238">
                  <c:v>6.4277239437716396E-4</c:v>
                </c:pt>
                <c:pt idx="239">
                  <c:v>6.3936308888889299E-4</c:v>
                </c:pt>
                <c:pt idx="240">
                  <c:v>6.3599470000280103E-4</c:v>
                </c:pt>
                <c:pt idx="241">
                  <c:v>6.2926811630020904E-4</c:v>
                </c:pt>
                <c:pt idx="242">
                  <c:v>6.2324401342691801E-4</c:v>
                </c:pt>
                <c:pt idx="243">
                  <c:v>6.1725075724023196E-4</c:v>
                </c:pt>
                <c:pt idx="244">
                  <c:v>6.1127894325619801E-4</c:v>
                </c:pt>
                <c:pt idx="245">
                  <c:v>6.06281458410874E-4</c:v>
                </c:pt>
                <c:pt idx="246">
                  <c:v>6.0127277243188497E-4</c:v>
                </c:pt>
                <c:pt idx="247">
                  <c:v>5.91244197667714E-4</c:v>
                </c:pt>
                <c:pt idx="248">
                  <c:v>5.8126973828046804E-4</c:v>
                </c:pt>
                <c:pt idx="249">
                  <c:v>5.71419105878597E-4</c:v>
                </c:pt>
                <c:pt idx="250">
                  <c:v>5.6171151059165696E-4</c:v>
                </c:pt>
                <c:pt idx="251">
                  <c:v>5.5477956384497801E-4</c:v>
                </c:pt>
                <c:pt idx="252">
                  <c:v>5.4790520007523395E-4</c:v>
                </c:pt>
                <c:pt idx="253">
                  <c:v>5.3425297609729797E-4</c:v>
                </c:pt>
                <c:pt idx="254">
                  <c:v>5.2077696979751999E-4</c:v>
                </c:pt>
                <c:pt idx="255">
                  <c:v>5.09035083532104E-4</c:v>
                </c:pt>
                <c:pt idx="256">
                  <c:v>4.9744957787898995E-4</c:v>
                </c:pt>
                <c:pt idx="257">
                  <c:v>4.86026012191836E-4</c:v>
                </c:pt>
                <c:pt idx="258">
                  <c:v>4.6775435419509802E-4</c:v>
                </c:pt>
                <c:pt idx="259">
                  <c:v>4.4996866248773999E-4</c:v>
                </c:pt>
                <c:pt idx="260">
                  <c:v>4.3271102174169E-4</c:v>
                </c:pt>
                <c:pt idx="261">
                  <c:v>4.1923457759751598E-4</c:v>
                </c:pt>
                <c:pt idx="262">
                  <c:v>4.0615964494585899E-4</c:v>
                </c:pt>
                <c:pt idx="263">
                  <c:v>3.8579306015254901E-4</c:v>
                </c:pt>
                <c:pt idx="264">
                  <c:v>3.6640549780669602E-4</c:v>
                </c:pt>
                <c:pt idx="265">
                  <c:v>3.4799101252347902E-4</c:v>
                </c:pt>
                <c:pt idx="266">
                  <c:v>3.3054999528784798E-4</c:v>
                </c:pt>
                <c:pt idx="267">
                  <c:v>3.14076804782051E-4</c:v>
                </c:pt>
                <c:pt idx="268">
                  <c:v>2.98553674514222E-4</c:v>
                </c:pt>
                <c:pt idx="269">
                  <c:v>2.83939718567268E-4</c:v>
                </c:pt>
                <c:pt idx="270">
                  <c:v>2.7016733920578502E-4</c:v>
                </c:pt>
                <c:pt idx="271">
                  <c:v>2.5719430691257199E-4</c:v>
                </c:pt>
                <c:pt idx="272">
                  <c:v>2.4496129059731501E-4</c:v>
                </c:pt>
                <c:pt idx="273">
                  <c:v>2.2252980135767801E-4</c:v>
                </c:pt>
                <c:pt idx="274">
                  <c:v>2.02692169570404E-4</c:v>
                </c:pt>
                <c:pt idx="275">
                  <c:v>1.85100072352952E-4</c:v>
                </c:pt>
                <c:pt idx="276">
                  <c:v>1.6936877162969301E-4</c:v>
                </c:pt>
                <c:pt idx="277">
                  <c:v>1.55187497270755E-4</c:v>
                </c:pt>
                <c:pt idx="278">
                  <c:v>1.42321457640376E-4</c:v>
                </c:pt>
                <c:pt idx="279">
                  <c:v>1.3060989795293999E-4</c:v>
                </c:pt>
                <c:pt idx="280">
                  <c:v>1.19941708155968E-4</c:v>
                </c:pt>
                <c:pt idx="281">
                  <c:v>1.10219707882481E-4</c:v>
                </c:pt>
                <c:pt idx="282">
                  <c:v>1.0135361591321E-4</c:v>
                </c:pt>
                <c:pt idx="283">
                  <c:v>9.3282471823634002E-5</c:v>
                </c:pt>
                <c:pt idx="284">
                  <c:v>8.5929873095340502E-5</c:v>
                </c:pt>
                <c:pt idx="285">
                  <c:v>7.9219160743410907E-5</c:v>
                </c:pt>
                <c:pt idx="286">
                  <c:v>7.30999836476777E-5</c:v>
                </c:pt>
                <c:pt idx="287">
                  <c:v>6.7507242982447506E-5</c:v>
                </c:pt>
                <c:pt idx="288">
                  <c:v>6.2386967911375393E-5</c:v>
                </c:pt>
                <c:pt idx="289">
                  <c:v>5.7688818691603497E-5</c:v>
                </c:pt>
                <c:pt idx="290">
                  <c:v>5.3366479331876298E-5</c:v>
                </c:pt>
                <c:pt idx="291">
                  <c:v>4.9376107667103399E-5</c:v>
                </c:pt>
                <c:pt idx="292">
                  <c:v>4.56824369602026E-5</c:v>
                </c:pt>
                <c:pt idx="293">
                  <c:v>4.22562218513885E-5</c:v>
                </c:pt>
                <c:pt idx="294">
                  <c:v>3.9069625535322198E-5</c:v>
                </c:pt>
                <c:pt idx="295">
                  <c:v>3.6097872525653701E-5</c:v>
                </c:pt>
                <c:pt idx="296">
                  <c:v>3.3321080131689798E-5</c:v>
                </c:pt>
                <c:pt idx="297">
                  <c:v>3.0723433606447403E-5</c:v>
                </c:pt>
                <c:pt idx="298">
                  <c:v>2.8292313170898302E-5</c:v>
                </c:pt>
                <c:pt idx="299">
                  <c:v>2.6016935835801999E-5</c:v>
                </c:pt>
                <c:pt idx="300">
                  <c:v>2.38868330605211E-5</c:v>
                </c:pt>
                <c:pt idx="301">
                  <c:v>2.1892959625321799E-5</c:v>
                </c:pt>
                <c:pt idx="302">
                  <c:v>2.14143963190153E-5</c:v>
                </c:pt>
                <c:pt idx="303">
                  <c:v>2.07097087774699E-5</c:v>
                </c:pt>
                <c:pt idx="304">
                  <c:v>2.05357992138146E-5</c:v>
                </c:pt>
                <c:pt idx="305">
                  <c:v>2.0276598779311599E-5</c:v>
                </c:pt>
                <c:pt idx="306">
                  <c:v>2.0212073242288999E-5</c:v>
                </c:pt>
                <c:pt idx="307">
                  <c:v>2.01154826640465E-5</c:v>
                </c:pt>
                <c:pt idx="308">
                  <c:v>2.0091366132319E-5</c:v>
                </c:pt>
                <c:pt idx="309">
                  <c:v>2.0055215188150099E-5</c:v>
                </c:pt>
                <c:pt idx="310">
                  <c:v>2.0046181422801001E-5</c:v>
                </c:pt>
                <c:pt idx="311">
                  <c:v>2.0032634039179199E-5</c:v>
                </c:pt>
                <c:pt idx="312">
                  <c:v>2.00292477506531E-5</c:v>
                </c:pt>
                <c:pt idx="313">
                  <c:v>2.0024168757568998E-5</c:v>
                </c:pt>
                <c:pt idx="314">
                  <c:v>2.00228990765854E-5</c:v>
                </c:pt>
                <c:pt idx="315">
                  <c:v>2.00209946033293E-5</c:v>
                </c:pt>
                <c:pt idx="316">
                  <c:v>2.00208755745268E-5</c:v>
                </c:pt>
                <c:pt idx="317">
                  <c:v>2.0020637515447501E-5</c:v>
                </c:pt>
                <c:pt idx="318">
                  <c:v>2.0020607757816599E-5</c:v>
                </c:pt>
                <c:pt idx="319">
                  <c:v>2.00205894322647E-5</c:v>
                </c:pt>
                <c:pt idx="320">
                  <c:v>2.0020578756274E-5</c:v>
                </c:pt>
                <c:pt idx="321">
                  <c:v>2.0020568079065699E-5</c:v>
                </c:pt>
                <c:pt idx="322">
                  <c:v>2.0020557400068401E-5</c:v>
                </c:pt>
                <c:pt idx="323">
                  <c:v>2.00205477874629E-5</c:v>
                </c:pt>
                <c:pt idx="324">
                  <c:v>2.0020538172492899E-5</c:v>
                </c:pt>
                <c:pt idx="325">
                  <c:v>2.00205285554665E-5</c:v>
                </c:pt>
                <c:pt idx="326">
                  <c:v>2.0020518935795199E-5</c:v>
                </c:pt>
                <c:pt idx="327">
                  <c:v>2.0020509313245198E-5</c:v>
                </c:pt>
                <c:pt idx="328">
                  <c:v>2.0020499687644199E-5</c:v>
                </c:pt>
                <c:pt idx="329">
                  <c:v>2.0020490058588702E-5</c:v>
                </c:pt>
                <c:pt idx="330">
                  <c:v>2.00204804258465E-5</c:v>
                </c:pt>
                <c:pt idx="331">
                  <c:v>2.0020470789075701E-5</c:v>
                </c:pt>
                <c:pt idx="332">
                  <c:v>2.00204611481346E-5</c:v>
                </c:pt>
                <c:pt idx="333">
                  <c:v>2.0020451502706301E-5</c:v>
                </c:pt>
                <c:pt idx="334">
                  <c:v>2.0020441852775801E-5</c:v>
                </c:pt>
                <c:pt idx="335">
                  <c:v>2.00204321982319E-5</c:v>
                </c:pt>
                <c:pt idx="336">
                  <c:v>2.0020422538937898E-5</c:v>
                </c:pt>
                <c:pt idx="337">
                  <c:v>2.00204128751054E-5</c:v>
                </c:pt>
                <c:pt idx="338">
                  <c:v>2.0020403207296701E-5</c:v>
                </c:pt>
                <c:pt idx="339">
                  <c:v>2.0020393535789102E-5</c:v>
                </c:pt>
                <c:pt idx="340">
                  <c:v>2.0020383861741599E-5</c:v>
                </c:pt>
                <c:pt idx="341">
                  <c:v>2.0020374185593699E-5</c:v>
                </c:pt>
                <c:pt idx="342">
                  <c:v>2.0020364508307799E-5</c:v>
                </c:pt>
                <c:pt idx="343">
                  <c:v>2.0020354830160102E-5</c:v>
                </c:pt>
                <c:pt idx="344">
                  <c:v>2.00203451527263E-5</c:v>
                </c:pt>
                <c:pt idx="345">
                  <c:v>2.0020335476312401E-5</c:v>
                </c:pt>
                <c:pt idx="346">
                  <c:v>2.00203258023093E-5</c:v>
                </c:pt>
                <c:pt idx="347">
                  <c:v>2.0020316129721099E-5</c:v>
                </c:pt>
                <c:pt idx="348">
                  <c:v>2.0020306457716301E-5</c:v>
                </c:pt>
                <c:pt idx="349">
                  <c:v>2.0020296786961101E-5</c:v>
                </c:pt>
                <c:pt idx="350">
                  <c:v>2.0020287115771199E-5</c:v>
                </c:pt>
                <c:pt idx="351">
                  <c:v>2.0020277446911801E-5</c:v>
                </c:pt>
                <c:pt idx="352">
                  <c:v>2.0020267780336501E-5</c:v>
                </c:pt>
                <c:pt idx="353">
                  <c:v>2.0020248460907201E-5</c:v>
                </c:pt>
                <c:pt idx="354">
                  <c:v>2.0020231096765799E-5</c:v>
                </c:pt>
                <c:pt idx="355">
                  <c:v>2.0020213763960802E-5</c:v>
                </c:pt>
                <c:pt idx="356">
                  <c:v>2.0020196467006199E-5</c:v>
                </c:pt>
                <c:pt idx="357">
                  <c:v>2.0020179204269301E-5</c:v>
                </c:pt>
                <c:pt idx="358">
                  <c:v>2.0020161971928601E-5</c:v>
                </c:pt>
                <c:pt idx="359">
                  <c:v>2.0020144779125301E-5</c:v>
                </c:pt>
                <c:pt idx="360">
                  <c:v>2.0020127639439801E-5</c:v>
                </c:pt>
                <c:pt idx="361">
                  <c:v>2.002011055895E-5</c:v>
                </c:pt>
                <c:pt idx="362">
                  <c:v>2.0020093550162599E-5</c:v>
                </c:pt>
                <c:pt idx="363">
                  <c:v>2.0020076607035699E-5</c:v>
                </c:pt>
                <c:pt idx="364">
                  <c:v>2.00200597234649E-5</c:v>
                </c:pt>
                <c:pt idx="365">
                  <c:v>2.0020042889253199E-5</c:v>
                </c:pt>
                <c:pt idx="366">
                  <c:v>2.0020026120339302E-5</c:v>
                </c:pt>
                <c:pt idx="367">
                  <c:v>2.0020009427376599E-5</c:v>
                </c:pt>
                <c:pt idx="368">
                  <c:v>2.0019992813553698E-5</c:v>
                </c:pt>
                <c:pt idx="369">
                  <c:v>2.0019976268698901E-5</c:v>
                </c:pt>
                <c:pt idx="370">
                  <c:v>2.0019959783404299E-5</c:v>
                </c:pt>
                <c:pt idx="371">
                  <c:v>2.0019943359502601E-5</c:v>
                </c:pt>
                <c:pt idx="372">
                  <c:v>2.0019910856408801E-5</c:v>
                </c:pt>
                <c:pt idx="373">
                  <c:v>2.0019882086474399E-5</c:v>
                </c:pt>
                <c:pt idx="374">
                  <c:v>2.0019853760135E-5</c:v>
                </c:pt>
                <c:pt idx="375">
                  <c:v>2.0019825921438299E-5</c:v>
                </c:pt>
                <c:pt idx="376">
                  <c:v>2.0019798458902998E-5</c:v>
                </c:pt>
                <c:pt idx="377">
                  <c:v>2.0019771260052201E-5</c:v>
                </c:pt>
                <c:pt idx="378">
                  <c:v>2.00197442606187E-5</c:v>
                </c:pt>
                <c:pt idx="379">
                  <c:v>2.00197174230063E-5</c:v>
                </c:pt>
                <c:pt idx="380">
                  <c:v>2.0019690772148899E-5</c:v>
                </c:pt>
                <c:pt idx="381">
                  <c:v>2.0019664334517101E-5</c:v>
                </c:pt>
                <c:pt idx="382">
                  <c:v>2.0019638138039798E-5</c:v>
                </c:pt>
                <c:pt idx="383">
                  <c:v>2.0019612233323899E-5</c:v>
                </c:pt>
                <c:pt idx="384">
                  <c:v>2.00195866789423E-5</c:v>
                </c:pt>
                <c:pt idx="385">
                  <c:v>2.0019561536988599E-5</c:v>
                </c:pt>
                <c:pt idx="386">
                  <c:v>2.0019536817446001E-5</c:v>
                </c:pt>
                <c:pt idx="387">
                  <c:v>2.00195125448451E-5</c:v>
                </c:pt>
                <c:pt idx="388">
                  <c:v>2.0019465791424101E-5</c:v>
                </c:pt>
                <c:pt idx="389">
                  <c:v>2.0019425599366699E-5</c:v>
                </c:pt>
                <c:pt idx="390">
                  <c:v>2.0019387309405501E-5</c:v>
                </c:pt>
                <c:pt idx="391">
                  <c:v>2.0019350899977301E-5</c:v>
                </c:pt>
                <c:pt idx="392">
                  <c:v>2.00193163479534E-5</c:v>
                </c:pt>
                <c:pt idx="393">
                  <c:v>2.0019298328238899E-5</c:v>
                </c:pt>
                <c:pt idx="394">
                  <c:v>2.00192807944621E-5</c:v>
                </c:pt>
                <c:pt idx="395">
                  <c:v>2.0019247412796701E-5</c:v>
                </c:pt>
                <c:pt idx="396">
                  <c:v>2.0019216091754499E-5</c:v>
                </c:pt>
                <c:pt idx="397">
                  <c:v>2.00191869193583E-5</c:v>
                </c:pt>
                <c:pt idx="398">
                  <c:v>2.0019160085313901E-5</c:v>
                </c:pt>
                <c:pt idx="399">
                  <c:v>2.0019135536365201E-5</c:v>
                </c:pt>
                <c:pt idx="400">
                  <c:v>2.0019112864678601E-5</c:v>
                </c:pt>
                <c:pt idx="401">
                  <c:v>2.00190916589357E-5</c:v>
                </c:pt>
                <c:pt idx="402">
                  <c:v>2.00190713770703E-5</c:v>
                </c:pt>
                <c:pt idx="403">
                  <c:v>2.0019051722199399E-5</c:v>
                </c:pt>
                <c:pt idx="404">
                  <c:v>2.0019032616173799E-5</c:v>
                </c:pt>
                <c:pt idx="405">
                  <c:v>2.0019014419228801E-5</c:v>
                </c:pt>
                <c:pt idx="406">
                  <c:v>2.0018996825970401E-5</c:v>
                </c:pt>
                <c:pt idx="407">
                  <c:v>2.0018978780669501E-5</c:v>
                </c:pt>
                <c:pt idx="408">
                  <c:v>2.0018934098687001E-5</c:v>
                </c:pt>
                <c:pt idx="409">
                  <c:v>2.0018870815898198E-5</c:v>
                </c:pt>
                <c:pt idx="410">
                  <c:v>2.00187828127978E-5</c:v>
                </c:pt>
                <c:pt idx="411">
                  <c:v>2.0018674996040301E-5</c:v>
                </c:pt>
                <c:pt idx="412">
                  <c:v>2.00185595563424E-5</c:v>
                </c:pt>
                <c:pt idx="413">
                  <c:v>2.0018426193824299E-5</c:v>
                </c:pt>
                <c:pt idx="414">
                  <c:v>2.0018275604975199E-5</c:v>
                </c:pt>
                <c:pt idx="415">
                  <c:v>2.0018105320110499E-5</c:v>
                </c:pt>
                <c:pt idx="416">
                  <c:v>2.00179140597108E-5</c:v>
                </c:pt>
                <c:pt idx="417">
                  <c:v>2.0017705186310501E-5</c:v>
                </c:pt>
                <c:pt idx="418">
                  <c:v>2.0017480606781299E-5</c:v>
                </c:pt>
                <c:pt idx="419">
                  <c:v>2.00172427346336E-5</c:v>
                </c:pt>
                <c:pt idx="420">
                  <c:v>2.0017000581073599E-5</c:v>
                </c:pt>
                <c:pt idx="421">
                  <c:v>2.0016521822754199E-5</c:v>
                </c:pt>
                <c:pt idx="422">
                  <c:v>2.00160263528566E-5</c:v>
                </c:pt>
                <c:pt idx="423">
                  <c:v>2.00155194348365E-5</c:v>
                </c:pt>
                <c:pt idx="424">
                  <c:v>2.00150128078818E-5</c:v>
                </c:pt>
                <c:pt idx="425">
                  <c:v>2.0014515806739201E-5</c:v>
                </c:pt>
                <c:pt idx="426">
                  <c:v>2.0014016736887499E-5</c:v>
                </c:pt>
                <c:pt idx="427">
                  <c:v>2.0013509787020601E-5</c:v>
                </c:pt>
                <c:pt idx="428">
                  <c:v>2.0012990853794299E-5</c:v>
                </c:pt>
                <c:pt idx="429">
                  <c:v>2.0012484297195799E-5</c:v>
                </c:pt>
                <c:pt idx="430">
                  <c:v>2.0011639313074999E-5</c:v>
                </c:pt>
                <c:pt idx="431">
                  <c:v>2.0011059230832301E-5</c:v>
                </c:pt>
                <c:pt idx="432">
                  <c:v>2.00105651489471E-5</c:v>
                </c:pt>
                <c:pt idx="433">
                  <c:v>2.0010126109127101E-5</c:v>
                </c:pt>
                <c:pt idx="434">
                  <c:v>2.00097327671606E-5</c:v>
                </c:pt>
                <c:pt idx="435">
                  <c:v>2.0009390443352899E-5</c:v>
                </c:pt>
                <c:pt idx="436">
                  <c:v>2.0009026941324701E-5</c:v>
                </c:pt>
                <c:pt idx="437">
                  <c:v>2.0008675592804599E-5</c:v>
                </c:pt>
                <c:pt idx="438">
                  <c:v>2.0008422694706601E-5</c:v>
                </c:pt>
                <c:pt idx="439">
                  <c:v>2.0008389885585899E-5</c:v>
                </c:pt>
                <c:pt idx="440">
                  <c:v>2.0008250686838799E-5</c:v>
                </c:pt>
                <c:pt idx="441">
                  <c:v>2.0008142328657698E-5</c:v>
                </c:pt>
                <c:pt idx="442">
                  <c:v>2.0008041324748299E-5</c:v>
                </c:pt>
                <c:pt idx="443">
                  <c:v>2.00078465216039E-5</c:v>
                </c:pt>
                <c:pt idx="444">
                  <c:v>2.0006862258715899E-5</c:v>
                </c:pt>
                <c:pt idx="445">
                  <c:v>2.0005128798784601E-5</c:v>
                </c:pt>
                <c:pt idx="446">
                  <c:v>2.0003353275994699E-5</c:v>
                </c:pt>
                <c:pt idx="447">
                  <c:v>1.9999768411674401E-5</c:v>
                </c:pt>
                <c:pt idx="448">
                  <c:v>1.99959703360136E-5</c:v>
                </c:pt>
                <c:pt idx="449">
                  <c:v>1.9992139580260999E-5</c:v>
                </c:pt>
                <c:pt idx="450">
                  <c:v>1.9988936261330101E-5</c:v>
                </c:pt>
                <c:pt idx="451">
                  <c:v>1.99863810676011E-5</c:v>
                </c:pt>
                <c:pt idx="452">
                  <c:v>1.9984211383090299E-5</c:v>
                </c:pt>
                <c:pt idx="453">
                  <c:v>1.9982178963307701E-5</c:v>
                </c:pt>
                <c:pt idx="454">
                  <c:v>1.99800124468067E-5</c:v>
                </c:pt>
                <c:pt idx="455">
                  <c:v>1.99778567707302E-5</c:v>
                </c:pt>
                <c:pt idx="456">
                  <c:v>1.99729543734168E-5</c:v>
                </c:pt>
                <c:pt idx="457">
                  <c:v>1.9967456336058199E-5</c:v>
                </c:pt>
                <c:pt idx="458">
                  <c:v>1.9957510121250399E-5</c:v>
                </c:pt>
                <c:pt idx="459">
                  <c:v>1.9942928548825002E-5</c:v>
                </c:pt>
                <c:pt idx="460">
                  <c:v>1.9925378869880499E-5</c:v>
                </c:pt>
                <c:pt idx="461">
                  <c:v>1.9905491686461799E-5</c:v>
                </c:pt>
                <c:pt idx="462">
                  <c:v>1.9880169007216499E-5</c:v>
                </c:pt>
                <c:pt idx="463">
                  <c:v>1.9849546927053101E-5</c:v>
                </c:pt>
                <c:pt idx="464">
                  <c:v>1.9814357375085901E-5</c:v>
                </c:pt>
                <c:pt idx="465">
                  <c:v>1.9778193938493099E-5</c:v>
                </c:pt>
                <c:pt idx="466">
                  <c:v>1.97434012766003E-5</c:v>
                </c:pt>
                <c:pt idx="467">
                  <c:v>1.9709675775958701E-5</c:v>
                </c:pt>
                <c:pt idx="468">
                  <c:v>1.9676777008021099E-5</c:v>
                </c:pt>
                <c:pt idx="469">
                  <c:v>1.9647041643678001E-5</c:v>
                </c:pt>
                <c:pt idx="470">
                  <c:v>1.96223678491582E-5</c:v>
                </c:pt>
                <c:pt idx="471">
                  <c:v>1.9600654653693799E-5</c:v>
                </c:pt>
                <c:pt idx="472">
                  <c:v>1.9580066987439401E-5</c:v>
                </c:pt>
                <c:pt idx="473">
                  <c:v>1.9559126644767702E-5</c:v>
                </c:pt>
                <c:pt idx="474">
                  <c:v>1.9510773340617399E-5</c:v>
                </c:pt>
                <c:pt idx="475">
                  <c:v>1.9456527941343699E-5</c:v>
                </c:pt>
                <c:pt idx="476">
                  <c:v>1.9396729599329501E-5</c:v>
                </c:pt>
                <c:pt idx="477">
                  <c:v>1.9329479400887702E-5</c:v>
                </c:pt>
                <c:pt idx="478">
                  <c:v>1.9256053279701099E-5</c:v>
                </c:pt>
                <c:pt idx="479">
                  <c:v>1.91808135291298E-5</c:v>
                </c:pt>
                <c:pt idx="480">
                  <c:v>1.91079284278129E-5</c:v>
                </c:pt>
                <c:pt idx="481">
                  <c:v>1.90394271158576E-5</c:v>
                </c:pt>
                <c:pt idx="482">
                  <c:v>1.8973924467433299E-5</c:v>
                </c:pt>
                <c:pt idx="483">
                  <c:v>1.8909304949706201E-5</c:v>
                </c:pt>
                <c:pt idx="484">
                  <c:v>1.8844672030172401E-5</c:v>
                </c:pt>
                <c:pt idx="485">
                  <c:v>1.8779444492081001E-5</c:v>
                </c:pt>
                <c:pt idx="486">
                  <c:v>1.87128069046467E-5</c:v>
                </c:pt>
                <c:pt idx="487">
                  <c:v>1.8643923576605901E-5</c:v>
                </c:pt>
                <c:pt idx="488">
                  <c:v>1.85714215522734E-5</c:v>
                </c:pt>
                <c:pt idx="489">
                  <c:v>1.84950403231319E-5</c:v>
                </c:pt>
                <c:pt idx="490">
                  <c:v>1.8417626746444199E-5</c:v>
                </c:pt>
                <c:pt idx="491">
                  <c:v>1.8343673350830799E-5</c:v>
                </c:pt>
                <c:pt idx="492">
                  <c:v>1.8271514846383E-5</c:v>
                </c:pt>
                <c:pt idx="493">
                  <c:v>1.82007132802217E-5</c:v>
                </c:pt>
                <c:pt idx="494">
                  <c:v>1.8134180197465401E-5</c:v>
                </c:pt>
                <c:pt idx="495">
                  <c:v>1.8078176824100899E-5</c:v>
                </c:pt>
                <c:pt idx="496">
                  <c:v>1.8034511924316899E-5</c:v>
                </c:pt>
                <c:pt idx="497">
                  <c:v>1.8007272531706101E-5</c:v>
                </c:pt>
                <c:pt idx="498">
                  <c:v>1.7993065473300001E-5</c:v>
                </c:pt>
                <c:pt idx="499">
                  <c:v>1.7990440025896398E-5</c:v>
                </c:pt>
                <c:pt idx="500">
                  <c:v>1.79964807986096E-5</c:v>
                </c:pt>
                <c:pt idx="501">
                  <c:v>1.8018865258962799E-5</c:v>
                </c:pt>
                <c:pt idx="502">
                  <c:v>1.8068117443091998E-5</c:v>
                </c:pt>
                <c:pt idx="503">
                  <c:v>1.81474428179329E-5</c:v>
                </c:pt>
                <c:pt idx="504">
                  <c:v>1.8249310740543198E-5</c:v>
                </c:pt>
                <c:pt idx="505">
                  <c:v>1.8363833758810301E-5</c:v>
                </c:pt>
                <c:pt idx="506">
                  <c:v>1.8488528759004199E-5</c:v>
                </c:pt>
                <c:pt idx="507">
                  <c:v>1.8597925916136001E-5</c:v>
                </c:pt>
                <c:pt idx="508">
                  <c:v>1.8694337249102601E-5</c:v>
                </c:pt>
                <c:pt idx="509">
                  <c:v>1.8800232528692901E-5</c:v>
                </c:pt>
                <c:pt idx="510">
                  <c:v>1.8916971651895898E-5</c:v>
                </c:pt>
                <c:pt idx="511">
                  <c:v>1.90397823493373E-5</c:v>
                </c:pt>
                <c:pt idx="512">
                  <c:v>1.91652024403251E-5</c:v>
                </c:pt>
                <c:pt idx="513">
                  <c:v>1.9289666228767298E-5</c:v>
                </c:pt>
                <c:pt idx="514">
                  <c:v>1.9413399915017801E-5</c:v>
                </c:pt>
                <c:pt idx="515">
                  <c:v>1.95373820818275E-5</c:v>
                </c:pt>
                <c:pt idx="516">
                  <c:v>1.9657500920448901E-5</c:v>
                </c:pt>
                <c:pt idx="517">
                  <c:v>1.9771891706785001E-5</c:v>
                </c:pt>
                <c:pt idx="518">
                  <c:v>1.9883750102822601E-5</c:v>
                </c:pt>
                <c:pt idx="519">
                  <c:v>1.9981154851414098E-5</c:v>
                </c:pt>
                <c:pt idx="520">
                  <c:v>2.0075764555708101E-5</c:v>
                </c:pt>
                <c:pt idx="521">
                  <c:v>2.01678900370296E-5</c:v>
                </c:pt>
                <c:pt idx="522">
                  <c:v>2.0335822992886E-5</c:v>
                </c:pt>
                <c:pt idx="523">
                  <c:v>2.0494423871494701E-5</c:v>
                </c:pt>
                <c:pt idx="524">
                  <c:v>2.0629494149271E-5</c:v>
                </c:pt>
                <c:pt idx="525">
                  <c:v>2.09270958932543E-5</c:v>
                </c:pt>
                <c:pt idx="526">
                  <c:v>2.1272960010359801E-5</c:v>
                </c:pt>
                <c:pt idx="527">
                  <c:v>2.1649230960438599E-5</c:v>
                </c:pt>
                <c:pt idx="528">
                  <c:v>2.2406236079655199E-5</c:v>
                </c:pt>
                <c:pt idx="529">
                  <c:v>2.32311973885093E-5</c:v>
                </c:pt>
                <c:pt idx="530">
                  <c:v>2.4266913615970401E-5</c:v>
                </c:pt>
                <c:pt idx="531">
                  <c:v>2.5241576900115299E-5</c:v>
                </c:pt>
                <c:pt idx="532">
                  <c:v>2.6092898685905E-5</c:v>
                </c:pt>
                <c:pt idx="533">
                  <c:v>2.6968631067514001E-5</c:v>
                </c:pt>
                <c:pt idx="534">
                  <c:v>2.77570661922069E-5</c:v>
                </c:pt>
                <c:pt idx="535">
                  <c:v>2.8341098915134901E-5</c:v>
                </c:pt>
                <c:pt idx="536">
                  <c:v>2.8840088947469299E-5</c:v>
                </c:pt>
                <c:pt idx="537">
                  <c:v>2.9459994958931102E-5</c:v>
                </c:pt>
                <c:pt idx="538">
                  <c:v>3.0290367284106699E-5</c:v>
                </c:pt>
                <c:pt idx="539">
                  <c:v>3.1041039715706699E-5</c:v>
                </c:pt>
                <c:pt idx="540">
                  <c:v>3.1561573535599701E-5</c:v>
                </c:pt>
                <c:pt idx="541">
                  <c:v>3.1937123123625501E-5</c:v>
                </c:pt>
                <c:pt idx="542">
                  <c:v>3.22226934254476E-5</c:v>
                </c:pt>
                <c:pt idx="543">
                  <c:v>3.2407660203464302E-5</c:v>
                </c:pt>
                <c:pt idx="544">
                  <c:v>3.2497816685182701E-5</c:v>
                </c:pt>
                <c:pt idx="545">
                  <c:v>3.2447174548133003E-5</c:v>
                </c:pt>
                <c:pt idx="546">
                  <c:v>3.2397521759219097E-5</c:v>
                </c:pt>
                <c:pt idx="547">
                  <c:v>3.2350261645552901E-5</c:v>
                </c:pt>
                <c:pt idx="548">
                  <c:v>3.2288600151689101E-5</c:v>
                </c:pt>
                <c:pt idx="549">
                  <c:v>3.1986088031921598E-5</c:v>
                </c:pt>
                <c:pt idx="550">
                  <c:v>3.11796002174639E-5</c:v>
                </c:pt>
                <c:pt idx="551">
                  <c:v>2.9877606505260699E-5</c:v>
                </c:pt>
                <c:pt idx="552">
                  <c:v>2.8158020960225801E-5</c:v>
                </c:pt>
                <c:pt idx="553">
                  <c:v>2.5887511792473799E-5</c:v>
                </c:pt>
                <c:pt idx="554">
                  <c:v>2.2952619251917298E-5</c:v>
                </c:pt>
                <c:pt idx="555">
                  <c:v>1.9049451437215701E-5</c:v>
                </c:pt>
                <c:pt idx="556">
                  <c:v>1.47087855246653E-5</c:v>
                </c:pt>
                <c:pt idx="557">
                  <c:v>9.4507541893782798E-6</c:v>
                </c:pt>
                <c:pt idx="558">
                  <c:v>3.80779307384698E-6</c:v>
                </c:pt>
                <c:pt idx="559">
                  <c:v>-6.5756997340526301E-6</c:v>
                </c:pt>
                <c:pt idx="560">
                  <c:v>-1.6201446784737899E-5</c:v>
                </c:pt>
                <c:pt idx="561">
                  <c:v>-2.5462495302270401E-5</c:v>
                </c:pt>
                <c:pt idx="562">
                  <c:v>-4.2628085980626901E-5</c:v>
                </c:pt>
                <c:pt idx="563">
                  <c:v>-5.5979989341309601E-5</c:v>
                </c:pt>
                <c:pt idx="564">
                  <c:v>-6.5959224001894097E-5</c:v>
                </c:pt>
                <c:pt idx="565">
                  <c:v>-7.3866312012035797E-5</c:v>
                </c:pt>
                <c:pt idx="566">
                  <c:v>-7.9967586821933306E-5</c:v>
                </c:pt>
                <c:pt idx="567">
                  <c:v>-8.4068248580417598E-5</c:v>
                </c:pt>
                <c:pt idx="568">
                  <c:v>-8.8035482967244898E-5</c:v>
                </c:pt>
                <c:pt idx="569">
                  <c:v>-9.3393359297240796E-5</c:v>
                </c:pt>
                <c:pt idx="570">
                  <c:v>-1.00887294315203E-4</c:v>
                </c:pt>
                <c:pt idx="571">
                  <c:v>-1.1029221017034699E-4</c:v>
                </c:pt>
                <c:pt idx="572">
                  <c:v>-1.2008426377116E-4</c:v>
                </c:pt>
                <c:pt idx="573">
                  <c:v>-1.2987676308507699E-4</c:v>
                </c:pt>
                <c:pt idx="574">
                  <c:v>-1.4724568449924901E-4</c:v>
                </c:pt>
                <c:pt idx="575">
                  <c:v>-1.6740859286304299E-4</c:v>
                </c:pt>
                <c:pt idx="576">
                  <c:v>-1.87548178217611E-4</c:v>
                </c:pt>
                <c:pt idx="577">
                  <c:v>-2.0872528602083599E-4</c:v>
                </c:pt>
                <c:pt idx="578">
                  <c:v>-2.0070873483614901E-4</c:v>
                </c:pt>
                <c:pt idx="579">
                  <c:v>-1.6598738915011299E-4</c:v>
                </c:pt>
                <c:pt idx="580">
                  <c:v>-1.23573615831038E-4</c:v>
                </c:pt>
                <c:pt idx="581">
                  <c:v>-7.3546472795905606E-5</c:v>
                </c:pt>
                <c:pt idx="582">
                  <c:v>-1.7091598476774401E-5</c:v>
                </c:pt>
                <c:pt idx="583">
                  <c:v>4.1345481957845003E-5</c:v>
                </c:pt>
                <c:pt idx="584">
                  <c:v>9.8606687356536093E-5</c:v>
                </c:pt>
                <c:pt idx="585">
                  <c:v>1.55370291957322E-4</c:v>
                </c:pt>
                <c:pt idx="586">
                  <c:v>1.99831473331078E-4</c:v>
                </c:pt>
                <c:pt idx="587">
                  <c:v>2.4465532975267198E-4</c:v>
                </c:pt>
                <c:pt idx="588">
                  <c:v>2.9179170109726202E-4</c:v>
                </c:pt>
                <c:pt idx="589">
                  <c:v>3.4383563887992901E-4</c:v>
                </c:pt>
                <c:pt idx="590">
                  <c:v>4.0307835397305602E-4</c:v>
                </c:pt>
                <c:pt idx="591">
                  <c:v>4.7116204266690502E-4</c:v>
                </c:pt>
                <c:pt idx="592">
                  <c:v>5.5335838147477201E-4</c:v>
                </c:pt>
                <c:pt idx="593">
                  <c:v>7.9621546828318997E-4</c:v>
                </c:pt>
                <c:pt idx="594">
                  <c:v>1.0906556587716701E-3</c:v>
                </c:pt>
                <c:pt idx="595">
                  <c:v>1.4158786799540999E-3</c:v>
                </c:pt>
                <c:pt idx="596">
                  <c:v>2.0083208593027202E-3</c:v>
                </c:pt>
                <c:pt idx="597">
                  <c:v>2.6805538859407301E-3</c:v>
                </c:pt>
                <c:pt idx="598">
                  <c:v>3.1221046074186702E-3</c:v>
                </c:pt>
                <c:pt idx="599">
                  <c:v>3.5772681022750801E-3</c:v>
                </c:pt>
                <c:pt idx="600">
                  <c:v>4.4761608725902898E-3</c:v>
                </c:pt>
                <c:pt idx="601">
                  <c:v>5.47533627627491E-3</c:v>
                </c:pt>
                <c:pt idx="602">
                  <c:v>6.5679885053222097E-3</c:v>
                </c:pt>
                <c:pt idx="603">
                  <c:v>7.73854049926803E-3</c:v>
                </c:pt>
                <c:pt idx="604">
                  <c:v>8.9849256257031104E-3</c:v>
                </c:pt>
                <c:pt idx="605">
                  <c:v>1.02923137028305E-2</c:v>
                </c:pt>
                <c:pt idx="606">
                  <c:v>1.29716118911766E-2</c:v>
                </c:pt>
                <c:pt idx="607">
                  <c:v>1.5616558920839199E-2</c:v>
                </c:pt>
                <c:pt idx="608">
                  <c:v>1.8112935490191301E-2</c:v>
                </c:pt>
                <c:pt idx="609">
                  <c:v>2.0428835494409901E-2</c:v>
                </c:pt>
                <c:pt idx="610">
                  <c:v>2.2576609185321599E-2</c:v>
                </c:pt>
                <c:pt idx="611">
                  <c:v>2.4577325502813E-2</c:v>
                </c:pt>
                <c:pt idx="612">
                  <c:v>2.64521354792203E-2</c:v>
                </c:pt>
                <c:pt idx="613">
                  <c:v>2.8223942163101201E-2</c:v>
                </c:pt>
                <c:pt idx="614">
                  <c:v>2.9900261105041799E-2</c:v>
                </c:pt>
                <c:pt idx="615">
                  <c:v>3.1494469479068601E-2</c:v>
                </c:pt>
                <c:pt idx="616">
                  <c:v>3.3011995308175002E-2</c:v>
                </c:pt>
                <c:pt idx="617">
                  <c:v>3.4464827090940002E-2</c:v>
                </c:pt>
                <c:pt idx="618">
                  <c:v>3.5846277970410199E-2</c:v>
                </c:pt>
                <c:pt idx="619">
                  <c:v>3.7166867456363099E-2</c:v>
                </c:pt>
                <c:pt idx="620">
                  <c:v>3.84350161398107E-2</c:v>
                </c:pt>
                <c:pt idx="621">
                  <c:v>3.9652453433738598E-2</c:v>
                </c:pt>
                <c:pt idx="622">
                  <c:v>4.0815895531446197E-2</c:v>
                </c:pt>
                <c:pt idx="623">
                  <c:v>4.1952403867431001E-2</c:v>
                </c:pt>
                <c:pt idx="624">
                  <c:v>4.3051401184588202E-2</c:v>
                </c:pt>
                <c:pt idx="625">
                  <c:v>4.4118466431767499E-2</c:v>
                </c:pt>
                <c:pt idx="626">
                  <c:v>4.5147251112407E-2</c:v>
                </c:pt>
                <c:pt idx="627">
                  <c:v>4.61435267075197E-2</c:v>
                </c:pt>
                <c:pt idx="628">
                  <c:v>4.7099765853064801E-2</c:v>
                </c:pt>
                <c:pt idx="629">
                  <c:v>4.8023434644647298E-2</c:v>
                </c:pt>
                <c:pt idx="630">
                  <c:v>4.8906217521309102E-2</c:v>
                </c:pt>
                <c:pt idx="631">
                  <c:v>4.9756745949278799E-2</c:v>
                </c:pt>
                <c:pt idx="632">
                  <c:v>5.0565616243128102E-2</c:v>
                </c:pt>
                <c:pt idx="633">
                  <c:v>5.1335839498426003E-2</c:v>
                </c:pt>
                <c:pt idx="634">
                  <c:v>5.2060419911009299E-2</c:v>
                </c:pt>
                <c:pt idx="635">
                  <c:v>5.27450666420856E-2</c:v>
                </c:pt>
                <c:pt idx="636">
                  <c:v>5.33823277626016E-2</c:v>
                </c:pt>
                <c:pt idx="637">
                  <c:v>5.3977978584412598E-2</c:v>
                </c:pt>
                <c:pt idx="638">
                  <c:v>5.4528312463702003E-2</c:v>
                </c:pt>
                <c:pt idx="639">
                  <c:v>5.5038083329115202E-2</c:v>
                </c:pt>
                <c:pt idx="640">
                  <c:v>5.5504133021187299E-2</c:v>
                </c:pt>
                <c:pt idx="641">
                  <c:v>5.5934446401137601E-2</c:v>
                </c:pt>
                <c:pt idx="642">
                  <c:v>5.6325548995966902E-2</c:v>
                </c:pt>
                <c:pt idx="643">
                  <c:v>5.6682940733981002E-2</c:v>
                </c:pt>
                <c:pt idx="644">
                  <c:v>5.7000068580367998E-2</c:v>
                </c:pt>
                <c:pt idx="645">
                  <c:v>5.7284383307291402E-2</c:v>
                </c:pt>
                <c:pt idx="646">
                  <c:v>5.7536669116922998E-2</c:v>
                </c:pt>
                <c:pt idx="647">
                  <c:v>5.7765111823012999E-2</c:v>
                </c:pt>
                <c:pt idx="648">
                  <c:v>5.7966618281079997E-2</c:v>
                </c:pt>
                <c:pt idx="649">
                  <c:v>5.8143920105778797E-2</c:v>
                </c:pt>
                <c:pt idx="650">
                  <c:v>5.8292161467407198E-2</c:v>
                </c:pt>
                <c:pt idx="651">
                  <c:v>5.8417991585456103E-2</c:v>
                </c:pt>
                <c:pt idx="652">
                  <c:v>5.8518467091089099E-2</c:v>
                </c:pt>
                <c:pt idx="653">
                  <c:v>5.8601501210971699E-2</c:v>
                </c:pt>
                <c:pt idx="654">
                  <c:v>5.8660946514206197E-2</c:v>
                </c:pt>
                <c:pt idx="655">
                  <c:v>5.8706073384970303E-2</c:v>
                </c:pt>
                <c:pt idx="656">
                  <c:v>5.87285703077145E-2</c:v>
                </c:pt>
                <c:pt idx="657">
                  <c:v>5.8741256796521001E-2</c:v>
                </c:pt>
                <c:pt idx="658">
                  <c:v>5.8721222380413197E-2</c:v>
                </c:pt>
                <c:pt idx="659">
                  <c:v>5.8701133931048699E-2</c:v>
                </c:pt>
                <c:pt idx="660">
                  <c:v>5.8668113218312098E-2</c:v>
                </c:pt>
                <c:pt idx="661">
                  <c:v>5.8612478236837601E-2</c:v>
                </c:pt>
                <c:pt idx="662">
                  <c:v>5.8547149291716297E-2</c:v>
                </c:pt>
                <c:pt idx="663">
                  <c:v>5.8478676572196402E-2</c:v>
                </c:pt>
                <c:pt idx="664">
                  <c:v>5.8395419399849199E-2</c:v>
                </c:pt>
                <c:pt idx="665">
                  <c:v>5.8375036508353399E-2</c:v>
                </c:pt>
                <c:pt idx="666">
                  <c:v>5.8344658022356499E-2</c:v>
                </c:pt>
                <c:pt idx="667">
                  <c:v>5.8336891221282598E-2</c:v>
                </c:pt>
                <c:pt idx="668">
                  <c:v>5.8324247654633697E-2</c:v>
                </c:pt>
                <c:pt idx="669">
                  <c:v>5.83210340652228E-2</c:v>
                </c:pt>
                <c:pt idx="670">
                  <c:v>5.8316310760140801E-2</c:v>
                </c:pt>
                <c:pt idx="671">
                  <c:v>5.8315179938301903E-2</c:v>
                </c:pt>
                <c:pt idx="672">
                  <c:v>5.8313553476719397E-2</c:v>
                </c:pt>
                <c:pt idx="673">
                  <c:v>5.8313173272638297E-2</c:v>
                </c:pt>
                <c:pt idx="674">
                  <c:v>5.8312628306343602E-2</c:v>
                </c:pt>
                <c:pt idx="675">
                  <c:v>5.8312500054259697E-2</c:v>
                </c:pt>
                <c:pt idx="676">
                  <c:v>5.8312317299479902E-2</c:v>
                </c:pt>
                <c:pt idx="677">
                  <c:v>5.8312275144270703E-2</c:v>
                </c:pt>
                <c:pt idx="678">
                  <c:v>5.8312216459906099E-2</c:v>
                </c:pt>
                <c:pt idx="679">
                  <c:v>5.8312202673309402E-2</c:v>
                </c:pt>
                <c:pt idx="680">
                  <c:v>5.8312192775674503E-2</c:v>
                </c:pt>
                <c:pt idx="681">
                  <c:v>5.8312183110187599E-2</c:v>
                </c:pt>
                <c:pt idx="682">
                  <c:v>5.8312176596679199E-2</c:v>
                </c:pt>
                <c:pt idx="683">
                  <c:v>5.83121726622777E-2</c:v>
                </c:pt>
                <c:pt idx="684">
                  <c:v>5.8312168851832699E-2</c:v>
                </c:pt>
                <c:pt idx="685">
                  <c:v>5.8312165336943902E-2</c:v>
                </c:pt>
                <c:pt idx="686">
                  <c:v>5.8312162537829802E-2</c:v>
                </c:pt>
                <c:pt idx="687">
                  <c:v>5.8312160874523601E-2</c:v>
                </c:pt>
                <c:pt idx="688">
                  <c:v>5.83121605445725E-2</c:v>
                </c:pt>
                <c:pt idx="689">
                  <c:v>5.8312161870149003E-2</c:v>
                </c:pt>
                <c:pt idx="690">
                  <c:v>5.8312166030716199E-2</c:v>
                </c:pt>
                <c:pt idx="691">
                  <c:v>5.8312170383323897E-2</c:v>
                </c:pt>
                <c:pt idx="692">
                  <c:v>5.8312175410124303E-2</c:v>
                </c:pt>
                <c:pt idx="693">
                  <c:v>5.8312180372904698E-2</c:v>
                </c:pt>
                <c:pt idx="694">
                  <c:v>5.8312186170690998E-2</c:v>
                </c:pt>
                <c:pt idx="695">
                  <c:v>5.8312192744780202E-2</c:v>
                </c:pt>
                <c:pt idx="696">
                  <c:v>5.8312205446584497E-2</c:v>
                </c:pt>
                <c:pt idx="697">
                  <c:v>5.83122188309829E-2</c:v>
                </c:pt>
                <c:pt idx="698">
                  <c:v>5.8312232761810003E-2</c:v>
                </c:pt>
                <c:pt idx="699">
                  <c:v>5.8312244193992502E-2</c:v>
                </c:pt>
                <c:pt idx="700">
                  <c:v>5.8312256163991098E-2</c:v>
                </c:pt>
                <c:pt idx="701">
                  <c:v>5.8312265120590602E-2</c:v>
                </c:pt>
                <c:pt idx="702">
                  <c:v>5.8312273911460502E-2</c:v>
                </c:pt>
                <c:pt idx="703">
                  <c:v>5.8312279514114398E-2</c:v>
                </c:pt>
                <c:pt idx="704">
                  <c:v>5.8312284311235703E-2</c:v>
                </c:pt>
                <c:pt idx="705">
                  <c:v>5.8312285407905201E-2</c:v>
                </c:pt>
                <c:pt idx="706">
                  <c:v>5.8312282598033602E-2</c:v>
                </c:pt>
                <c:pt idx="707">
                  <c:v>5.8312276957229403E-2</c:v>
                </c:pt>
                <c:pt idx="708">
                  <c:v>5.83122518484505E-2</c:v>
                </c:pt>
                <c:pt idx="709">
                  <c:v>5.83121960753364E-2</c:v>
                </c:pt>
                <c:pt idx="710">
                  <c:v>5.83119836127046E-2</c:v>
                </c:pt>
                <c:pt idx="711">
                  <c:v>5.8311553506946501E-2</c:v>
                </c:pt>
                <c:pt idx="712">
                  <c:v>5.8310869445491603E-2</c:v>
                </c:pt>
                <c:pt idx="713">
                  <c:v>5.8310076870566101E-2</c:v>
                </c:pt>
                <c:pt idx="714">
                  <c:v>5.8309255187249699E-2</c:v>
                </c:pt>
                <c:pt idx="715">
                  <c:v>5.8308428993361597E-2</c:v>
                </c:pt>
                <c:pt idx="716">
                  <c:v>5.8306808727789101E-2</c:v>
                </c:pt>
                <c:pt idx="717">
                  <c:v>5.8305209552677699E-2</c:v>
                </c:pt>
                <c:pt idx="718">
                  <c:v>5.8303608043996702E-2</c:v>
                </c:pt>
                <c:pt idx="719">
                  <c:v>5.83019918932247E-2</c:v>
                </c:pt>
                <c:pt idx="720">
                  <c:v>5.8298804500183099E-2</c:v>
                </c:pt>
                <c:pt idx="721">
                  <c:v>5.8295975517416797E-2</c:v>
                </c:pt>
                <c:pt idx="722">
                  <c:v>5.8293316829601101E-2</c:v>
                </c:pt>
                <c:pt idx="723">
                  <c:v>5.8291049099558699E-2</c:v>
                </c:pt>
                <c:pt idx="724">
                  <c:v>5.8289159182215701E-2</c:v>
                </c:pt>
                <c:pt idx="725">
                  <c:v>5.8287719468943497E-2</c:v>
                </c:pt>
                <c:pt idx="726">
                  <c:v>5.8286644230128297E-2</c:v>
                </c:pt>
                <c:pt idx="727">
                  <c:v>5.8285816037770097E-2</c:v>
                </c:pt>
                <c:pt idx="728">
                  <c:v>5.8285143050256699E-2</c:v>
                </c:pt>
                <c:pt idx="729">
                  <c:v>5.8284550130625702E-2</c:v>
                </c:pt>
                <c:pt idx="730">
                  <c:v>5.8284004360189698E-2</c:v>
                </c:pt>
                <c:pt idx="731">
                  <c:v>5.8283524865373602E-2</c:v>
                </c:pt>
                <c:pt idx="732">
                  <c:v>5.8283059232420803E-2</c:v>
                </c:pt>
                <c:pt idx="733">
                  <c:v>5.8282627041599103E-2</c:v>
                </c:pt>
                <c:pt idx="734">
                  <c:v>5.82821730215759E-2</c:v>
                </c:pt>
                <c:pt idx="735">
                  <c:v>5.8281872592745303E-2</c:v>
                </c:pt>
                <c:pt idx="736">
                  <c:v>5.8281569968614097E-2</c:v>
                </c:pt>
                <c:pt idx="737">
                  <c:v>5.8281218342304597E-2</c:v>
                </c:pt>
                <c:pt idx="738">
                  <c:v>5.8280304785449003E-2</c:v>
                </c:pt>
                <c:pt idx="739">
                  <c:v>5.82793554573518E-2</c:v>
                </c:pt>
                <c:pt idx="740">
                  <c:v>5.8278223829891299E-2</c:v>
                </c:pt>
                <c:pt idx="741">
                  <c:v>5.8275771450990797E-2</c:v>
                </c:pt>
                <c:pt idx="742">
                  <c:v>5.8273008919574702E-2</c:v>
                </c:pt>
                <c:pt idx="743">
                  <c:v>5.8269927575056099E-2</c:v>
                </c:pt>
                <c:pt idx="744">
                  <c:v>5.8266560158839402E-2</c:v>
                </c:pt>
                <c:pt idx="745">
                  <c:v>5.8262976902302102E-2</c:v>
                </c:pt>
                <c:pt idx="746">
                  <c:v>5.82592899997081E-2</c:v>
                </c:pt>
                <c:pt idx="747">
                  <c:v>5.8255564685545297E-2</c:v>
                </c:pt>
                <c:pt idx="748">
                  <c:v>5.8251831186613597E-2</c:v>
                </c:pt>
                <c:pt idx="749">
                  <c:v>5.8248266965499097E-2</c:v>
                </c:pt>
                <c:pt idx="750">
                  <c:v>5.8244898904495503E-2</c:v>
                </c:pt>
                <c:pt idx="751">
                  <c:v>5.8241598057245499E-2</c:v>
                </c:pt>
                <c:pt idx="752">
                  <c:v>5.8238216094586903E-2</c:v>
                </c:pt>
                <c:pt idx="753">
                  <c:v>5.82346944558585E-2</c:v>
                </c:pt>
                <c:pt idx="754">
                  <c:v>5.8231009496423097E-2</c:v>
                </c:pt>
                <c:pt idx="755">
                  <c:v>5.8227300099084001E-2</c:v>
                </c:pt>
                <c:pt idx="756">
                  <c:v>5.82239192723151E-2</c:v>
                </c:pt>
                <c:pt idx="757">
                  <c:v>5.8221684055105902E-2</c:v>
                </c:pt>
                <c:pt idx="758">
                  <c:v>5.8223213994941E-2</c:v>
                </c:pt>
                <c:pt idx="759">
                  <c:v>5.8229391447624901E-2</c:v>
                </c:pt>
                <c:pt idx="760">
                  <c:v>5.82379049058473E-2</c:v>
                </c:pt>
                <c:pt idx="761">
                  <c:v>5.8246935971001099E-2</c:v>
                </c:pt>
                <c:pt idx="762">
                  <c:v>5.8256212442394303E-2</c:v>
                </c:pt>
                <c:pt idx="763">
                  <c:v>5.8266046100387901E-2</c:v>
                </c:pt>
                <c:pt idx="764">
                  <c:v>5.8276043419728703E-2</c:v>
                </c:pt>
                <c:pt idx="765">
                  <c:v>5.8286428293111099E-2</c:v>
                </c:pt>
                <c:pt idx="766">
                  <c:v>5.8297135725105802E-2</c:v>
                </c:pt>
                <c:pt idx="767">
                  <c:v>5.8309032598447198E-2</c:v>
                </c:pt>
                <c:pt idx="768">
                  <c:v>5.8322283004321497E-2</c:v>
                </c:pt>
                <c:pt idx="769">
                  <c:v>5.8336935466007801E-2</c:v>
                </c:pt>
                <c:pt idx="770">
                  <c:v>5.8352862640139801E-2</c:v>
                </c:pt>
                <c:pt idx="771">
                  <c:v>5.8370472189509401E-2</c:v>
                </c:pt>
                <c:pt idx="772">
                  <c:v>5.8389859495716803E-2</c:v>
                </c:pt>
                <c:pt idx="773">
                  <c:v>5.8430652587106398E-2</c:v>
                </c:pt>
                <c:pt idx="774">
                  <c:v>5.8473675176116402E-2</c:v>
                </c:pt>
                <c:pt idx="775">
                  <c:v>5.85167434580613E-2</c:v>
                </c:pt>
                <c:pt idx="776">
                  <c:v>5.8553177123265701E-2</c:v>
                </c:pt>
                <c:pt idx="777">
                  <c:v>5.8582072350404697E-2</c:v>
                </c:pt>
                <c:pt idx="778">
                  <c:v>5.8606268052558801E-2</c:v>
                </c:pt>
                <c:pt idx="779">
                  <c:v>5.8628833269273498E-2</c:v>
                </c:pt>
                <c:pt idx="780">
                  <c:v>5.86500722875418E-2</c:v>
                </c:pt>
                <c:pt idx="781">
                  <c:v>5.86698793372461E-2</c:v>
                </c:pt>
                <c:pt idx="782">
                  <c:v>5.8688207721556203E-2</c:v>
                </c:pt>
                <c:pt idx="783">
                  <c:v>5.8704920716198802E-2</c:v>
                </c:pt>
                <c:pt idx="784">
                  <c:v>5.8719995385793602E-2</c:v>
                </c:pt>
                <c:pt idx="785">
                  <c:v>5.8733299542332799E-2</c:v>
                </c:pt>
                <c:pt idx="786">
                  <c:v>5.8744588263605901E-2</c:v>
                </c:pt>
                <c:pt idx="787">
                  <c:v>5.8753906614045698E-2</c:v>
                </c:pt>
                <c:pt idx="788">
                  <c:v>5.8761588977708799E-2</c:v>
                </c:pt>
                <c:pt idx="789">
                  <c:v>5.8766936475170999E-2</c:v>
                </c:pt>
                <c:pt idx="790">
                  <c:v>5.8771381957250901E-2</c:v>
                </c:pt>
                <c:pt idx="791">
                  <c:v>5.8775920751758803E-2</c:v>
                </c:pt>
                <c:pt idx="792">
                  <c:v>5.8780560227921302E-2</c:v>
                </c:pt>
                <c:pt idx="793">
                  <c:v>5.8789317310234603E-2</c:v>
                </c:pt>
                <c:pt idx="794">
                  <c:v>5.8795106438689598E-2</c:v>
                </c:pt>
                <c:pt idx="795">
                  <c:v>5.87965981621087E-2</c:v>
                </c:pt>
                <c:pt idx="796">
                  <c:v>5.8794050419882601E-2</c:v>
                </c:pt>
                <c:pt idx="797">
                  <c:v>5.8787810978048999E-2</c:v>
                </c:pt>
                <c:pt idx="798">
                  <c:v>5.8778100770618999E-2</c:v>
                </c:pt>
                <c:pt idx="799">
                  <c:v>5.8749592696157801E-2</c:v>
                </c:pt>
                <c:pt idx="800">
                  <c:v>5.8710312511907198E-2</c:v>
                </c:pt>
                <c:pt idx="801">
                  <c:v>5.8660649860330601E-2</c:v>
                </c:pt>
                <c:pt idx="802">
                  <c:v>5.8602429700340498E-2</c:v>
                </c:pt>
                <c:pt idx="803">
                  <c:v>5.8540120578005901E-2</c:v>
                </c:pt>
                <c:pt idx="804">
                  <c:v>5.8474292890774902E-2</c:v>
                </c:pt>
                <c:pt idx="805">
                  <c:v>5.8405633516750301E-2</c:v>
                </c:pt>
                <c:pt idx="806">
                  <c:v>5.8333120447246201E-2</c:v>
                </c:pt>
                <c:pt idx="807">
                  <c:v>5.8257398501034403E-2</c:v>
                </c:pt>
                <c:pt idx="808">
                  <c:v>5.8180325979224998E-2</c:v>
                </c:pt>
                <c:pt idx="809">
                  <c:v>5.81083179458712E-2</c:v>
                </c:pt>
                <c:pt idx="810">
                  <c:v>5.8041922462757703E-2</c:v>
                </c:pt>
                <c:pt idx="811">
                  <c:v>5.79809972431534E-2</c:v>
                </c:pt>
                <c:pt idx="812">
                  <c:v>5.79250774845756E-2</c:v>
                </c:pt>
                <c:pt idx="813">
                  <c:v>5.7873818598815803E-2</c:v>
                </c:pt>
                <c:pt idx="814">
                  <c:v>5.7826563120894001E-2</c:v>
                </c:pt>
                <c:pt idx="815">
                  <c:v>5.7781521256076301E-2</c:v>
                </c:pt>
                <c:pt idx="816">
                  <c:v>5.7737682737339598E-2</c:v>
                </c:pt>
                <c:pt idx="817">
                  <c:v>5.7695503872144303E-2</c:v>
                </c:pt>
                <c:pt idx="818">
                  <c:v>5.7656242598850702E-2</c:v>
                </c:pt>
                <c:pt idx="819">
                  <c:v>5.7621291015072497E-2</c:v>
                </c:pt>
                <c:pt idx="820">
                  <c:v>5.75933636328416E-2</c:v>
                </c:pt>
                <c:pt idx="821">
                  <c:v>5.7577251740585103E-2</c:v>
                </c:pt>
                <c:pt idx="822">
                  <c:v>5.7574453700561003E-2</c:v>
                </c:pt>
                <c:pt idx="823">
                  <c:v>5.7584215786708401E-2</c:v>
                </c:pt>
                <c:pt idx="824">
                  <c:v>5.7602704878687301E-2</c:v>
                </c:pt>
                <c:pt idx="825">
                  <c:v>5.7628362990385498E-2</c:v>
                </c:pt>
                <c:pt idx="826">
                  <c:v>5.76578448476424E-2</c:v>
                </c:pt>
                <c:pt idx="827">
                  <c:v>5.7691525857824298E-2</c:v>
                </c:pt>
                <c:pt idx="828">
                  <c:v>5.7728431956819502E-2</c:v>
                </c:pt>
                <c:pt idx="829">
                  <c:v>5.7768243799344102E-2</c:v>
                </c:pt>
                <c:pt idx="830">
                  <c:v>5.7810238175888602E-2</c:v>
                </c:pt>
                <c:pt idx="831">
                  <c:v>5.7854521407803103E-2</c:v>
                </c:pt>
                <c:pt idx="832">
                  <c:v>5.7900617406421002E-2</c:v>
                </c:pt>
                <c:pt idx="833">
                  <c:v>5.7948282877151501E-2</c:v>
                </c:pt>
                <c:pt idx="834">
                  <c:v>5.7997879746628102E-2</c:v>
                </c:pt>
                <c:pt idx="835">
                  <c:v>5.8049643420541502E-2</c:v>
                </c:pt>
                <c:pt idx="836">
                  <c:v>5.81035242587397E-2</c:v>
                </c:pt>
                <c:pt idx="837">
                  <c:v>5.8159560133536299E-2</c:v>
                </c:pt>
                <c:pt idx="838">
                  <c:v>5.8218025726494801E-2</c:v>
                </c:pt>
                <c:pt idx="839">
                  <c:v>5.8278926654467197E-2</c:v>
                </c:pt>
                <c:pt idx="840">
                  <c:v>5.8342268188201103E-2</c:v>
                </c:pt>
                <c:pt idx="841">
                  <c:v>5.84078239093778E-2</c:v>
                </c:pt>
                <c:pt idx="842">
                  <c:v>5.8475091749806099E-2</c:v>
                </c:pt>
                <c:pt idx="843">
                  <c:v>5.8544317748743101E-2</c:v>
                </c:pt>
                <c:pt idx="844">
                  <c:v>5.8615111337305098E-2</c:v>
                </c:pt>
                <c:pt idx="845">
                  <c:v>5.8687296440956903E-2</c:v>
                </c:pt>
                <c:pt idx="846">
                  <c:v>5.8760999539929297E-2</c:v>
                </c:pt>
                <c:pt idx="847">
                  <c:v>5.8836023006355001E-2</c:v>
                </c:pt>
                <c:pt idx="848">
                  <c:v>5.89122042481331E-2</c:v>
                </c:pt>
                <c:pt idx="849">
                  <c:v>5.8989527834867002E-2</c:v>
                </c:pt>
                <c:pt idx="850">
                  <c:v>5.9068082811367301E-2</c:v>
                </c:pt>
                <c:pt idx="851">
                  <c:v>5.9148456402934702E-2</c:v>
                </c:pt>
                <c:pt idx="852">
                  <c:v>5.9230945887927898E-2</c:v>
                </c:pt>
                <c:pt idx="853">
                  <c:v>5.9315482063454501E-2</c:v>
                </c:pt>
                <c:pt idx="854">
                  <c:v>5.9402191355924498E-2</c:v>
                </c:pt>
                <c:pt idx="855">
                  <c:v>5.9491046016180299E-2</c:v>
                </c:pt>
                <c:pt idx="856">
                  <c:v>5.9581912275577999E-2</c:v>
                </c:pt>
                <c:pt idx="857">
                  <c:v>5.96746292961612E-2</c:v>
                </c:pt>
                <c:pt idx="858">
                  <c:v>5.97691396707829E-2</c:v>
                </c:pt>
                <c:pt idx="859">
                  <c:v>5.9865386646663098E-2</c:v>
                </c:pt>
                <c:pt idx="860">
                  <c:v>5.9963286079975399E-2</c:v>
                </c:pt>
                <c:pt idx="861">
                  <c:v>6.00628112220747E-2</c:v>
                </c:pt>
                <c:pt idx="862">
                  <c:v>6.0163948836553897E-2</c:v>
                </c:pt>
                <c:pt idx="863">
                  <c:v>6.0266804060795799E-2</c:v>
                </c:pt>
                <c:pt idx="864">
                  <c:v>6.0371876800066997E-2</c:v>
                </c:pt>
                <c:pt idx="865">
                  <c:v>6.0478777950461901E-2</c:v>
                </c:pt>
                <c:pt idx="866">
                  <c:v>6.0573403436662003E-2</c:v>
                </c:pt>
                <c:pt idx="867">
                  <c:v>6.06701250613235E-2</c:v>
                </c:pt>
                <c:pt idx="868">
                  <c:v>6.0769222401389003E-2</c:v>
                </c:pt>
                <c:pt idx="869">
                  <c:v>6.0974165352949403E-2</c:v>
                </c:pt>
                <c:pt idx="870">
                  <c:v>6.1186020406711901E-2</c:v>
                </c:pt>
                <c:pt idx="871">
                  <c:v>6.1403235637307402E-2</c:v>
                </c:pt>
                <c:pt idx="872">
                  <c:v>6.1841352541356802E-2</c:v>
                </c:pt>
                <c:pt idx="873">
                  <c:v>6.2242803015542601E-2</c:v>
                </c:pt>
                <c:pt idx="874">
                  <c:v>6.2647156856565897E-2</c:v>
                </c:pt>
                <c:pt idx="875">
                  <c:v>6.3049421707069106E-2</c:v>
                </c:pt>
                <c:pt idx="876">
                  <c:v>6.34455664952433E-2</c:v>
                </c:pt>
                <c:pt idx="877">
                  <c:v>6.3832147853387006E-2</c:v>
                </c:pt>
                <c:pt idx="878">
                  <c:v>6.42060217602516E-2</c:v>
                </c:pt>
                <c:pt idx="879">
                  <c:v>6.45650092019735E-2</c:v>
                </c:pt>
                <c:pt idx="880">
                  <c:v>6.4908426455589502E-2</c:v>
                </c:pt>
                <c:pt idx="881">
                  <c:v>6.5235288020623394E-2</c:v>
                </c:pt>
                <c:pt idx="882">
                  <c:v>6.5543197142341997E-2</c:v>
                </c:pt>
                <c:pt idx="883">
                  <c:v>6.5732979471659597E-2</c:v>
                </c:pt>
                <c:pt idx="884">
                  <c:v>6.5916409704577503E-2</c:v>
                </c:pt>
                <c:pt idx="885">
                  <c:v>6.6248071480670995E-2</c:v>
                </c:pt>
                <c:pt idx="886">
                  <c:v>6.6531291466486495E-2</c:v>
                </c:pt>
                <c:pt idx="887">
                  <c:v>6.6767488668891997E-2</c:v>
                </c:pt>
                <c:pt idx="888">
                  <c:v>6.6956817269470698E-2</c:v>
                </c:pt>
                <c:pt idx="889">
                  <c:v>6.7096493007497801E-2</c:v>
                </c:pt>
                <c:pt idx="890">
                  <c:v>6.7179992476513503E-2</c:v>
                </c:pt>
                <c:pt idx="891">
                  <c:v>6.7225600167046498E-2</c:v>
                </c:pt>
                <c:pt idx="892">
                  <c:v>6.7237242033513597E-2</c:v>
                </c:pt>
                <c:pt idx="893">
                  <c:v>6.72220695164953E-2</c:v>
                </c:pt>
                <c:pt idx="894">
                  <c:v>6.7184688014621505E-2</c:v>
                </c:pt>
                <c:pt idx="895">
                  <c:v>6.7130320172427593E-2</c:v>
                </c:pt>
                <c:pt idx="896">
                  <c:v>6.7056445127123707E-2</c:v>
                </c:pt>
                <c:pt idx="897">
                  <c:v>6.6962809572778406E-2</c:v>
                </c:pt>
                <c:pt idx="898">
                  <c:v>6.6849263439380496E-2</c:v>
                </c:pt>
                <c:pt idx="899">
                  <c:v>6.6714412555955699E-2</c:v>
                </c:pt>
                <c:pt idx="900">
                  <c:v>6.6556518215006105E-2</c:v>
                </c:pt>
                <c:pt idx="901">
                  <c:v>6.6373740777131901E-2</c:v>
                </c:pt>
                <c:pt idx="902">
                  <c:v>6.6164790268836704E-2</c:v>
                </c:pt>
                <c:pt idx="903">
                  <c:v>6.59285909472489E-2</c:v>
                </c:pt>
                <c:pt idx="904">
                  <c:v>6.5663336097083497E-2</c:v>
                </c:pt>
                <c:pt idx="905">
                  <c:v>6.5368590582014705E-2</c:v>
                </c:pt>
                <c:pt idx="906">
                  <c:v>6.5049131719950706E-2</c:v>
                </c:pt>
                <c:pt idx="907">
                  <c:v>6.4710184221922901E-2</c:v>
                </c:pt>
                <c:pt idx="908">
                  <c:v>6.43556787642382E-2</c:v>
                </c:pt>
                <c:pt idx="909">
                  <c:v>6.4085583557693698E-2</c:v>
                </c:pt>
                <c:pt idx="910">
                  <c:v>6.3809966600919601E-2</c:v>
                </c:pt>
                <c:pt idx="911">
                  <c:v>6.3529247525629301E-2</c:v>
                </c:pt>
                <c:pt idx="912">
                  <c:v>6.3245656080412493E-2</c:v>
                </c:pt>
                <c:pt idx="913">
                  <c:v>6.2958859659838398E-2</c:v>
                </c:pt>
                <c:pt idx="914">
                  <c:v>6.2669688829184195E-2</c:v>
                </c:pt>
                <c:pt idx="915">
                  <c:v>6.2378362661474597E-2</c:v>
                </c:pt>
                <c:pt idx="916">
                  <c:v>6.2085021861922399E-2</c:v>
                </c:pt>
                <c:pt idx="917">
                  <c:v>6.1789803284570399E-2</c:v>
                </c:pt>
                <c:pt idx="918">
                  <c:v>6.1493197576420203E-2</c:v>
                </c:pt>
                <c:pt idx="919">
                  <c:v>6.11953608027287E-2</c:v>
                </c:pt>
                <c:pt idx="920">
                  <c:v>6.0596777753398397E-2</c:v>
                </c:pt>
                <c:pt idx="921">
                  <c:v>5.9994689120291003E-2</c:v>
                </c:pt>
                <c:pt idx="922">
                  <c:v>5.9389454464322401E-2</c:v>
                </c:pt>
                <c:pt idx="923">
                  <c:v>5.8888839144267902E-2</c:v>
                </c:pt>
                <c:pt idx="924">
                  <c:v>5.8386690861847799E-2</c:v>
                </c:pt>
                <c:pt idx="925">
                  <c:v>5.7883646926098799E-2</c:v>
                </c:pt>
                <c:pt idx="926">
                  <c:v>5.7379497863717002E-2</c:v>
                </c:pt>
                <c:pt idx="927">
                  <c:v>5.6873966449592001E-2</c:v>
                </c:pt>
                <c:pt idx="928">
                  <c:v>5.63669945755969E-2</c:v>
                </c:pt>
                <c:pt idx="929">
                  <c:v>5.5858850155492398E-2</c:v>
                </c:pt>
                <c:pt idx="930">
                  <c:v>5.5349485424238398E-2</c:v>
                </c:pt>
                <c:pt idx="931">
                  <c:v>5.48388215943659E-2</c:v>
                </c:pt>
                <c:pt idx="932">
                  <c:v>5.4326368558480297E-2</c:v>
                </c:pt>
                <c:pt idx="933">
                  <c:v>5.3811383878961602E-2</c:v>
                </c:pt>
                <c:pt idx="934">
                  <c:v>5.32936150647099E-2</c:v>
                </c:pt>
                <c:pt idx="935">
                  <c:v>5.30057828034134E-2</c:v>
                </c:pt>
                <c:pt idx="936">
                  <c:v>5.2717104524718901E-2</c:v>
                </c:pt>
                <c:pt idx="937">
                  <c:v>5.2137641197745797E-2</c:v>
                </c:pt>
                <c:pt idx="938">
                  <c:v>5.1557020535936998E-2</c:v>
                </c:pt>
                <c:pt idx="939">
                  <c:v>5.0976726953969702E-2</c:v>
                </c:pt>
                <c:pt idx="940">
                  <c:v>4.9821883340694102E-2</c:v>
                </c:pt>
                <c:pt idx="941">
                  <c:v>4.8676168500787598E-2</c:v>
                </c:pt>
                <c:pt idx="942">
                  <c:v>4.7815335317449401E-2</c:v>
                </c:pt>
                <c:pt idx="943">
                  <c:v>4.69621167792127E-2</c:v>
                </c:pt>
                <c:pt idx="944">
                  <c:v>4.61161959173376E-2</c:v>
                </c:pt>
                <c:pt idx="945">
                  <c:v>4.5280564248252199E-2</c:v>
                </c:pt>
                <c:pt idx="946">
                  <c:v>4.4455822763822102E-2</c:v>
                </c:pt>
                <c:pt idx="947">
                  <c:v>4.36424815111131E-2</c:v>
                </c:pt>
                <c:pt idx="948">
                  <c:v>4.2841314070853898E-2</c:v>
                </c:pt>
                <c:pt idx="949">
                  <c:v>4.2203884978589901E-2</c:v>
                </c:pt>
                <c:pt idx="950">
                  <c:v>4.1574678334468901E-2</c:v>
                </c:pt>
                <c:pt idx="951">
                  <c:v>4.0953466926998902E-2</c:v>
                </c:pt>
                <c:pt idx="952">
                  <c:v>3.9732432103186201E-2</c:v>
                </c:pt>
                <c:pt idx="953">
                  <c:v>3.8539733791053001E-2</c:v>
                </c:pt>
                <c:pt idx="954">
                  <c:v>3.7610639573102997E-2</c:v>
                </c:pt>
                <c:pt idx="955">
                  <c:v>3.6704875418607598E-2</c:v>
                </c:pt>
                <c:pt idx="956">
                  <c:v>3.5824480855348798E-2</c:v>
                </c:pt>
                <c:pt idx="957">
                  <c:v>3.4968897736183203E-2</c:v>
                </c:pt>
                <c:pt idx="958">
                  <c:v>3.4136771039259897E-2</c:v>
                </c:pt>
                <c:pt idx="959">
                  <c:v>3.33253650580057E-2</c:v>
                </c:pt>
                <c:pt idx="960">
                  <c:v>3.2876681024640399E-2</c:v>
                </c:pt>
                <c:pt idx="961">
                  <c:v>3.24334073798428E-2</c:v>
                </c:pt>
                <c:pt idx="962">
                  <c:v>3.1558286570748398E-2</c:v>
                </c:pt>
                <c:pt idx="963">
                  <c:v>3.0697107894838802E-2</c:v>
                </c:pt>
                <c:pt idx="964">
                  <c:v>2.9846165350107302E-2</c:v>
                </c:pt>
                <c:pt idx="965">
                  <c:v>2.9193662672317201E-2</c:v>
                </c:pt>
                <c:pt idx="966">
                  <c:v>2.85456032483185E-2</c:v>
                </c:pt>
                <c:pt idx="967">
                  <c:v>2.79041111455808E-2</c:v>
                </c:pt>
                <c:pt idx="968">
                  <c:v>2.6649057352963301E-2</c:v>
                </c:pt>
                <c:pt idx="969">
                  <c:v>2.5768102571887799E-2</c:v>
                </c:pt>
                <c:pt idx="970">
                  <c:v>2.4907270437869999E-2</c:v>
                </c:pt>
                <c:pt idx="971">
                  <c:v>2.4066802603478502E-2</c:v>
                </c:pt>
                <c:pt idx="972">
                  <c:v>2.3247596751520199E-2</c:v>
                </c:pt>
                <c:pt idx="973">
                  <c:v>2.2450318323647599E-2</c:v>
                </c:pt>
                <c:pt idx="974">
                  <c:v>2.20271893866512E-2</c:v>
                </c:pt>
                <c:pt idx="975">
                  <c:v>2.16097168451399E-2</c:v>
                </c:pt>
                <c:pt idx="976">
                  <c:v>2.0795107863175601E-2</c:v>
                </c:pt>
                <c:pt idx="977">
                  <c:v>2.00074809154164E-2</c:v>
                </c:pt>
                <c:pt idx="978">
                  <c:v>1.93315523089151E-2</c:v>
                </c:pt>
                <c:pt idx="979">
                  <c:v>1.86759174971418E-2</c:v>
                </c:pt>
                <c:pt idx="980">
                  <c:v>1.8040456761303201E-2</c:v>
                </c:pt>
                <c:pt idx="981">
                  <c:v>1.7424492754749801E-2</c:v>
                </c:pt>
                <c:pt idx="982">
                  <c:v>1.6827813586018502E-2</c:v>
                </c:pt>
                <c:pt idx="983">
                  <c:v>1.6461847061288299E-2</c:v>
                </c:pt>
                <c:pt idx="984">
                  <c:v>1.61028663972182E-2</c:v>
                </c:pt>
                <c:pt idx="985">
                  <c:v>1.54070738474535E-2</c:v>
                </c:pt>
                <c:pt idx="986">
                  <c:v>1.47408435592432E-2</c:v>
                </c:pt>
                <c:pt idx="987">
                  <c:v>1.4295659838277E-2</c:v>
                </c:pt>
                <c:pt idx="988">
                  <c:v>1.38636851315087E-2</c:v>
                </c:pt>
                <c:pt idx="989">
                  <c:v>1.34446633381813E-2</c:v>
                </c:pt>
                <c:pt idx="990">
                  <c:v>1.2666289556512699E-2</c:v>
                </c:pt>
                <c:pt idx="991">
                  <c:v>1.2294256906495001E-2</c:v>
                </c:pt>
                <c:pt idx="992">
                  <c:v>1.19330188051247E-2</c:v>
                </c:pt>
                <c:pt idx="993">
                  <c:v>1.1241975170028199E-2</c:v>
                </c:pt>
                <c:pt idx="994">
                  <c:v>1.07459056075156E-2</c:v>
                </c:pt>
                <c:pt idx="995">
                  <c:v>1.02722858467165E-2</c:v>
                </c:pt>
                <c:pt idx="996">
                  <c:v>9.8207461476177305E-3</c:v>
                </c:pt>
                <c:pt idx="997">
                  <c:v>9.3899799489924E-3</c:v>
                </c:pt>
                <c:pt idx="998">
                  <c:v>9.1164057970103598E-3</c:v>
                </c:pt>
                <c:pt idx="999">
                  <c:v>8.8510050845569104E-3</c:v>
                </c:pt>
                <c:pt idx="1000">
                  <c:v>8.5933707720832492E-3</c:v>
                </c:pt>
                <c:pt idx="1001">
                  <c:v>8.3431939770309393E-3</c:v>
                </c:pt>
                <c:pt idx="1002">
                  <c:v>8.1002526824514899E-3</c:v>
                </c:pt>
                <c:pt idx="1003">
                  <c:v>7.8643762912396793E-3</c:v>
                </c:pt>
                <c:pt idx="1004">
                  <c:v>7.7456966453642402E-3</c:v>
                </c:pt>
                <c:pt idx="1005">
                  <c:v>7.6288554786002301E-3</c:v>
                </c:pt>
                <c:pt idx="1006">
                  <c:v>7.4004579933368304E-3</c:v>
                </c:pt>
                <c:pt idx="1007">
                  <c:v>7.2928599725586201E-3</c:v>
                </c:pt>
                <c:pt idx="1008">
                  <c:v>7.0838936094582998E-3</c:v>
                </c:pt>
                <c:pt idx="1009">
                  <c:v>6.8310012325111698E-3</c:v>
                </c:pt>
                <c:pt idx="1010">
                  <c:v>6.5886653880054798E-3</c:v>
                </c:pt>
                <c:pt idx="1011">
                  <c:v>6.35502390393011E-3</c:v>
                </c:pt>
                <c:pt idx="1012">
                  <c:v>6.0172517035335599E-3</c:v>
                </c:pt>
                <c:pt idx="1013">
                  <c:v>5.7007446058426102E-3</c:v>
                </c:pt>
                <c:pt idx="1014">
                  <c:v>5.4011530181556902E-3</c:v>
                </c:pt>
                <c:pt idx="1015">
                  <c:v>5.16330416410056E-3</c:v>
                </c:pt>
                <c:pt idx="1016">
                  <c:v>4.9360586519604996E-3</c:v>
                </c:pt>
                <c:pt idx="1017">
                  <c:v>4.7189973755395404E-3</c:v>
                </c:pt>
                <c:pt idx="1018">
                  <c:v>4.4877227085113099E-3</c:v>
                </c:pt>
                <c:pt idx="1019">
                  <c:v>4.2668082237857204E-3</c:v>
                </c:pt>
                <c:pt idx="1020">
                  <c:v>4.0565735088582298E-3</c:v>
                </c:pt>
                <c:pt idx="1021">
                  <c:v>3.8658544090454201E-3</c:v>
                </c:pt>
                <c:pt idx="1022">
                  <c:v>3.6843161963384398E-3</c:v>
                </c:pt>
                <c:pt idx="1023">
                  <c:v>3.4243738060893199E-3</c:v>
                </c:pt>
                <c:pt idx="1024">
                  <c:v>3.1839193765365701E-3</c:v>
                </c:pt>
                <c:pt idx="1025">
                  <c:v>2.7534034108389698E-3</c:v>
                </c:pt>
                <c:pt idx="1026">
                  <c:v>2.5625451670031798E-3</c:v>
                </c:pt>
                <c:pt idx="1027">
                  <c:v>2.3859568130850501E-3</c:v>
                </c:pt>
                <c:pt idx="1028">
                  <c:v>2.22245068473927E-3</c:v>
                </c:pt>
                <c:pt idx="1029">
                  <c:v>2.0710658841636199E-3</c:v>
                </c:pt>
                <c:pt idx="1030">
                  <c:v>1.9306755821903901E-3</c:v>
                </c:pt>
                <c:pt idx="1031">
                  <c:v>1.8004737583085799E-3</c:v>
                </c:pt>
                <c:pt idx="1032">
                  <c:v>1.6796578713917599E-3</c:v>
                </c:pt>
                <c:pt idx="1033">
                  <c:v>1.5674911940835401E-3</c:v>
                </c:pt>
                <c:pt idx="1034">
                  <c:v>1.4632280621557001E-3</c:v>
                </c:pt>
                <c:pt idx="1035">
                  <c:v>1.3662012521536101E-3</c:v>
                </c:pt>
                <c:pt idx="1036">
                  <c:v>1.2758099769841799E-3</c:v>
                </c:pt>
                <c:pt idx="1037">
                  <c:v>1.19156136164578E-3</c:v>
                </c:pt>
                <c:pt idx="1038">
                  <c:v>1.1129513230214701E-3</c:v>
                </c:pt>
                <c:pt idx="1039">
                  <c:v>1.03941226790981E-3</c:v>
                </c:pt>
                <c:pt idx="1040">
                  <c:v>9.7072901358873196E-4</c:v>
                </c:pt>
                <c:pt idx="1041">
                  <c:v>9.0649414792101299E-4</c:v>
                </c:pt>
                <c:pt idx="1042">
                  <c:v>7.8986187311740899E-4</c:v>
                </c:pt>
                <c:pt idx="1043">
                  <c:v>7.3724134987682003E-4</c:v>
                </c:pt>
                <c:pt idx="1044">
                  <c:v>6.8809495366282296E-4</c:v>
                </c:pt>
                <c:pt idx="1045">
                  <c:v>5.9905763275561598E-4</c:v>
                </c:pt>
                <c:pt idx="1046">
                  <c:v>5.2152257569038204E-4</c:v>
                </c:pt>
                <c:pt idx="1047">
                  <c:v>4.5423265845903198E-4</c:v>
                </c:pt>
                <c:pt idx="1048">
                  <c:v>3.9582338477861501E-4</c:v>
                </c:pt>
                <c:pt idx="1049">
                  <c:v>3.45072825503693E-4</c:v>
                </c:pt>
                <c:pt idx="1050">
                  <c:v>3.0108653970676501E-4</c:v>
                </c:pt>
                <c:pt idx="1051">
                  <c:v>2.63173573667382E-4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5A-448E-A637-D40377EFDE9C}"/>
            </c:ext>
          </c:extLst>
        </c:ser>
        <c:ser>
          <c:idx val="0"/>
          <c:order val="1"/>
          <c:tx>
            <c:strRef>
              <c:f>far!$J$1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far!$I$2:$I$1062</c:f>
              <c:numCache>
                <c:formatCode>General</c:formatCode>
                <c:ptCount val="1061"/>
                <c:pt idx="0">
                  <c:v>45</c:v>
                </c:pt>
                <c:pt idx="1">
                  <c:v>69.557994440686088</c:v>
                </c:pt>
                <c:pt idx="2">
                  <c:v>79.50799444068609</c:v>
                </c:pt>
                <c:pt idx="3">
                  <c:v>84.491327774019425</c:v>
                </c:pt>
                <c:pt idx="4">
                  <c:v>89.491327774019425</c:v>
                </c:pt>
                <c:pt idx="5">
                  <c:v>94.557994440686088</c:v>
                </c:pt>
                <c:pt idx="6">
                  <c:v>99.591327774019419</c:v>
                </c:pt>
                <c:pt idx="7">
                  <c:v>104.49132777401942</c:v>
                </c:pt>
                <c:pt idx="8">
                  <c:v>109.49132777401942</c:v>
                </c:pt>
                <c:pt idx="9">
                  <c:v>114.57466110735275</c:v>
                </c:pt>
                <c:pt idx="10">
                  <c:v>124.55799444068609</c:v>
                </c:pt>
                <c:pt idx="11">
                  <c:v>134.49132777401942</c:v>
                </c:pt>
                <c:pt idx="12">
                  <c:v>144.59132777401942</c:v>
                </c:pt>
                <c:pt idx="13">
                  <c:v>154.49132777401942</c:v>
                </c:pt>
                <c:pt idx="14">
                  <c:v>164.49132777401942</c:v>
                </c:pt>
              </c:numCache>
            </c:numRef>
          </c:xVal>
          <c:yVal>
            <c:numRef>
              <c:f>far!$J$2:$J$1062</c:f>
              <c:numCache>
                <c:formatCode>General</c:formatCode>
                <c:ptCount val="1061"/>
                <c:pt idx="0">
                  <c:v>0</c:v>
                </c:pt>
                <c:pt idx="1">
                  <c:v>3.9784876135120651E-3</c:v>
                </c:pt>
                <c:pt idx="2">
                  <c:v>2.1755261048009879E-2</c:v>
                </c:pt>
                <c:pt idx="3">
                  <c:v>5.4480650960858114E-2</c:v>
                </c:pt>
                <c:pt idx="4">
                  <c:v>8.6151123516330641E-2</c:v>
                </c:pt>
                <c:pt idx="5">
                  <c:v>0.10251907559713934</c:v>
                </c:pt>
                <c:pt idx="6">
                  <c:v>0.10931260381750262</c:v>
                </c:pt>
                <c:pt idx="7">
                  <c:v>0.11481584356735366</c:v>
                </c:pt>
                <c:pt idx="8">
                  <c:v>0.11671714754409215</c:v>
                </c:pt>
                <c:pt idx="9">
                  <c:v>0.12269334804195464</c:v>
                </c:pt>
                <c:pt idx="10">
                  <c:v>0.1204829168223224</c:v>
                </c:pt>
                <c:pt idx="11">
                  <c:v>0.1248717732183386</c:v>
                </c:pt>
                <c:pt idx="12">
                  <c:v>0.12750354417101661</c:v>
                </c:pt>
                <c:pt idx="13">
                  <c:v>0.1310376704187165</c:v>
                </c:pt>
                <c:pt idx="14">
                  <c:v>0.12504086336939232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5A-448E-A637-D40377EFD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3053424"/>
        <c:axId val="1833054256"/>
      </c:scatterChart>
      <c:valAx>
        <c:axId val="183305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Minutes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33054256"/>
        <c:crosses val="autoZero"/>
        <c:crossBetween val="midCat"/>
      </c:valAx>
      <c:valAx>
        <c:axId val="1833054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 dirty="0" err="1"/>
                  <a:t>Normalized</a:t>
                </a:r>
                <a:r>
                  <a:rPr lang="es-ES" dirty="0"/>
                  <a:t> </a:t>
                </a:r>
                <a:r>
                  <a:rPr lang="es-ES" dirty="0" err="1"/>
                  <a:t>concentration</a:t>
                </a:r>
                <a:r>
                  <a:rPr lang="es-ES" dirty="0"/>
                  <a:t> (C/Co)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330534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608202099737537"/>
          <c:y val="4.1282808398950134E-2"/>
          <c:w val="0.25683209493179548"/>
          <c:h val="0.13836756125915547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1" i="0" baseline="0" dirty="0">
                <a:effectLst/>
              </a:rPr>
              <a:t>BTC at P1</a:t>
            </a:r>
            <a:endParaRPr lang="es-ES" dirty="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64718883823733"/>
          <c:y val="0.19432888597258677"/>
          <c:w val="0.79823474697241792"/>
          <c:h val="0.6001002478856809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'Fe II10th_def'!$Q$1</c:f>
              <c:strCache>
                <c:ptCount val="1"/>
                <c:pt idx="0">
                  <c:v>Model result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'Fe II10th_def'!$P$2:$P$117</c:f>
              <c:numCache>
                <c:formatCode>General</c:formatCode>
                <c:ptCount val="116"/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  <c:pt idx="7">
                  <c:v>11</c:v>
                </c:pt>
                <c:pt idx="8">
                  <c:v>13</c:v>
                </c:pt>
                <c:pt idx="9">
                  <c:v>15</c:v>
                </c:pt>
                <c:pt idx="10">
                  <c:v>17</c:v>
                </c:pt>
                <c:pt idx="11">
                  <c:v>19</c:v>
                </c:pt>
                <c:pt idx="12">
                  <c:v>21</c:v>
                </c:pt>
                <c:pt idx="13">
                  <c:v>23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31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39</c:v>
                </c:pt>
                <c:pt idx="22">
                  <c:v>41</c:v>
                </c:pt>
                <c:pt idx="23">
                  <c:v>43</c:v>
                </c:pt>
                <c:pt idx="24">
                  <c:v>45</c:v>
                </c:pt>
                <c:pt idx="25">
                  <c:v>47</c:v>
                </c:pt>
                <c:pt idx="26">
                  <c:v>49</c:v>
                </c:pt>
                <c:pt idx="27">
                  <c:v>51</c:v>
                </c:pt>
                <c:pt idx="28">
                  <c:v>53</c:v>
                </c:pt>
                <c:pt idx="29">
                  <c:v>55</c:v>
                </c:pt>
                <c:pt idx="30">
                  <c:v>57</c:v>
                </c:pt>
                <c:pt idx="31">
                  <c:v>59</c:v>
                </c:pt>
                <c:pt idx="32">
                  <c:v>61</c:v>
                </c:pt>
                <c:pt idx="33">
                  <c:v>63</c:v>
                </c:pt>
                <c:pt idx="34">
                  <c:v>65</c:v>
                </c:pt>
                <c:pt idx="35">
                  <c:v>67</c:v>
                </c:pt>
                <c:pt idx="36">
                  <c:v>69</c:v>
                </c:pt>
                <c:pt idx="37">
                  <c:v>71</c:v>
                </c:pt>
                <c:pt idx="38">
                  <c:v>73</c:v>
                </c:pt>
                <c:pt idx="39">
                  <c:v>75</c:v>
                </c:pt>
                <c:pt idx="40">
                  <c:v>77</c:v>
                </c:pt>
                <c:pt idx="41">
                  <c:v>79</c:v>
                </c:pt>
                <c:pt idx="42">
                  <c:v>81</c:v>
                </c:pt>
                <c:pt idx="43">
                  <c:v>83</c:v>
                </c:pt>
                <c:pt idx="44">
                  <c:v>85</c:v>
                </c:pt>
                <c:pt idx="45">
                  <c:v>87</c:v>
                </c:pt>
                <c:pt idx="46">
                  <c:v>89</c:v>
                </c:pt>
                <c:pt idx="47">
                  <c:v>91</c:v>
                </c:pt>
                <c:pt idx="48">
                  <c:v>93</c:v>
                </c:pt>
                <c:pt idx="49">
                  <c:v>95</c:v>
                </c:pt>
                <c:pt idx="50">
                  <c:v>97</c:v>
                </c:pt>
                <c:pt idx="51">
                  <c:v>99</c:v>
                </c:pt>
                <c:pt idx="52">
                  <c:v>101</c:v>
                </c:pt>
                <c:pt idx="53">
                  <c:v>103</c:v>
                </c:pt>
                <c:pt idx="54">
                  <c:v>105</c:v>
                </c:pt>
                <c:pt idx="55">
                  <c:v>107</c:v>
                </c:pt>
                <c:pt idx="56">
                  <c:v>109</c:v>
                </c:pt>
                <c:pt idx="57">
                  <c:v>111</c:v>
                </c:pt>
                <c:pt idx="58">
                  <c:v>113</c:v>
                </c:pt>
                <c:pt idx="59">
                  <c:v>115</c:v>
                </c:pt>
              </c:numCache>
            </c:numRef>
          </c:xVal>
          <c:yVal>
            <c:numRef>
              <c:f>'Fe II10th_def'!$R$2:$R$117</c:f>
              <c:numCache>
                <c:formatCode>0.00E+00</c:formatCode>
                <c:ptCount val="116"/>
                <c:pt idx="1">
                  <c:v>-2.1156370295868601E-11</c:v>
                </c:pt>
                <c:pt idx="2">
                  <c:v>-1.5658617361278399E-2</c:v>
                </c:pt>
                <c:pt idx="3">
                  <c:v>0.1553783647645422</c:v>
                </c:pt>
                <c:pt idx="4">
                  <c:v>0.30763330019966401</c:v>
                </c:pt>
                <c:pt idx="5">
                  <c:v>0.34542144333984198</c:v>
                </c:pt>
                <c:pt idx="6">
                  <c:v>0.352898705178598</c:v>
                </c:pt>
                <c:pt idx="7">
                  <c:v>0.35471731855351002</c:v>
                </c:pt>
                <c:pt idx="8">
                  <c:v>0.35513648739790399</c:v>
                </c:pt>
                <c:pt idx="9">
                  <c:v>0.35517869478380798</c:v>
                </c:pt>
                <c:pt idx="10">
                  <c:v>0.35519827182483799</c:v>
                </c:pt>
                <c:pt idx="11">
                  <c:v>0.35521981007651798</c:v>
                </c:pt>
                <c:pt idx="12">
                  <c:v>0.35523964926514001</c:v>
                </c:pt>
                <c:pt idx="13">
                  <c:v>0.35525542508754998</c:v>
                </c:pt>
                <c:pt idx="14">
                  <c:v>0.35527364980391002</c:v>
                </c:pt>
                <c:pt idx="15">
                  <c:v>0.35529373335017</c:v>
                </c:pt>
                <c:pt idx="16">
                  <c:v>0.35530484461571799</c:v>
                </c:pt>
                <c:pt idx="17">
                  <c:v>0.35530685067578599</c:v>
                </c:pt>
                <c:pt idx="18">
                  <c:v>0.35530344963951999</c:v>
                </c:pt>
                <c:pt idx="19">
                  <c:v>0.35529710978482199</c:v>
                </c:pt>
                <c:pt idx="20">
                  <c:v>0.355290725487028</c:v>
                </c:pt>
                <c:pt idx="21">
                  <c:v>0.35528129142934001</c:v>
                </c:pt>
                <c:pt idx="22">
                  <c:v>0.35526985289426399</c:v>
                </c:pt>
                <c:pt idx="23">
                  <c:v>0.35525787228343197</c:v>
                </c:pt>
                <c:pt idx="24">
                  <c:v>0.35524597568358202</c:v>
                </c:pt>
                <c:pt idx="25">
                  <c:v>0.35523233987985198</c:v>
                </c:pt>
                <c:pt idx="26">
                  <c:v>0.355214515083208</c:v>
                </c:pt>
                <c:pt idx="27">
                  <c:v>0.35519627303960399</c:v>
                </c:pt>
                <c:pt idx="28">
                  <c:v>0.35517612216211603</c:v>
                </c:pt>
                <c:pt idx="29">
                  <c:v>0.35515534070030602</c:v>
                </c:pt>
                <c:pt idx="30">
                  <c:v>0.35513472626775</c:v>
                </c:pt>
                <c:pt idx="31">
                  <c:v>0.35511917176769198</c:v>
                </c:pt>
                <c:pt idx="32">
                  <c:v>0.35510697552109</c:v>
                </c:pt>
                <c:pt idx="33">
                  <c:v>0.35509762804786399</c:v>
                </c:pt>
                <c:pt idx="34">
                  <c:v>0.35508760141133</c:v>
                </c:pt>
                <c:pt idx="35">
                  <c:v>0.35507613813014799</c:v>
                </c:pt>
                <c:pt idx="36">
                  <c:v>0.355065331642614</c:v>
                </c:pt>
                <c:pt idx="37">
                  <c:v>0.40082128313300602</c:v>
                </c:pt>
                <c:pt idx="38">
                  <c:v>0.1943031853852818</c:v>
                </c:pt>
                <c:pt idx="39">
                  <c:v>4.6297193762566601E-2</c:v>
                </c:pt>
                <c:pt idx="40">
                  <c:v>9.1492195853121808E-3</c:v>
                </c:pt>
                <c:pt idx="41">
                  <c:v>1.8326645305785101E-3</c:v>
                </c:pt>
                <c:pt idx="42">
                  <c:v>4.1507148315794999E-4</c:v>
                </c:pt>
                <c:pt idx="43">
                  <c:v>1.0699087113423721E-4</c:v>
                </c:pt>
                <c:pt idx="44">
                  <c:v>2.9469024274079398E-5</c:v>
                </c:pt>
                <c:pt idx="45">
                  <c:v>1.156723266481412E-5</c:v>
                </c:pt>
                <c:pt idx="46">
                  <c:v>5.4877848572260797E-6</c:v>
                </c:pt>
                <c:pt idx="47">
                  <c:v>2.8159346254631002E-6</c:v>
                </c:pt>
                <c:pt idx="48">
                  <c:v>1.470439369158772E-6</c:v>
                </c:pt>
                <c:pt idx="49">
                  <c:v>7.5029724236287399E-7</c:v>
                </c:pt>
                <c:pt idx="50">
                  <c:v>3.8481037054952801E-7</c:v>
                </c:pt>
                <c:pt idx="51">
                  <c:v>1.9971190287437879E-7</c:v>
                </c:pt>
                <c:pt idx="52">
                  <c:v>9.7677340225527801E-8</c:v>
                </c:pt>
                <c:pt idx="53">
                  <c:v>4.4530954521765402E-8</c:v>
                </c:pt>
                <c:pt idx="54">
                  <c:v>1.9980076281417679E-8</c:v>
                </c:pt>
                <c:pt idx="55">
                  <c:v>8.6989194582391993E-9</c:v>
                </c:pt>
                <c:pt idx="56">
                  <c:v>3.5124674326206801E-9</c:v>
                </c:pt>
                <c:pt idx="57">
                  <c:v>1.2464771978109779E-9</c:v>
                </c:pt>
                <c:pt idx="58">
                  <c:v>1.8401739198271259E-10</c:v>
                </c:pt>
                <c:pt idx="59">
                  <c:v>-9.3029519025173602E-11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C3-4952-A948-68DDF5C3F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scatterChart>
        <c:scatterStyle val="lineMarker"/>
        <c:varyColors val="0"/>
        <c:ser>
          <c:idx val="0"/>
          <c:order val="1"/>
          <c:tx>
            <c:strRef>
              <c:f>'Fe II10th_def'!$C$2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'Fe II10th_def'!$T$2:$T$23</c:f>
              <c:numCache>
                <c:formatCode>General</c:formatCode>
                <c:ptCount val="22"/>
                <c:pt idx="0">
                  <c:v>2.3246611073527568</c:v>
                </c:pt>
                <c:pt idx="1">
                  <c:v>2.9913277740194246</c:v>
                </c:pt>
                <c:pt idx="2">
                  <c:v>4.4913277740194246</c:v>
                </c:pt>
                <c:pt idx="3">
                  <c:v>9.5079944406860903</c:v>
                </c:pt>
                <c:pt idx="4">
                  <c:v>14.491327774019425</c:v>
                </c:pt>
                <c:pt idx="5">
                  <c:v>19.574661107352757</c:v>
                </c:pt>
                <c:pt idx="6">
                  <c:v>24.557994440686095</c:v>
                </c:pt>
                <c:pt idx="7">
                  <c:v>29.50799444068609</c:v>
                </c:pt>
                <c:pt idx="8">
                  <c:v>34.50799444068609</c:v>
                </c:pt>
                <c:pt idx="9">
                  <c:v>39.491327774019425</c:v>
                </c:pt>
                <c:pt idx="10">
                  <c:v>44.491327774019425</c:v>
                </c:pt>
                <c:pt idx="11">
                  <c:v>49.557994440686095</c:v>
                </c:pt>
                <c:pt idx="12">
                  <c:v>54.591327774019419</c:v>
                </c:pt>
                <c:pt idx="13">
                  <c:v>59.491327774019425</c:v>
                </c:pt>
                <c:pt idx="14">
                  <c:v>64.491327774019425</c:v>
                </c:pt>
                <c:pt idx="15">
                  <c:v>69.574661107352753</c:v>
                </c:pt>
                <c:pt idx="16">
                  <c:v>79.557994440686088</c:v>
                </c:pt>
                <c:pt idx="17">
                  <c:v>89.491327774019425</c:v>
                </c:pt>
                <c:pt idx="18">
                  <c:v>99.591327774019419</c:v>
                </c:pt>
                <c:pt idx="19">
                  <c:v>109.49132777401942</c:v>
                </c:pt>
                <c:pt idx="20">
                  <c:v>119.49132777401942</c:v>
                </c:pt>
              </c:numCache>
            </c:numRef>
          </c:xVal>
          <c:yVal>
            <c:numRef>
              <c:f>'Fe II10th_def'!$U$2:$U$23</c:f>
              <c:numCache>
                <c:formatCode>General</c:formatCode>
                <c:ptCount val="22"/>
                <c:pt idx="0">
                  <c:v>1.7013477700917701E-2</c:v>
                </c:pt>
                <c:pt idx="1">
                  <c:v>8.0117809122468672E-2</c:v>
                </c:pt>
                <c:pt idx="2">
                  <c:v>0.1226039606522281</c:v>
                </c:pt>
                <c:pt idx="3">
                  <c:v>0.21277303622097371</c:v>
                </c:pt>
                <c:pt idx="4">
                  <c:v>0.22110044521550845</c:v>
                </c:pt>
                <c:pt idx="5">
                  <c:v>0.23270368046465872</c:v>
                </c:pt>
                <c:pt idx="6">
                  <c:v>0.24116820256142896</c:v>
                </c:pt>
                <c:pt idx="7">
                  <c:v>0.25286149406210223</c:v>
                </c:pt>
                <c:pt idx="8">
                  <c:v>0.25873974613343093</c:v>
                </c:pt>
                <c:pt idx="9">
                  <c:v>0.26339352995770143</c:v>
                </c:pt>
                <c:pt idx="10">
                  <c:v>0.2626475100810306</c:v>
                </c:pt>
                <c:pt idx="11">
                  <c:v>0.26840173051458471</c:v>
                </c:pt>
                <c:pt idx="12">
                  <c:v>0.26404848202610931</c:v>
                </c:pt>
                <c:pt idx="13">
                  <c:v>0.26603616220650295</c:v>
                </c:pt>
                <c:pt idx="14">
                  <c:v>0.28069625113297569</c:v>
                </c:pt>
                <c:pt idx="15">
                  <c:v>0.28848362886927642</c:v>
                </c:pt>
                <c:pt idx="16">
                  <c:v>0.30517893604922114</c:v>
                </c:pt>
                <c:pt idx="17">
                  <c:v>6.3581923258775958E-2</c:v>
                </c:pt>
                <c:pt idx="18">
                  <c:v>2.7821836353551729E-2</c:v>
                </c:pt>
                <c:pt idx="19">
                  <c:v>1.6102421867760744E-2</c:v>
                </c:pt>
                <c:pt idx="20">
                  <c:v>1.2508853804118864E-2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C3-4952-A948-68DDF5C3F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valAx>
        <c:axId val="67137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Time (minutes)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520"/>
        <c:crosses val="autoZero"/>
        <c:crossBetween val="midCat"/>
      </c:valAx>
      <c:valAx>
        <c:axId val="671378520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sz="1000" b="1" i="0" baseline="0" dirty="0" err="1">
                    <a:effectLst/>
                  </a:rPr>
                  <a:t>Normalized</a:t>
                </a:r>
                <a:r>
                  <a:rPr lang="es-ES" sz="1000" b="1" i="0" baseline="0" dirty="0">
                    <a:effectLst/>
                  </a:rPr>
                  <a:t> </a:t>
                </a:r>
                <a:r>
                  <a:rPr lang="es-ES" sz="1000" b="1" i="0" baseline="0" dirty="0" err="1">
                    <a:effectLst/>
                  </a:rPr>
                  <a:t>concentration</a:t>
                </a:r>
                <a:r>
                  <a:rPr lang="es-ES" sz="1000" b="1" i="0" baseline="0" dirty="0">
                    <a:effectLst/>
                  </a:rPr>
                  <a:t> (C/Co)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1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815204678362573"/>
          <c:y val="4.6567480949084722E-2"/>
          <c:w val="0.29143859649122805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1" i="0" baseline="0">
                <a:effectLst/>
              </a:rPr>
              <a:t>BTC at  P2</a:t>
            </a:r>
            <a:endParaRPr lang="es-ES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350704517198507"/>
          <c:y val="0.19432888597258677"/>
          <c:w val="0.70339981351015324"/>
          <c:h val="0.60010024788568095"/>
        </c:manualLayout>
      </c:layout>
      <c:scatterChart>
        <c:scatterStyle val="smoothMarker"/>
        <c:varyColors val="0"/>
        <c:ser>
          <c:idx val="3"/>
          <c:order val="1"/>
          <c:tx>
            <c:strRef>
              <c:f>'Fe II20th_def'!$P$1</c:f>
              <c:strCache>
                <c:ptCount val="1"/>
                <c:pt idx="0">
                  <c:v>Model result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'Fe II20th_def'!$M$2:$M$138</c:f>
              <c:numCache>
                <c:formatCode>General</c:formatCode>
                <c:ptCount val="13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  <c:pt idx="8">
                  <c:v>15</c:v>
                </c:pt>
                <c:pt idx="9">
                  <c:v>17</c:v>
                </c:pt>
                <c:pt idx="10">
                  <c:v>19</c:v>
                </c:pt>
                <c:pt idx="11">
                  <c:v>21</c:v>
                </c:pt>
                <c:pt idx="12">
                  <c:v>23</c:v>
                </c:pt>
                <c:pt idx="13">
                  <c:v>25</c:v>
                </c:pt>
                <c:pt idx="14">
                  <c:v>27</c:v>
                </c:pt>
                <c:pt idx="15">
                  <c:v>29</c:v>
                </c:pt>
                <c:pt idx="16">
                  <c:v>31</c:v>
                </c:pt>
                <c:pt idx="17">
                  <c:v>33</c:v>
                </c:pt>
                <c:pt idx="18">
                  <c:v>35</c:v>
                </c:pt>
                <c:pt idx="19">
                  <c:v>37</c:v>
                </c:pt>
                <c:pt idx="20">
                  <c:v>39</c:v>
                </c:pt>
                <c:pt idx="21">
                  <c:v>41</c:v>
                </c:pt>
                <c:pt idx="22">
                  <c:v>43</c:v>
                </c:pt>
                <c:pt idx="23">
                  <c:v>45</c:v>
                </c:pt>
                <c:pt idx="24">
                  <c:v>47</c:v>
                </c:pt>
                <c:pt idx="25">
                  <c:v>49</c:v>
                </c:pt>
                <c:pt idx="26">
                  <c:v>51</c:v>
                </c:pt>
                <c:pt idx="27">
                  <c:v>53</c:v>
                </c:pt>
                <c:pt idx="28">
                  <c:v>55</c:v>
                </c:pt>
                <c:pt idx="29">
                  <c:v>57</c:v>
                </c:pt>
                <c:pt idx="30">
                  <c:v>59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67</c:v>
                </c:pt>
                <c:pt idx="35">
                  <c:v>69</c:v>
                </c:pt>
                <c:pt idx="36">
                  <c:v>71</c:v>
                </c:pt>
                <c:pt idx="37">
                  <c:v>73</c:v>
                </c:pt>
                <c:pt idx="38">
                  <c:v>75</c:v>
                </c:pt>
                <c:pt idx="39">
                  <c:v>77</c:v>
                </c:pt>
                <c:pt idx="40">
                  <c:v>79</c:v>
                </c:pt>
                <c:pt idx="41">
                  <c:v>81</c:v>
                </c:pt>
                <c:pt idx="42">
                  <c:v>83</c:v>
                </c:pt>
                <c:pt idx="43">
                  <c:v>85</c:v>
                </c:pt>
                <c:pt idx="44">
                  <c:v>87</c:v>
                </c:pt>
                <c:pt idx="45">
                  <c:v>89</c:v>
                </c:pt>
                <c:pt idx="46">
                  <c:v>91</c:v>
                </c:pt>
                <c:pt idx="47">
                  <c:v>93</c:v>
                </c:pt>
                <c:pt idx="48">
                  <c:v>95</c:v>
                </c:pt>
                <c:pt idx="49">
                  <c:v>97</c:v>
                </c:pt>
                <c:pt idx="50">
                  <c:v>99</c:v>
                </c:pt>
                <c:pt idx="51">
                  <c:v>101</c:v>
                </c:pt>
                <c:pt idx="52">
                  <c:v>103</c:v>
                </c:pt>
                <c:pt idx="53">
                  <c:v>105</c:v>
                </c:pt>
                <c:pt idx="54">
                  <c:v>107</c:v>
                </c:pt>
                <c:pt idx="55">
                  <c:v>109</c:v>
                </c:pt>
                <c:pt idx="56">
                  <c:v>111</c:v>
                </c:pt>
                <c:pt idx="57">
                  <c:v>113</c:v>
                </c:pt>
                <c:pt idx="58">
                  <c:v>115</c:v>
                </c:pt>
              </c:numCache>
            </c:numRef>
          </c:xVal>
          <c:yVal>
            <c:numRef>
              <c:f>'Fe II20th_def'!$P$2:$P$138</c:f>
              <c:numCache>
                <c:formatCode>0.00E+00</c:formatCode>
                <c:ptCount val="137"/>
                <c:pt idx="0">
                  <c:v>1.160896016481562E-7</c:v>
                </c:pt>
                <c:pt idx="1">
                  <c:v>-3.6262306902856202E-6</c:v>
                </c:pt>
                <c:pt idx="2">
                  <c:v>-6.1496675382508405E-5</c:v>
                </c:pt>
                <c:pt idx="3">
                  <c:v>-3.2135523427230203E-4</c:v>
                </c:pt>
                <c:pt idx="4">
                  <c:v>2.1835548655038001E-5</c:v>
                </c:pt>
                <c:pt idx="5">
                  <c:v>2.3895146025161599E-3</c:v>
                </c:pt>
                <c:pt idx="6">
                  <c:v>5.9548366970191401E-3</c:v>
                </c:pt>
                <c:pt idx="7">
                  <c:v>9.9141359153879591E-3</c:v>
                </c:pt>
                <c:pt idx="8">
                  <c:v>1.3576563063213681E-2</c:v>
                </c:pt>
                <c:pt idx="9">
                  <c:v>1.6336769510273661E-2</c:v>
                </c:pt>
                <c:pt idx="10">
                  <c:v>1.8230332178860779E-2</c:v>
                </c:pt>
                <c:pt idx="11">
                  <c:v>1.952739365146226E-2</c:v>
                </c:pt>
                <c:pt idx="12">
                  <c:v>2.0377215055083001E-2</c:v>
                </c:pt>
                <c:pt idx="13">
                  <c:v>2.0923624025501599E-2</c:v>
                </c:pt>
                <c:pt idx="14">
                  <c:v>2.1235388328271199E-2</c:v>
                </c:pt>
                <c:pt idx="15">
                  <c:v>2.1391513540192201E-2</c:v>
                </c:pt>
                <c:pt idx="16">
                  <c:v>2.1467878785809202E-2</c:v>
                </c:pt>
                <c:pt idx="17">
                  <c:v>2.1504065833557798E-2</c:v>
                </c:pt>
                <c:pt idx="18">
                  <c:v>2.1516351440105601E-2</c:v>
                </c:pt>
                <c:pt idx="19">
                  <c:v>2.1528891838890798E-2</c:v>
                </c:pt>
                <c:pt idx="20">
                  <c:v>2.1537599353847602E-2</c:v>
                </c:pt>
                <c:pt idx="21">
                  <c:v>2.1545488241619799E-2</c:v>
                </c:pt>
                <c:pt idx="22">
                  <c:v>2.1544393885184799E-2</c:v>
                </c:pt>
                <c:pt idx="23">
                  <c:v>2.1534334922026999E-2</c:v>
                </c:pt>
                <c:pt idx="24">
                  <c:v>2.1523314872347599E-2</c:v>
                </c:pt>
                <c:pt idx="25">
                  <c:v>2.1511403252006601E-2</c:v>
                </c:pt>
                <c:pt idx="26">
                  <c:v>2.15069339554088E-2</c:v>
                </c:pt>
                <c:pt idx="27">
                  <c:v>2.1500693877278401E-2</c:v>
                </c:pt>
                <c:pt idx="28">
                  <c:v>2.1479747287627401E-2</c:v>
                </c:pt>
                <c:pt idx="29">
                  <c:v>2.14593771476108E-2</c:v>
                </c:pt>
                <c:pt idx="30">
                  <c:v>2.1442397900707E-2</c:v>
                </c:pt>
                <c:pt idx="31">
                  <c:v>2.14346352521134E-2</c:v>
                </c:pt>
                <c:pt idx="32">
                  <c:v>2.1426377854830401E-2</c:v>
                </c:pt>
                <c:pt idx="33">
                  <c:v>2.1423238900162199E-2</c:v>
                </c:pt>
                <c:pt idx="34">
                  <c:v>2.1420858197566402E-2</c:v>
                </c:pt>
                <c:pt idx="35">
                  <c:v>2.1430073554540598E-2</c:v>
                </c:pt>
                <c:pt idx="36">
                  <c:v>2.1467936205248402E-2</c:v>
                </c:pt>
                <c:pt idx="37">
                  <c:v>2.1873997148275801E-2</c:v>
                </c:pt>
                <c:pt idx="38">
                  <c:v>2.7676096828976E-2</c:v>
                </c:pt>
                <c:pt idx="39">
                  <c:v>2.96891927483608E-2</c:v>
                </c:pt>
                <c:pt idx="40">
                  <c:v>1.9842068046866421E-2</c:v>
                </c:pt>
                <c:pt idx="41">
                  <c:v>1.3112659373802359E-2</c:v>
                </c:pt>
                <c:pt idx="42">
                  <c:v>9.3661309514669003E-3</c:v>
                </c:pt>
                <c:pt idx="43">
                  <c:v>6.4182366688997202E-3</c:v>
                </c:pt>
                <c:pt idx="44">
                  <c:v>4.0570056453623797E-3</c:v>
                </c:pt>
                <c:pt idx="45">
                  <c:v>2.5092575942162998E-3</c:v>
                </c:pt>
                <c:pt idx="46">
                  <c:v>1.555462517676E-3</c:v>
                </c:pt>
                <c:pt idx="47">
                  <c:v>9.4825094168557E-4</c:v>
                </c:pt>
                <c:pt idx="48">
                  <c:v>5.7306431536948202E-4</c:v>
                </c:pt>
                <c:pt idx="49">
                  <c:v>3.4517088184885002E-4</c:v>
                </c:pt>
                <c:pt idx="50">
                  <c:v>2.0668565894957E-4</c:v>
                </c:pt>
                <c:pt idx="51">
                  <c:v>1.232970361530586E-4</c:v>
                </c:pt>
                <c:pt idx="52">
                  <c:v>7.3443329811395596E-5</c:v>
                </c:pt>
                <c:pt idx="53">
                  <c:v>4.2816734046329198E-5</c:v>
                </c:pt>
                <c:pt idx="54">
                  <c:v>2.42518366190102E-5</c:v>
                </c:pt>
                <c:pt idx="55">
                  <c:v>1.336122918230128E-5</c:v>
                </c:pt>
                <c:pt idx="56">
                  <c:v>6.2745557249671396E-6</c:v>
                </c:pt>
                <c:pt idx="57">
                  <c:v>7.97518663311012E-7</c:v>
                </c:pt>
                <c:pt idx="58">
                  <c:v>-3.9565190874952801E-6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88-48A2-8FB4-30275F55E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scatterChart>
        <c:scatterStyle val="lineMarker"/>
        <c:varyColors val="0"/>
        <c:ser>
          <c:idx val="1"/>
          <c:order val="0"/>
          <c:tx>
            <c:strRef>
              <c:f>'Fe II20th_def'!$T$1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'Fe II20th_def'!$S$2:$S$138</c:f>
              <c:numCache>
                <c:formatCode>General</c:formatCode>
                <c:ptCount val="137"/>
                <c:pt idx="0">
                  <c:v>4.4913277740194246</c:v>
                </c:pt>
                <c:pt idx="1">
                  <c:v>9.5079944406860903</c:v>
                </c:pt>
                <c:pt idx="2">
                  <c:v>29.50799444068609</c:v>
                </c:pt>
                <c:pt idx="3">
                  <c:v>34.50799444068609</c:v>
                </c:pt>
                <c:pt idx="4">
                  <c:v>39.491327774019425</c:v>
                </c:pt>
                <c:pt idx="5">
                  <c:v>44.491327774019425</c:v>
                </c:pt>
                <c:pt idx="6">
                  <c:v>49.557994440686095</c:v>
                </c:pt>
                <c:pt idx="7">
                  <c:v>54.591327774019419</c:v>
                </c:pt>
                <c:pt idx="8">
                  <c:v>59.491327774019425</c:v>
                </c:pt>
                <c:pt idx="9">
                  <c:v>64.491327774019425</c:v>
                </c:pt>
                <c:pt idx="10">
                  <c:v>69.574661107352753</c:v>
                </c:pt>
                <c:pt idx="11">
                  <c:v>79.557994440686088</c:v>
                </c:pt>
                <c:pt idx="12">
                  <c:v>89.491327774019425</c:v>
                </c:pt>
                <c:pt idx="13">
                  <c:v>99.591327774019419</c:v>
                </c:pt>
                <c:pt idx="14">
                  <c:v>109.49132777401942</c:v>
                </c:pt>
                <c:pt idx="15">
                  <c:v>119.49132777401942</c:v>
                </c:pt>
              </c:numCache>
            </c:numRef>
          </c:xVal>
          <c:yVal>
            <c:numRef>
              <c:f>'Fe II20th_def'!$T$2:$T$138</c:f>
              <c:numCache>
                <c:formatCode>General</c:formatCode>
                <c:ptCount val="137"/>
                <c:pt idx="0">
                  <c:v>7.0590503068460595E-4</c:v>
                </c:pt>
                <c:pt idx="1">
                  <c:v>5.5722162666494422E-4</c:v>
                </c:pt>
                <c:pt idx="2">
                  <c:v>7.7757367800070877E-3</c:v>
                </c:pt>
                <c:pt idx="3">
                  <c:v>3.8109149114546909E-2</c:v>
                </c:pt>
                <c:pt idx="4">
                  <c:v>6.9861108973668734E-2</c:v>
                </c:pt>
                <c:pt idx="5">
                  <c:v>8.5252232768311245E-2</c:v>
                </c:pt>
                <c:pt idx="6">
                  <c:v>9.7954044087848718E-2</c:v>
                </c:pt>
                <c:pt idx="7">
                  <c:v>0.10415980081439871</c:v>
                </c:pt>
                <c:pt idx="8">
                  <c:v>0.10967256987031215</c:v>
                </c:pt>
                <c:pt idx="9">
                  <c:v>0.11466549806297806</c:v>
                </c:pt>
                <c:pt idx="10">
                  <c:v>0.11620846944072792</c:v>
                </c:pt>
                <c:pt idx="11">
                  <c:v>0.11354752487820614</c:v>
                </c:pt>
                <c:pt idx="12">
                  <c:v>0.12514573790395331</c:v>
                </c:pt>
                <c:pt idx="13">
                  <c:v>0.12702218134320092</c:v>
                </c:pt>
                <c:pt idx="14">
                  <c:v>0.12748659217045699</c:v>
                </c:pt>
                <c:pt idx="15">
                  <c:v>0.12163378307697111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88-48A2-8FB4-30275F55E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378192"/>
        <c:axId val="671378520"/>
      </c:scatterChart>
      <c:valAx>
        <c:axId val="67137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Time (minutes)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520"/>
        <c:crosses val="autoZero"/>
        <c:crossBetween val="midCat"/>
      </c:valAx>
      <c:valAx>
        <c:axId val="671378520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dirty="0" err="1"/>
                  <a:t>Normalized</a:t>
                </a:r>
                <a:r>
                  <a:rPr lang="es-ES" dirty="0"/>
                  <a:t> </a:t>
                </a:r>
                <a:r>
                  <a:rPr lang="es-ES" dirty="0" err="1"/>
                  <a:t>concentration</a:t>
                </a:r>
                <a:r>
                  <a:rPr lang="es-ES" dirty="0"/>
                  <a:t> (C/Co)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13781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630991849702996"/>
          <c:y val="2.9650772820064158E-2"/>
          <c:w val="0.2573742920292858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E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Retention profile</a:t>
            </a:r>
          </a:p>
        </c:rich>
      </c:tx>
      <c:layout>
        <c:manualLayout>
          <c:xMode val="edge"/>
          <c:yMode val="edge"/>
          <c:x val="0.22799300087489063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17171296296296296"/>
          <c:w val="0.82183573928258968"/>
          <c:h val="0.67364209682123066"/>
        </c:manualLayout>
      </c:layout>
      <c:scatterChart>
        <c:scatterStyle val="smoothMarker"/>
        <c:varyColors val="0"/>
        <c:ser>
          <c:idx val="0"/>
          <c:order val="1"/>
          <c:tx>
            <c:strRef>
              <c:f>'exp ret'!$F$1</c:f>
              <c:strCache>
                <c:ptCount val="1"/>
                <c:pt idx="0">
                  <c:v>Model result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'exp ret'!$E$2:$E$154</c:f>
              <c:numCache>
                <c:formatCode>General</c:formatCode>
                <c:ptCount val="153"/>
                <c:pt idx="0">
                  <c:v>1.0332699706999701E-2</c:v>
                </c:pt>
                <c:pt idx="1">
                  <c:v>1.0501958004530101E-2</c:v>
                </c:pt>
                <c:pt idx="2">
                  <c:v>1.06657622779418E-2</c:v>
                </c:pt>
                <c:pt idx="3">
                  <c:v>1.0796366078126901E-2</c:v>
                </c:pt>
                <c:pt idx="4">
                  <c:v>1.08898824062737E-2</c:v>
                </c:pt>
                <c:pt idx="5">
                  <c:v>1.20257089442994E-2</c:v>
                </c:pt>
                <c:pt idx="6">
                  <c:v>1.22909013155951E-2</c:v>
                </c:pt>
                <c:pt idx="7">
                  <c:v>1.2433644386792999E-2</c:v>
                </c:pt>
                <c:pt idx="8">
                  <c:v>1.25531667162801E-2</c:v>
                </c:pt>
                <c:pt idx="9">
                  <c:v>1.3490917924502899E-2</c:v>
                </c:pt>
                <c:pt idx="10">
                  <c:v>1.3500642138569E-2</c:v>
                </c:pt>
                <c:pt idx="11">
                  <c:v>1.51197534941429E-2</c:v>
                </c:pt>
                <c:pt idx="12">
                  <c:v>1.51847737528795E-2</c:v>
                </c:pt>
                <c:pt idx="13">
                  <c:v>1.6306260550170801E-2</c:v>
                </c:pt>
                <c:pt idx="14">
                  <c:v>1.6475494942003802E-2</c:v>
                </c:pt>
                <c:pt idx="15">
                  <c:v>1.7754847594853001E-2</c:v>
                </c:pt>
                <c:pt idx="16">
                  <c:v>1.79256879379418E-2</c:v>
                </c:pt>
                <c:pt idx="17">
                  <c:v>1.9121578795859E-2</c:v>
                </c:pt>
                <c:pt idx="18">
                  <c:v>1.9384041819653499E-2</c:v>
                </c:pt>
                <c:pt idx="19">
                  <c:v>2.03899416955628E-2</c:v>
                </c:pt>
                <c:pt idx="20">
                  <c:v>2.0774084417582099E-2</c:v>
                </c:pt>
                <c:pt idx="21">
                  <c:v>2.2651746969981498E-2</c:v>
                </c:pt>
                <c:pt idx="22">
                  <c:v>2.3750272010757901E-2</c:v>
                </c:pt>
                <c:pt idx="23">
                  <c:v>2.3920844464296601E-2</c:v>
                </c:pt>
                <c:pt idx="24">
                  <c:v>2.4090909278020201E-2</c:v>
                </c:pt>
                <c:pt idx="25">
                  <c:v>2.6969697065651398E-2</c:v>
                </c:pt>
                <c:pt idx="26">
                  <c:v>2.9848484853282599E-2</c:v>
                </c:pt>
                <c:pt idx="27">
                  <c:v>0.03</c:v>
                </c:pt>
                <c:pt idx="28">
                  <c:v>3.0218728736213701E-2</c:v>
                </c:pt>
                <c:pt idx="29">
                  <c:v>3.3869054170033101E-2</c:v>
                </c:pt>
                <c:pt idx="30">
                  <c:v>3.4152273806656197E-2</c:v>
                </c:pt>
                <c:pt idx="31">
                  <c:v>3.8244679230407599E-2</c:v>
                </c:pt>
                <c:pt idx="32">
                  <c:v>3.8677135207068003E-2</c:v>
                </c:pt>
                <c:pt idx="33">
                  <c:v>4.1987649189361903E-2</c:v>
                </c:pt>
                <c:pt idx="34">
                  <c:v>4.23847701926163E-2</c:v>
                </c:pt>
                <c:pt idx="35">
                  <c:v>4.64942709613438E-2</c:v>
                </c:pt>
                <c:pt idx="36">
                  <c:v>4.7143619346648402E-2</c:v>
                </c:pt>
                <c:pt idx="37">
                  <c:v>5.0149039067090298E-2</c:v>
                </c:pt>
                <c:pt idx="38">
                  <c:v>5.0621961650186398E-2</c:v>
                </c:pt>
                <c:pt idx="39">
                  <c:v>5.4748871050766999E-2</c:v>
                </c:pt>
                <c:pt idx="40">
                  <c:v>5.5374319135095197E-2</c:v>
                </c:pt>
                <c:pt idx="41">
                  <c:v>5.7552033861323203E-2</c:v>
                </c:pt>
                <c:pt idx="42">
                  <c:v>5.7914348362963698E-2</c:v>
                </c:pt>
                <c:pt idx="43">
                  <c:v>6.1362449550596401E-2</c:v>
                </c:pt>
                <c:pt idx="44">
                  <c:v>6.1853551470072397E-2</c:v>
                </c:pt>
                <c:pt idx="45">
                  <c:v>6.4095747887932195E-2</c:v>
                </c:pt>
                <c:pt idx="46">
                  <c:v>6.4370519032707699E-2</c:v>
                </c:pt>
                <c:pt idx="47">
                  <c:v>6.7985161322679802E-2</c:v>
                </c:pt>
                <c:pt idx="48">
                  <c:v>6.8341563882164905E-2</c:v>
                </c:pt>
                <c:pt idx="49">
                  <c:v>6.8549526374028696E-2</c:v>
                </c:pt>
                <c:pt idx="50">
                  <c:v>7.0835367265461302E-2</c:v>
                </c:pt>
                <c:pt idx="51">
                  <c:v>7.1131652526417899E-2</c:v>
                </c:pt>
                <c:pt idx="52">
                  <c:v>7.4611390135276706E-2</c:v>
                </c:pt>
                <c:pt idx="53">
                  <c:v>7.4727994056957098E-2</c:v>
                </c:pt>
                <c:pt idx="54">
                  <c:v>7.5957090537027996E-2</c:v>
                </c:pt>
                <c:pt idx="55">
                  <c:v>7.7048975268898895E-2</c:v>
                </c:pt>
                <c:pt idx="56">
                  <c:v>7.7234580469956293E-2</c:v>
                </c:pt>
                <c:pt idx="57">
                  <c:v>7.7391366892687705E-2</c:v>
                </c:pt>
                <c:pt idx="58">
                  <c:v>7.8025426005221402E-2</c:v>
                </c:pt>
                <c:pt idx="59">
                  <c:v>7.9182174365917596E-2</c:v>
                </c:pt>
                <c:pt idx="60">
                  <c:v>7.9755639864635797E-2</c:v>
                </c:pt>
                <c:pt idx="61">
                  <c:v>8.1309422687968799E-2</c:v>
                </c:pt>
                <c:pt idx="62">
                  <c:v>8.2284435006620901E-2</c:v>
                </c:pt>
                <c:pt idx="63">
                  <c:v>8.3173733775115999E-2</c:v>
                </c:pt>
                <c:pt idx="64">
                  <c:v>8.4120600046287103E-2</c:v>
                </c:pt>
                <c:pt idx="65">
                  <c:v>8.4621373479314199E-2</c:v>
                </c:pt>
                <c:pt idx="66">
                  <c:v>8.6004147910803297E-2</c:v>
                </c:pt>
                <c:pt idx="67">
                  <c:v>8.6083049343207194E-2</c:v>
                </c:pt>
                <c:pt idx="68">
                  <c:v>8.6695925263329199E-2</c:v>
                </c:pt>
                <c:pt idx="69">
                  <c:v>8.7372101351836901E-2</c:v>
                </c:pt>
                <c:pt idx="70">
                  <c:v>8.8226837020019794E-2</c:v>
                </c:pt>
                <c:pt idx="71">
                  <c:v>8.8443161062919898E-2</c:v>
                </c:pt>
                <c:pt idx="72">
                  <c:v>8.9492576123612805E-2</c:v>
                </c:pt>
                <c:pt idx="73">
                  <c:v>9.0122829224359699E-2</c:v>
                </c:pt>
                <c:pt idx="74">
                  <c:v>9.0490398138353606E-2</c:v>
                </c:pt>
                <c:pt idx="75">
                  <c:v>9.1030551516003297E-2</c:v>
                </c:pt>
                <c:pt idx="76">
                  <c:v>9.2694893902837902E-2</c:v>
                </c:pt>
                <c:pt idx="77">
                  <c:v>9.4518666600159507E-2</c:v>
                </c:pt>
                <c:pt idx="78">
                  <c:v>9.5119438389399999E-2</c:v>
                </c:pt>
                <c:pt idx="79">
                  <c:v>9.7198073378340702E-2</c:v>
                </c:pt>
                <c:pt idx="80">
                  <c:v>9.7551227998072698E-2</c:v>
                </c:pt>
                <c:pt idx="81">
                  <c:v>9.8341539680710605E-2</c:v>
                </c:pt>
                <c:pt idx="82">
                  <c:v>0.100253834675134</c:v>
                </c:pt>
                <c:pt idx="83">
                  <c:v>0.101616784176824</c:v>
                </c:pt>
                <c:pt idx="84">
                  <c:v>0.101727218722433</c:v>
                </c:pt>
                <c:pt idx="85">
                  <c:v>0.105447885665991</c:v>
                </c:pt>
                <c:pt idx="86">
                  <c:v>0.105935965584127</c:v>
                </c:pt>
                <c:pt idx="87">
                  <c:v>0.10643572609923101</c:v>
                </c:pt>
                <c:pt idx="88">
                  <c:v>0.10654887386386799</c:v>
                </c:pt>
                <c:pt idx="89">
                  <c:v>0.106660141523996</c:v>
                </c:pt>
                <c:pt idx="90">
                  <c:v>0.108070116141001</c:v>
                </c:pt>
                <c:pt idx="91">
                  <c:v>0.110551017466355</c:v>
                </c:pt>
                <c:pt idx="92">
                  <c:v>0.11227232597025</c:v>
                </c:pt>
                <c:pt idx="93">
                  <c:v>0.11291464397232499</c:v>
                </c:pt>
                <c:pt idx="94">
                  <c:v>0.11469048779461601</c:v>
                </c:pt>
                <c:pt idx="95">
                  <c:v>0.11606424739568</c:v>
                </c:pt>
                <c:pt idx="96">
                  <c:v>0.11704151892616101</c:v>
                </c:pt>
                <c:pt idx="97">
                  <c:v>0.12245947429892</c:v>
                </c:pt>
                <c:pt idx="98">
                  <c:v>0.12255563815498299</c:v>
                </c:pt>
                <c:pt idx="99">
                  <c:v>0.128902288470743</c:v>
                </c:pt>
                <c:pt idx="100">
                  <c:v>0.13015282149867</c:v>
                </c:pt>
                <c:pt idx="101">
                  <c:v>0.13179011161822801</c:v>
                </c:pt>
                <c:pt idx="102">
                  <c:v>0.132057372279616</c:v>
                </c:pt>
                <c:pt idx="103">
                  <c:v>0.13454133401551799</c:v>
                </c:pt>
                <c:pt idx="104">
                  <c:v>0.13619774604301499</c:v>
                </c:pt>
                <c:pt idx="105">
                  <c:v>0.14054278649186699</c:v>
                </c:pt>
                <c:pt idx="106">
                  <c:v>0.14485438502401399</c:v>
                </c:pt>
                <c:pt idx="107">
                  <c:v>0.14597197481381999</c:v>
                </c:pt>
                <c:pt idx="108">
                  <c:v>0.146359009672514</c:v>
                </c:pt>
                <c:pt idx="109">
                  <c:v>0.15264295604481101</c:v>
                </c:pt>
                <c:pt idx="110">
                  <c:v>0.15481307881486001</c:v>
                </c:pt>
                <c:pt idx="111">
                  <c:v>0.16644197513700201</c:v>
                </c:pt>
                <c:pt idx="112">
                  <c:v>0.16744733942824899</c:v>
                </c:pt>
                <c:pt idx="113">
                  <c:v>0.16827126596081199</c:v>
                </c:pt>
                <c:pt idx="114">
                  <c:v>0.169759888663951</c:v>
                </c:pt>
                <c:pt idx="115">
                  <c:v>0.169774115205724</c:v>
                </c:pt>
                <c:pt idx="116">
                  <c:v>0.16992263177130201</c:v>
                </c:pt>
                <c:pt idx="117">
                  <c:v>0.17479734461781299</c:v>
                </c:pt>
                <c:pt idx="118">
                  <c:v>0.181463422042761</c:v>
                </c:pt>
                <c:pt idx="119">
                  <c:v>0.191623731122295</c:v>
                </c:pt>
                <c:pt idx="120">
                  <c:v>0.19288440403399601</c:v>
                </c:pt>
                <c:pt idx="121">
                  <c:v>0.19461428487224899</c:v>
                </c:pt>
                <c:pt idx="122">
                  <c:v>0.201774721180834</c:v>
                </c:pt>
                <c:pt idx="123">
                  <c:v>0.21344547150537199</c:v>
                </c:pt>
                <c:pt idx="124">
                  <c:v>0.218243767524708</c:v>
                </c:pt>
                <c:pt idx="125">
                  <c:v>0.218342564084824</c:v>
                </c:pt>
                <c:pt idx="126">
                  <c:v>0.223062218445857</c:v>
                </c:pt>
                <c:pt idx="127">
                  <c:v>0.236457523281041</c:v>
                </c:pt>
                <c:pt idx="128">
                  <c:v>0.237022834228689</c:v>
                </c:pt>
                <c:pt idx="129">
                  <c:v>0.23980246252944601</c:v>
                </c:pt>
                <c:pt idx="130">
                  <c:v>0.26573557042596302</c:v>
                </c:pt>
                <c:pt idx="131">
                  <c:v>0.26769990487250001</c:v>
                </c:pt>
                <c:pt idx="132">
                  <c:v>0.27331333868593799</c:v>
                </c:pt>
                <c:pt idx="133">
                  <c:v>0.29800814540056297</c:v>
                </c:pt>
                <c:pt idx="134">
                  <c:v>0.30513240403740199</c:v>
                </c:pt>
                <c:pt idx="135">
                  <c:v>0.32774975600877398</c:v>
                </c:pt>
                <c:pt idx="136">
                  <c:v>0.34468584208306102</c:v>
                </c:pt>
                <c:pt idx="137">
                  <c:v>0.35621382827168002</c:v>
                </c:pt>
                <c:pt idx="138">
                  <c:v>0.38012997127917297</c:v>
                </c:pt>
                <c:pt idx="139">
                  <c:v>0.38411535602150298</c:v>
                </c:pt>
                <c:pt idx="140">
                  <c:v>0.39151308906023002</c:v>
                </c:pt>
                <c:pt idx="141">
                  <c:v>0.404790622860002</c:v>
                </c:pt>
                <c:pt idx="142">
                  <c:v>0.41581526550062903</c:v>
                </c:pt>
                <c:pt idx="143">
                  <c:v>0.44705816845086399</c:v>
                </c:pt>
                <c:pt idx="144">
                  <c:v>0.47567405432494603</c:v>
                </c:pt>
                <c:pt idx="145">
                  <c:v>0.48644252953577399</c:v>
                </c:pt>
                <c:pt idx="146">
                  <c:v>0.48829864530506201</c:v>
                </c:pt>
                <c:pt idx="147">
                  <c:v>0.51715113080054698</c:v>
                </c:pt>
                <c:pt idx="148">
                  <c:v>0.52403191735417198</c:v>
                </c:pt>
                <c:pt idx="149">
                  <c:v>0.52520847691307304</c:v>
                </c:pt>
                <c:pt idx="150">
                  <c:v>0.55919568019895205</c:v>
                </c:pt>
                <c:pt idx="151">
                  <c:v>0.57255424440815395</c:v>
                </c:pt>
                <c:pt idx="152">
                  <c:v>0.57499999999999996</c:v>
                </c:pt>
              </c:numCache>
            </c:numRef>
          </c:xVal>
          <c:yVal>
            <c:numRef>
              <c:f>'exp ret'!$F$2:$F$154</c:f>
              <c:numCache>
                <c:formatCode>General</c:formatCode>
                <c:ptCount val="153"/>
                <c:pt idx="0">
                  <c:v>3.8396316776135802</c:v>
                </c:pt>
                <c:pt idx="1">
                  <c:v>3.8205119218618102</c:v>
                </c:pt>
                <c:pt idx="2">
                  <c:v>3.8020082635808099</c:v>
                </c:pt>
                <c:pt idx="3">
                  <c:v>3.7872549971458498</c:v>
                </c:pt>
                <c:pt idx="4">
                  <c:v>3.7766912057154798</c:v>
                </c:pt>
                <c:pt idx="5">
                  <c:v>3.6483859686884399</c:v>
                </c:pt>
                <c:pt idx="6">
                  <c:v>3.6201512322373799</c:v>
                </c:pt>
                <c:pt idx="7">
                  <c:v>3.60633178201223</c:v>
                </c:pt>
                <c:pt idx="8">
                  <c:v>3.6006028779932699</c:v>
                </c:pt>
                <c:pt idx="9">
                  <c:v>3.55565490309497</c:v>
                </c:pt>
                <c:pt idx="10">
                  <c:v>3.5552462146960102</c:v>
                </c:pt>
                <c:pt idx="11">
                  <c:v>3.4855907865312199</c:v>
                </c:pt>
                <c:pt idx="12">
                  <c:v>3.4827935644957502</c:v>
                </c:pt>
                <c:pt idx="13">
                  <c:v>3.43454633135915</c:v>
                </c:pt>
                <c:pt idx="14">
                  <c:v>3.42726573636934</c:v>
                </c:pt>
                <c:pt idx="15">
                  <c:v>3.3722269915040299</c:v>
                </c:pt>
                <c:pt idx="16">
                  <c:v>3.3648773072437699</c:v>
                </c:pt>
                <c:pt idx="17">
                  <c:v>3.31342915362554</c:v>
                </c:pt>
                <c:pt idx="18">
                  <c:v>3.3021377904732199</c:v>
                </c:pt>
                <c:pt idx="19">
                  <c:v>3.2588631964768502</c:v>
                </c:pt>
                <c:pt idx="20">
                  <c:v>3.2126282864776701</c:v>
                </c:pt>
                <c:pt idx="21">
                  <c:v>2.90507680492279</c:v>
                </c:pt>
                <c:pt idx="22">
                  <c:v>2.7251440457674301</c:v>
                </c:pt>
                <c:pt idx="23">
                  <c:v>2.69720515401543</c:v>
                </c:pt>
                <c:pt idx="24">
                  <c:v>2.6693494110576599</c:v>
                </c:pt>
                <c:pt idx="25">
                  <c:v>2.15609136481606</c:v>
                </c:pt>
                <c:pt idx="26">
                  <c:v>1.6428333185744699</c:v>
                </c:pt>
                <c:pt idx="27">
                  <c:v>1.6158197371933301</c:v>
                </c:pt>
                <c:pt idx="28">
                  <c:v>1.6087419179428299</c:v>
                </c:pt>
                <c:pt idx="29">
                  <c:v>1.490544939506</c:v>
                </c:pt>
                <c:pt idx="30">
                  <c:v>1.4813682877957599</c:v>
                </c:pt>
                <c:pt idx="31">
                  <c:v>1.3486720856541099</c:v>
                </c:pt>
                <c:pt idx="32">
                  <c:v>1.3346390411770801</c:v>
                </c:pt>
                <c:pt idx="33">
                  <c:v>1.22714630773192</c:v>
                </c:pt>
                <c:pt idx="34">
                  <c:v>1.2142436889738399</c:v>
                </c:pt>
                <c:pt idx="35">
                  <c:v>1.08062273833968</c:v>
                </c:pt>
                <c:pt idx="36">
                  <c:v>1.05949210102418</c:v>
                </c:pt>
                <c:pt idx="37">
                  <c:v>0.96163129419748905</c:v>
                </c:pt>
                <c:pt idx="38">
                  <c:v>0.94622316971834897</c:v>
                </c:pt>
                <c:pt idx="39">
                  <c:v>0.81166819014480396</c:v>
                </c:pt>
                <c:pt idx="40">
                  <c:v>0.80487296557777499</c:v>
                </c:pt>
                <c:pt idx="41">
                  <c:v>0.78116640180422003</c:v>
                </c:pt>
                <c:pt idx="42">
                  <c:v>0.77721524156145505</c:v>
                </c:pt>
                <c:pt idx="43">
                  <c:v>0.739512962229531</c:v>
                </c:pt>
                <c:pt idx="44">
                  <c:v>0.73412853865608096</c:v>
                </c:pt>
                <c:pt idx="45">
                  <c:v>0.70949914147222304</c:v>
                </c:pt>
                <c:pt idx="46">
                  <c:v>0.70647573737180203</c:v>
                </c:pt>
                <c:pt idx="47">
                  <c:v>0.66659777877329895</c:v>
                </c:pt>
                <c:pt idx="48">
                  <c:v>0.66265531706474801</c:v>
                </c:pt>
                <c:pt idx="49">
                  <c:v>0.66035400479157402</c:v>
                </c:pt>
                <c:pt idx="50">
                  <c:v>0.63501683603368897</c:v>
                </c:pt>
                <c:pt idx="51">
                  <c:v>0.63172706157320502</c:v>
                </c:pt>
                <c:pt idx="52">
                  <c:v>0.59299394791988502</c:v>
                </c:pt>
                <c:pt idx="53">
                  <c:v>0.59099536225675997</c:v>
                </c:pt>
                <c:pt idx="54">
                  <c:v>0.56977821233493597</c:v>
                </c:pt>
                <c:pt idx="55">
                  <c:v>0.55092620401181003</c:v>
                </c:pt>
                <c:pt idx="56">
                  <c:v>0.547721145656766</c:v>
                </c:pt>
                <c:pt idx="57">
                  <c:v>0.545013594968073</c:v>
                </c:pt>
                <c:pt idx="58">
                  <c:v>0.53406241570586699</c:v>
                </c:pt>
                <c:pt idx="59">
                  <c:v>0.51407311081513096</c:v>
                </c:pt>
                <c:pt idx="60">
                  <c:v>0.50415384968280297</c:v>
                </c:pt>
                <c:pt idx="61">
                  <c:v>0.47715385836477597</c:v>
                </c:pt>
                <c:pt idx="62">
                  <c:v>0.46303453828962798</c:v>
                </c:pt>
                <c:pt idx="63">
                  <c:v>0.45256089519852799</c:v>
                </c:pt>
                <c:pt idx="64">
                  <c:v>0.44346181042832999</c:v>
                </c:pt>
                <c:pt idx="65">
                  <c:v>0.43864953644993498</c:v>
                </c:pt>
                <c:pt idx="66">
                  <c:v>0.42536151241395298</c:v>
                </c:pt>
                <c:pt idx="67">
                  <c:v>0.424603294655235</c:v>
                </c:pt>
                <c:pt idx="68">
                  <c:v>0.41871375130514199</c:v>
                </c:pt>
                <c:pt idx="69">
                  <c:v>0.41221591339894698</c:v>
                </c:pt>
                <c:pt idx="70">
                  <c:v>0.40400217452398501</c:v>
                </c:pt>
                <c:pt idx="71">
                  <c:v>0.40192336903253401</c:v>
                </c:pt>
                <c:pt idx="72">
                  <c:v>0.39183882289640798</c:v>
                </c:pt>
                <c:pt idx="73">
                  <c:v>0.38578229034795802</c:v>
                </c:pt>
                <c:pt idx="74">
                  <c:v>0.38194567701378701</c:v>
                </c:pt>
                <c:pt idx="75">
                  <c:v>0.37630766037992602</c:v>
                </c:pt>
                <c:pt idx="76">
                  <c:v>0.35893557598744402</c:v>
                </c:pt>
                <c:pt idx="77">
                  <c:v>0.34298449998081498</c:v>
                </c:pt>
                <c:pt idx="78">
                  <c:v>0.33773003132532498</c:v>
                </c:pt>
                <c:pt idx="79">
                  <c:v>0.31954987940873703</c:v>
                </c:pt>
                <c:pt idx="80">
                  <c:v>0.316465824166212</c:v>
                </c:pt>
                <c:pt idx="81">
                  <c:v>0.30956413082316903</c:v>
                </c:pt>
                <c:pt idx="82">
                  <c:v>0.29286429717159201</c:v>
                </c:pt>
                <c:pt idx="83">
                  <c:v>0.28096182918413098</c:v>
                </c:pt>
                <c:pt idx="84">
                  <c:v>0.27999741807265</c:v>
                </c:pt>
                <c:pt idx="85">
                  <c:v>0.247505297760923</c:v>
                </c:pt>
                <c:pt idx="86">
                  <c:v>0.24324295671766599</c:v>
                </c:pt>
                <c:pt idx="87">
                  <c:v>0.238878610478099</c:v>
                </c:pt>
                <c:pt idx="88">
                  <c:v>0.23802018208800799</c:v>
                </c:pt>
                <c:pt idx="89">
                  <c:v>0.23717601765701099</c:v>
                </c:pt>
                <c:pt idx="90">
                  <c:v>0.22647883557450599</c:v>
                </c:pt>
                <c:pt idx="91">
                  <c:v>0.20765675687468099</c:v>
                </c:pt>
                <c:pt idx="92">
                  <c:v>0.1945975498051</c:v>
                </c:pt>
                <c:pt idx="93">
                  <c:v>0.191480992966718</c:v>
                </c:pt>
                <c:pt idx="94">
                  <c:v>0.18286451609641699</c:v>
                </c:pt>
                <c:pt idx="95">
                  <c:v>0.17619897057977699</c:v>
                </c:pt>
                <c:pt idx="96">
                  <c:v>0.171457203633437</c:v>
                </c:pt>
                <c:pt idx="97">
                  <c:v>0.147414022501095</c:v>
                </c:pt>
                <c:pt idx="98">
                  <c:v>0.14698727756677701</c:v>
                </c:pt>
                <c:pt idx="99">
                  <c:v>0.118822840500226</c:v>
                </c:pt>
                <c:pt idx="100">
                  <c:v>0.113063755535129</c:v>
                </c:pt>
                <c:pt idx="101">
                  <c:v>0.10552353652414</c:v>
                </c:pt>
                <c:pt idx="102">
                  <c:v>0.10429271988644399</c:v>
                </c:pt>
                <c:pt idx="103">
                  <c:v>9.2853320552214305E-2</c:v>
                </c:pt>
                <c:pt idx="104">
                  <c:v>8.5225039338903394E-2</c:v>
                </c:pt>
                <c:pt idx="105">
                  <c:v>6.5214806451898005E-2</c:v>
                </c:pt>
                <c:pt idx="106">
                  <c:v>5.4237878920962102E-2</c:v>
                </c:pt>
                <c:pt idx="107">
                  <c:v>5.13925996027364E-2</c:v>
                </c:pt>
                <c:pt idx="108">
                  <c:v>5.0407244968219897E-2</c:v>
                </c:pt>
                <c:pt idx="109">
                  <c:v>4.5536825563734701E-2</c:v>
                </c:pt>
                <c:pt idx="110">
                  <c:v>4.38548557595431E-2</c:v>
                </c:pt>
                <c:pt idx="111">
                  <c:v>3.48417931163304E-2</c:v>
                </c:pt>
                <c:pt idx="112">
                  <c:v>3.37310408053456E-2</c:v>
                </c:pt>
                <c:pt idx="113">
                  <c:v>3.2820745593855102E-2</c:v>
                </c:pt>
                <c:pt idx="114">
                  <c:v>3.1176076967675999E-2</c:v>
                </c:pt>
                <c:pt idx="115">
                  <c:v>3.1166676597225801E-2</c:v>
                </c:pt>
                <c:pt idx="116">
                  <c:v>3.1068542366385701E-2</c:v>
                </c:pt>
                <c:pt idx="117">
                  <c:v>2.7847513157310599E-2</c:v>
                </c:pt>
                <c:pt idx="118">
                  <c:v>2.34428167635355E-2</c:v>
                </c:pt>
                <c:pt idx="119">
                  <c:v>1.59252871463933E-2</c:v>
                </c:pt>
                <c:pt idx="120">
                  <c:v>1.49925255663023E-2</c:v>
                </c:pt>
                <c:pt idx="121">
                  <c:v>1.37126008776042E-2</c:v>
                </c:pt>
                <c:pt idx="122">
                  <c:v>8.4146525966926795E-3</c:v>
                </c:pt>
                <c:pt idx="123" formatCode="0.00E+00">
                  <c:v>-2.2044014824314901E-4</c:v>
                </c:pt>
                <c:pt idx="124" formatCode="0.00E+00">
                  <c:v>-6.2231669388826297E-4</c:v>
                </c:pt>
                <c:pt idx="125" formatCode="0.00E+00">
                  <c:v>-6.1998482318552503E-4</c:v>
                </c:pt>
                <c:pt idx="126" formatCode="0.00E+00">
                  <c:v>-5.0858799197418705E-4</c:v>
                </c:pt>
                <c:pt idx="127" formatCode="0.00E+00">
                  <c:v>-1.9242193454645299E-4</c:v>
                </c:pt>
                <c:pt idx="128" formatCode="0.00E+00">
                  <c:v>-1.7907904046993801E-4</c:v>
                </c:pt>
                <c:pt idx="129" formatCode="0.00E+00">
                  <c:v>-1.1347216315149E-4</c:v>
                </c:pt>
                <c:pt idx="130" formatCode="0.00E+00">
                  <c:v>-9.2210536716345494E-5</c:v>
                </c:pt>
                <c:pt idx="131" formatCode="0.00E+00">
                  <c:v>-9.0600049251341198E-5</c:v>
                </c:pt>
                <c:pt idx="132" formatCode="0.00E+00">
                  <c:v>-8.5997795898755101E-5</c:v>
                </c:pt>
                <c:pt idx="133" formatCode="0.00E+00">
                  <c:v>-6.5751408255993805E-5</c:v>
                </c:pt>
                <c:pt idx="134" formatCode="0.00E+00">
                  <c:v>-5.9910483737102703E-5</c:v>
                </c:pt>
                <c:pt idx="135" formatCode="0.00E+00">
                  <c:v>-4.1367326839504102E-5</c:v>
                </c:pt>
                <c:pt idx="136" formatCode="0.00E+00">
                  <c:v>-2.7482036390637501E-5</c:v>
                </c:pt>
                <c:pt idx="137" formatCode="0.00E+00">
                  <c:v>-1.8030653360498501E-5</c:v>
                </c:pt>
                <c:pt idx="138" formatCode="0.00E+00">
                  <c:v>1.57733579467373E-6</c:v>
                </c:pt>
                <c:pt idx="139" formatCode="0.00E+00">
                  <c:v>1.6953730951317999E-5</c:v>
                </c:pt>
                <c:pt idx="140" formatCode="0.00E+00">
                  <c:v>4.5495634386298698E-5</c:v>
                </c:pt>
                <c:pt idx="141" formatCode="0.00E+00">
                  <c:v>1.17333672931747E-4</c:v>
                </c:pt>
                <c:pt idx="142" formatCode="0.00E+00">
                  <c:v>1.15499761787075E-4</c:v>
                </c:pt>
                <c:pt idx="143" formatCode="0.00E+00">
                  <c:v>1.28746860243988E-4</c:v>
                </c:pt>
                <c:pt idx="144" formatCode="0.00E+00">
                  <c:v>1.40880094412706E-4</c:v>
                </c:pt>
                <c:pt idx="145" formatCode="0.00E+00">
                  <c:v>1.4544596499060699E-4</c:v>
                </c:pt>
                <c:pt idx="146" formatCode="0.00E+00">
                  <c:v>1.4623296446957101E-4</c:v>
                </c:pt>
                <c:pt idx="147" formatCode="0.00E+00">
                  <c:v>1.58466517692655E-4</c:v>
                </c:pt>
                <c:pt idx="148" formatCode="0.00E+00">
                  <c:v>1.6138399489002201E-4</c:v>
                </c:pt>
                <c:pt idx="149" formatCode="0.00E+00">
                  <c:v>1.61882860195273E-4</c:v>
                </c:pt>
                <c:pt idx="150" formatCode="0.00E+00">
                  <c:v>1.75437166502907E-4</c:v>
                </c:pt>
                <c:pt idx="151" formatCode="0.00E+00">
                  <c:v>1.8076464430679401E-4</c:v>
                </c:pt>
                <c:pt idx="152" formatCode="0.00E+00">
                  <c:v>1.8174002672254099E-4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A2-4157-A6C2-03B9E05A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8750911"/>
        <c:axId val="998752991"/>
      </c:scatterChart>
      <c:scatterChart>
        <c:scatterStyle val="lineMarker"/>
        <c:varyColors val="0"/>
        <c:ser>
          <c:idx val="1"/>
          <c:order val="0"/>
          <c:tx>
            <c:strRef>
              <c:f>'exp ret'!$B$1</c:f>
              <c:strCache>
                <c:ptCount val="1"/>
                <c:pt idx="0">
                  <c:v>Experimental result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'exp ret'!$A$2:$A$67</c:f>
              <c:numCache>
                <c:formatCode>General</c:formatCode>
                <c:ptCount val="66"/>
                <c:pt idx="0">
                  <c:v>0</c:v>
                </c:pt>
                <c:pt idx="1">
                  <c:v>9.4034004023047998E-3</c:v>
                </c:pt>
                <c:pt idx="2">
                  <c:v>1.02408568275861E-2</c:v>
                </c:pt>
                <c:pt idx="3">
                  <c:v>1.6942594016227101E-2</c:v>
                </c:pt>
                <c:pt idx="4">
                  <c:v>1.6991358690455899E-2</c:v>
                </c:pt>
                <c:pt idx="5">
                  <c:v>2.9885114057477201E-2</c:v>
                </c:pt>
                <c:pt idx="6">
                  <c:v>3.0722570482758602E-2</c:v>
                </c:pt>
                <c:pt idx="7">
                  <c:v>3.7424307671399502E-2</c:v>
                </c:pt>
                <c:pt idx="8">
                  <c:v>3.74730723456283E-2</c:v>
                </c:pt>
                <c:pt idx="9">
                  <c:v>5.0366827712649602E-2</c:v>
                </c:pt>
                <c:pt idx="10">
                  <c:v>5.1204284137931003E-2</c:v>
                </c:pt>
                <c:pt idx="11">
                  <c:v>5.7906021326572001E-2</c:v>
                </c:pt>
                <c:pt idx="12">
                  <c:v>5.7954786000800701E-2</c:v>
                </c:pt>
                <c:pt idx="13">
                  <c:v>7.0848541367822093E-2</c:v>
                </c:pt>
                <c:pt idx="14">
                  <c:v>7.1685997793103404E-2</c:v>
                </c:pt>
                <c:pt idx="15">
                  <c:v>7.8387734981744395E-2</c:v>
                </c:pt>
                <c:pt idx="16">
                  <c:v>7.8436499655973102E-2</c:v>
                </c:pt>
                <c:pt idx="17">
                  <c:v>9.1330255022994494E-2</c:v>
                </c:pt>
                <c:pt idx="18">
                  <c:v>9.2167711448275902E-2</c:v>
                </c:pt>
                <c:pt idx="19">
                  <c:v>9.8869448636916796E-2</c:v>
                </c:pt>
                <c:pt idx="20">
                  <c:v>9.89182133111456E-2</c:v>
                </c:pt>
                <c:pt idx="21">
                  <c:v>0.11181196867816599</c:v>
                </c:pt>
                <c:pt idx="22">
                  <c:v>0.112649425103448</c:v>
                </c:pt>
                <c:pt idx="23">
                  <c:v>0.119351162292089</c:v>
                </c:pt>
                <c:pt idx="24">
                  <c:v>0.119399926966318</c:v>
                </c:pt>
                <c:pt idx="25">
                  <c:v>0.13229368233333899</c:v>
                </c:pt>
                <c:pt idx="26">
                  <c:v>0.13313113875862001</c:v>
                </c:pt>
                <c:pt idx="27">
                  <c:v>0.13983287594726099</c:v>
                </c:pt>
                <c:pt idx="28">
                  <c:v>0.13988164062149</c:v>
                </c:pt>
                <c:pt idx="29">
                  <c:v>0.152775395988511</c:v>
                </c:pt>
                <c:pt idx="30">
                  <c:v>0.15361285241379299</c:v>
                </c:pt>
                <c:pt idx="31">
                  <c:v>0.160314589602434</c:v>
                </c:pt>
                <c:pt idx="32">
                  <c:v>0.16036335427666201</c:v>
                </c:pt>
                <c:pt idx="33">
                  <c:v>0.17325710964368399</c:v>
                </c:pt>
                <c:pt idx="34">
                  <c:v>0.17409456606896501</c:v>
                </c:pt>
                <c:pt idx="35">
                  <c:v>0.18079630325760601</c:v>
                </c:pt>
                <c:pt idx="36">
                  <c:v>0.180845067931835</c:v>
                </c:pt>
                <c:pt idx="37">
                  <c:v>0.193738823298856</c:v>
                </c:pt>
                <c:pt idx="38">
                  <c:v>0.19457627972413699</c:v>
                </c:pt>
                <c:pt idx="39">
                  <c:v>0.201278016912778</c:v>
                </c:pt>
                <c:pt idx="40">
                  <c:v>0.20132678158700701</c:v>
                </c:pt>
                <c:pt idx="41">
                  <c:v>0.21422053695402901</c:v>
                </c:pt>
                <c:pt idx="42">
                  <c:v>0.21505799337931</c:v>
                </c:pt>
                <c:pt idx="43">
                  <c:v>0.22175973056795101</c:v>
                </c:pt>
                <c:pt idx="44">
                  <c:v>0.22180849524217999</c:v>
                </c:pt>
                <c:pt idx="45">
                  <c:v>0.234702250609201</c:v>
                </c:pt>
                <c:pt idx="46">
                  <c:v>0.23553970703448199</c:v>
                </c:pt>
                <c:pt idx="47">
                  <c:v>0.24224144422312299</c:v>
                </c:pt>
                <c:pt idx="48">
                  <c:v>0.24229020889735201</c:v>
                </c:pt>
                <c:pt idx="49">
                  <c:v>0.25518396426437301</c:v>
                </c:pt>
                <c:pt idx="50">
                  <c:v>0.256021420689655</c:v>
                </c:pt>
                <c:pt idx="51">
                  <c:v>0.26272315787829598</c:v>
                </c:pt>
                <c:pt idx="52">
                  <c:v>0.26277192255252402</c:v>
                </c:pt>
                <c:pt idx="53">
                  <c:v>0.27566567791954599</c:v>
                </c:pt>
                <c:pt idx="54">
                  <c:v>0.27650313434482698</c:v>
                </c:pt>
                <c:pt idx="55">
                  <c:v>0.28320487153346802</c:v>
                </c:pt>
                <c:pt idx="56">
                  <c:v>0.283253636207697</c:v>
                </c:pt>
                <c:pt idx="57">
                  <c:v>0.29614739157471798</c:v>
                </c:pt>
                <c:pt idx="58">
                  <c:v>0.29698484800000002</c:v>
                </c:pt>
              </c:numCache>
            </c:numRef>
          </c:xVal>
          <c:yVal>
            <c:numRef>
              <c:f>'exp ret'!$B$2:$B$67</c:f>
              <c:numCache>
                <c:formatCode>General</c:formatCode>
                <c:ptCount val="66"/>
                <c:pt idx="0">
                  <c:v>0.56072541465224301</c:v>
                </c:pt>
                <c:pt idx="1">
                  <c:v>0.44652329490951198</c:v>
                </c:pt>
                <c:pt idx="2">
                  <c:v>0.44048508692735999</c:v>
                </c:pt>
                <c:pt idx="3">
                  <c:v>0.39216438418376498</c:v>
                </c:pt>
                <c:pt idx="4">
                  <c:v>0.39181278231376199</c:v>
                </c:pt>
                <c:pt idx="5">
                  <c:v>0.43222123353652497</c:v>
                </c:pt>
                <c:pt idx="6">
                  <c:v>0.47330767972867999</c:v>
                </c:pt>
                <c:pt idx="7">
                  <c:v>0.96335723866217604</c:v>
                </c:pt>
                <c:pt idx="8">
                  <c:v>0.96051981405411202</c:v>
                </c:pt>
                <c:pt idx="9">
                  <c:v>0.31242602079301801</c:v>
                </c:pt>
                <c:pt idx="10">
                  <c:v>0.30928543080785098</c:v>
                </c:pt>
                <c:pt idx="11">
                  <c:v>0.28415288890778101</c:v>
                </c:pt>
                <c:pt idx="12">
                  <c:v>0.283970013903316</c:v>
                </c:pt>
                <c:pt idx="13">
                  <c:v>0.22457362844647799</c:v>
                </c:pt>
                <c:pt idx="14">
                  <c:v>0.22032223671527101</c:v>
                </c:pt>
                <c:pt idx="15">
                  <c:v>0.18630051426095401</c:v>
                </c:pt>
                <c:pt idx="16">
                  <c:v>0.186052957819171</c:v>
                </c:pt>
                <c:pt idx="17">
                  <c:v>0.14826570840114001</c:v>
                </c:pt>
                <c:pt idx="18">
                  <c:v>0.14708840767724701</c:v>
                </c:pt>
                <c:pt idx="19">
                  <c:v>0.137667069676429</c:v>
                </c:pt>
                <c:pt idx="20">
                  <c:v>0.13759851603645801</c:v>
                </c:pt>
                <c:pt idx="21">
                  <c:v>0.128754377752828</c:v>
                </c:pt>
                <c:pt idx="22">
                  <c:v>0.128207543459359</c:v>
                </c:pt>
                <c:pt idx="23">
                  <c:v>0.123831507154744</c:v>
                </c:pt>
                <c:pt idx="24">
                  <c:v>0.123799665263784</c:v>
                </c:pt>
                <c:pt idx="25">
                  <c:v>0.13303056458269399</c:v>
                </c:pt>
                <c:pt idx="26">
                  <c:v>0.13370678168766501</c:v>
                </c:pt>
                <c:pt idx="27">
                  <c:v>0.13385910036683599</c:v>
                </c:pt>
                <c:pt idx="28">
                  <c:v>0.133845969048591</c:v>
                </c:pt>
                <c:pt idx="29">
                  <c:v>0.13037394739012101</c:v>
                </c:pt>
                <c:pt idx="30">
                  <c:v>0.130148437694626</c:v>
                </c:pt>
                <c:pt idx="31">
                  <c:v>0.12834379847152899</c:v>
                </c:pt>
                <c:pt idx="32">
                  <c:v>0.12833066715328501</c:v>
                </c:pt>
                <c:pt idx="33">
                  <c:v>0.126905287339939</c:v>
                </c:pt>
                <c:pt idx="34">
                  <c:v>0.12683464518300899</c:v>
                </c:pt>
                <c:pt idx="35">
                  <c:v>0.126385173355783</c:v>
                </c:pt>
                <c:pt idx="36">
                  <c:v>0.12638190280866701</c:v>
                </c:pt>
                <c:pt idx="37">
                  <c:v>0.12551714496730601</c:v>
                </c:pt>
                <c:pt idx="38">
                  <c:v>0.125460978475082</c:v>
                </c:pt>
                <c:pt idx="39">
                  <c:v>0.12501150664785601</c:v>
                </c:pt>
                <c:pt idx="40">
                  <c:v>0.12500823610074099</c:v>
                </c:pt>
                <c:pt idx="41">
                  <c:v>0.12414347825938001</c:v>
                </c:pt>
                <c:pt idx="42">
                  <c:v>0.124087311767156</c:v>
                </c:pt>
                <c:pt idx="43">
                  <c:v>0.12363783993992999</c:v>
                </c:pt>
                <c:pt idx="44">
                  <c:v>0.123634569392815</c:v>
                </c:pt>
                <c:pt idx="45">
                  <c:v>0.122769811551454</c:v>
                </c:pt>
                <c:pt idx="46">
                  <c:v>0.12271364505923001</c:v>
                </c:pt>
                <c:pt idx="47">
                  <c:v>0.122264173232004</c:v>
                </c:pt>
                <c:pt idx="48">
                  <c:v>0.122260902684889</c:v>
                </c:pt>
                <c:pt idx="49">
                  <c:v>0.121396144843527</c:v>
                </c:pt>
                <c:pt idx="50">
                  <c:v>0.121339978351303</c:v>
                </c:pt>
                <c:pt idx="51">
                  <c:v>0.120890506524078</c:v>
                </c:pt>
                <c:pt idx="52">
                  <c:v>0.12088723597696199</c:v>
                </c:pt>
                <c:pt idx="53">
                  <c:v>0.120022478135601</c:v>
                </c:pt>
                <c:pt idx="54">
                  <c:v>0.119966311643377</c:v>
                </c:pt>
                <c:pt idx="55">
                  <c:v>0.11951683981615099</c:v>
                </c:pt>
                <c:pt idx="56">
                  <c:v>0.119513569269036</c:v>
                </c:pt>
                <c:pt idx="57">
                  <c:v>0.118648811427675</c:v>
                </c:pt>
                <c:pt idx="58">
                  <c:v>0.11859264493545101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A2-4157-A6C2-03B9E05A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8750911"/>
        <c:axId val="998752991"/>
      </c:scatterChart>
      <c:valAx>
        <c:axId val="998750911"/>
        <c:scaling>
          <c:orientation val="minMax"/>
          <c:max val="0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Radial length</a:t>
                </a:r>
                <a:r>
                  <a:rPr lang="es-ES" baseline="0"/>
                  <a:t> (m)</a:t>
                </a:r>
                <a:endParaRPr lang="es-ES"/>
              </a:p>
            </c:rich>
          </c:tx>
          <c:layout>
            <c:manualLayout>
              <c:xMode val="edge"/>
              <c:yMode val="edge"/>
              <c:x val="0.44953368328958881"/>
              <c:y val="0.9073356652587116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98752991"/>
        <c:crosses val="autoZero"/>
        <c:crossBetween val="midCat"/>
      </c:valAx>
      <c:valAx>
        <c:axId val="998752991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b="1"/>
                  <a:t>Retained particle (</a:t>
                </a:r>
                <a:r>
                  <a:rPr lang="el-GR" sz="1000" b="1" i="0" u="none" strike="noStrike" baseline="0">
                    <a:effectLst/>
                  </a:rPr>
                  <a:t>μ</a:t>
                </a:r>
                <a:r>
                  <a:rPr lang="es-ES" sz="1000" b="1" i="0" u="none" strike="noStrike" baseline="0">
                    <a:effectLst/>
                  </a:rPr>
                  <a:t>g/m</a:t>
                </a:r>
                <a:r>
                  <a:rPr lang="es-ES" sz="1000" b="1" i="0" u="none" strike="noStrike" baseline="30000">
                    <a:effectLst/>
                  </a:rPr>
                  <a:t>3</a:t>
                </a:r>
                <a:r>
                  <a:rPr lang="es-ES" sz="1000" b="1" i="0" u="none" strike="noStrike" baseline="0">
                    <a:effectLst/>
                  </a:rPr>
                  <a:t>)</a:t>
                </a:r>
                <a:endParaRPr lang="es-ES" b="1" baseline="300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98750911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444444444444449"/>
          <c:y val="2.2972440944881913E-2"/>
          <c:w val="0.30391797900262468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C3DB-D620-4E5A-BD8B-8CE3B2CC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81C56-00C1-4DE2-801C-84D210CA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341E-7C9C-48F1-89F8-8BA0CB1A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1ED9-9CA0-4E1E-B9FA-DC7D4C8B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74EE-AA91-4FEF-9911-F34B17C3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720F-1CAD-4BC5-A53F-8CDA210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6D094-CA61-4E1A-99A8-A179F739F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2386-FA4B-4C72-9C99-F3F7292D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90CC-99CA-4BCF-9BB9-584E574B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0CB4-7889-46AD-90E9-F3DC12D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1E461-0A7C-4091-B152-A49B8F0FE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71C09-5EA1-46E1-8EB6-FC465CB5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74CB-6EC5-48E5-B79E-BC5F606F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5F4B-F1BA-469E-9C31-D5713001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4B36-9AD6-45B7-8E09-37D08C01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26E-20DB-47F5-8FE5-7CC6A3CE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A85E-88D3-40E2-84AB-EB9EF284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93B6-C915-4EF9-825C-87EA4089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DE87-D6D1-4B96-82CA-52B1AE81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0700-081A-4B28-BCEA-AFBD8418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7576-66CF-4262-B3D3-AC4C6B8F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36D1-3990-44BC-8347-97610FC5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08B2-FAF6-4738-B7AC-49755C1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6756-924F-43A6-B0F0-7174E56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CA3E-DAD8-4D54-BE3E-C6D865B9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ABEB-3854-4380-941D-9F87D151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73B8-EE14-40A8-A07B-8A4F98B3F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79FF-8F99-4427-8C16-C9106E2F5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115C-1415-407E-AE07-71BBFE7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6FE8-1C45-4E0C-94F2-EC6FA1EB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32B17-78FA-4F05-A954-2809394D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6BD7-22D5-4DC4-87E8-D44E17E9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3DAE-4FBD-40A7-A9CD-23286541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93FA7-6B83-46E2-87E7-CA55C044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3EAFF-935A-476B-89A1-CC350F6B1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9317C-8DC3-4B7E-9E7D-7DDDE359D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12BAE-BC0F-4D4D-A230-0DA5260B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7B91-1184-4A94-82EB-38866A2C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27CD0-208C-4A7B-AD08-AF5B45A6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ECF-89E0-41A5-94E2-33784A98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7B3EC-FBD3-4C7F-B9D8-04CA607F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5D5F9-56CA-4D92-9173-2D956EF4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F577-A957-45B4-9FE1-194D348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47888-5A24-4661-B5D1-9D6C400E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00BE-06E1-4D2C-B0CF-DFE359C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58290-1885-44EB-8AC1-030E5A64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0EA-704F-431B-91FE-5E3DA2EC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9C11-4B30-4AB3-B1DD-2101A698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05B8-F427-41A5-85AE-C39B44D3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CBFA-A7C6-4F80-BEB1-9225EFC8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F24A-D8CC-4DA2-903D-031AC338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8557-2F50-4165-A386-29A604D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03B4-140D-4625-86E8-5112BD78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2D79E-6FE8-4F4C-9228-268C169E7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2A046-1376-4379-B4B1-4AF258BB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59E6-B5EF-48AD-A9F4-217CEF60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3DBD-D3A8-4073-A3D4-FBF53798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D2D5-98F6-49A5-A55A-49CFEC8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292AB-7F69-474E-943D-AF4A5A39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28C9-5624-46CB-9C27-4B60573B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7321-713D-4057-ABBC-D1CAE9315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3736-F78B-4537-B31A-7941093F9EB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F0983-6090-4FFA-A876-579F81F0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3AA7-22B1-4FD4-8354-D913034D5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9A07-6FF3-4F6F-AE45-F6DA38DC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12A34E-4DD1-490A-BEA6-792699179712}"/>
              </a:ext>
            </a:extLst>
          </p:cNvPr>
          <p:cNvGrpSpPr/>
          <p:nvPr/>
        </p:nvGrpSpPr>
        <p:grpSpPr>
          <a:xfrm>
            <a:off x="686861" y="-922922"/>
            <a:ext cx="11566551" cy="7911654"/>
            <a:chOff x="686861" y="-922922"/>
            <a:chExt cx="11566551" cy="79116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988ABF-8114-497C-9B4B-18A3E0A9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8185" y="-922922"/>
              <a:ext cx="4926416" cy="413552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502F4C-4312-4798-AD30-BC587E39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764" t="31563" r="32316" b="51046"/>
            <a:stretch/>
          </p:blipFill>
          <p:spPr>
            <a:xfrm>
              <a:off x="7075425" y="607748"/>
              <a:ext cx="507096" cy="6667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1E7806-06C3-4FE0-A625-40A3A7051788}"/>
                </a:ext>
              </a:extLst>
            </p:cNvPr>
            <p:cNvSpPr txBox="1"/>
            <p:nvPr/>
          </p:nvSpPr>
          <p:spPr>
            <a:xfrm>
              <a:off x="6501356" y="2843268"/>
              <a:ext cx="69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725044-9B3D-45E2-991E-1C47761F0DDA}"/>
                </a:ext>
              </a:extLst>
            </p:cNvPr>
            <p:cNvSpPr txBox="1"/>
            <p:nvPr/>
          </p:nvSpPr>
          <p:spPr>
            <a:xfrm>
              <a:off x="3725336" y="6602466"/>
              <a:ext cx="69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84D49C-9943-45F4-9365-75D857F50ED8}"/>
                </a:ext>
              </a:extLst>
            </p:cNvPr>
            <p:cNvSpPr txBox="1"/>
            <p:nvPr/>
          </p:nvSpPr>
          <p:spPr>
            <a:xfrm>
              <a:off x="9767386" y="6619400"/>
              <a:ext cx="69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0425F1EE-3935-414E-BDF7-E787471922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2236896"/>
                </p:ext>
              </p:extLst>
            </p:nvPr>
          </p:nvGraphicFramePr>
          <p:xfrm>
            <a:off x="686861" y="2949165"/>
            <a:ext cx="6076950" cy="36480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0D4356D9-F589-4A8C-8517-5D06CE4150D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7909839"/>
                </p:ext>
              </p:extLst>
            </p:nvPr>
          </p:nvGraphicFramePr>
          <p:xfrm>
            <a:off x="6728912" y="3062384"/>
            <a:ext cx="5524500" cy="335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5D7F83-00F7-4D36-B0F2-0A59A278FB1E}"/>
                </a:ext>
              </a:extLst>
            </p:cNvPr>
            <p:cNvSpPr txBox="1"/>
            <p:nvPr/>
          </p:nvSpPr>
          <p:spPr>
            <a:xfrm>
              <a:off x="4419603" y="905166"/>
              <a:ext cx="329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5B8138-C076-4182-9F2D-BF521EA3E1EF}"/>
                </a:ext>
              </a:extLst>
            </p:cNvPr>
            <p:cNvSpPr txBox="1"/>
            <p:nvPr/>
          </p:nvSpPr>
          <p:spPr>
            <a:xfrm>
              <a:off x="7670926" y="2658602"/>
              <a:ext cx="329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17BE51-95AB-4BF8-9913-236F6235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5335" r="77347"/>
            <a:stretch/>
          </p:blipFill>
          <p:spPr>
            <a:xfrm>
              <a:off x="3664116" y="2408989"/>
              <a:ext cx="1115997" cy="102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2C1C46-08B6-ABFE-2B08-8835CD977F8F}"/>
              </a:ext>
            </a:extLst>
          </p:cNvPr>
          <p:cNvGrpSpPr/>
          <p:nvPr/>
        </p:nvGrpSpPr>
        <p:grpSpPr>
          <a:xfrm>
            <a:off x="1163560" y="-922922"/>
            <a:ext cx="10858501" cy="7911654"/>
            <a:chOff x="1163560" y="-922922"/>
            <a:chExt cx="10858501" cy="79116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12A34E-4DD1-490A-BEA6-792699179712}"/>
                </a:ext>
              </a:extLst>
            </p:cNvPr>
            <p:cNvGrpSpPr/>
            <p:nvPr/>
          </p:nvGrpSpPr>
          <p:grpSpPr>
            <a:xfrm>
              <a:off x="3664116" y="-922922"/>
              <a:ext cx="6797537" cy="7911654"/>
              <a:chOff x="3664116" y="-922922"/>
              <a:chExt cx="6797537" cy="791165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9988ABF-8114-497C-9B4B-18A3E0A90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78185" y="-922922"/>
                <a:ext cx="4926416" cy="413552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6502F4C-4312-4798-AD30-BC587E3943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764" t="31563" r="32316" b="51046"/>
              <a:stretch/>
            </p:blipFill>
            <p:spPr>
              <a:xfrm>
                <a:off x="7075425" y="607748"/>
                <a:ext cx="507096" cy="66675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1E7806-06C3-4FE0-A625-40A3A7051788}"/>
                  </a:ext>
                </a:extLst>
              </p:cNvPr>
              <p:cNvSpPr txBox="1"/>
              <p:nvPr/>
            </p:nvSpPr>
            <p:spPr>
              <a:xfrm>
                <a:off x="6501356" y="2843268"/>
                <a:ext cx="69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725044-9B3D-45E2-991E-1C47761F0DDA}"/>
                  </a:ext>
                </a:extLst>
              </p:cNvPr>
              <p:cNvSpPr txBox="1"/>
              <p:nvPr/>
            </p:nvSpPr>
            <p:spPr>
              <a:xfrm>
                <a:off x="3725336" y="6602466"/>
                <a:ext cx="69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4D49C-9943-45F4-9365-75D857F50ED8}"/>
                  </a:ext>
                </a:extLst>
              </p:cNvPr>
              <p:cNvSpPr txBox="1"/>
              <p:nvPr/>
            </p:nvSpPr>
            <p:spPr>
              <a:xfrm>
                <a:off x="9767386" y="6619400"/>
                <a:ext cx="69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5D7F83-00F7-4D36-B0F2-0A59A278FB1E}"/>
                  </a:ext>
                </a:extLst>
              </p:cNvPr>
              <p:cNvSpPr txBox="1"/>
              <p:nvPr/>
            </p:nvSpPr>
            <p:spPr>
              <a:xfrm>
                <a:off x="4419603" y="905166"/>
                <a:ext cx="329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5B8138-C076-4182-9F2D-BF521EA3E1EF}"/>
                  </a:ext>
                </a:extLst>
              </p:cNvPr>
              <p:cNvSpPr txBox="1"/>
              <p:nvPr/>
            </p:nvSpPr>
            <p:spPr>
              <a:xfrm>
                <a:off x="7670926" y="2658602"/>
                <a:ext cx="329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D17BE51-95AB-4BF8-9913-236F6235C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5335" r="77347"/>
              <a:stretch/>
            </p:blipFill>
            <p:spPr>
              <a:xfrm>
                <a:off x="3664116" y="2408989"/>
                <a:ext cx="1115997" cy="1020011"/>
              </a:xfrm>
              <a:prstGeom prst="rect">
                <a:avLst/>
              </a:prstGeom>
            </p:spPr>
          </p:pic>
        </p:grp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D42D4F8B-F524-E02B-B2B8-26428EB467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6978019"/>
                </p:ext>
              </p:extLst>
            </p:nvPr>
          </p:nvGraphicFramePr>
          <p:xfrm>
            <a:off x="1163560" y="3193398"/>
            <a:ext cx="5429250" cy="32793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9C6818A-5B60-EBF8-1581-F999E51F08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4686150"/>
                </p:ext>
              </p:extLst>
            </p:nvPr>
          </p:nvGraphicFramePr>
          <p:xfrm>
            <a:off x="6592810" y="3371670"/>
            <a:ext cx="5429251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8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19BB07-0DCB-0E62-1266-BFC11F7C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4" y="2031104"/>
            <a:ext cx="9990896" cy="20060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859C8-A96D-9A86-A0FC-6DF05C72947E}"/>
                  </a:ext>
                </a:extLst>
              </p:cNvPr>
              <p:cNvSpPr txBox="1"/>
              <p:nvPr/>
            </p:nvSpPr>
            <p:spPr>
              <a:xfrm>
                <a:off x="1149840" y="4546221"/>
                <a:ext cx="10829096" cy="113845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d>
                          <m:d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𝑣𝑐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𝑑𝑦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eq. 2.62)</a:t>
                </a:r>
                <a:endPara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                                                 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eq. 2.63)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</a:t>
                </a:r>
                <a:endPara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859C8-A96D-9A86-A0FC-6DF05C72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40" y="4546221"/>
                <a:ext cx="10829096" cy="1138453"/>
              </a:xfrm>
              <a:prstGeom prst="rect">
                <a:avLst/>
              </a:prstGeom>
              <a:blipFill>
                <a:blip r:embed="rId3"/>
                <a:stretch>
                  <a:fillRect b="-211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5A5CEFD-8AE8-2ED6-2A52-4112186F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840" y="5838639"/>
            <a:ext cx="2505075" cy="9334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612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288BB6-8802-B858-9272-FAC414450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592424"/>
              </p:ext>
            </p:extLst>
          </p:nvPr>
        </p:nvGraphicFramePr>
        <p:xfrm>
          <a:off x="947530" y="22263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2F628B-C51F-863F-6230-14297C8A8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325412"/>
              </p:ext>
            </p:extLst>
          </p:nvPr>
        </p:nvGraphicFramePr>
        <p:xfrm>
          <a:off x="6382578" y="2137016"/>
          <a:ext cx="5410200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089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3B17-5CD2-D3F8-3F2C-A34641D1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90B2F4-39D1-873F-0533-A016B9FF5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344520"/>
              </p:ext>
            </p:extLst>
          </p:nvPr>
        </p:nvGraphicFramePr>
        <p:xfrm>
          <a:off x="358794" y="2855423"/>
          <a:ext cx="5429250" cy="327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A07D97-DBCA-A049-2AA9-22990744F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199338"/>
              </p:ext>
            </p:extLst>
          </p:nvPr>
        </p:nvGraphicFramePr>
        <p:xfrm>
          <a:off x="6559061" y="3123508"/>
          <a:ext cx="579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860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7A87-52D1-CCC8-19FF-BBA74179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DC1B94-C37E-6529-155C-3BA64B18C916}"/>
              </a:ext>
            </a:extLst>
          </p:cNvPr>
          <p:cNvGrpSpPr/>
          <p:nvPr/>
        </p:nvGrpSpPr>
        <p:grpSpPr>
          <a:xfrm>
            <a:off x="586743" y="2057400"/>
            <a:ext cx="7795257" cy="3210885"/>
            <a:chOff x="586743" y="2057400"/>
            <a:chExt cx="7795257" cy="32108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5254C3-67C7-8673-5BAE-0EB4D2762BC9}"/>
                </a:ext>
              </a:extLst>
            </p:cNvPr>
            <p:cNvGrpSpPr/>
            <p:nvPr/>
          </p:nvGrpSpPr>
          <p:grpSpPr>
            <a:xfrm>
              <a:off x="586743" y="2057400"/>
              <a:ext cx="7795257" cy="3139338"/>
              <a:chOff x="586743" y="2057400"/>
              <a:chExt cx="7795257" cy="3139338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5F6317B-B229-0954-A521-98C61C268A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2430318"/>
                  </p:ext>
                </p:extLst>
              </p:nvPr>
            </p:nvGraphicFramePr>
            <p:xfrm>
              <a:off x="3810000" y="2057400"/>
              <a:ext cx="4572000" cy="3030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CBE342A-1D7E-877B-558E-8E47ECA5A29F}"/>
                  </a:ext>
                </a:extLst>
              </p:cNvPr>
              <p:cNvGrpSpPr/>
              <p:nvPr/>
            </p:nvGrpSpPr>
            <p:grpSpPr>
              <a:xfrm>
                <a:off x="586743" y="2155755"/>
                <a:ext cx="3322649" cy="3040983"/>
                <a:chOff x="-654275" y="2705102"/>
                <a:chExt cx="5226276" cy="4618638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53460C8F-869F-3020-DA73-75B4D1E0E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3030" r="16059"/>
                <a:stretch/>
              </p:blipFill>
              <p:spPr>
                <a:xfrm>
                  <a:off x="-140178" y="2705102"/>
                  <a:ext cx="4712179" cy="4016981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4D71B06B-5742-CDE1-A6CD-054D5871C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020" t="77058" r="87440" b="2745"/>
                <a:stretch/>
              </p:blipFill>
              <p:spPr>
                <a:xfrm>
                  <a:off x="-654275" y="6419190"/>
                  <a:ext cx="1028196" cy="90455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D52EEB-AEC6-FAF6-DB78-5FE99488DB40}"/>
                </a:ext>
              </a:extLst>
            </p:cNvPr>
            <p:cNvSpPr txBox="1"/>
            <p:nvPr/>
          </p:nvSpPr>
          <p:spPr>
            <a:xfrm>
              <a:off x="2178080" y="4827406"/>
              <a:ext cx="69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011881-B5A3-0037-F37C-0A03C10405F2}"/>
                </a:ext>
              </a:extLst>
            </p:cNvPr>
            <p:cNvSpPr txBox="1"/>
            <p:nvPr/>
          </p:nvSpPr>
          <p:spPr>
            <a:xfrm>
              <a:off x="6007958" y="4898953"/>
              <a:ext cx="69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92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089D-046B-8FAE-740D-7E37CF27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failed, </a:t>
            </a:r>
            <a:r>
              <a:rPr lang="en-US" dirty="0" err="1"/>
              <a:t>convetional</a:t>
            </a:r>
            <a:r>
              <a:rPr lang="en-US" dirty="0"/>
              <a:t> neural failed, finally it worked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FAB5F-9999-C211-130C-9845A1C2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01" y="1690687"/>
            <a:ext cx="6432768" cy="4479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15978-A880-C056-A77B-1EF20DF9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42" y="1545238"/>
            <a:ext cx="4850793" cy="337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48C32-2DC7-F0F7-516A-EA146A329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56" y="3234127"/>
            <a:ext cx="4850793" cy="3377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92F9D-93BB-1E73-0C01-ED626E107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5" y="3209416"/>
            <a:ext cx="4850793" cy="3377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FD42F-1F1C-98EE-2675-A01399F88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05" y="2241479"/>
            <a:ext cx="4850793" cy="3377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B72ECA-9B86-3132-11ED-D0E098DBA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399" y="-168362"/>
            <a:ext cx="4850793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23911</TotalTime>
  <Words>198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 failed, convetional neural failed, finally it worked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Shikhar Nilabh</dc:creator>
  <cp:lastModifiedBy>Shikhar Nilabh</cp:lastModifiedBy>
  <cp:revision>178</cp:revision>
  <dcterms:created xsi:type="dcterms:W3CDTF">2020-08-05T10:07:24Z</dcterms:created>
  <dcterms:modified xsi:type="dcterms:W3CDTF">2023-01-01T21:37:31Z</dcterms:modified>
</cp:coreProperties>
</file>