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58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503D-2A44-4161-B905-9077EE59F777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7B9C3E-4D05-4D82-A311-42A4EEC7064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2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503D-2A44-4161-B905-9077EE59F777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9C3E-4D05-4D82-A311-42A4EEC7064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8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503D-2A44-4161-B905-9077EE59F777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9C3E-4D05-4D82-A311-42A4EEC7064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3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503D-2A44-4161-B905-9077EE59F777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9C3E-4D05-4D82-A311-42A4EEC7064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2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503D-2A44-4161-B905-9077EE59F777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9C3E-4D05-4D82-A311-42A4EEC7064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91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503D-2A44-4161-B905-9077EE59F777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9C3E-4D05-4D82-A311-42A4EEC7064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85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503D-2A44-4161-B905-9077EE59F777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9C3E-4D05-4D82-A311-42A4EEC7064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8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503D-2A44-4161-B905-9077EE59F777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9C3E-4D05-4D82-A311-42A4EEC7064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93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503D-2A44-4161-B905-9077EE59F777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9C3E-4D05-4D82-A311-42A4EEC706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92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503D-2A44-4161-B905-9077EE59F777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9C3E-4D05-4D82-A311-42A4EEC7064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53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A1503D-2A44-4161-B905-9077EE59F777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9C3E-4D05-4D82-A311-42A4EEC7064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503D-2A44-4161-B905-9077EE59F777}" type="datetimeFigureOut">
              <a:rPr lang="en-IN" smtClean="0"/>
              <a:t>15-06-2022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7B9C3E-4D05-4D82-A311-42A4EEC7064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9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on.readthedocs.io/en/latest/" TargetMode="External"/><Relationship Id="rId2" Type="http://schemas.openxmlformats.org/officeDocument/2006/relationships/hyperlink" Target="https://ieeexplore.ieee.org/document/9700268/authors#autho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B850-CDDD-7FC4-AFB1-C3EA41827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000" dirty="0"/>
              <a:t>Quadtree for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838E9-03E3-5860-B98F-5BA82595F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Shikhar agarawal</a:t>
            </a:r>
          </a:p>
          <a:p>
            <a:r>
              <a:rPr lang="en-IN" dirty="0"/>
              <a:t>112003005</a:t>
            </a:r>
          </a:p>
        </p:txBody>
      </p:sp>
    </p:spTree>
    <p:extLst>
      <p:ext uri="{BB962C8B-B14F-4D97-AF65-F5344CB8AC3E}">
        <p14:creationId xmlns:p14="http://schemas.microsoft.com/office/powerpoint/2010/main" val="406561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A1B2-CB7E-3463-1069-331C6769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A2F9-7D33-92FC-CB8F-1500556A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 is easy to use and perform operation but slow compared to C when implementing Data Structures written purely in python</a:t>
            </a:r>
          </a:p>
          <a:p>
            <a:r>
              <a:rPr lang="en-IN" dirty="0"/>
              <a:t>This is an attempt to:</a:t>
            </a:r>
          </a:p>
          <a:p>
            <a:r>
              <a:rPr lang="en-IN" dirty="0"/>
              <a:t>i) Implemented Quadtree in C and used as library(module) in python resulting in faster implementation</a:t>
            </a:r>
          </a:p>
          <a:p>
            <a:r>
              <a:rPr lang="en-IN" dirty="0"/>
              <a:t>ii) Perform Unit testing to check the library functions.</a:t>
            </a:r>
          </a:p>
        </p:txBody>
      </p:sp>
    </p:spTree>
    <p:extLst>
      <p:ext uri="{BB962C8B-B14F-4D97-AF65-F5344CB8AC3E}">
        <p14:creationId xmlns:p14="http://schemas.microsoft.com/office/powerpoint/2010/main" val="3592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10591-6546-4BC5-18C6-C0085B3B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Quadtree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0CAE1ED-0F4C-1A33-BD17-0695B45C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227385"/>
            <a:ext cx="6282919" cy="364409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73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"/>
    </mc:Choice>
    <mc:Fallback>
      <p:transition spd="slow" advTm="21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10591-6546-4BC5-18C6-C0085B3B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Spatial Indexing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spatial-index · GitHub Topics · GitHub">
            <a:extLst>
              <a:ext uri="{FF2B5EF4-FFF2-40B4-BE49-F238E27FC236}">
                <a16:creationId xmlns:a16="http://schemas.microsoft.com/office/drawing/2014/main" id="{FC685B37-06DA-EB32-1085-3CD027D7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1115" y="1519633"/>
            <a:ext cx="3059596" cy="305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mn Cool Algorithms: Spatial indexing with Quadtrees and Hilbert Curves -  Nick's Blog">
            <a:extLst>
              <a:ext uri="{FF2B5EF4-FFF2-40B4-BE49-F238E27FC236}">
                <a16:creationId xmlns:a16="http://schemas.microsoft.com/office/drawing/2014/main" id="{94C23D3D-ACEC-F3BB-8BF1-6880A142A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9810" y="2128376"/>
            <a:ext cx="3059596" cy="184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0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"/>
    </mc:Choice>
    <mc:Fallback>
      <p:transition spd="slow" advTm="2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C86B-B4DE-5E62-1602-F32B488E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node &amp;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F1A4-313F-3592-CCC6-858FF76B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Typedef struct pqt_Qnode {</a:t>
            </a:r>
          </a:p>
          <a:p>
            <a:pPr marL="0" indent="0">
              <a:buNone/>
            </a:pPr>
            <a:r>
              <a:rPr lang="en-US" dirty="0"/>
              <a:t>	pqt_Leaf nw;</a:t>
            </a:r>
          </a:p>
          <a:p>
            <a:pPr marL="0" indent="0">
              <a:buNone/>
            </a:pPr>
            <a:r>
              <a:rPr lang="en-US" dirty="0"/>
              <a:t>	pqt_Leaf ne;</a:t>
            </a:r>
          </a:p>
          <a:p>
            <a:pPr marL="0" indent="0">
              <a:buNone/>
            </a:pPr>
            <a:r>
              <a:rPr lang="en-US" dirty="0"/>
              <a:t>	pqt_Leaf sw;</a:t>
            </a:r>
          </a:p>
          <a:p>
            <a:pPr marL="0" indent="0">
              <a:buNone/>
            </a:pPr>
            <a:r>
              <a:rPr lang="en-US" dirty="0"/>
              <a:t>	pqt_Leaf se;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pqt_Qnode;</a:t>
            </a:r>
          </a:p>
          <a:p>
            <a:r>
              <a:rPr lang="en-US" sz="2100" dirty="0"/>
              <a:t>typedef struct quadtree {</a:t>
            </a:r>
          </a:p>
          <a:p>
            <a:pPr marL="0" indent="0">
              <a:buNone/>
            </a:pPr>
            <a:r>
              <a:rPr lang="en-US" sz="2100" dirty="0"/>
              <a:t>	pqt_Boundry boundry;</a:t>
            </a:r>
          </a:p>
          <a:p>
            <a:pPr marL="0" indent="0">
              <a:buNone/>
            </a:pPr>
            <a:r>
              <a:rPr lang="en-US" sz="2100" dirty="0"/>
              <a:t>	unsigned int maxsize;</a:t>
            </a:r>
          </a:p>
          <a:p>
            <a:pPr marL="0" indent="0">
              <a:buNone/>
            </a:pPr>
            <a:r>
              <a:rPr lang="en-US" sz="2100" dirty="0"/>
              <a:t>	unsigned int maxdepth;</a:t>
            </a:r>
          </a:p>
          <a:p>
            <a:pPr marL="0" indent="0">
              <a:buNone/>
            </a:pPr>
            <a:r>
              <a:rPr lang="en-US" sz="2100" dirty="0"/>
              <a:t>	pqt_Qnode *head;</a:t>
            </a:r>
          </a:p>
          <a:p>
            <a:pPr marL="0" indent="0">
              <a:buNone/>
            </a:pPr>
            <a:r>
              <a:rPr lang="en-US" sz="2100" dirty="0"/>
              <a:t>} pqt_QuadTree;</a:t>
            </a:r>
          </a:p>
        </p:txBody>
      </p:sp>
    </p:spTree>
    <p:extLst>
      <p:ext uri="{BB962C8B-B14F-4D97-AF65-F5344CB8AC3E}">
        <p14:creationId xmlns:p14="http://schemas.microsoft.com/office/powerpoint/2010/main" val="176834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E921-B134-B01B-22F1-F0CC5D4B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366C-2278-3144-7972-5997EBF0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86648"/>
          </a:xfrm>
        </p:spPr>
        <p:txBody>
          <a:bodyPr/>
          <a:lstStyle/>
          <a:p>
            <a:r>
              <a:rPr lang="en-US" dirty="0"/>
              <a:t>Addition of 10000 points to Quadtree Took 0.00216007232666 seconds using library(Module) created in C.</a:t>
            </a:r>
          </a:p>
          <a:p>
            <a:r>
              <a:rPr lang="en-US" dirty="0"/>
              <a:t>Addition of 10000 points to Quadtree Took </a:t>
            </a:r>
            <a:r>
              <a:rPr lang="en-IN" dirty="0"/>
              <a:t>0.2066507339477539</a:t>
            </a:r>
            <a:r>
              <a:rPr lang="en-US" dirty="0"/>
              <a:t> seconds using Data Structure(Class)* created in Python.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AE793E-F7CF-A448-F903-E6702E632F6E}"/>
              </a:ext>
            </a:extLst>
          </p:cNvPr>
          <p:cNvSpPr txBox="1">
            <a:spLocks/>
          </p:cNvSpPr>
          <p:nvPr/>
        </p:nvSpPr>
        <p:spPr>
          <a:xfrm>
            <a:off x="1451579" y="5311140"/>
            <a:ext cx="9603275" cy="277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*The Python code used for comparison was from the mentioned link https://github.com/calquezar/QuadTree/blob/master/QuadTree.py</a:t>
            </a:r>
          </a:p>
        </p:txBody>
      </p:sp>
    </p:spTree>
    <p:extLst>
      <p:ext uri="{BB962C8B-B14F-4D97-AF65-F5344CB8AC3E}">
        <p14:creationId xmlns:p14="http://schemas.microsoft.com/office/powerpoint/2010/main" val="239054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2472-7EC0-6669-736B-7E7C8FC6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B848-B8FF-E897-F815-B72BCAEB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https://ieeexplore.ieee.org/document/9700268/authors#authors</a:t>
            </a:r>
            <a:endParaRPr lang="en-IN" b="1" dirty="0"/>
          </a:p>
          <a:p>
            <a:r>
              <a:rPr lang="en-IN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https://cython.readthedocs.io/en/latest/</a:t>
            </a:r>
            <a:endParaRPr lang="en-IN" b="1" dirty="0"/>
          </a:p>
          <a:p>
            <a:r>
              <a:rPr lang="en-IN" b="1" u="sng" dirty="0"/>
              <a:t>https://medium.com/@waleoyediran/spatial-indexing-with-quadtrees-b998ae49336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5049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229</TotalTime>
  <Words>245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Gill Sans MT</vt:lpstr>
      <vt:lpstr>Gallery</vt:lpstr>
      <vt:lpstr>Quadtree for python</vt:lpstr>
      <vt:lpstr>Motivation</vt:lpstr>
      <vt:lpstr>Quadtree</vt:lpstr>
      <vt:lpstr>Spatial Indexing</vt:lpstr>
      <vt:lpstr>Structure of the node &amp; Tree</vt:lpstr>
      <vt:lpstr>Analysis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MIHIKA SANGHVI</dc:creator>
  <cp:lastModifiedBy>AGARAWAL SHIKHAR DHIRENDRA</cp:lastModifiedBy>
  <cp:revision>9</cp:revision>
  <dcterms:created xsi:type="dcterms:W3CDTF">2022-06-07T02:15:31Z</dcterms:created>
  <dcterms:modified xsi:type="dcterms:W3CDTF">2022-06-15T16:23:57Z</dcterms:modified>
</cp:coreProperties>
</file>