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4" r:id="rId7"/>
    <p:sldId id="265" r:id="rId8"/>
    <p:sldId id="266" r:id="rId9"/>
    <p:sldId id="269" r:id="rId10"/>
    <p:sldId id="271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426" y="478173"/>
            <a:ext cx="8791575" cy="1770077"/>
          </a:xfrm>
        </p:spPr>
        <p:txBody>
          <a:bodyPr>
            <a:normAutofit/>
          </a:bodyPr>
          <a:lstStyle/>
          <a:p>
            <a:r>
              <a:rPr lang="en-IN" dirty="0" smtClean="0"/>
              <a:t>Jawaharlal Nehru university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911" y="1686187"/>
            <a:ext cx="8836404" cy="1610686"/>
          </a:xfrm>
        </p:spPr>
        <p:txBody>
          <a:bodyPr/>
          <a:lstStyle/>
          <a:p>
            <a:pPr algn="ctr"/>
            <a:r>
              <a:rPr lang="en-IN" b="1" dirty="0"/>
              <a:t>academic year : 2022-23</a:t>
            </a:r>
            <a:br>
              <a:rPr lang="en-IN" b="1" dirty="0"/>
            </a:br>
            <a:r>
              <a:rPr lang="en-IN" b="1" dirty="0"/>
              <a:t>school of computer &amp; system sciences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677012" y="4921541"/>
            <a:ext cx="3372558" cy="2255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Subject : programming in c</a:t>
            </a:r>
          </a:p>
          <a:p>
            <a:endParaRPr lang="en-IN" b="1" dirty="0" smtClean="0"/>
          </a:p>
          <a:p>
            <a:r>
              <a:rPr lang="en-IN" b="1" dirty="0" smtClean="0"/>
              <a:t>Submitted to: DR </a:t>
            </a:r>
            <a:r>
              <a:rPr lang="en-IN" b="1" dirty="0" err="1" smtClean="0"/>
              <a:t>piyush</a:t>
            </a:r>
            <a:r>
              <a:rPr lang="en-IN" b="1" dirty="0" smtClean="0"/>
              <a:t> </a:t>
            </a:r>
            <a:r>
              <a:rPr lang="en-IN" b="1" dirty="0" err="1" smtClean="0"/>
              <a:t>pratap</a:t>
            </a:r>
            <a:r>
              <a:rPr lang="en-IN" b="1" dirty="0" smtClean="0"/>
              <a:t> </a:t>
            </a:r>
            <a:r>
              <a:rPr lang="en-IN" b="1" dirty="0" err="1" smtClean="0"/>
              <a:t>singh</a:t>
            </a:r>
            <a:endParaRPr lang="en-IN" b="1" dirty="0" smtClean="0"/>
          </a:p>
          <a:p>
            <a:r>
              <a:rPr lang="en-IN" b="1" dirty="0" smtClean="0"/>
              <a:t>Submitted by: </a:t>
            </a:r>
            <a:r>
              <a:rPr lang="en-IN" b="1" dirty="0" err="1" smtClean="0"/>
              <a:t>swagatika</a:t>
            </a:r>
            <a:r>
              <a:rPr lang="en-IN" b="1" dirty="0" smtClean="0"/>
              <a:t> </a:t>
            </a:r>
            <a:r>
              <a:rPr lang="en-IN" b="1" dirty="0" err="1" smtClean="0"/>
              <a:t>Hial</a:t>
            </a:r>
            <a:endParaRPr lang="en-IN" b="1" dirty="0" smtClean="0"/>
          </a:p>
          <a:p>
            <a:r>
              <a:rPr lang="en-IN" b="1" dirty="0" err="1" smtClean="0"/>
              <a:t>Enrollment</a:t>
            </a:r>
            <a:r>
              <a:rPr lang="en-IN" b="1" dirty="0" smtClean="0"/>
              <a:t> no.: 22/10/</a:t>
            </a:r>
            <a:r>
              <a:rPr lang="en-IN" b="1" dirty="0" err="1" smtClean="0"/>
              <a:t>jc</a:t>
            </a:r>
            <a:r>
              <a:rPr lang="en-IN" b="1" dirty="0" smtClean="0"/>
              <a:t>/049</a:t>
            </a:r>
          </a:p>
          <a:p>
            <a:endParaRPr lang="en-IN" b="1" dirty="0" smtClean="0"/>
          </a:p>
          <a:p>
            <a:r>
              <a:rPr lang="en-IN" b="1" dirty="0" smtClean="0"/>
              <a:t>\</a:t>
            </a:r>
            <a:endParaRPr lang="en-IN" b="1" dirty="0"/>
          </a:p>
        </p:txBody>
      </p:sp>
      <p:pic>
        <p:nvPicPr>
          <p:cNvPr id="1026" name="Picture 2" descr="File:JNU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60" y="2667700"/>
            <a:ext cx="2321119" cy="314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5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1037891"/>
            <a:ext cx="922148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82" y="973123"/>
            <a:ext cx="8374998" cy="49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748" y="721452"/>
            <a:ext cx="7466202" cy="3333591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7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593" y="258297"/>
            <a:ext cx="8791575" cy="2387600"/>
          </a:xfrm>
        </p:spPr>
        <p:txBody>
          <a:bodyPr/>
          <a:lstStyle/>
          <a:p>
            <a:r>
              <a:rPr lang="en-IN" dirty="0" smtClean="0"/>
              <a:t>Diary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140" y="2998031"/>
            <a:ext cx="8791575" cy="1655762"/>
          </a:xfrm>
        </p:spPr>
        <p:txBody>
          <a:bodyPr/>
          <a:lstStyle/>
          <a:p>
            <a:pPr algn="r"/>
            <a:r>
              <a:rPr lang="en-IN" dirty="0" smtClean="0"/>
              <a:t>Presented by : </a:t>
            </a:r>
            <a:r>
              <a:rPr lang="en-IN" dirty="0" err="1" smtClean="0"/>
              <a:t>swagatika</a:t>
            </a:r>
            <a:r>
              <a:rPr lang="en-IN" dirty="0" smtClean="0"/>
              <a:t> </a:t>
            </a:r>
            <a:r>
              <a:rPr lang="en-IN" smtClean="0"/>
              <a:t>hial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the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Diary management project is a password protected diary system. In this project user can maintain their daily journal. They can perform various operations like :-</a:t>
            </a:r>
          </a:p>
          <a:p>
            <a:r>
              <a:rPr lang="en-IN" dirty="0" smtClean="0"/>
              <a:t>Add new page</a:t>
            </a:r>
          </a:p>
          <a:p>
            <a:r>
              <a:rPr lang="en-IN" dirty="0" smtClean="0"/>
              <a:t>View page</a:t>
            </a:r>
          </a:p>
          <a:p>
            <a:r>
              <a:rPr lang="en-IN" dirty="0" smtClean="0"/>
              <a:t>Edit page</a:t>
            </a:r>
          </a:p>
          <a:p>
            <a:r>
              <a:rPr lang="en-IN" dirty="0" smtClean="0"/>
              <a:t>Delete page</a:t>
            </a:r>
          </a:p>
          <a:p>
            <a:r>
              <a:rPr lang="en-IN" dirty="0" smtClean="0"/>
              <a:t>Change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 used in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6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This project is created using C language. Some basic concepts of this </a:t>
            </a:r>
            <a:r>
              <a:rPr lang="en-IN" dirty="0" err="1" smtClean="0"/>
              <a:t>languageis</a:t>
            </a:r>
            <a:r>
              <a:rPr lang="en-IN" dirty="0" smtClean="0"/>
              <a:t> used in this project.</a:t>
            </a:r>
          </a:p>
          <a:p>
            <a:r>
              <a:rPr lang="en-IN" dirty="0" smtClean="0"/>
              <a:t>Arrays</a:t>
            </a:r>
          </a:p>
          <a:p>
            <a:r>
              <a:rPr lang="en-IN" dirty="0" smtClean="0"/>
              <a:t>pointers</a:t>
            </a:r>
          </a:p>
          <a:p>
            <a:r>
              <a:rPr lang="en-IN" dirty="0" smtClean="0"/>
              <a:t>Structure</a:t>
            </a:r>
          </a:p>
          <a:p>
            <a:r>
              <a:rPr lang="en-IN" dirty="0" smtClean="0"/>
              <a:t>Switch case</a:t>
            </a:r>
          </a:p>
          <a:p>
            <a:r>
              <a:rPr lang="en-IN" dirty="0" smtClean="0"/>
              <a:t>Loops (for, while, do-while)</a:t>
            </a:r>
          </a:p>
          <a:p>
            <a:r>
              <a:rPr lang="en-IN" dirty="0" smtClean="0"/>
              <a:t>Conditional statement (if, else, nested is-else)</a:t>
            </a:r>
          </a:p>
          <a:p>
            <a:r>
              <a:rPr lang="en-IN" dirty="0" smtClean="0"/>
              <a:t>User defined functions</a:t>
            </a:r>
          </a:p>
          <a:p>
            <a:r>
              <a:rPr lang="en-IN" dirty="0" smtClean="0"/>
              <a:t>File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21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function in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addPage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viewPage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editPage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deletePage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pass0()</a:t>
            </a:r>
          </a:p>
          <a:p>
            <a:r>
              <a:rPr lang="en-IN" dirty="0" err="1" smtClean="0"/>
              <a:t>editPass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037891"/>
            <a:ext cx="935485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6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780176"/>
            <a:ext cx="930722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042654"/>
            <a:ext cx="929769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7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1004549"/>
            <a:ext cx="931675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151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Jawaharlal Nehru university </vt:lpstr>
      <vt:lpstr>Diary management system</vt:lpstr>
      <vt:lpstr>Features of the project </vt:lpstr>
      <vt:lpstr>Concepts used in this project</vt:lpstr>
      <vt:lpstr>User defined function in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Jawaharlal Nehru university</dc:title>
  <dc:creator>HP</dc:creator>
  <cp:lastModifiedBy>HP</cp:lastModifiedBy>
  <cp:revision>8</cp:revision>
  <dcterms:created xsi:type="dcterms:W3CDTF">2023-02-21T12:06:42Z</dcterms:created>
  <dcterms:modified xsi:type="dcterms:W3CDTF">2023-02-23T09:00:38Z</dcterms:modified>
</cp:coreProperties>
</file>