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90185-0003-4578-9546-AF26FBCFAA9D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FD93EA00-0621-4A8A-9CED-C768B7F9E817}">
      <dgm:prSet phldrT="[Text]"/>
      <dgm:spPr/>
      <dgm:t>
        <a:bodyPr/>
        <a:lstStyle/>
        <a:p>
          <a:r>
            <a:rPr lang="en-IN" dirty="0"/>
            <a:t>1</a:t>
          </a:r>
        </a:p>
      </dgm:t>
    </dgm:pt>
    <dgm:pt modelId="{82D32E20-8513-4140-AA42-FB69EEA62A7B}" type="parTrans" cxnId="{7F0D5ACB-AA6B-498C-ADEF-6784600D5D30}">
      <dgm:prSet/>
      <dgm:spPr/>
      <dgm:t>
        <a:bodyPr/>
        <a:lstStyle/>
        <a:p>
          <a:endParaRPr lang="en-IN"/>
        </a:p>
      </dgm:t>
    </dgm:pt>
    <dgm:pt modelId="{F1FC866A-B1FE-4445-B6FF-EA47E494F30A}" type="sibTrans" cxnId="{7F0D5ACB-AA6B-498C-ADEF-6784600D5D30}">
      <dgm:prSet/>
      <dgm:spPr/>
      <dgm:t>
        <a:bodyPr/>
        <a:lstStyle/>
        <a:p>
          <a:endParaRPr lang="en-IN"/>
        </a:p>
      </dgm:t>
    </dgm:pt>
    <dgm:pt modelId="{F55E9FB1-7F05-437C-96E8-56CE72E1B536}" type="pres">
      <dgm:prSet presAssocID="{DD690185-0003-4578-9546-AF26FBCFAA9D}" presName="Name0" presStyleCnt="0">
        <dgm:presLayoutVars>
          <dgm:resizeHandles/>
        </dgm:presLayoutVars>
      </dgm:prSet>
      <dgm:spPr/>
    </dgm:pt>
    <dgm:pt modelId="{5CE4ED3C-6100-4593-95C8-2E264111A9D1}" type="pres">
      <dgm:prSet presAssocID="{FD93EA00-0621-4A8A-9CED-C768B7F9E817}" presName="text" presStyleLbl="node1" presStyleIdx="0" presStyleCnt="1">
        <dgm:presLayoutVars>
          <dgm:bulletEnabled val="1"/>
        </dgm:presLayoutVars>
      </dgm:prSet>
      <dgm:spPr/>
    </dgm:pt>
  </dgm:ptLst>
  <dgm:cxnLst>
    <dgm:cxn modelId="{C680B680-3D2B-4A9A-9441-463CEB437522}" type="presOf" srcId="{DD690185-0003-4578-9546-AF26FBCFAA9D}" destId="{F55E9FB1-7F05-437C-96E8-56CE72E1B536}" srcOrd="0" destOrd="0" presId="urn:diagrams.loki3.com/VaryingWidthList"/>
    <dgm:cxn modelId="{7F0D5ACB-AA6B-498C-ADEF-6784600D5D30}" srcId="{DD690185-0003-4578-9546-AF26FBCFAA9D}" destId="{FD93EA00-0621-4A8A-9CED-C768B7F9E817}" srcOrd="0" destOrd="0" parTransId="{82D32E20-8513-4140-AA42-FB69EEA62A7B}" sibTransId="{F1FC866A-B1FE-4445-B6FF-EA47E494F30A}"/>
    <dgm:cxn modelId="{75BF56DC-1F27-40EF-BB8D-AF9DE9F07311}" type="presOf" srcId="{FD93EA00-0621-4A8A-9CED-C768B7F9E817}" destId="{5CE4ED3C-6100-4593-95C8-2E264111A9D1}" srcOrd="0" destOrd="0" presId="urn:diagrams.loki3.com/VaryingWidthList"/>
    <dgm:cxn modelId="{1AABD6DA-D66A-48F0-9C85-F065D9887295}" type="presParOf" srcId="{F55E9FB1-7F05-437C-96E8-56CE72E1B536}" destId="{5CE4ED3C-6100-4593-95C8-2E264111A9D1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D690185-0003-4578-9546-AF26FBCFAA9D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E692404D-8DDF-4307-AF23-2B3E1D882149}">
      <dgm:prSet phldrT="[Text]"/>
      <dgm:spPr/>
      <dgm:t>
        <a:bodyPr/>
        <a:lstStyle/>
        <a:p>
          <a:r>
            <a:rPr lang="en-IN" dirty="0"/>
            <a:t>3</a:t>
          </a:r>
        </a:p>
      </dgm:t>
    </dgm:pt>
    <dgm:pt modelId="{1DC33018-2701-4C70-BF07-F4810C22257F}" type="parTrans" cxnId="{D25C454B-36CE-4D8A-96D2-493A6EC909CB}">
      <dgm:prSet/>
      <dgm:spPr/>
      <dgm:t>
        <a:bodyPr/>
        <a:lstStyle/>
        <a:p>
          <a:endParaRPr lang="en-IN"/>
        </a:p>
      </dgm:t>
    </dgm:pt>
    <dgm:pt modelId="{7305CA24-F6B7-4D47-B8CF-5FF96152C31F}" type="sibTrans" cxnId="{D25C454B-36CE-4D8A-96D2-493A6EC909CB}">
      <dgm:prSet/>
      <dgm:spPr/>
      <dgm:t>
        <a:bodyPr/>
        <a:lstStyle/>
        <a:p>
          <a:endParaRPr lang="en-IN"/>
        </a:p>
      </dgm:t>
    </dgm:pt>
    <dgm:pt modelId="{862E3FB6-DA03-441F-9455-1C12FD7D3518}">
      <dgm:prSet phldrT="[Text]"/>
      <dgm:spPr/>
      <dgm:t>
        <a:bodyPr/>
        <a:lstStyle/>
        <a:p>
          <a:r>
            <a:rPr lang="en-IN" dirty="0"/>
            <a:t>5</a:t>
          </a:r>
        </a:p>
      </dgm:t>
    </dgm:pt>
    <dgm:pt modelId="{0011A9A4-04DC-46C0-A3FA-73569391C7DB}" type="parTrans" cxnId="{CF769D71-4B75-48E6-821F-949BE8462D37}">
      <dgm:prSet/>
      <dgm:spPr/>
      <dgm:t>
        <a:bodyPr/>
        <a:lstStyle/>
        <a:p>
          <a:endParaRPr lang="en-IN"/>
        </a:p>
      </dgm:t>
    </dgm:pt>
    <dgm:pt modelId="{9B5F1B7F-3AE0-4414-ADCA-E6CD635F20B8}" type="sibTrans" cxnId="{CF769D71-4B75-48E6-821F-949BE8462D37}">
      <dgm:prSet/>
      <dgm:spPr/>
      <dgm:t>
        <a:bodyPr/>
        <a:lstStyle/>
        <a:p>
          <a:endParaRPr lang="en-IN"/>
        </a:p>
      </dgm:t>
    </dgm:pt>
    <dgm:pt modelId="{F55E9FB1-7F05-437C-96E8-56CE72E1B536}" type="pres">
      <dgm:prSet presAssocID="{DD690185-0003-4578-9546-AF26FBCFAA9D}" presName="Name0" presStyleCnt="0">
        <dgm:presLayoutVars>
          <dgm:resizeHandles/>
        </dgm:presLayoutVars>
      </dgm:prSet>
      <dgm:spPr/>
    </dgm:pt>
    <dgm:pt modelId="{D746C182-5914-4D1A-8DB4-DB87673953DE}" type="pres">
      <dgm:prSet presAssocID="{862E3FB6-DA03-441F-9455-1C12FD7D3518}" presName="text" presStyleLbl="node1" presStyleIdx="0" presStyleCnt="2">
        <dgm:presLayoutVars>
          <dgm:bulletEnabled val="1"/>
        </dgm:presLayoutVars>
      </dgm:prSet>
      <dgm:spPr/>
    </dgm:pt>
    <dgm:pt modelId="{4A2A832B-FBF2-4424-BBC3-16827EDF3598}" type="pres">
      <dgm:prSet presAssocID="{9B5F1B7F-3AE0-4414-ADCA-E6CD635F20B8}" presName="space" presStyleCnt="0"/>
      <dgm:spPr/>
    </dgm:pt>
    <dgm:pt modelId="{4CDBEF84-1A10-41DC-8B38-47FFFF62CC52}" type="pres">
      <dgm:prSet presAssocID="{E692404D-8DDF-4307-AF23-2B3E1D882149}" presName="text" presStyleLbl="node1" presStyleIdx="1" presStyleCnt="2">
        <dgm:presLayoutVars>
          <dgm:bulletEnabled val="1"/>
        </dgm:presLayoutVars>
      </dgm:prSet>
      <dgm:spPr/>
    </dgm:pt>
  </dgm:ptLst>
  <dgm:cxnLst>
    <dgm:cxn modelId="{253EFD28-0B3A-4009-ABC3-DF65565AE6FA}" type="presOf" srcId="{862E3FB6-DA03-441F-9455-1C12FD7D3518}" destId="{D746C182-5914-4D1A-8DB4-DB87673953DE}" srcOrd="0" destOrd="0" presId="urn:diagrams.loki3.com/VaryingWidthList"/>
    <dgm:cxn modelId="{FBC17B31-186E-4384-B68E-9FCFC190522A}" type="presOf" srcId="{E692404D-8DDF-4307-AF23-2B3E1D882149}" destId="{4CDBEF84-1A10-41DC-8B38-47FFFF62CC52}" srcOrd="0" destOrd="0" presId="urn:diagrams.loki3.com/VaryingWidthList"/>
    <dgm:cxn modelId="{D25C454B-36CE-4D8A-96D2-493A6EC909CB}" srcId="{DD690185-0003-4578-9546-AF26FBCFAA9D}" destId="{E692404D-8DDF-4307-AF23-2B3E1D882149}" srcOrd="1" destOrd="0" parTransId="{1DC33018-2701-4C70-BF07-F4810C22257F}" sibTransId="{7305CA24-F6B7-4D47-B8CF-5FF96152C31F}"/>
    <dgm:cxn modelId="{CF769D71-4B75-48E6-821F-949BE8462D37}" srcId="{DD690185-0003-4578-9546-AF26FBCFAA9D}" destId="{862E3FB6-DA03-441F-9455-1C12FD7D3518}" srcOrd="0" destOrd="0" parTransId="{0011A9A4-04DC-46C0-A3FA-73569391C7DB}" sibTransId="{9B5F1B7F-3AE0-4414-ADCA-E6CD635F20B8}"/>
    <dgm:cxn modelId="{C680B680-3D2B-4A9A-9441-463CEB437522}" type="presOf" srcId="{DD690185-0003-4578-9546-AF26FBCFAA9D}" destId="{F55E9FB1-7F05-437C-96E8-56CE72E1B536}" srcOrd="0" destOrd="0" presId="urn:diagrams.loki3.com/VaryingWidthList"/>
    <dgm:cxn modelId="{E0D2E051-2DD7-4D35-BDE1-CC6DAE6F797E}" type="presParOf" srcId="{F55E9FB1-7F05-437C-96E8-56CE72E1B536}" destId="{D746C182-5914-4D1A-8DB4-DB87673953DE}" srcOrd="0" destOrd="0" presId="urn:diagrams.loki3.com/VaryingWidthList"/>
    <dgm:cxn modelId="{D783A8AA-C897-43FE-A109-4CC28B54B823}" type="presParOf" srcId="{F55E9FB1-7F05-437C-96E8-56CE72E1B536}" destId="{4A2A832B-FBF2-4424-BBC3-16827EDF3598}" srcOrd="1" destOrd="0" presId="urn:diagrams.loki3.com/VaryingWidthList"/>
    <dgm:cxn modelId="{0C11242D-5D80-4C61-91B2-2149522C0187}" type="presParOf" srcId="{F55E9FB1-7F05-437C-96E8-56CE72E1B536}" destId="{4CDBEF84-1A10-41DC-8B38-47FFFF62CC52}" srcOrd="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D690185-0003-4578-9546-AF26FBCFAA9D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E692404D-8DDF-4307-AF23-2B3E1D882149}">
      <dgm:prSet phldrT="[Text]"/>
      <dgm:spPr/>
      <dgm:t>
        <a:bodyPr/>
        <a:lstStyle/>
        <a:p>
          <a:r>
            <a:rPr lang="en-IN" dirty="0"/>
            <a:t>3</a:t>
          </a:r>
        </a:p>
      </dgm:t>
    </dgm:pt>
    <dgm:pt modelId="{1DC33018-2701-4C70-BF07-F4810C22257F}" type="parTrans" cxnId="{D25C454B-36CE-4D8A-96D2-493A6EC909CB}">
      <dgm:prSet/>
      <dgm:spPr/>
      <dgm:t>
        <a:bodyPr/>
        <a:lstStyle/>
        <a:p>
          <a:endParaRPr lang="en-IN"/>
        </a:p>
      </dgm:t>
    </dgm:pt>
    <dgm:pt modelId="{7305CA24-F6B7-4D47-B8CF-5FF96152C31F}" type="sibTrans" cxnId="{D25C454B-36CE-4D8A-96D2-493A6EC909CB}">
      <dgm:prSet/>
      <dgm:spPr/>
      <dgm:t>
        <a:bodyPr/>
        <a:lstStyle/>
        <a:p>
          <a:endParaRPr lang="en-IN"/>
        </a:p>
      </dgm:t>
    </dgm:pt>
    <dgm:pt modelId="{F55E9FB1-7F05-437C-96E8-56CE72E1B536}" type="pres">
      <dgm:prSet presAssocID="{DD690185-0003-4578-9546-AF26FBCFAA9D}" presName="Name0" presStyleCnt="0">
        <dgm:presLayoutVars>
          <dgm:resizeHandles/>
        </dgm:presLayoutVars>
      </dgm:prSet>
      <dgm:spPr/>
    </dgm:pt>
    <dgm:pt modelId="{4CDBEF84-1A10-41DC-8B38-47FFFF62CC52}" type="pres">
      <dgm:prSet presAssocID="{E692404D-8DDF-4307-AF23-2B3E1D882149}" presName="text" presStyleLbl="node1" presStyleIdx="0" presStyleCnt="1">
        <dgm:presLayoutVars>
          <dgm:bulletEnabled val="1"/>
        </dgm:presLayoutVars>
      </dgm:prSet>
      <dgm:spPr/>
    </dgm:pt>
  </dgm:ptLst>
  <dgm:cxnLst>
    <dgm:cxn modelId="{FBC17B31-186E-4384-B68E-9FCFC190522A}" type="presOf" srcId="{E692404D-8DDF-4307-AF23-2B3E1D882149}" destId="{4CDBEF84-1A10-41DC-8B38-47FFFF62CC52}" srcOrd="0" destOrd="0" presId="urn:diagrams.loki3.com/VaryingWidthList"/>
    <dgm:cxn modelId="{D25C454B-36CE-4D8A-96D2-493A6EC909CB}" srcId="{DD690185-0003-4578-9546-AF26FBCFAA9D}" destId="{E692404D-8DDF-4307-AF23-2B3E1D882149}" srcOrd="0" destOrd="0" parTransId="{1DC33018-2701-4C70-BF07-F4810C22257F}" sibTransId="{7305CA24-F6B7-4D47-B8CF-5FF96152C31F}"/>
    <dgm:cxn modelId="{C680B680-3D2B-4A9A-9441-463CEB437522}" type="presOf" srcId="{DD690185-0003-4578-9546-AF26FBCFAA9D}" destId="{F55E9FB1-7F05-437C-96E8-56CE72E1B536}" srcOrd="0" destOrd="0" presId="urn:diagrams.loki3.com/VaryingWidthList"/>
    <dgm:cxn modelId="{0C11242D-5D80-4C61-91B2-2149522C0187}" type="presParOf" srcId="{F55E9FB1-7F05-437C-96E8-56CE72E1B536}" destId="{4CDBEF84-1A10-41DC-8B38-47FFFF62CC52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D690185-0003-4578-9546-AF26FBCFAA9D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E692404D-8DDF-4307-AF23-2B3E1D882149}">
      <dgm:prSet phldrT="[Text]"/>
      <dgm:spPr/>
      <dgm:t>
        <a:bodyPr/>
        <a:lstStyle/>
        <a:p>
          <a:r>
            <a:rPr lang="en-IN" dirty="0"/>
            <a:t>8</a:t>
          </a:r>
        </a:p>
      </dgm:t>
    </dgm:pt>
    <dgm:pt modelId="{1DC33018-2701-4C70-BF07-F4810C22257F}" type="parTrans" cxnId="{D25C454B-36CE-4D8A-96D2-493A6EC909CB}">
      <dgm:prSet/>
      <dgm:spPr/>
      <dgm:t>
        <a:bodyPr/>
        <a:lstStyle/>
        <a:p>
          <a:endParaRPr lang="en-IN"/>
        </a:p>
      </dgm:t>
    </dgm:pt>
    <dgm:pt modelId="{7305CA24-F6B7-4D47-B8CF-5FF96152C31F}" type="sibTrans" cxnId="{D25C454B-36CE-4D8A-96D2-493A6EC909CB}">
      <dgm:prSet/>
      <dgm:spPr/>
      <dgm:t>
        <a:bodyPr/>
        <a:lstStyle/>
        <a:p>
          <a:endParaRPr lang="en-IN"/>
        </a:p>
      </dgm:t>
    </dgm:pt>
    <dgm:pt modelId="{3EF7A39E-25B5-4333-AE2F-717D38C92104}">
      <dgm:prSet phldrT="[Text]"/>
      <dgm:spPr/>
      <dgm:t>
        <a:bodyPr/>
        <a:lstStyle/>
        <a:p>
          <a:r>
            <a:rPr lang="en-IN" dirty="0"/>
            <a:t>3</a:t>
          </a:r>
        </a:p>
      </dgm:t>
    </dgm:pt>
    <dgm:pt modelId="{8D35F089-70A2-4F1E-88D6-03EEC01325BA}" type="parTrans" cxnId="{4F2BDC82-44AA-4B90-830B-512DA1CA613A}">
      <dgm:prSet/>
      <dgm:spPr/>
      <dgm:t>
        <a:bodyPr/>
        <a:lstStyle/>
        <a:p>
          <a:endParaRPr lang="en-IN"/>
        </a:p>
      </dgm:t>
    </dgm:pt>
    <dgm:pt modelId="{B619C8C5-EDDC-4C67-8A1A-24034D8E0934}" type="sibTrans" cxnId="{4F2BDC82-44AA-4B90-830B-512DA1CA613A}">
      <dgm:prSet/>
      <dgm:spPr/>
      <dgm:t>
        <a:bodyPr/>
        <a:lstStyle/>
        <a:p>
          <a:endParaRPr lang="en-IN"/>
        </a:p>
      </dgm:t>
    </dgm:pt>
    <dgm:pt modelId="{F55E9FB1-7F05-437C-96E8-56CE72E1B536}" type="pres">
      <dgm:prSet presAssocID="{DD690185-0003-4578-9546-AF26FBCFAA9D}" presName="Name0" presStyleCnt="0">
        <dgm:presLayoutVars>
          <dgm:resizeHandles/>
        </dgm:presLayoutVars>
      </dgm:prSet>
      <dgm:spPr/>
    </dgm:pt>
    <dgm:pt modelId="{4CDBEF84-1A10-41DC-8B38-47FFFF62CC52}" type="pres">
      <dgm:prSet presAssocID="{E692404D-8DDF-4307-AF23-2B3E1D882149}" presName="text" presStyleLbl="node1" presStyleIdx="0" presStyleCnt="2">
        <dgm:presLayoutVars>
          <dgm:bulletEnabled val="1"/>
        </dgm:presLayoutVars>
      </dgm:prSet>
      <dgm:spPr/>
    </dgm:pt>
    <dgm:pt modelId="{2AF7525B-871C-4862-9469-90FF886A83F5}" type="pres">
      <dgm:prSet presAssocID="{7305CA24-F6B7-4D47-B8CF-5FF96152C31F}" presName="space" presStyleCnt="0"/>
      <dgm:spPr/>
    </dgm:pt>
    <dgm:pt modelId="{8C045C00-42B9-47FF-AC56-C3C9F42620F3}" type="pres">
      <dgm:prSet presAssocID="{3EF7A39E-25B5-4333-AE2F-717D38C92104}" presName="text" presStyleLbl="node1" presStyleIdx="1" presStyleCnt="2">
        <dgm:presLayoutVars>
          <dgm:bulletEnabled val="1"/>
        </dgm:presLayoutVars>
      </dgm:prSet>
      <dgm:spPr/>
    </dgm:pt>
  </dgm:ptLst>
  <dgm:cxnLst>
    <dgm:cxn modelId="{FBC17B31-186E-4384-B68E-9FCFC190522A}" type="presOf" srcId="{E692404D-8DDF-4307-AF23-2B3E1D882149}" destId="{4CDBEF84-1A10-41DC-8B38-47FFFF62CC52}" srcOrd="0" destOrd="0" presId="urn:diagrams.loki3.com/VaryingWidthList"/>
    <dgm:cxn modelId="{D25C454B-36CE-4D8A-96D2-493A6EC909CB}" srcId="{DD690185-0003-4578-9546-AF26FBCFAA9D}" destId="{E692404D-8DDF-4307-AF23-2B3E1D882149}" srcOrd="0" destOrd="0" parTransId="{1DC33018-2701-4C70-BF07-F4810C22257F}" sibTransId="{7305CA24-F6B7-4D47-B8CF-5FF96152C31F}"/>
    <dgm:cxn modelId="{7F09C56C-C6E0-49E5-A61E-7C9D71721BEA}" type="presOf" srcId="{3EF7A39E-25B5-4333-AE2F-717D38C92104}" destId="{8C045C00-42B9-47FF-AC56-C3C9F42620F3}" srcOrd="0" destOrd="0" presId="urn:diagrams.loki3.com/VaryingWidthList"/>
    <dgm:cxn modelId="{C680B680-3D2B-4A9A-9441-463CEB437522}" type="presOf" srcId="{DD690185-0003-4578-9546-AF26FBCFAA9D}" destId="{F55E9FB1-7F05-437C-96E8-56CE72E1B536}" srcOrd="0" destOrd="0" presId="urn:diagrams.loki3.com/VaryingWidthList"/>
    <dgm:cxn modelId="{4F2BDC82-44AA-4B90-830B-512DA1CA613A}" srcId="{DD690185-0003-4578-9546-AF26FBCFAA9D}" destId="{3EF7A39E-25B5-4333-AE2F-717D38C92104}" srcOrd="1" destOrd="0" parTransId="{8D35F089-70A2-4F1E-88D6-03EEC01325BA}" sibTransId="{B619C8C5-EDDC-4C67-8A1A-24034D8E0934}"/>
    <dgm:cxn modelId="{0C11242D-5D80-4C61-91B2-2149522C0187}" type="presParOf" srcId="{F55E9FB1-7F05-437C-96E8-56CE72E1B536}" destId="{4CDBEF84-1A10-41DC-8B38-47FFFF62CC52}" srcOrd="0" destOrd="0" presId="urn:diagrams.loki3.com/VaryingWidthList"/>
    <dgm:cxn modelId="{94ACBDE1-588D-421C-8206-C49CA94B0556}" type="presParOf" srcId="{F55E9FB1-7F05-437C-96E8-56CE72E1B536}" destId="{2AF7525B-871C-4862-9469-90FF886A83F5}" srcOrd="1" destOrd="0" presId="urn:diagrams.loki3.com/VaryingWidthList"/>
    <dgm:cxn modelId="{61578CB8-48A4-4B82-AF9F-F80CCE3EFD5B}" type="presParOf" srcId="{F55E9FB1-7F05-437C-96E8-56CE72E1B536}" destId="{8C045C00-42B9-47FF-AC56-C3C9F42620F3}" srcOrd="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D690185-0003-4578-9546-AF26FBCFAA9D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3EF7A39E-25B5-4333-AE2F-717D38C92104}">
      <dgm:prSet phldrT="[Text]"/>
      <dgm:spPr/>
      <dgm:t>
        <a:bodyPr/>
        <a:lstStyle/>
        <a:p>
          <a:r>
            <a:rPr lang="en-IN" dirty="0"/>
            <a:t>3</a:t>
          </a:r>
        </a:p>
      </dgm:t>
    </dgm:pt>
    <dgm:pt modelId="{8D35F089-70A2-4F1E-88D6-03EEC01325BA}" type="parTrans" cxnId="{4F2BDC82-44AA-4B90-830B-512DA1CA613A}">
      <dgm:prSet/>
      <dgm:spPr/>
      <dgm:t>
        <a:bodyPr/>
        <a:lstStyle/>
        <a:p>
          <a:endParaRPr lang="en-IN"/>
        </a:p>
      </dgm:t>
    </dgm:pt>
    <dgm:pt modelId="{B619C8C5-EDDC-4C67-8A1A-24034D8E0934}" type="sibTrans" cxnId="{4F2BDC82-44AA-4B90-830B-512DA1CA613A}">
      <dgm:prSet/>
      <dgm:spPr/>
      <dgm:t>
        <a:bodyPr/>
        <a:lstStyle/>
        <a:p>
          <a:endParaRPr lang="en-IN"/>
        </a:p>
      </dgm:t>
    </dgm:pt>
    <dgm:pt modelId="{F55E9FB1-7F05-437C-96E8-56CE72E1B536}" type="pres">
      <dgm:prSet presAssocID="{DD690185-0003-4578-9546-AF26FBCFAA9D}" presName="Name0" presStyleCnt="0">
        <dgm:presLayoutVars>
          <dgm:resizeHandles/>
        </dgm:presLayoutVars>
      </dgm:prSet>
      <dgm:spPr/>
    </dgm:pt>
    <dgm:pt modelId="{8C045C00-42B9-47FF-AC56-C3C9F42620F3}" type="pres">
      <dgm:prSet presAssocID="{3EF7A39E-25B5-4333-AE2F-717D38C92104}" presName="text" presStyleLbl="node1" presStyleIdx="0" presStyleCnt="1">
        <dgm:presLayoutVars>
          <dgm:bulletEnabled val="1"/>
        </dgm:presLayoutVars>
      </dgm:prSet>
      <dgm:spPr/>
    </dgm:pt>
  </dgm:ptLst>
  <dgm:cxnLst>
    <dgm:cxn modelId="{7F09C56C-C6E0-49E5-A61E-7C9D71721BEA}" type="presOf" srcId="{3EF7A39E-25B5-4333-AE2F-717D38C92104}" destId="{8C045C00-42B9-47FF-AC56-C3C9F42620F3}" srcOrd="0" destOrd="0" presId="urn:diagrams.loki3.com/VaryingWidthList"/>
    <dgm:cxn modelId="{C680B680-3D2B-4A9A-9441-463CEB437522}" type="presOf" srcId="{DD690185-0003-4578-9546-AF26FBCFAA9D}" destId="{F55E9FB1-7F05-437C-96E8-56CE72E1B536}" srcOrd="0" destOrd="0" presId="urn:diagrams.loki3.com/VaryingWidthList"/>
    <dgm:cxn modelId="{4F2BDC82-44AA-4B90-830B-512DA1CA613A}" srcId="{DD690185-0003-4578-9546-AF26FBCFAA9D}" destId="{3EF7A39E-25B5-4333-AE2F-717D38C92104}" srcOrd="0" destOrd="0" parTransId="{8D35F089-70A2-4F1E-88D6-03EEC01325BA}" sibTransId="{B619C8C5-EDDC-4C67-8A1A-24034D8E0934}"/>
    <dgm:cxn modelId="{61578CB8-48A4-4B82-AF9F-F80CCE3EFD5B}" type="presParOf" srcId="{F55E9FB1-7F05-437C-96E8-56CE72E1B536}" destId="{8C045C00-42B9-47FF-AC56-C3C9F42620F3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D690185-0003-4578-9546-AF26FBCFAA9D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3EF7A39E-25B5-4333-AE2F-717D38C92104}">
      <dgm:prSet phldrT="[Text]"/>
      <dgm:spPr/>
      <dgm:t>
        <a:bodyPr/>
        <a:lstStyle/>
        <a:p>
          <a:endParaRPr lang="en-IN" dirty="0"/>
        </a:p>
      </dgm:t>
    </dgm:pt>
    <dgm:pt modelId="{8D35F089-70A2-4F1E-88D6-03EEC01325BA}" type="parTrans" cxnId="{4F2BDC82-44AA-4B90-830B-512DA1CA613A}">
      <dgm:prSet/>
      <dgm:spPr/>
      <dgm:t>
        <a:bodyPr/>
        <a:lstStyle/>
        <a:p>
          <a:endParaRPr lang="en-IN"/>
        </a:p>
      </dgm:t>
    </dgm:pt>
    <dgm:pt modelId="{B619C8C5-EDDC-4C67-8A1A-24034D8E0934}" type="sibTrans" cxnId="{4F2BDC82-44AA-4B90-830B-512DA1CA613A}">
      <dgm:prSet/>
      <dgm:spPr/>
      <dgm:t>
        <a:bodyPr/>
        <a:lstStyle/>
        <a:p>
          <a:endParaRPr lang="en-IN"/>
        </a:p>
      </dgm:t>
    </dgm:pt>
    <dgm:pt modelId="{F55E9FB1-7F05-437C-96E8-56CE72E1B536}" type="pres">
      <dgm:prSet presAssocID="{DD690185-0003-4578-9546-AF26FBCFAA9D}" presName="Name0" presStyleCnt="0">
        <dgm:presLayoutVars>
          <dgm:resizeHandles/>
        </dgm:presLayoutVars>
      </dgm:prSet>
      <dgm:spPr/>
    </dgm:pt>
    <dgm:pt modelId="{8C045C00-42B9-47FF-AC56-C3C9F42620F3}" type="pres">
      <dgm:prSet presAssocID="{3EF7A39E-25B5-4333-AE2F-717D38C92104}" presName="text" presStyleLbl="node1" presStyleIdx="0" presStyleCnt="1">
        <dgm:presLayoutVars>
          <dgm:bulletEnabled val="1"/>
        </dgm:presLayoutVars>
      </dgm:prSet>
      <dgm:spPr/>
    </dgm:pt>
  </dgm:ptLst>
  <dgm:cxnLst>
    <dgm:cxn modelId="{7F09C56C-C6E0-49E5-A61E-7C9D71721BEA}" type="presOf" srcId="{3EF7A39E-25B5-4333-AE2F-717D38C92104}" destId="{8C045C00-42B9-47FF-AC56-C3C9F42620F3}" srcOrd="0" destOrd="0" presId="urn:diagrams.loki3.com/VaryingWidthList"/>
    <dgm:cxn modelId="{C680B680-3D2B-4A9A-9441-463CEB437522}" type="presOf" srcId="{DD690185-0003-4578-9546-AF26FBCFAA9D}" destId="{F55E9FB1-7F05-437C-96E8-56CE72E1B536}" srcOrd="0" destOrd="0" presId="urn:diagrams.loki3.com/VaryingWidthList"/>
    <dgm:cxn modelId="{4F2BDC82-44AA-4B90-830B-512DA1CA613A}" srcId="{DD690185-0003-4578-9546-AF26FBCFAA9D}" destId="{3EF7A39E-25B5-4333-AE2F-717D38C92104}" srcOrd="0" destOrd="0" parTransId="{8D35F089-70A2-4F1E-88D6-03EEC01325BA}" sibTransId="{B619C8C5-EDDC-4C67-8A1A-24034D8E0934}"/>
    <dgm:cxn modelId="{61578CB8-48A4-4B82-AF9F-F80CCE3EFD5B}" type="presParOf" srcId="{F55E9FB1-7F05-437C-96E8-56CE72E1B536}" destId="{8C045C00-42B9-47FF-AC56-C3C9F42620F3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D690185-0003-4578-9546-AF26FBCFAA9D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3EF7A39E-25B5-4333-AE2F-717D38C92104}">
      <dgm:prSet phldrT="[Text]"/>
      <dgm:spPr/>
      <dgm:t>
        <a:bodyPr/>
        <a:lstStyle/>
        <a:p>
          <a:r>
            <a:rPr lang="en-IN" dirty="0"/>
            <a:t>6</a:t>
          </a:r>
        </a:p>
      </dgm:t>
    </dgm:pt>
    <dgm:pt modelId="{8D35F089-70A2-4F1E-88D6-03EEC01325BA}" type="parTrans" cxnId="{4F2BDC82-44AA-4B90-830B-512DA1CA613A}">
      <dgm:prSet/>
      <dgm:spPr/>
      <dgm:t>
        <a:bodyPr/>
        <a:lstStyle/>
        <a:p>
          <a:endParaRPr lang="en-IN"/>
        </a:p>
      </dgm:t>
    </dgm:pt>
    <dgm:pt modelId="{B619C8C5-EDDC-4C67-8A1A-24034D8E0934}" type="sibTrans" cxnId="{4F2BDC82-44AA-4B90-830B-512DA1CA613A}">
      <dgm:prSet/>
      <dgm:spPr/>
      <dgm:t>
        <a:bodyPr/>
        <a:lstStyle/>
        <a:p>
          <a:endParaRPr lang="en-IN"/>
        </a:p>
      </dgm:t>
    </dgm:pt>
    <dgm:pt modelId="{F55E9FB1-7F05-437C-96E8-56CE72E1B536}" type="pres">
      <dgm:prSet presAssocID="{DD690185-0003-4578-9546-AF26FBCFAA9D}" presName="Name0" presStyleCnt="0">
        <dgm:presLayoutVars>
          <dgm:resizeHandles/>
        </dgm:presLayoutVars>
      </dgm:prSet>
      <dgm:spPr/>
    </dgm:pt>
    <dgm:pt modelId="{8C045C00-42B9-47FF-AC56-C3C9F42620F3}" type="pres">
      <dgm:prSet presAssocID="{3EF7A39E-25B5-4333-AE2F-717D38C92104}" presName="text" presStyleLbl="node1" presStyleIdx="0" presStyleCnt="1">
        <dgm:presLayoutVars>
          <dgm:bulletEnabled val="1"/>
        </dgm:presLayoutVars>
      </dgm:prSet>
      <dgm:spPr/>
    </dgm:pt>
  </dgm:ptLst>
  <dgm:cxnLst>
    <dgm:cxn modelId="{7F09C56C-C6E0-49E5-A61E-7C9D71721BEA}" type="presOf" srcId="{3EF7A39E-25B5-4333-AE2F-717D38C92104}" destId="{8C045C00-42B9-47FF-AC56-C3C9F42620F3}" srcOrd="0" destOrd="0" presId="urn:diagrams.loki3.com/VaryingWidthList"/>
    <dgm:cxn modelId="{C680B680-3D2B-4A9A-9441-463CEB437522}" type="presOf" srcId="{DD690185-0003-4578-9546-AF26FBCFAA9D}" destId="{F55E9FB1-7F05-437C-96E8-56CE72E1B536}" srcOrd="0" destOrd="0" presId="urn:diagrams.loki3.com/VaryingWidthList"/>
    <dgm:cxn modelId="{4F2BDC82-44AA-4B90-830B-512DA1CA613A}" srcId="{DD690185-0003-4578-9546-AF26FBCFAA9D}" destId="{3EF7A39E-25B5-4333-AE2F-717D38C92104}" srcOrd="0" destOrd="0" parTransId="{8D35F089-70A2-4F1E-88D6-03EEC01325BA}" sibTransId="{B619C8C5-EDDC-4C67-8A1A-24034D8E0934}"/>
    <dgm:cxn modelId="{61578CB8-48A4-4B82-AF9F-F80CCE3EFD5B}" type="presParOf" srcId="{F55E9FB1-7F05-437C-96E8-56CE72E1B536}" destId="{8C045C00-42B9-47FF-AC56-C3C9F42620F3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D690185-0003-4578-9546-AF26FBCFAA9D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3EF7A39E-25B5-4333-AE2F-717D38C92104}">
      <dgm:prSet phldrT="[Text]"/>
      <dgm:spPr/>
      <dgm:t>
        <a:bodyPr/>
        <a:lstStyle/>
        <a:p>
          <a:endParaRPr lang="en-IN" dirty="0"/>
        </a:p>
      </dgm:t>
    </dgm:pt>
    <dgm:pt modelId="{8D35F089-70A2-4F1E-88D6-03EEC01325BA}" type="parTrans" cxnId="{4F2BDC82-44AA-4B90-830B-512DA1CA613A}">
      <dgm:prSet/>
      <dgm:spPr/>
      <dgm:t>
        <a:bodyPr/>
        <a:lstStyle/>
        <a:p>
          <a:endParaRPr lang="en-IN"/>
        </a:p>
      </dgm:t>
    </dgm:pt>
    <dgm:pt modelId="{B619C8C5-EDDC-4C67-8A1A-24034D8E0934}" type="sibTrans" cxnId="{4F2BDC82-44AA-4B90-830B-512DA1CA613A}">
      <dgm:prSet/>
      <dgm:spPr/>
      <dgm:t>
        <a:bodyPr/>
        <a:lstStyle/>
        <a:p>
          <a:endParaRPr lang="en-IN"/>
        </a:p>
      </dgm:t>
    </dgm:pt>
    <dgm:pt modelId="{F55E9FB1-7F05-437C-96E8-56CE72E1B536}" type="pres">
      <dgm:prSet presAssocID="{DD690185-0003-4578-9546-AF26FBCFAA9D}" presName="Name0" presStyleCnt="0">
        <dgm:presLayoutVars>
          <dgm:resizeHandles/>
        </dgm:presLayoutVars>
      </dgm:prSet>
      <dgm:spPr/>
    </dgm:pt>
    <dgm:pt modelId="{8C045C00-42B9-47FF-AC56-C3C9F42620F3}" type="pres">
      <dgm:prSet presAssocID="{3EF7A39E-25B5-4333-AE2F-717D38C92104}" presName="text" presStyleLbl="node1" presStyleIdx="0" presStyleCnt="1">
        <dgm:presLayoutVars>
          <dgm:bulletEnabled val="1"/>
        </dgm:presLayoutVars>
      </dgm:prSet>
      <dgm:spPr/>
    </dgm:pt>
  </dgm:ptLst>
  <dgm:cxnLst>
    <dgm:cxn modelId="{7F09C56C-C6E0-49E5-A61E-7C9D71721BEA}" type="presOf" srcId="{3EF7A39E-25B5-4333-AE2F-717D38C92104}" destId="{8C045C00-42B9-47FF-AC56-C3C9F42620F3}" srcOrd="0" destOrd="0" presId="urn:diagrams.loki3.com/VaryingWidthList"/>
    <dgm:cxn modelId="{C680B680-3D2B-4A9A-9441-463CEB437522}" type="presOf" srcId="{DD690185-0003-4578-9546-AF26FBCFAA9D}" destId="{F55E9FB1-7F05-437C-96E8-56CE72E1B536}" srcOrd="0" destOrd="0" presId="urn:diagrams.loki3.com/VaryingWidthList"/>
    <dgm:cxn modelId="{4F2BDC82-44AA-4B90-830B-512DA1CA613A}" srcId="{DD690185-0003-4578-9546-AF26FBCFAA9D}" destId="{3EF7A39E-25B5-4333-AE2F-717D38C92104}" srcOrd="0" destOrd="0" parTransId="{8D35F089-70A2-4F1E-88D6-03EEC01325BA}" sibTransId="{B619C8C5-EDDC-4C67-8A1A-24034D8E0934}"/>
    <dgm:cxn modelId="{61578CB8-48A4-4B82-AF9F-F80CCE3EFD5B}" type="presParOf" srcId="{F55E9FB1-7F05-437C-96E8-56CE72E1B536}" destId="{8C045C00-42B9-47FF-AC56-C3C9F42620F3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D690185-0003-4578-9546-AF26FBCFAA9D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3EF7A39E-25B5-4333-AE2F-717D38C92104}">
      <dgm:prSet phldrT="[Text]"/>
      <dgm:spPr/>
      <dgm:t>
        <a:bodyPr/>
        <a:lstStyle/>
        <a:p>
          <a:endParaRPr lang="en-IN" dirty="0"/>
        </a:p>
      </dgm:t>
    </dgm:pt>
    <dgm:pt modelId="{8D35F089-70A2-4F1E-88D6-03EEC01325BA}" type="parTrans" cxnId="{4F2BDC82-44AA-4B90-830B-512DA1CA613A}">
      <dgm:prSet/>
      <dgm:spPr/>
      <dgm:t>
        <a:bodyPr/>
        <a:lstStyle/>
        <a:p>
          <a:endParaRPr lang="en-IN"/>
        </a:p>
      </dgm:t>
    </dgm:pt>
    <dgm:pt modelId="{B619C8C5-EDDC-4C67-8A1A-24034D8E0934}" type="sibTrans" cxnId="{4F2BDC82-44AA-4B90-830B-512DA1CA613A}">
      <dgm:prSet/>
      <dgm:spPr/>
      <dgm:t>
        <a:bodyPr/>
        <a:lstStyle/>
        <a:p>
          <a:endParaRPr lang="en-IN"/>
        </a:p>
      </dgm:t>
    </dgm:pt>
    <dgm:pt modelId="{F55E9FB1-7F05-437C-96E8-56CE72E1B536}" type="pres">
      <dgm:prSet presAssocID="{DD690185-0003-4578-9546-AF26FBCFAA9D}" presName="Name0" presStyleCnt="0">
        <dgm:presLayoutVars>
          <dgm:resizeHandles/>
        </dgm:presLayoutVars>
      </dgm:prSet>
      <dgm:spPr/>
    </dgm:pt>
    <dgm:pt modelId="{8C045C00-42B9-47FF-AC56-C3C9F42620F3}" type="pres">
      <dgm:prSet presAssocID="{3EF7A39E-25B5-4333-AE2F-717D38C92104}" presName="text" presStyleLbl="node1" presStyleIdx="0" presStyleCnt="1">
        <dgm:presLayoutVars>
          <dgm:bulletEnabled val="1"/>
        </dgm:presLayoutVars>
      </dgm:prSet>
      <dgm:spPr/>
    </dgm:pt>
  </dgm:ptLst>
  <dgm:cxnLst>
    <dgm:cxn modelId="{7F09C56C-C6E0-49E5-A61E-7C9D71721BEA}" type="presOf" srcId="{3EF7A39E-25B5-4333-AE2F-717D38C92104}" destId="{8C045C00-42B9-47FF-AC56-C3C9F42620F3}" srcOrd="0" destOrd="0" presId="urn:diagrams.loki3.com/VaryingWidthList"/>
    <dgm:cxn modelId="{C680B680-3D2B-4A9A-9441-463CEB437522}" type="presOf" srcId="{DD690185-0003-4578-9546-AF26FBCFAA9D}" destId="{F55E9FB1-7F05-437C-96E8-56CE72E1B536}" srcOrd="0" destOrd="0" presId="urn:diagrams.loki3.com/VaryingWidthList"/>
    <dgm:cxn modelId="{4F2BDC82-44AA-4B90-830B-512DA1CA613A}" srcId="{DD690185-0003-4578-9546-AF26FBCFAA9D}" destId="{3EF7A39E-25B5-4333-AE2F-717D38C92104}" srcOrd="0" destOrd="0" parTransId="{8D35F089-70A2-4F1E-88D6-03EEC01325BA}" sibTransId="{B619C8C5-EDDC-4C67-8A1A-24034D8E0934}"/>
    <dgm:cxn modelId="{61578CB8-48A4-4B82-AF9F-F80CCE3EFD5B}" type="presParOf" srcId="{F55E9FB1-7F05-437C-96E8-56CE72E1B536}" destId="{8C045C00-42B9-47FF-AC56-C3C9F42620F3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690185-0003-4578-9546-AF26FBCFAA9D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FD93EA00-0621-4A8A-9CED-C768B7F9E817}">
      <dgm:prSet phldrT="[Text]"/>
      <dgm:spPr/>
      <dgm:t>
        <a:bodyPr/>
        <a:lstStyle/>
        <a:p>
          <a:r>
            <a:rPr lang="en-IN" dirty="0"/>
            <a:t>2</a:t>
          </a:r>
        </a:p>
      </dgm:t>
    </dgm:pt>
    <dgm:pt modelId="{82D32E20-8513-4140-AA42-FB69EEA62A7B}" type="parTrans" cxnId="{7F0D5ACB-AA6B-498C-ADEF-6784600D5D30}">
      <dgm:prSet/>
      <dgm:spPr/>
      <dgm:t>
        <a:bodyPr/>
        <a:lstStyle/>
        <a:p>
          <a:endParaRPr lang="en-IN"/>
        </a:p>
      </dgm:t>
    </dgm:pt>
    <dgm:pt modelId="{F1FC866A-B1FE-4445-B6FF-EA47E494F30A}" type="sibTrans" cxnId="{7F0D5ACB-AA6B-498C-ADEF-6784600D5D30}">
      <dgm:prSet/>
      <dgm:spPr/>
      <dgm:t>
        <a:bodyPr/>
        <a:lstStyle/>
        <a:p>
          <a:endParaRPr lang="en-IN"/>
        </a:p>
      </dgm:t>
    </dgm:pt>
    <dgm:pt modelId="{0245F5DF-3289-4832-B859-CBD3904144EB}">
      <dgm:prSet phldrT="[Text]"/>
      <dgm:spPr/>
      <dgm:t>
        <a:bodyPr/>
        <a:lstStyle/>
        <a:p>
          <a:r>
            <a:rPr lang="en-IN" dirty="0"/>
            <a:t>1</a:t>
          </a:r>
        </a:p>
      </dgm:t>
    </dgm:pt>
    <dgm:pt modelId="{F071F8DA-532B-4C2A-85B7-45F74EEF7C80}" type="parTrans" cxnId="{C226D4F6-66D0-4523-B13E-3E8F84EE8A28}">
      <dgm:prSet/>
      <dgm:spPr/>
      <dgm:t>
        <a:bodyPr/>
        <a:lstStyle/>
        <a:p>
          <a:endParaRPr lang="en-IN"/>
        </a:p>
      </dgm:t>
    </dgm:pt>
    <dgm:pt modelId="{F1E17868-7B53-4DEC-9A36-642CF95D3149}" type="sibTrans" cxnId="{C226D4F6-66D0-4523-B13E-3E8F84EE8A28}">
      <dgm:prSet/>
      <dgm:spPr/>
      <dgm:t>
        <a:bodyPr/>
        <a:lstStyle/>
        <a:p>
          <a:endParaRPr lang="en-IN"/>
        </a:p>
      </dgm:t>
    </dgm:pt>
    <dgm:pt modelId="{F55E9FB1-7F05-437C-96E8-56CE72E1B536}" type="pres">
      <dgm:prSet presAssocID="{DD690185-0003-4578-9546-AF26FBCFAA9D}" presName="Name0" presStyleCnt="0">
        <dgm:presLayoutVars>
          <dgm:resizeHandles/>
        </dgm:presLayoutVars>
      </dgm:prSet>
      <dgm:spPr/>
    </dgm:pt>
    <dgm:pt modelId="{5CE4ED3C-6100-4593-95C8-2E264111A9D1}" type="pres">
      <dgm:prSet presAssocID="{FD93EA00-0621-4A8A-9CED-C768B7F9E817}" presName="text" presStyleLbl="node1" presStyleIdx="0" presStyleCnt="2">
        <dgm:presLayoutVars>
          <dgm:bulletEnabled val="1"/>
        </dgm:presLayoutVars>
      </dgm:prSet>
      <dgm:spPr/>
    </dgm:pt>
    <dgm:pt modelId="{63D6227C-8DF0-4537-9E2A-A3B230E0F4BC}" type="pres">
      <dgm:prSet presAssocID="{F1FC866A-B1FE-4445-B6FF-EA47E494F30A}" presName="space" presStyleCnt="0"/>
      <dgm:spPr/>
    </dgm:pt>
    <dgm:pt modelId="{B5B0AD7E-C62F-4C0F-9630-5842FDE0ED76}" type="pres">
      <dgm:prSet presAssocID="{0245F5DF-3289-4832-B859-CBD3904144EB}" presName="text" presStyleLbl="node1" presStyleIdx="1" presStyleCnt="2">
        <dgm:presLayoutVars>
          <dgm:bulletEnabled val="1"/>
        </dgm:presLayoutVars>
      </dgm:prSet>
      <dgm:spPr/>
    </dgm:pt>
  </dgm:ptLst>
  <dgm:cxnLst>
    <dgm:cxn modelId="{C680B680-3D2B-4A9A-9441-463CEB437522}" type="presOf" srcId="{DD690185-0003-4578-9546-AF26FBCFAA9D}" destId="{F55E9FB1-7F05-437C-96E8-56CE72E1B536}" srcOrd="0" destOrd="0" presId="urn:diagrams.loki3.com/VaryingWidthList"/>
    <dgm:cxn modelId="{7F0D5ACB-AA6B-498C-ADEF-6784600D5D30}" srcId="{DD690185-0003-4578-9546-AF26FBCFAA9D}" destId="{FD93EA00-0621-4A8A-9CED-C768B7F9E817}" srcOrd="0" destOrd="0" parTransId="{82D32E20-8513-4140-AA42-FB69EEA62A7B}" sibTransId="{F1FC866A-B1FE-4445-B6FF-EA47E494F30A}"/>
    <dgm:cxn modelId="{75BF56DC-1F27-40EF-BB8D-AF9DE9F07311}" type="presOf" srcId="{FD93EA00-0621-4A8A-9CED-C768B7F9E817}" destId="{5CE4ED3C-6100-4593-95C8-2E264111A9D1}" srcOrd="0" destOrd="0" presId="urn:diagrams.loki3.com/VaryingWidthList"/>
    <dgm:cxn modelId="{C226D4F6-66D0-4523-B13E-3E8F84EE8A28}" srcId="{DD690185-0003-4578-9546-AF26FBCFAA9D}" destId="{0245F5DF-3289-4832-B859-CBD3904144EB}" srcOrd="1" destOrd="0" parTransId="{F071F8DA-532B-4C2A-85B7-45F74EEF7C80}" sibTransId="{F1E17868-7B53-4DEC-9A36-642CF95D3149}"/>
    <dgm:cxn modelId="{4964DFF9-EE64-4D3C-9CBF-AAFDE34D0573}" type="presOf" srcId="{0245F5DF-3289-4832-B859-CBD3904144EB}" destId="{B5B0AD7E-C62F-4C0F-9630-5842FDE0ED76}" srcOrd="0" destOrd="0" presId="urn:diagrams.loki3.com/VaryingWidthList"/>
    <dgm:cxn modelId="{1AABD6DA-D66A-48F0-9C85-F065D9887295}" type="presParOf" srcId="{F55E9FB1-7F05-437C-96E8-56CE72E1B536}" destId="{5CE4ED3C-6100-4593-95C8-2E264111A9D1}" srcOrd="0" destOrd="0" presId="urn:diagrams.loki3.com/VaryingWidthList"/>
    <dgm:cxn modelId="{ADF4C42B-99ED-4F2D-8E42-C62644CDA26D}" type="presParOf" srcId="{F55E9FB1-7F05-437C-96E8-56CE72E1B536}" destId="{63D6227C-8DF0-4537-9E2A-A3B230E0F4BC}" srcOrd="1" destOrd="0" presId="urn:diagrams.loki3.com/VaryingWidthList"/>
    <dgm:cxn modelId="{E43EF1F1-E1A3-4770-B050-E37E3688EC67}" type="presParOf" srcId="{F55E9FB1-7F05-437C-96E8-56CE72E1B536}" destId="{B5B0AD7E-C62F-4C0F-9630-5842FDE0ED76}" srcOrd="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690185-0003-4578-9546-AF26FBCFAA9D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FD93EA00-0621-4A8A-9CED-C768B7F9E817}">
      <dgm:prSet phldrT="[Text]"/>
      <dgm:spPr/>
      <dgm:t>
        <a:bodyPr/>
        <a:lstStyle/>
        <a:p>
          <a:r>
            <a:rPr lang="en-IN" dirty="0"/>
            <a:t>2</a:t>
          </a:r>
        </a:p>
      </dgm:t>
    </dgm:pt>
    <dgm:pt modelId="{82D32E20-8513-4140-AA42-FB69EEA62A7B}" type="parTrans" cxnId="{7F0D5ACB-AA6B-498C-ADEF-6784600D5D30}">
      <dgm:prSet/>
      <dgm:spPr/>
      <dgm:t>
        <a:bodyPr/>
        <a:lstStyle/>
        <a:p>
          <a:endParaRPr lang="en-IN"/>
        </a:p>
      </dgm:t>
    </dgm:pt>
    <dgm:pt modelId="{F1FC866A-B1FE-4445-B6FF-EA47E494F30A}" type="sibTrans" cxnId="{7F0D5ACB-AA6B-498C-ADEF-6784600D5D30}">
      <dgm:prSet/>
      <dgm:spPr/>
      <dgm:t>
        <a:bodyPr/>
        <a:lstStyle/>
        <a:p>
          <a:endParaRPr lang="en-IN"/>
        </a:p>
      </dgm:t>
    </dgm:pt>
    <dgm:pt modelId="{0245F5DF-3289-4832-B859-CBD3904144EB}">
      <dgm:prSet phldrT="[Text]"/>
      <dgm:spPr/>
      <dgm:t>
        <a:bodyPr/>
        <a:lstStyle/>
        <a:p>
          <a:r>
            <a:rPr lang="en-IN" dirty="0"/>
            <a:t>1</a:t>
          </a:r>
        </a:p>
      </dgm:t>
    </dgm:pt>
    <dgm:pt modelId="{F071F8DA-532B-4C2A-85B7-45F74EEF7C80}" type="parTrans" cxnId="{C226D4F6-66D0-4523-B13E-3E8F84EE8A28}">
      <dgm:prSet/>
      <dgm:spPr/>
      <dgm:t>
        <a:bodyPr/>
        <a:lstStyle/>
        <a:p>
          <a:endParaRPr lang="en-IN"/>
        </a:p>
      </dgm:t>
    </dgm:pt>
    <dgm:pt modelId="{F1E17868-7B53-4DEC-9A36-642CF95D3149}" type="sibTrans" cxnId="{C226D4F6-66D0-4523-B13E-3E8F84EE8A28}">
      <dgm:prSet/>
      <dgm:spPr/>
      <dgm:t>
        <a:bodyPr/>
        <a:lstStyle/>
        <a:p>
          <a:endParaRPr lang="en-IN"/>
        </a:p>
      </dgm:t>
    </dgm:pt>
    <dgm:pt modelId="{200AADA4-54FE-43AD-B762-ACF83501939A}">
      <dgm:prSet phldrT="[Text]"/>
      <dgm:spPr/>
      <dgm:t>
        <a:bodyPr/>
        <a:lstStyle/>
        <a:p>
          <a:r>
            <a:rPr lang="en-IN" dirty="0"/>
            <a:t>4</a:t>
          </a:r>
        </a:p>
      </dgm:t>
    </dgm:pt>
    <dgm:pt modelId="{CAB672E5-2B36-4A5B-868F-18D6E8EEBA2C}" type="parTrans" cxnId="{ED847AAA-F331-45EE-A3C7-3AE0331DCDE7}">
      <dgm:prSet/>
      <dgm:spPr/>
      <dgm:t>
        <a:bodyPr/>
        <a:lstStyle/>
        <a:p>
          <a:endParaRPr lang="en-IN"/>
        </a:p>
      </dgm:t>
    </dgm:pt>
    <dgm:pt modelId="{50CFBB4B-6EA4-42A5-8FC1-FD972FB88A48}" type="sibTrans" cxnId="{ED847AAA-F331-45EE-A3C7-3AE0331DCDE7}">
      <dgm:prSet/>
      <dgm:spPr/>
      <dgm:t>
        <a:bodyPr/>
        <a:lstStyle/>
        <a:p>
          <a:endParaRPr lang="en-IN"/>
        </a:p>
      </dgm:t>
    </dgm:pt>
    <dgm:pt modelId="{F55E9FB1-7F05-437C-96E8-56CE72E1B536}" type="pres">
      <dgm:prSet presAssocID="{DD690185-0003-4578-9546-AF26FBCFAA9D}" presName="Name0" presStyleCnt="0">
        <dgm:presLayoutVars>
          <dgm:resizeHandles/>
        </dgm:presLayoutVars>
      </dgm:prSet>
      <dgm:spPr/>
    </dgm:pt>
    <dgm:pt modelId="{03B7D141-4771-40F8-94DE-1276D18CBE12}" type="pres">
      <dgm:prSet presAssocID="{200AADA4-54FE-43AD-B762-ACF83501939A}" presName="text" presStyleLbl="node1" presStyleIdx="0" presStyleCnt="3">
        <dgm:presLayoutVars>
          <dgm:bulletEnabled val="1"/>
        </dgm:presLayoutVars>
      </dgm:prSet>
      <dgm:spPr/>
    </dgm:pt>
    <dgm:pt modelId="{6761B6F0-E26D-4AC5-AB34-992F7CB620D9}" type="pres">
      <dgm:prSet presAssocID="{50CFBB4B-6EA4-42A5-8FC1-FD972FB88A48}" presName="space" presStyleCnt="0"/>
      <dgm:spPr/>
    </dgm:pt>
    <dgm:pt modelId="{5CE4ED3C-6100-4593-95C8-2E264111A9D1}" type="pres">
      <dgm:prSet presAssocID="{FD93EA00-0621-4A8A-9CED-C768B7F9E817}" presName="text" presStyleLbl="node1" presStyleIdx="1" presStyleCnt="3">
        <dgm:presLayoutVars>
          <dgm:bulletEnabled val="1"/>
        </dgm:presLayoutVars>
      </dgm:prSet>
      <dgm:spPr/>
    </dgm:pt>
    <dgm:pt modelId="{63D6227C-8DF0-4537-9E2A-A3B230E0F4BC}" type="pres">
      <dgm:prSet presAssocID="{F1FC866A-B1FE-4445-B6FF-EA47E494F30A}" presName="space" presStyleCnt="0"/>
      <dgm:spPr/>
    </dgm:pt>
    <dgm:pt modelId="{B5B0AD7E-C62F-4C0F-9630-5842FDE0ED76}" type="pres">
      <dgm:prSet presAssocID="{0245F5DF-3289-4832-B859-CBD3904144EB}" presName="text" presStyleLbl="node1" presStyleIdx="2" presStyleCnt="3">
        <dgm:presLayoutVars>
          <dgm:bulletEnabled val="1"/>
        </dgm:presLayoutVars>
      </dgm:prSet>
      <dgm:spPr/>
    </dgm:pt>
  </dgm:ptLst>
  <dgm:cxnLst>
    <dgm:cxn modelId="{C680B680-3D2B-4A9A-9441-463CEB437522}" type="presOf" srcId="{DD690185-0003-4578-9546-AF26FBCFAA9D}" destId="{F55E9FB1-7F05-437C-96E8-56CE72E1B536}" srcOrd="0" destOrd="0" presId="urn:diagrams.loki3.com/VaryingWidthList"/>
    <dgm:cxn modelId="{ED847AAA-F331-45EE-A3C7-3AE0331DCDE7}" srcId="{DD690185-0003-4578-9546-AF26FBCFAA9D}" destId="{200AADA4-54FE-43AD-B762-ACF83501939A}" srcOrd="0" destOrd="0" parTransId="{CAB672E5-2B36-4A5B-868F-18D6E8EEBA2C}" sibTransId="{50CFBB4B-6EA4-42A5-8FC1-FD972FB88A48}"/>
    <dgm:cxn modelId="{C41C02B3-290C-4C06-BF47-FC74A23B16D4}" type="presOf" srcId="{200AADA4-54FE-43AD-B762-ACF83501939A}" destId="{03B7D141-4771-40F8-94DE-1276D18CBE12}" srcOrd="0" destOrd="0" presId="urn:diagrams.loki3.com/VaryingWidthList"/>
    <dgm:cxn modelId="{7F0D5ACB-AA6B-498C-ADEF-6784600D5D30}" srcId="{DD690185-0003-4578-9546-AF26FBCFAA9D}" destId="{FD93EA00-0621-4A8A-9CED-C768B7F9E817}" srcOrd="1" destOrd="0" parTransId="{82D32E20-8513-4140-AA42-FB69EEA62A7B}" sibTransId="{F1FC866A-B1FE-4445-B6FF-EA47E494F30A}"/>
    <dgm:cxn modelId="{75BF56DC-1F27-40EF-BB8D-AF9DE9F07311}" type="presOf" srcId="{FD93EA00-0621-4A8A-9CED-C768B7F9E817}" destId="{5CE4ED3C-6100-4593-95C8-2E264111A9D1}" srcOrd="0" destOrd="0" presId="urn:diagrams.loki3.com/VaryingWidthList"/>
    <dgm:cxn modelId="{C226D4F6-66D0-4523-B13E-3E8F84EE8A28}" srcId="{DD690185-0003-4578-9546-AF26FBCFAA9D}" destId="{0245F5DF-3289-4832-B859-CBD3904144EB}" srcOrd="2" destOrd="0" parTransId="{F071F8DA-532B-4C2A-85B7-45F74EEF7C80}" sibTransId="{F1E17868-7B53-4DEC-9A36-642CF95D3149}"/>
    <dgm:cxn modelId="{4964DFF9-EE64-4D3C-9CBF-AAFDE34D0573}" type="presOf" srcId="{0245F5DF-3289-4832-B859-CBD3904144EB}" destId="{B5B0AD7E-C62F-4C0F-9630-5842FDE0ED76}" srcOrd="0" destOrd="0" presId="urn:diagrams.loki3.com/VaryingWidthList"/>
    <dgm:cxn modelId="{2CE0E716-CF0C-44A7-957F-B190A636EA5A}" type="presParOf" srcId="{F55E9FB1-7F05-437C-96E8-56CE72E1B536}" destId="{03B7D141-4771-40F8-94DE-1276D18CBE12}" srcOrd="0" destOrd="0" presId="urn:diagrams.loki3.com/VaryingWidthList"/>
    <dgm:cxn modelId="{3CFC7579-1FEA-47B1-AAA3-1A49F65CE874}" type="presParOf" srcId="{F55E9FB1-7F05-437C-96E8-56CE72E1B536}" destId="{6761B6F0-E26D-4AC5-AB34-992F7CB620D9}" srcOrd="1" destOrd="0" presId="urn:diagrams.loki3.com/VaryingWidthList"/>
    <dgm:cxn modelId="{1AABD6DA-D66A-48F0-9C85-F065D9887295}" type="presParOf" srcId="{F55E9FB1-7F05-437C-96E8-56CE72E1B536}" destId="{5CE4ED3C-6100-4593-95C8-2E264111A9D1}" srcOrd="2" destOrd="0" presId="urn:diagrams.loki3.com/VaryingWidthList"/>
    <dgm:cxn modelId="{ADF4C42B-99ED-4F2D-8E42-C62644CDA26D}" type="presParOf" srcId="{F55E9FB1-7F05-437C-96E8-56CE72E1B536}" destId="{63D6227C-8DF0-4537-9E2A-A3B230E0F4BC}" srcOrd="3" destOrd="0" presId="urn:diagrams.loki3.com/VaryingWidthList"/>
    <dgm:cxn modelId="{E43EF1F1-E1A3-4770-B050-E37E3688EC67}" type="presParOf" srcId="{F55E9FB1-7F05-437C-96E8-56CE72E1B536}" destId="{B5B0AD7E-C62F-4C0F-9630-5842FDE0ED76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690185-0003-4578-9546-AF26FBCFAA9D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FD93EA00-0621-4A8A-9CED-C768B7F9E817}">
      <dgm:prSet phldrT="[Text]"/>
      <dgm:spPr/>
      <dgm:t>
        <a:bodyPr/>
        <a:lstStyle/>
        <a:p>
          <a:r>
            <a:rPr lang="en-IN" dirty="0"/>
            <a:t>1</a:t>
          </a:r>
        </a:p>
      </dgm:t>
    </dgm:pt>
    <dgm:pt modelId="{82D32E20-8513-4140-AA42-FB69EEA62A7B}" type="parTrans" cxnId="{7F0D5ACB-AA6B-498C-ADEF-6784600D5D30}">
      <dgm:prSet/>
      <dgm:spPr/>
      <dgm:t>
        <a:bodyPr/>
        <a:lstStyle/>
        <a:p>
          <a:endParaRPr lang="en-IN"/>
        </a:p>
      </dgm:t>
    </dgm:pt>
    <dgm:pt modelId="{F1FC866A-B1FE-4445-B6FF-EA47E494F30A}" type="sibTrans" cxnId="{7F0D5ACB-AA6B-498C-ADEF-6784600D5D30}">
      <dgm:prSet/>
      <dgm:spPr/>
      <dgm:t>
        <a:bodyPr/>
        <a:lstStyle/>
        <a:p>
          <a:endParaRPr lang="en-IN"/>
        </a:p>
      </dgm:t>
    </dgm:pt>
    <dgm:pt modelId="{200AADA4-54FE-43AD-B762-ACF83501939A}">
      <dgm:prSet phldrT="[Text]"/>
      <dgm:spPr/>
      <dgm:t>
        <a:bodyPr/>
        <a:lstStyle/>
        <a:p>
          <a:r>
            <a:rPr lang="en-IN" dirty="0"/>
            <a:t>2</a:t>
          </a:r>
        </a:p>
      </dgm:t>
    </dgm:pt>
    <dgm:pt modelId="{CAB672E5-2B36-4A5B-868F-18D6E8EEBA2C}" type="parTrans" cxnId="{ED847AAA-F331-45EE-A3C7-3AE0331DCDE7}">
      <dgm:prSet/>
      <dgm:spPr/>
      <dgm:t>
        <a:bodyPr/>
        <a:lstStyle/>
        <a:p>
          <a:endParaRPr lang="en-IN"/>
        </a:p>
      </dgm:t>
    </dgm:pt>
    <dgm:pt modelId="{50CFBB4B-6EA4-42A5-8FC1-FD972FB88A48}" type="sibTrans" cxnId="{ED847AAA-F331-45EE-A3C7-3AE0331DCDE7}">
      <dgm:prSet/>
      <dgm:spPr/>
      <dgm:t>
        <a:bodyPr/>
        <a:lstStyle/>
        <a:p>
          <a:endParaRPr lang="en-IN"/>
        </a:p>
      </dgm:t>
    </dgm:pt>
    <dgm:pt modelId="{F55E9FB1-7F05-437C-96E8-56CE72E1B536}" type="pres">
      <dgm:prSet presAssocID="{DD690185-0003-4578-9546-AF26FBCFAA9D}" presName="Name0" presStyleCnt="0">
        <dgm:presLayoutVars>
          <dgm:resizeHandles/>
        </dgm:presLayoutVars>
      </dgm:prSet>
      <dgm:spPr/>
    </dgm:pt>
    <dgm:pt modelId="{03B7D141-4771-40F8-94DE-1276D18CBE12}" type="pres">
      <dgm:prSet presAssocID="{200AADA4-54FE-43AD-B762-ACF83501939A}" presName="text" presStyleLbl="node1" presStyleIdx="0" presStyleCnt="2">
        <dgm:presLayoutVars>
          <dgm:bulletEnabled val="1"/>
        </dgm:presLayoutVars>
      </dgm:prSet>
      <dgm:spPr/>
    </dgm:pt>
    <dgm:pt modelId="{6761B6F0-E26D-4AC5-AB34-992F7CB620D9}" type="pres">
      <dgm:prSet presAssocID="{50CFBB4B-6EA4-42A5-8FC1-FD972FB88A48}" presName="space" presStyleCnt="0"/>
      <dgm:spPr/>
    </dgm:pt>
    <dgm:pt modelId="{5CE4ED3C-6100-4593-95C8-2E264111A9D1}" type="pres">
      <dgm:prSet presAssocID="{FD93EA00-0621-4A8A-9CED-C768B7F9E817}" presName="text" presStyleLbl="node1" presStyleIdx="1" presStyleCnt="2">
        <dgm:presLayoutVars>
          <dgm:bulletEnabled val="1"/>
        </dgm:presLayoutVars>
      </dgm:prSet>
      <dgm:spPr/>
    </dgm:pt>
  </dgm:ptLst>
  <dgm:cxnLst>
    <dgm:cxn modelId="{C680B680-3D2B-4A9A-9441-463CEB437522}" type="presOf" srcId="{DD690185-0003-4578-9546-AF26FBCFAA9D}" destId="{F55E9FB1-7F05-437C-96E8-56CE72E1B536}" srcOrd="0" destOrd="0" presId="urn:diagrams.loki3.com/VaryingWidthList"/>
    <dgm:cxn modelId="{ED847AAA-F331-45EE-A3C7-3AE0331DCDE7}" srcId="{DD690185-0003-4578-9546-AF26FBCFAA9D}" destId="{200AADA4-54FE-43AD-B762-ACF83501939A}" srcOrd="0" destOrd="0" parTransId="{CAB672E5-2B36-4A5B-868F-18D6E8EEBA2C}" sibTransId="{50CFBB4B-6EA4-42A5-8FC1-FD972FB88A48}"/>
    <dgm:cxn modelId="{C41C02B3-290C-4C06-BF47-FC74A23B16D4}" type="presOf" srcId="{200AADA4-54FE-43AD-B762-ACF83501939A}" destId="{03B7D141-4771-40F8-94DE-1276D18CBE12}" srcOrd="0" destOrd="0" presId="urn:diagrams.loki3.com/VaryingWidthList"/>
    <dgm:cxn modelId="{7F0D5ACB-AA6B-498C-ADEF-6784600D5D30}" srcId="{DD690185-0003-4578-9546-AF26FBCFAA9D}" destId="{FD93EA00-0621-4A8A-9CED-C768B7F9E817}" srcOrd="1" destOrd="0" parTransId="{82D32E20-8513-4140-AA42-FB69EEA62A7B}" sibTransId="{F1FC866A-B1FE-4445-B6FF-EA47E494F30A}"/>
    <dgm:cxn modelId="{75BF56DC-1F27-40EF-BB8D-AF9DE9F07311}" type="presOf" srcId="{FD93EA00-0621-4A8A-9CED-C768B7F9E817}" destId="{5CE4ED3C-6100-4593-95C8-2E264111A9D1}" srcOrd="0" destOrd="0" presId="urn:diagrams.loki3.com/VaryingWidthList"/>
    <dgm:cxn modelId="{2CE0E716-CF0C-44A7-957F-B190A636EA5A}" type="presParOf" srcId="{F55E9FB1-7F05-437C-96E8-56CE72E1B536}" destId="{03B7D141-4771-40F8-94DE-1276D18CBE12}" srcOrd="0" destOrd="0" presId="urn:diagrams.loki3.com/VaryingWidthList"/>
    <dgm:cxn modelId="{3CFC7579-1FEA-47B1-AAA3-1A49F65CE874}" type="presParOf" srcId="{F55E9FB1-7F05-437C-96E8-56CE72E1B536}" destId="{6761B6F0-E26D-4AC5-AB34-992F7CB620D9}" srcOrd="1" destOrd="0" presId="urn:diagrams.loki3.com/VaryingWidthList"/>
    <dgm:cxn modelId="{1AABD6DA-D66A-48F0-9C85-F065D9887295}" type="presParOf" srcId="{F55E9FB1-7F05-437C-96E8-56CE72E1B536}" destId="{5CE4ED3C-6100-4593-95C8-2E264111A9D1}" srcOrd="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690185-0003-4578-9546-AF26FBCFAA9D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200AADA4-54FE-43AD-B762-ACF83501939A}">
      <dgm:prSet phldrT="[Text]"/>
      <dgm:spPr/>
      <dgm:t>
        <a:bodyPr/>
        <a:lstStyle/>
        <a:p>
          <a:r>
            <a:rPr lang="en-IN" dirty="0"/>
            <a:t>1</a:t>
          </a:r>
        </a:p>
      </dgm:t>
    </dgm:pt>
    <dgm:pt modelId="{CAB672E5-2B36-4A5B-868F-18D6E8EEBA2C}" type="parTrans" cxnId="{ED847AAA-F331-45EE-A3C7-3AE0331DCDE7}">
      <dgm:prSet/>
      <dgm:spPr/>
      <dgm:t>
        <a:bodyPr/>
        <a:lstStyle/>
        <a:p>
          <a:endParaRPr lang="en-IN"/>
        </a:p>
      </dgm:t>
    </dgm:pt>
    <dgm:pt modelId="{50CFBB4B-6EA4-42A5-8FC1-FD972FB88A48}" type="sibTrans" cxnId="{ED847AAA-F331-45EE-A3C7-3AE0331DCDE7}">
      <dgm:prSet/>
      <dgm:spPr/>
      <dgm:t>
        <a:bodyPr/>
        <a:lstStyle/>
        <a:p>
          <a:endParaRPr lang="en-IN"/>
        </a:p>
      </dgm:t>
    </dgm:pt>
    <dgm:pt modelId="{F55E9FB1-7F05-437C-96E8-56CE72E1B536}" type="pres">
      <dgm:prSet presAssocID="{DD690185-0003-4578-9546-AF26FBCFAA9D}" presName="Name0" presStyleCnt="0">
        <dgm:presLayoutVars>
          <dgm:resizeHandles/>
        </dgm:presLayoutVars>
      </dgm:prSet>
      <dgm:spPr/>
    </dgm:pt>
    <dgm:pt modelId="{03B7D141-4771-40F8-94DE-1276D18CBE12}" type="pres">
      <dgm:prSet presAssocID="{200AADA4-54FE-43AD-B762-ACF83501939A}" presName="text" presStyleLbl="node1" presStyleIdx="0" presStyleCnt="1">
        <dgm:presLayoutVars>
          <dgm:bulletEnabled val="1"/>
        </dgm:presLayoutVars>
      </dgm:prSet>
      <dgm:spPr/>
    </dgm:pt>
  </dgm:ptLst>
  <dgm:cxnLst>
    <dgm:cxn modelId="{C680B680-3D2B-4A9A-9441-463CEB437522}" type="presOf" srcId="{DD690185-0003-4578-9546-AF26FBCFAA9D}" destId="{F55E9FB1-7F05-437C-96E8-56CE72E1B536}" srcOrd="0" destOrd="0" presId="urn:diagrams.loki3.com/VaryingWidthList"/>
    <dgm:cxn modelId="{ED847AAA-F331-45EE-A3C7-3AE0331DCDE7}" srcId="{DD690185-0003-4578-9546-AF26FBCFAA9D}" destId="{200AADA4-54FE-43AD-B762-ACF83501939A}" srcOrd="0" destOrd="0" parTransId="{CAB672E5-2B36-4A5B-868F-18D6E8EEBA2C}" sibTransId="{50CFBB4B-6EA4-42A5-8FC1-FD972FB88A48}"/>
    <dgm:cxn modelId="{C41C02B3-290C-4C06-BF47-FC74A23B16D4}" type="presOf" srcId="{200AADA4-54FE-43AD-B762-ACF83501939A}" destId="{03B7D141-4771-40F8-94DE-1276D18CBE12}" srcOrd="0" destOrd="0" presId="urn:diagrams.loki3.com/VaryingWidthList"/>
    <dgm:cxn modelId="{2CE0E716-CF0C-44A7-957F-B190A636EA5A}" type="presParOf" srcId="{F55E9FB1-7F05-437C-96E8-56CE72E1B536}" destId="{03B7D141-4771-40F8-94DE-1276D18CBE12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690185-0003-4578-9546-AF26FBCFAA9D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0245F5DF-3289-4832-B859-CBD3904144EB}">
      <dgm:prSet phldrT="[Text]"/>
      <dgm:spPr/>
      <dgm:t>
        <a:bodyPr/>
        <a:lstStyle/>
        <a:p>
          <a:endParaRPr lang="en-IN" dirty="0"/>
        </a:p>
      </dgm:t>
    </dgm:pt>
    <dgm:pt modelId="{F071F8DA-532B-4C2A-85B7-45F74EEF7C80}" type="parTrans" cxnId="{C226D4F6-66D0-4523-B13E-3E8F84EE8A28}">
      <dgm:prSet/>
      <dgm:spPr/>
      <dgm:t>
        <a:bodyPr/>
        <a:lstStyle/>
        <a:p>
          <a:endParaRPr lang="en-IN"/>
        </a:p>
      </dgm:t>
    </dgm:pt>
    <dgm:pt modelId="{F1E17868-7B53-4DEC-9A36-642CF95D3149}" type="sibTrans" cxnId="{C226D4F6-66D0-4523-B13E-3E8F84EE8A28}">
      <dgm:prSet/>
      <dgm:spPr/>
      <dgm:t>
        <a:bodyPr/>
        <a:lstStyle/>
        <a:p>
          <a:endParaRPr lang="en-IN"/>
        </a:p>
      </dgm:t>
    </dgm:pt>
    <dgm:pt modelId="{F55E9FB1-7F05-437C-96E8-56CE72E1B536}" type="pres">
      <dgm:prSet presAssocID="{DD690185-0003-4578-9546-AF26FBCFAA9D}" presName="Name0" presStyleCnt="0">
        <dgm:presLayoutVars>
          <dgm:resizeHandles/>
        </dgm:presLayoutVars>
      </dgm:prSet>
      <dgm:spPr/>
    </dgm:pt>
    <dgm:pt modelId="{B5B0AD7E-C62F-4C0F-9630-5842FDE0ED76}" type="pres">
      <dgm:prSet presAssocID="{0245F5DF-3289-4832-B859-CBD3904144EB}" presName="text" presStyleLbl="node1" presStyleIdx="0" presStyleCnt="1">
        <dgm:presLayoutVars>
          <dgm:bulletEnabled val="1"/>
        </dgm:presLayoutVars>
      </dgm:prSet>
      <dgm:spPr/>
    </dgm:pt>
  </dgm:ptLst>
  <dgm:cxnLst>
    <dgm:cxn modelId="{C680B680-3D2B-4A9A-9441-463CEB437522}" type="presOf" srcId="{DD690185-0003-4578-9546-AF26FBCFAA9D}" destId="{F55E9FB1-7F05-437C-96E8-56CE72E1B536}" srcOrd="0" destOrd="0" presId="urn:diagrams.loki3.com/VaryingWidthList"/>
    <dgm:cxn modelId="{C226D4F6-66D0-4523-B13E-3E8F84EE8A28}" srcId="{DD690185-0003-4578-9546-AF26FBCFAA9D}" destId="{0245F5DF-3289-4832-B859-CBD3904144EB}" srcOrd="0" destOrd="0" parTransId="{F071F8DA-532B-4C2A-85B7-45F74EEF7C80}" sibTransId="{F1E17868-7B53-4DEC-9A36-642CF95D3149}"/>
    <dgm:cxn modelId="{4964DFF9-EE64-4D3C-9CBF-AAFDE34D0573}" type="presOf" srcId="{0245F5DF-3289-4832-B859-CBD3904144EB}" destId="{B5B0AD7E-C62F-4C0F-9630-5842FDE0ED76}" srcOrd="0" destOrd="0" presId="urn:diagrams.loki3.com/VaryingWidthList"/>
    <dgm:cxn modelId="{E43EF1F1-E1A3-4770-B050-E37E3688EC67}" type="presParOf" srcId="{F55E9FB1-7F05-437C-96E8-56CE72E1B536}" destId="{B5B0AD7E-C62F-4C0F-9630-5842FDE0ED76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690185-0003-4578-9546-AF26FBCFAA9D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E692404D-8DDF-4307-AF23-2B3E1D882149}">
      <dgm:prSet phldrT="[Text]"/>
      <dgm:spPr/>
      <dgm:t>
        <a:bodyPr/>
        <a:lstStyle/>
        <a:p>
          <a:r>
            <a:rPr lang="en-IN" dirty="0"/>
            <a:t>3</a:t>
          </a:r>
        </a:p>
      </dgm:t>
    </dgm:pt>
    <dgm:pt modelId="{1DC33018-2701-4C70-BF07-F4810C22257F}" type="parTrans" cxnId="{D25C454B-36CE-4D8A-96D2-493A6EC909CB}">
      <dgm:prSet/>
      <dgm:spPr/>
      <dgm:t>
        <a:bodyPr/>
        <a:lstStyle/>
        <a:p>
          <a:endParaRPr lang="en-IN"/>
        </a:p>
      </dgm:t>
    </dgm:pt>
    <dgm:pt modelId="{7305CA24-F6B7-4D47-B8CF-5FF96152C31F}" type="sibTrans" cxnId="{D25C454B-36CE-4D8A-96D2-493A6EC909CB}">
      <dgm:prSet/>
      <dgm:spPr/>
      <dgm:t>
        <a:bodyPr/>
        <a:lstStyle/>
        <a:p>
          <a:endParaRPr lang="en-IN"/>
        </a:p>
      </dgm:t>
    </dgm:pt>
    <dgm:pt modelId="{F55E9FB1-7F05-437C-96E8-56CE72E1B536}" type="pres">
      <dgm:prSet presAssocID="{DD690185-0003-4578-9546-AF26FBCFAA9D}" presName="Name0" presStyleCnt="0">
        <dgm:presLayoutVars>
          <dgm:resizeHandles/>
        </dgm:presLayoutVars>
      </dgm:prSet>
      <dgm:spPr/>
    </dgm:pt>
    <dgm:pt modelId="{4CDBEF84-1A10-41DC-8B38-47FFFF62CC52}" type="pres">
      <dgm:prSet presAssocID="{E692404D-8DDF-4307-AF23-2B3E1D882149}" presName="text" presStyleLbl="node1" presStyleIdx="0" presStyleCnt="1">
        <dgm:presLayoutVars>
          <dgm:bulletEnabled val="1"/>
        </dgm:presLayoutVars>
      </dgm:prSet>
      <dgm:spPr/>
    </dgm:pt>
  </dgm:ptLst>
  <dgm:cxnLst>
    <dgm:cxn modelId="{FBC17B31-186E-4384-B68E-9FCFC190522A}" type="presOf" srcId="{E692404D-8DDF-4307-AF23-2B3E1D882149}" destId="{4CDBEF84-1A10-41DC-8B38-47FFFF62CC52}" srcOrd="0" destOrd="0" presId="urn:diagrams.loki3.com/VaryingWidthList"/>
    <dgm:cxn modelId="{D25C454B-36CE-4D8A-96D2-493A6EC909CB}" srcId="{DD690185-0003-4578-9546-AF26FBCFAA9D}" destId="{E692404D-8DDF-4307-AF23-2B3E1D882149}" srcOrd="0" destOrd="0" parTransId="{1DC33018-2701-4C70-BF07-F4810C22257F}" sibTransId="{7305CA24-F6B7-4D47-B8CF-5FF96152C31F}"/>
    <dgm:cxn modelId="{C680B680-3D2B-4A9A-9441-463CEB437522}" type="presOf" srcId="{DD690185-0003-4578-9546-AF26FBCFAA9D}" destId="{F55E9FB1-7F05-437C-96E8-56CE72E1B536}" srcOrd="0" destOrd="0" presId="urn:diagrams.loki3.com/VaryingWidthList"/>
    <dgm:cxn modelId="{0C11242D-5D80-4C61-91B2-2149522C0187}" type="presParOf" srcId="{F55E9FB1-7F05-437C-96E8-56CE72E1B536}" destId="{4CDBEF84-1A10-41DC-8B38-47FFFF62CC52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690185-0003-4578-9546-AF26FBCFAA9D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E692404D-8DDF-4307-AF23-2B3E1D882149}">
      <dgm:prSet phldrT="[Text]"/>
      <dgm:spPr/>
      <dgm:t>
        <a:bodyPr/>
        <a:lstStyle/>
        <a:p>
          <a:r>
            <a:rPr lang="en-IN" dirty="0"/>
            <a:t>3</a:t>
          </a:r>
        </a:p>
      </dgm:t>
    </dgm:pt>
    <dgm:pt modelId="{1DC33018-2701-4C70-BF07-F4810C22257F}" type="parTrans" cxnId="{D25C454B-36CE-4D8A-96D2-493A6EC909CB}">
      <dgm:prSet/>
      <dgm:spPr/>
      <dgm:t>
        <a:bodyPr/>
        <a:lstStyle/>
        <a:p>
          <a:endParaRPr lang="en-IN"/>
        </a:p>
      </dgm:t>
    </dgm:pt>
    <dgm:pt modelId="{7305CA24-F6B7-4D47-B8CF-5FF96152C31F}" type="sibTrans" cxnId="{D25C454B-36CE-4D8A-96D2-493A6EC909CB}">
      <dgm:prSet/>
      <dgm:spPr/>
      <dgm:t>
        <a:bodyPr/>
        <a:lstStyle/>
        <a:p>
          <a:endParaRPr lang="en-IN"/>
        </a:p>
      </dgm:t>
    </dgm:pt>
    <dgm:pt modelId="{93A2C61D-AD4A-42BC-82A7-E7A44B003A6A}">
      <dgm:prSet phldrT="[Text]"/>
      <dgm:spPr/>
      <dgm:t>
        <a:bodyPr/>
        <a:lstStyle/>
        <a:p>
          <a:r>
            <a:rPr lang="en-IN" dirty="0"/>
            <a:t>5</a:t>
          </a:r>
        </a:p>
      </dgm:t>
    </dgm:pt>
    <dgm:pt modelId="{D6D4FEC7-5538-4F9C-997B-6BC8A045D375}" type="parTrans" cxnId="{9B756E2D-3967-4527-92C4-F17D7910D6F7}">
      <dgm:prSet/>
      <dgm:spPr/>
      <dgm:t>
        <a:bodyPr/>
        <a:lstStyle/>
        <a:p>
          <a:endParaRPr lang="en-IN"/>
        </a:p>
      </dgm:t>
    </dgm:pt>
    <dgm:pt modelId="{D734BFA5-69F2-4F7C-9172-A11F5AAF456E}" type="sibTrans" cxnId="{9B756E2D-3967-4527-92C4-F17D7910D6F7}">
      <dgm:prSet/>
      <dgm:spPr/>
      <dgm:t>
        <a:bodyPr/>
        <a:lstStyle/>
        <a:p>
          <a:endParaRPr lang="en-IN"/>
        </a:p>
      </dgm:t>
    </dgm:pt>
    <dgm:pt modelId="{F55E9FB1-7F05-437C-96E8-56CE72E1B536}" type="pres">
      <dgm:prSet presAssocID="{DD690185-0003-4578-9546-AF26FBCFAA9D}" presName="Name0" presStyleCnt="0">
        <dgm:presLayoutVars>
          <dgm:resizeHandles/>
        </dgm:presLayoutVars>
      </dgm:prSet>
      <dgm:spPr/>
    </dgm:pt>
    <dgm:pt modelId="{9179D3D9-6BAF-4F62-B5EB-366B5B45CCED}" type="pres">
      <dgm:prSet presAssocID="{93A2C61D-AD4A-42BC-82A7-E7A44B003A6A}" presName="text" presStyleLbl="node1" presStyleIdx="0" presStyleCnt="2">
        <dgm:presLayoutVars>
          <dgm:bulletEnabled val="1"/>
        </dgm:presLayoutVars>
      </dgm:prSet>
      <dgm:spPr/>
    </dgm:pt>
    <dgm:pt modelId="{98849DB1-A391-4E17-84C7-2C04A56D0269}" type="pres">
      <dgm:prSet presAssocID="{D734BFA5-69F2-4F7C-9172-A11F5AAF456E}" presName="space" presStyleCnt="0"/>
      <dgm:spPr/>
    </dgm:pt>
    <dgm:pt modelId="{4CDBEF84-1A10-41DC-8B38-47FFFF62CC52}" type="pres">
      <dgm:prSet presAssocID="{E692404D-8DDF-4307-AF23-2B3E1D882149}" presName="text" presStyleLbl="node1" presStyleIdx="1" presStyleCnt="2">
        <dgm:presLayoutVars>
          <dgm:bulletEnabled val="1"/>
        </dgm:presLayoutVars>
      </dgm:prSet>
      <dgm:spPr/>
    </dgm:pt>
  </dgm:ptLst>
  <dgm:cxnLst>
    <dgm:cxn modelId="{9B756E2D-3967-4527-92C4-F17D7910D6F7}" srcId="{DD690185-0003-4578-9546-AF26FBCFAA9D}" destId="{93A2C61D-AD4A-42BC-82A7-E7A44B003A6A}" srcOrd="0" destOrd="0" parTransId="{D6D4FEC7-5538-4F9C-997B-6BC8A045D375}" sibTransId="{D734BFA5-69F2-4F7C-9172-A11F5AAF456E}"/>
    <dgm:cxn modelId="{FBC17B31-186E-4384-B68E-9FCFC190522A}" type="presOf" srcId="{E692404D-8DDF-4307-AF23-2B3E1D882149}" destId="{4CDBEF84-1A10-41DC-8B38-47FFFF62CC52}" srcOrd="0" destOrd="0" presId="urn:diagrams.loki3.com/VaryingWidthList"/>
    <dgm:cxn modelId="{B8DFF73D-48E2-425E-A337-17276EA11FA6}" type="presOf" srcId="{93A2C61D-AD4A-42BC-82A7-E7A44B003A6A}" destId="{9179D3D9-6BAF-4F62-B5EB-366B5B45CCED}" srcOrd="0" destOrd="0" presId="urn:diagrams.loki3.com/VaryingWidthList"/>
    <dgm:cxn modelId="{D25C454B-36CE-4D8A-96D2-493A6EC909CB}" srcId="{DD690185-0003-4578-9546-AF26FBCFAA9D}" destId="{E692404D-8DDF-4307-AF23-2B3E1D882149}" srcOrd="1" destOrd="0" parTransId="{1DC33018-2701-4C70-BF07-F4810C22257F}" sibTransId="{7305CA24-F6B7-4D47-B8CF-5FF96152C31F}"/>
    <dgm:cxn modelId="{C680B680-3D2B-4A9A-9441-463CEB437522}" type="presOf" srcId="{DD690185-0003-4578-9546-AF26FBCFAA9D}" destId="{F55E9FB1-7F05-437C-96E8-56CE72E1B536}" srcOrd="0" destOrd="0" presId="urn:diagrams.loki3.com/VaryingWidthList"/>
    <dgm:cxn modelId="{E66D1BDA-E69D-4A63-BA39-AFFDACDF02AB}" type="presParOf" srcId="{F55E9FB1-7F05-437C-96E8-56CE72E1B536}" destId="{9179D3D9-6BAF-4F62-B5EB-366B5B45CCED}" srcOrd="0" destOrd="0" presId="urn:diagrams.loki3.com/VaryingWidthList"/>
    <dgm:cxn modelId="{27B8F6B0-50DB-4C83-B64E-CBFB12EF1DE0}" type="presParOf" srcId="{F55E9FB1-7F05-437C-96E8-56CE72E1B536}" destId="{98849DB1-A391-4E17-84C7-2C04A56D0269}" srcOrd="1" destOrd="0" presId="urn:diagrams.loki3.com/VaryingWidthList"/>
    <dgm:cxn modelId="{0C11242D-5D80-4C61-91B2-2149522C0187}" type="presParOf" srcId="{F55E9FB1-7F05-437C-96E8-56CE72E1B536}" destId="{4CDBEF84-1A10-41DC-8B38-47FFFF62CC52}" srcOrd="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D690185-0003-4578-9546-AF26FBCFAA9D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E692404D-8DDF-4307-AF23-2B3E1D882149}">
      <dgm:prSet phldrT="[Text]"/>
      <dgm:spPr/>
      <dgm:t>
        <a:bodyPr/>
        <a:lstStyle/>
        <a:p>
          <a:r>
            <a:rPr lang="en-IN" dirty="0"/>
            <a:t>3</a:t>
          </a:r>
        </a:p>
      </dgm:t>
    </dgm:pt>
    <dgm:pt modelId="{1DC33018-2701-4C70-BF07-F4810C22257F}" type="parTrans" cxnId="{D25C454B-36CE-4D8A-96D2-493A6EC909CB}">
      <dgm:prSet/>
      <dgm:spPr/>
      <dgm:t>
        <a:bodyPr/>
        <a:lstStyle/>
        <a:p>
          <a:endParaRPr lang="en-IN"/>
        </a:p>
      </dgm:t>
    </dgm:pt>
    <dgm:pt modelId="{7305CA24-F6B7-4D47-B8CF-5FF96152C31F}" type="sibTrans" cxnId="{D25C454B-36CE-4D8A-96D2-493A6EC909CB}">
      <dgm:prSet/>
      <dgm:spPr/>
      <dgm:t>
        <a:bodyPr/>
        <a:lstStyle/>
        <a:p>
          <a:endParaRPr lang="en-IN"/>
        </a:p>
      </dgm:t>
    </dgm:pt>
    <dgm:pt modelId="{93A2C61D-AD4A-42BC-82A7-E7A44B003A6A}">
      <dgm:prSet phldrT="[Text]"/>
      <dgm:spPr/>
      <dgm:t>
        <a:bodyPr/>
        <a:lstStyle/>
        <a:p>
          <a:r>
            <a:rPr lang="en-IN" dirty="0"/>
            <a:t>7</a:t>
          </a:r>
        </a:p>
      </dgm:t>
    </dgm:pt>
    <dgm:pt modelId="{D6D4FEC7-5538-4F9C-997B-6BC8A045D375}" type="parTrans" cxnId="{9B756E2D-3967-4527-92C4-F17D7910D6F7}">
      <dgm:prSet/>
      <dgm:spPr/>
      <dgm:t>
        <a:bodyPr/>
        <a:lstStyle/>
        <a:p>
          <a:endParaRPr lang="en-IN"/>
        </a:p>
      </dgm:t>
    </dgm:pt>
    <dgm:pt modelId="{D734BFA5-69F2-4F7C-9172-A11F5AAF456E}" type="sibTrans" cxnId="{9B756E2D-3967-4527-92C4-F17D7910D6F7}">
      <dgm:prSet/>
      <dgm:spPr/>
      <dgm:t>
        <a:bodyPr/>
        <a:lstStyle/>
        <a:p>
          <a:endParaRPr lang="en-IN"/>
        </a:p>
      </dgm:t>
    </dgm:pt>
    <dgm:pt modelId="{862E3FB6-DA03-441F-9455-1C12FD7D3518}">
      <dgm:prSet phldrT="[Text]"/>
      <dgm:spPr/>
      <dgm:t>
        <a:bodyPr/>
        <a:lstStyle/>
        <a:p>
          <a:r>
            <a:rPr lang="en-IN" dirty="0"/>
            <a:t>5</a:t>
          </a:r>
        </a:p>
      </dgm:t>
    </dgm:pt>
    <dgm:pt modelId="{0011A9A4-04DC-46C0-A3FA-73569391C7DB}" type="parTrans" cxnId="{CF769D71-4B75-48E6-821F-949BE8462D37}">
      <dgm:prSet/>
      <dgm:spPr/>
      <dgm:t>
        <a:bodyPr/>
        <a:lstStyle/>
        <a:p>
          <a:endParaRPr lang="en-IN"/>
        </a:p>
      </dgm:t>
    </dgm:pt>
    <dgm:pt modelId="{9B5F1B7F-3AE0-4414-ADCA-E6CD635F20B8}" type="sibTrans" cxnId="{CF769D71-4B75-48E6-821F-949BE8462D37}">
      <dgm:prSet/>
      <dgm:spPr/>
      <dgm:t>
        <a:bodyPr/>
        <a:lstStyle/>
        <a:p>
          <a:endParaRPr lang="en-IN"/>
        </a:p>
      </dgm:t>
    </dgm:pt>
    <dgm:pt modelId="{F55E9FB1-7F05-437C-96E8-56CE72E1B536}" type="pres">
      <dgm:prSet presAssocID="{DD690185-0003-4578-9546-AF26FBCFAA9D}" presName="Name0" presStyleCnt="0">
        <dgm:presLayoutVars>
          <dgm:resizeHandles/>
        </dgm:presLayoutVars>
      </dgm:prSet>
      <dgm:spPr/>
    </dgm:pt>
    <dgm:pt modelId="{9179D3D9-6BAF-4F62-B5EB-366B5B45CCED}" type="pres">
      <dgm:prSet presAssocID="{93A2C61D-AD4A-42BC-82A7-E7A44B003A6A}" presName="text" presStyleLbl="node1" presStyleIdx="0" presStyleCnt="3">
        <dgm:presLayoutVars>
          <dgm:bulletEnabled val="1"/>
        </dgm:presLayoutVars>
      </dgm:prSet>
      <dgm:spPr/>
    </dgm:pt>
    <dgm:pt modelId="{98849DB1-A391-4E17-84C7-2C04A56D0269}" type="pres">
      <dgm:prSet presAssocID="{D734BFA5-69F2-4F7C-9172-A11F5AAF456E}" presName="space" presStyleCnt="0"/>
      <dgm:spPr/>
    </dgm:pt>
    <dgm:pt modelId="{D746C182-5914-4D1A-8DB4-DB87673953DE}" type="pres">
      <dgm:prSet presAssocID="{862E3FB6-DA03-441F-9455-1C12FD7D3518}" presName="text" presStyleLbl="node1" presStyleIdx="1" presStyleCnt="3">
        <dgm:presLayoutVars>
          <dgm:bulletEnabled val="1"/>
        </dgm:presLayoutVars>
      </dgm:prSet>
      <dgm:spPr/>
    </dgm:pt>
    <dgm:pt modelId="{4A2A832B-FBF2-4424-BBC3-16827EDF3598}" type="pres">
      <dgm:prSet presAssocID="{9B5F1B7F-3AE0-4414-ADCA-E6CD635F20B8}" presName="space" presStyleCnt="0"/>
      <dgm:spPr/>
    </dgm:pt>
    <dgm:pt modelId="{4CDBEF84-1A10-41DC-8B38-47FFFF62CC52}" type="pres">
      <dgm:prSet presAssocID="{E692404D-8DDF-4307-AF23-2B3E1D882149}" presName="text" presStyleLbl="node1" presStyleIdx="2" presStyleCnt="3">
        <dgm:presLayoutVars>
          <dgm:bulletEnabled val="1"/>
        </dgm:presLayoutVars>
      </dgm:prSet>
      <dgm:spPr/>
    </dgm:pt>
  </dgm:ptLst>
  <dgm:cxnLst>
    <dgm:cxn modelId="{253EFD28-0B3A-4009-ABC3-DF65565AE6FA}" type="presOf" srcId="{862E3FB6-DA03-441F-9455-1C12FD7D3518}" destId="{D746C182-5914-4D1A-8DB4-DB87673953DE}" srcOrd="0" destOrd="0" presId="urn:diagrams.loki3.com/VaryingWidthList"/>
    <dgm:cxn modelId="{9B756E2D-3967-4527-92C4-F17D7910D6F7}" srcId="{DD690185-0003-4578-9546-AF26FBCFAA9D}" destId="{93A2C61D-AD4A-42BC-82A7-E7A44B003A6A}" srcOrd="0" destOrd="0" parTransId="{D6D4FEC7-5538-4F9C-997B-6BC8A045D375}" sibTransId="{D734BFA5-69F2-4F7C-9172-A11F5AAF456E}"/>
    <dgm:cxn modelId="{FBC17B31-186E-4384-B68E-9FCFC190522A}" type="presOf" srcId="{E692404D-8DDF-4307-AF23-2B3E1D882149}" destId="{4CDBEF84-1A10-41DC-8B38-47FFFF62CC52}" srcOrd="0" destOrd="0" presId="urn:diagrams.loki3.com/VaryingWidthList"/>
    <dgm:cxn modelId="{B8DFF73D-48E2-425E-A337-17276EA11FA6}" type="presOf" srcId="{93A2C61D-AD4A-42BC-82A7-E7A44B003A6A}" destId="{9179D3D9-6BAF-4F62-B5EB-366B5B45CCED}" srcOrd="0" destOrd="0" presId="urn:diagrams.loki3.com/VaryingWidthList"/>
    <dgm:cxn modelId="{D25C454B-36CE-4D8A-96D2-493A6EC909CB}" srcId="{DD690185-0003-4578-9546-AF26FBCFAA9D}" destId="{E692404D-8DDF-4307-AF23-2B3E1D882149}" srcOrd="2" destOrd="0" parTransId="{1DC33018-2701-4C70-BF07-F4810C22257F}" sibTransId="{7305CA24-F6B7-4D47-B8CF-5FF96152C31F}"/>
    <dgm:cxn modelId="{CF769D71-4B75-48E6-821F-949BE8462D37}" srcId="{DD690185-0003-4578-9546-AF26FBCFAA9D}" destId="{862E3FB6-DA03-441F-9455-1C12FD7D3518}" srcOrd="1" destOrd="0" parTransId="{0011A9A4-04DC-46C0-A3FA-73569391C7DB}" sibTransId="{9B5F1B7F-3AE0-4414-ADCA-E6CD635F20B8}"/>
    <dgm:cxn modelId="{C680B680-3D2B-4A9A-9441-463CEB437522}" type="presOf" srcId="{DD690185-0003-4578-9546-AF26FBCFAA9D}" destId="{F55E9FB1-7F05-437C-96E8-56CE72E1B536}" srcOrd="0" destOrd="0" presId="urn:diagrams.loki3.com/VaryingWidthList"/>
    <dgm:cxn modelId="{E66D1BDA-E69D-4A63-BA39-AFFDACDF02AB}" type="presParOf" srcId="{F55E9FB1-7F05-437C-96E8-56CE72E1B536}" destId="{9179D3D9-6BAF-4F62-B5EB-366B5B45CCED}" srcOrd="0" destOrd="0" presId="urn:diagrams.loki3.com/VaryingWidthList"/>
    <dgm:cxn modelId="{27B8F6B0-50DB-4C83-B64E-CBFB12EF1DE0}" type="presParOf" srcId="{F55E9FB1-7F05-437C-96E8-56CE72E1B536}" destId="{98849DB1-A391-4E17-84C7-2C04A56D0269}" srcOrd="1" destOrd="0" presId="urn:diagrams.loki3.com/VaryingWidthList"/>
    <dgm:cxn modelId="{E0D2E051-2DD7-4D35-BDE1-CC6DAE6F797E}" type="presParOf" srcId="{F55E9FB1-7F05-437C-96E8-56CE72E1B536}" destId="{D746C182-5914-4D1A-8DB4-DB87673953DE}" srcOrd="2" destOrd="0" presId="urn:diagrams.loki3.com/VaryingWidthList"/>
    <dgm:cxn modelId="{D783A8AA-C897-43FE-A109-4CC28B54B823}" type="presParOf" srcId="{F55E9FB1-7F05-437C-96E8-56CE72E1B536}" destId="{4A2A832B-FBF2-4424-BBC3-16827EDF3598}" srcOrd="3" destOrd="0" presId="urn:diagrams.loki3.com/VaryingWidthList"/>
    <dgm:cxn modelId="{0C11242D-5D80-4C61-91B2-2149522C0187}" type="presParOf" srcId="{F55E9FB1-7F05-437C-96E8-56CE72E1B536}" destId="{4CDBEF84-1A10-41DC-8B38-47FFFF62CC52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4ED3C-6100-4593-95C8-2E264111A9D1}">
      <dsp:nvSpPr>
        <dsp:cNvPr id="0" name=""/>
        <dsp:cNvSpPr/>
      </dsp:nvSpPr>
      <dsp:spPr>
        <a:xfrm>
          <a:off x="1530437" y="0"/>
          <a:ext cx="765000" cy="5418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1</a:t>
          </a:r>
        </a:p>
      </dsp:txBody>
      <dsp:txXfrm>
        <a:off x="1530437" y="0"/>
        <a:ext cx="765000" cy="541866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6C182-5914-4D1A-8DB4-DB87673953DE}">
      <dsp:nvSpPr>
        <dsp:cNvPr id="0" name=""/>
        <dsp:cNvSpPr/>
      </dsp:nvSpPr>
      <dsp:spPr>
        <a:xfrm>
          <a:off x="1835237" y="66"/>
          <a:ext cx="765000" cy="2643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5</a:t>
          </a:r>
        </a:p>
      </dsp:txBody>
      <dsp:txXfrm>
        <a:off x="1835237" y="66"/>
        <a:ext cx="765000" cy="2643187"/>
      </dsp:txXfrm>
    </dsp:sp>
    <dsp:sp modelId="{4CDBEF84-1A10-41DC-8B38-47FFFF62CC52}">
      <dsp:nvSpPr>
        <dsp:cNvPr id="0" name=""/>
        <dsp:cNvSpPr/>
      </dsp:nvSpPr>
      <dsp:spPr>
        <a:xfrm>
          <a:off x="1835237" y="2775413"/>
          <a:ext cx="765000" cy="2643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3</a:t>
          </a:r>
        </a:p>
      </dsp:txBody>
      <dsp:txXfrm>
        <a:off x="1835237" y="2775413"/>
        <a:ext cx="765000" cy="264318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BEF84-1A10-41DC-8B38-47FFFF62CC52}">
      <dsp:nvSpPr>
        <dsp:cNvPr id="0" name=""/>
        <dsp:cNvSpPr/>
      </dsp:nvSpPr>
      <dsp:spPr>
        <a:xfrm>
          <a:off x="1844762" y="0"/>
          <a:ext cx="765000" cy="5418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3</a:t>
          </a:r>
        </a:p>
      </dsp:txBody>
      <dsp:txXfrm>
        <a:off x="1844762" y="0"/>
        <a:ext cx="765000" cy="541866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BEF84-1A10-41DC-8B38-47FFFF62CC52}">
      <dsp:nvSpPr>
        <dsp:cNvPr id="0" name=""/>
        <dsp:cNvSpPr/>
      </dsp:nvSpPr>
      <dsp:spPr>
        <a:xfrm>
          <a:off x="1844762" y="66"/>
          <a:ext cx="765000" cy="2643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8</a:t>
          </a:r>
        </a:p>
      </dsp:txBody>
      <dsp:txXfrm>
        <a:off x="1844762" y="66"/>
        <a:ext cx="765000" cy="2643187"/>
      </dsp:txXfrm>
    </dsp:sp>
    <dsp:sp modelId="{8C045C00-42B9-47FF-AC56-C3C9F42620F3}">
      <dsp:nvSpPr>
        <dsp:cNvPr id="0" name=""/>
        <dsp:cNvSpPr/>
      </dsp:nvSpPr>
      <dsp:spPr>
        <a:xfrm>
          <a:off x="1844762" y="2775413"/>
          <a:ext cx="765000" cy="2643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3</a:t>
          </a:r>
        </a:p>
      </dsp:txBody>
      <dsp:txXfrm>
        <a:off x="1844762" y="2775413"/>
        <a:ext cx="765000" cy="264318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45C00-42B9-47FF-AC56-C3C9F42620F3}">
      <dsp:nvSpPr>
        <dsp:cNvPr id="0" name=""/>
        <dsp:cNvSpPr/>
      </dsp:nvSpPr>
      <dsp:spPr>
        <a:xfrm>
          <a:off x="1835237" y="0"/>
          <a:ext cx="765000" cy="5418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3</a:t>
          </a:r>
        </a:p>
      </dsp:txBody>
      <dsp:txXfrm>
        <a:off x="1835237" y="0"/>
        <a:ext cx="765000" cy="54186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45C00-42B9-47FF-AC56-C3C9F42620F3}">
      <dsp:nvSpPr>
        <dsp:cNvPr id="0" name=""/>
        <dsp:cNvSpPr/>
      </dsp:nvSpPr>
      <dsp:spPr>
        <a:xfrm>
          <a:off x="1848212" y="0"/>
          <a:ext cx="720000" cy="5418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1848212" y="0"/>
        <a:ext cx="720000" cy="541866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45C00-42B9-47FF-AC56-C3C9F42620F3}">
      <dsp:nvSpPr>
        <dsp:cNvPr id="0" name=""/>
        <dsp:cNvSpPr/>
      </dsp:nvSpPr>
      <dsp:spPr>
        <a:xfrm>
          <a:off x="1820950" y="0"/>
          <a:ext cx="765000" cy="5418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6</a:t>
          </a:r>
        </a:p>
      </dsp:txBody>
      <dsp:txXfrm>
        <a:off x="1820950" y="0"/>
        <a:ext cx="765000" cy="541866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45C00-42B9-47FF-AC56-C3C9F42620F3}">
      <dsp:nvSpPr>
        <dsp:cNvPr id="0" name=""/>
        <dsp:cNvSpPr/>
      </dsp:nvSpPr>
      <dsp:spPr>
        <a:xfrm>
          <a:off x="1852975" y="0"/>
          <a:ext cx="720000" cy="5418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1852975" y="0"/>
        <a:ext cx="720000" cy="541866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45C00-42B9-47FF-AC56-C3C9F42620F3}">
      <dsp:nvSpPr>
        <dsp:cNvPr id="0" name=""/>
        <dsp:cNvSpPr/>
      </dsp:nvSpPr>
      <dsp:spPr>
        <a:xfrm>
          <a:off x="1848212" y="0"/>
          <a:ext cx="720000" cy="5418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1848212" y="0"/>
        <a:ext cx="720000" cy="5418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4ED3C-6100-4593-95C8-2E264111A9D1}">
      <dsp:nvSpPr>
        <dsp:cNvPr id="0" name=""/>
        <dsp:cNvSpPr/>
      </dsp:nvSpPr>
      <dsp:spPr>
        <a:xfrm>
          <a:off x="1687600" y="66"/>
          <a:ext cx="765000" cy="2643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2</a:t>
          </a:r>
        </a:p>
      </dsp:txBody>
      <dsp:txXfrm>
        <a:off x="1687600" y="66"/>
        <a:ext cx="765000" cy="2643187"/>
      </dsp:txXfrm>
    </dsp:sp>
    <dsp:sp modelId="{B5B0AD7E-C62F-4C0F-9630-5842FDE0ED76}">
      <dsp:nvSpPr>
        <dsp:cNvPr id="0" name=""/>
        <dsp:cNvSpPr/>
      </dsp:nvSpPr>
      <dsp:spPr>
        <a:xfrm>
          <a:off x="1687600" y="2775413"/>
          <a:ext cx="765000" cy="2643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1</a:t>
          </a:r>
        </a:p>
      </dsp:txBody>
      <dsp:txXfrm>
        <a:off x="1687600" y="2775413"/>
        <a:ext cx="765000" cy="2643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7D141-4771-40F8-94DE-1276D18CBE12}">
      <dsp:nvSpPr>
        <dsp:cNvPr id="0" name=""/>
        <dsp:cNvSpPr/>
      </dsp:nvSpPr>
      <dsp:spPr>
        <a:xfrm>
          <a:off x="1835237" y="2645"/>
          <a:ext cx="765000" cy="1746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4</a:t>
          </a:r>
        </a:p>
      </dsp:txBody>
      <dsp:txXfrm>
        <a:off x="1835237" y="2645"/>
        <a:ext cx="765000" cy="1746250"/>
      </dsp:txXfrm>
    </dsp:sp>
    <dsp:sp modelId="{5CE4ED3C-6100-4593-95C8-2E264111A9D1}">
      <dsp:nvSpPr>
        <dsp:cNvPr id="0" name=""/>
        <dsp:cNvSpPr/>
      </dsp:nvSpPr>
      <dsp:spPr>
        <a:xfrm>
          <a:off x="1835237" y="1836208"/>
          <a:ext cx="765000" cy="1746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2</a:t>
          </a:r>
        </a:p>
      </dsp:txBody>
      <dsp:txXfrm>
        <a:off x="1835237" y="1836208"/>
        <a:ext cx="765000" cy="1746250"/>
      </dsp:txXfrm>
    </dsp:sp>
    <dsp:sp modelId="{B5B0AD7E-C62F-4C0F-9630-5842FDE0ED76}">
      <dsp:nvSpPr>
        <dsp:cNvPr id="0" name=""/>
        <dsp:cNvSpPr/>
      </dsp:nvSpPr>
      <dsp:spPr>
        <a:xfrm>
          <a:off x="1835237" y="3669771"/>
          <a:ext cx="765000" cy="1746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1</a:t>
          </a:r>
        </a:p>
      </dsp:txBody>
      <dsp:txXfrm>
        <a:off x="1835237" y="3669771"/>
        <a:ext cx="765000" cy="17462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7D141-4771-40F8-94DE-1276D18CBE12}">
      <dsp:nvSpPr>
        <dsp:cNvPr id="0" name=""/>
        <dsp:cNvSpPr/>
      </dsp:nvSpPr>
      <dsp:spPr>
        <a:xfrm>
          <a:off x="1820950" y="66"/>
          <a:ext cx="765000" cy="2643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2</a:t>
          </a:r>
        </a:p>
      </dsp:txBody>
      <dsp:txXfrm>
        <a:off x="1820950" y="66"/>
        <a:ext cx="765000" cy="2643187"/>
      </dsp:txXfrm>
    </dsp:sp>
    <dsp:sp modelId="{5CE4ED3C-6100-4593-95C8-2E264111A9D1}">
      <dsp:nvSpPr>
        <dsp:cNvPr id="0" name=""/>
        <dsp:cNvSpPr/>
      </dsp:nvSpPr>
      <dsp:spPr>
        <a:xfrm>
          <a:off x="1820950" y="2775413"/>
          <a:ext cx="765000" cy="2643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1</a:t>
          </a:r>
        </a:p>
      </dsp:txBody>
      <dsp:txXfrm>
        <a:off x="1820950" y="2775413"/>
        <a:ext cx="765000" cy="26431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7D141-4771-40F8-94DE-1276D18CBE12}">
      <dsp:nvSpPr>
        <dsp:cNvPr id="0" name=""/>
        <dsp:cNvSpPr/>
      </dsp:nvSpPr>
      <dsp:spPr>
        <a:xfrm>
          <a:off x="1825712" y="0"/>
          <a:ext cx="765000" cy="5418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1</a:t>
          </a:r>
        </a:p>
      </dsp:txBody>
      <dsp:txXfrm>
        <a:off x="1825712" y="0"/>
        <a:ext cx="765000" cy="54186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0AD7E-C62F-4C0F-9630-5842FDE0ED76}">
      <dsp:nvSpPr>
        <dsp:cNvPr id="0" name=""/>
        <dsp:cNvSpPr/>
      </dsp:nvSpPr>
      <dsp:spPr>
        <a:xfrm>
          <a:off x="1848212" y="0"/>
          <a:ext cx="720000" cy="5418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1848212" y="0"/>
        <a:ext cx="720000" cy="54186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BEF84-1A10-41DC-8B38-47FFFF62CC52}">
      <dsp:nvSpPr>
        <dsp:cNvPr id="0" name=""/>
        <dsp:cNvSpPr/>
      </dsp:nvSpPr>
      <dsp:spPr>
        <a:xfrm>
          <a:off x="1825712" y="0"/>
          <a:ext cx="765000" cy="5418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3</a:t>
          </a:r>
        </a:p>
      </dsp:txBody>
      <dsp:txXfrm>
        <a:off x="1825712" y="0"/>
        <a:ext cx="765000" cy="54186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9D3D9-6BAF-4F62-B5EB-366B5B45CCED}">
      <dsp:nvSpPr>
        <dsp:cNvPr id="0" name=""/>
        <dsp:cNvSpPr/>
      </dsp:nvSpPr>
      <dsp:spPr>
        <a:xfrm>
          <a:off x="1840000" y="66"/>
          <a:ext cx="765000" cy="2643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5</a:t>
          </a:r>
        </a:p>
      </dsp:txBody>
      <dsp:txXfrm>
        <a:off x="1840000" y="66"/>
        <a:ext cx="765000" cy="2643187"/>
      </dsp:txXfrm>
    </dsp:sp>
    <dsp:sp modelId="{4CDBEF84-1A10-41DC-8B38-47FFFF62CC52}">
      <dsp:nvSpPr>
        <dsp:cNvPr id="0" name=""/>
        <dsp:cNvSpPr/>
      </dsp:nvSpPr>
      <dsp:spPr>
        <a:xfrm>
          <a:off x="1840000" y="2775413"/>
          <a:ext cx="765000" cy="2643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3</a:t>
          </a:r>
        </a:p>
      </dsp:txBody>
      <dsp:txXfrm>
        <a:off x="1840000" y="2775413"/>
        <a:ext cx="765000" cy="26431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9D3D9-6BAF-4F62-B5EB-366B5B45CCED}">
      <dsp:nvSpPr>
        <dsp:cNvPr id="0" name=""/>
        <dsp:cNvSpPr/>
      </dsp:nvSpPr>
      <dsp:spPr>
        <a:xfrm>
          <a:off x="1840000" y="2645"/>
          <a:ext cx="765000" cy="1746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7</a:t>
          </a:r>
        </a:p>
      </dsp:txBody>
      <dsp:txXfrm>
        <a:off x="1840000" y="2645"/>
        <a:ext cx="765000" cy="1746250"/>
      </dsp:txXfrm>
    </dsp:sp>
    <dsp:sp modelId="{D746C182-5914-4D1A-8DB4-DB87673953DE}">
      <dsp:nvSpPr>
        <dsp:cNvPr id="0" name=""/>
        <dsp:cNvSpPr/>
      </dsp:nvSpPr>
      <dsp:spPr>
        <a:xfrm>
          <a:off x="1840000" y="1836208"/>
          <a:ext cx="765000" cy="1746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5</a:t>
          </a:r>
        </a:p>
      </dsp:txBody>
      <dsp:txXfrm>
        <a:off x="1840000" y="1836208"/>
        <a:ext cx="765000" cy="1746250"/>
      </dsp:txXfrm>
    </dsp:sp>
    <dsp:sp modelId="{4CDBEF84-1A10-41DC-8B38-47FFFF62CC52}">
      <dsp:nvSpPr>
        <dsp:cNvPr id="0" name=""/>
        <dsp:cNvSpPr/>
      </dsp:nvSpPr>
      <dsp:spPr>
        <a:xfrm>
          <a:off x="1840000" y="3669771"/>
          <a:ext cx="765000" cy="1746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3</a:t>
          </a:r>
        </a:p>
      </dsp:txBody>
      <dsp:txXfrm>
        <a:off x="1840000" y="3669771"/>
        <a:ext cx="765000" cy="1746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8FCE5-FA0A-4275-976D-6AAAFF98F9A6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82F3D-9621-4D7E-9857-4B36D5BD8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929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8AA4-7EA0-4B90-BBBC-A639F5C85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83755-88E3-449B-B925-724299862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9D959-BE62-46FB-9756-93B1AC6E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1A5B-7DD0-454C-82E9-8117FE06EA18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18304-F9E5-49A7-8DE9-D82662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61946-82D5-4C1D-A74F-2F23043E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D544-0100-4AF3-A4B1-9CA9B88DD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70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D0F4-90E9-4087-9076-F44C6929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EDF2F-BEE5-4EE7-BA76-4A0C9E284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852BE-F35D-40A2-9145-A9A61F73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1A5B-7DD0-454C-82E9-8117FE06EA18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E9426-13F3-46EA-AB25-85E47C84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7DEBD-2003-4A16-8E6F-098CD73E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D544-0100-4AF3-A4B1-9CA9B88DD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37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1A1C6-22C2-4D53-9082-06D4331FF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3C729-281D-420E-A1CE-50834585C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DC5FE-F3C6-4CAF-B2FF-6E493D9D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1A5B-7DD0-454C-82E9-8117FE06EA18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EB467-C059-4DBF-92C3-33C72A9D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E515F-B87B-447F-AD6F-607381B9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D544-0100-4AF3-A4B1-9CA9B88DD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74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928D-8EA7-4E5F-9BE6-7C006536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65843-364E-454A-ABA4-34ACA23E1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E1534-46C4-40B3-9AF0-EB4E884F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1A5B-7DD0-454C-82E9-8117FE06EA18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44FD3-A9F3-4DC8-B149-A749C6B5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A4751-49AA-4721-94B0-3395AB51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D544-0100-4AF3-A4B1-9CA9B88DD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91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1C64-BEC4-459D-9D83-A56A6F5A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15203-A7A4-4DC7-B69D-ACEEFA516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6B0C8-4A98-409B-A88C-D7D3F68C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1A5B-7DD0-454C-82E9-8117FE06EA18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86746-C011-48D3-A797-EE9CA7DB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FA08F-8DCD-4124-B7D0-9AD9A85E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D544-0100-4AF3-A4B1-9CA9B88DD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03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97C9-B50C-4366-9606-C01B17F2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1929-3B15-4B2F-87A2-6F3DF5DC5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AB12D-F174-452B-ACC9-EFF808E38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92C5C-F88C-471A-B21F-9AA0BE48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1A5B-7DD0-454C-82E9-8117FE06EA18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D81F9-F57B-4E7E-984A-3A3FD754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AF936-22EA-4E29-AAD9-98B5A66A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D544-0100-4AF3-A4B1-9CA9B88DD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3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0A79-E585-439A-9B2E-79DD6E97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D073D-CE45-4CFD-8811-D84230EED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A69D4-485B-4BC6-A6D2-4A4C1CFBB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871D4-A595-4472-8F9F-F0DCF73B5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310CA-6FC2-425D-BEEA-B0DFDCFDC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DDD01-5D9C-4121-93A0-76A2E645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1A5B-7DD0-454C-82E9-8117FE06EA18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34AC8-FB7B-4353-86AE-BCE1D97F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48C92-D9EE-41BC-9AA7-CE2D883C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D544-0100-4AF3-A4B1-9CA9B88DD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82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898B-315B-4B3F-B1D1-0189BFCC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20CD4-3F5C-4B67-869A-8B6939DA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1A5B-7DD0-454C-82E9-8117FE06EA18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B8E84-87C6-45B0-9D2E-F5A73BBF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0DED4-E8A9-4CFF-989B-CA502058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D544-0100-4AF3-A4B1-9CA9B88DD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86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AFF07-1B6E-4253-87B6-37210429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1A5B-7DD0-454C-82E9-8117FE06EA18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FAF96-83C3-4A3A-A1CA-F5734393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AD0A4-F547-48A9-B9EE-B37C062F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D544-0100-4AF3-A4B1-9CA9B88DD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46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9300-3E00-4B59-9D36-CBBE6F60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40446-CA01-4C5C-97B3-0817096B6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11403-97C1-4FDD-ABC8-85C4ED062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C910F-8492-4544-A7D2-C5D536FB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1A5B-7DD0-454C-82E9-8117FE06EA18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7DBD8-8139-457E-9BF9-938CE4D1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F4110-6657-4CFF-B8EF-05D65FA3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D544-0100-4AF3-A4B1-9CA9B88DD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65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0B31-70DB-40E0-A09B-560CF395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07706-19EC-4AB2-9E19-AF0A0A4C2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83254-D44A-418F-A031-9D193AE39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E6B24-A6FD-4594-9636-A103F0D8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1A5B-7DD0-454C-82E9-8117FE06EA18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1144A-550C-4461-8116-BF63E1D2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AEB55-F748-4051-A107-6BCB1A02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D544-0100-4AF3-A4B1-9CA9B88DD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86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09770-04AD-48E4-BAE7-02C049B0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E7882-06A0-46CE-B004-58D6772C2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8C294-C078-41C4-973F-2F6BAB7BE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41A5B-7DD0-454C-82E9-8117FE06EA18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09FC7-D42A-49D6-931B-CBE38829A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8B1D1-EF53-4E36-AC7F-FE51F28C1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8D544-0100-4AF3-A4B1-9CA9B88DD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87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1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1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FDE41EE-806A-46C5-BDE3-68C50710A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0718126"/>
              </p:ext>
            </p:extLst>
          </p:nvPr>
        </p:nvGraphicFramePr>
        <p:xfrm>
          <a:off x="2032000" y="719666"/>
          <a:ext cx="38258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9BBE091-7B92-43A1-BD77-636DDDF666D2}"/>
              </a:ext>
            </a:extLst>
          </p:cNvPr>
          <p:cNvSpPr txBox="1"/>
          <p:nvPr/>
        </p:nvSpPr>
        <p:spPr>
          <a:xfrm>
            <a:off x="219075" y="719666"/>
            <a:ext cx="2667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Curr</a:t>
            </a:r>
            <a:r>
              <a:rPr lang="en-IN" dirty="0"/>
              <a:t> =1</a:t>
            </a:r>
          </a:p>
          <a:p>
            <a:r>
              <a:rPr lang="en-IN" dirty="0" err="1"/>
              <a:t>Curr</a:t>
            </a:r>
            <a:r>
              <a:rPr lang="en-IN" dirty="0"/>
              <a:t> = </a:t>
            </a:r>
            <a:r>
              <a:rPr lang="en-IN" dirty="0" err="1"/>
              <a:t>stack.push</a:t>
            </a:r>
            <a:r>
              <a:rPr lang="en-IN" dirty="0"/>
              <a:t>(1)</a:t>
            </a:r>
          </a:p>
          <a:p>
            <a:r>
              <a:rPr lang="en-IN" dirty="0" err="1"/>
              <a:t>Curr</a:t>
            </a:r>
            <a:r>
              <a:rPr lang="en-IN" dirty="0"/>
              <a:t> =</a:t>
            </a:r>
            <a:r>
              <a:rPr lang="en-IN" dirty="0" err="1"/>
              <a:t>curr.left</a:t>
            </a:r>
            <a:endParaRPr lang="en-IN" dirty="0"/>
          </a:p>
          <a:p>
            <a:r>
              <a:rPr lang="en-IN" dirty="0" err="1"/>
              <a:t>Curr</a:t>
            </a:r>
            <a:r>
              <a:rPr lang="en-IN" dirty="0"/>
              <a:t>=2</a:t>
            </a:r>
          </a:p>
          <a:p>
            <a:r>
              <a:rPr lang="en-IN" dirty="0" err="1"/>
              <a:t>Inorder</a:t>
            </a:r>
            <a:r>
              <a:rPr lang="en-IN" dirty="0"/>
              <a:t>={}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6FABA26-C9DC-4805-83E4-C7D5A7F5A6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950" y="415395"/>
            <a:ext cx="6496050" cy="5418667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FE6FB35-3282-48F6-AC74-58FC84F50960}"/>
              </a:ext>
            </a:extLst>
          </p:cNvPr>
          <p:cNvSpPr/>
          <p:nvPr/>
        </p:nvSpPr>
        <p:spPr>
          <a:xfrm>
            <a:off x="6886575" y="5238750"/>
            <a:ext cx="2238375" cy="4095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24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FDE41EE-806A-46C5-BDE3-68C50710A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6862367"/>
              </p:ext>
            </p:extLst>
          </p:nvPr>
        </p:nvGraphicFramePr>
        <p:xfrm>
          <a:off x="2032000" y="719666"/>
          <a:ext cx="44354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7BAEA4-C5B7-49B7-8D26-AD27E04A63C1}"/>
              </a:ext>
            </a:extLst>
          </p:cNvPr>
          <p:cNvSpPr txBox="1"/>
          <p:nvPr/>
        </p:nvSpPr>
        <p:spPr>
          <a:xfrm>
            <a:off x="476250" y="719666"/>
            <a:ext cx="2095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Curr</a:t>
            </a:r>
            <a:r>
              <a:rPr lang="en-IN" dirty="0"/>
              <a:t> == null</a:t>
            </a:r>
          </a:p>
          <a:p>
            <a:r>
              <a:rPr lang="en-IN" dirty="0" err="1"/>
              <a:t>Curr</a:t>
            </a:r>
            <a:r>
              <a:rPr lang="en-IN" dirty="0"/>
              <a:t> = </a:t>
            </a:r>
            <a:r>
              <a:rPr lang="en-IN" dirty="0" err="1"/>
              <a:t>stack.pop</a:t>
            </a:r>
            <a:r>
              <a:rPr lang="en-IN" dirty="0"/>
              <a:t>(7);</a:t>
            </a:r>
          </a:p>
          <a:p>
            <a:r>
              <a:rPr lang="en-IN" dirty="0" err="1"/>
              <a:t>Curr</a:t>
            </a:r>
            <a:r>
              <a:rPr lang="en-IN" dirty="0"/>
              <a:t> = 7;</a:t>
            </a:r>
          </a:p>
          <a:p>
            <a:r>
              <a:rPr lang="en-IN" dirty="0" err="1"/>
              <a:t>Curr</a:t>
            </a:r>
            <a:r>
              <a:rPr lang="en-IN" dirty="0"/>
              <a:t> = </a:t>
            </a:r>
            <a:r>
              <a:rPr lang="en-IN" dirty="0" err="1"/>
              <a:t>curr.right</a:t>
            </a:r>
            <a:r>
              <a:rPr lang="en-IN" dirty="0"/>
              <a:t>;</a:t>
            </a:r>
          </a:p>
          <a:p>
            <a:r>
              <a:rPr lang="en-IN" dirty="0" err="1"/>
              <a:t>Curr</a:t>
            </a:r>
            <a:r>
              <a:rPr lang="en-IN" dirty="0"/>
              <a:t> = null</a:t>
            </a:r>
            <a:br>
              <a:rPr lang="en-IN" dirty="0"/>
            </a:br>
            <a:r>
              <a:rPr lang="en-IN" dirty="0" err="1"/>
              <a:t>inorder</a:t>
            </a:r>
            <a:r>
              <a:rPr lang="en-IN" dirty="0"/>
              <a:t>={4,2,1,7}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46FA34-3B8B-4A21-B6AE-CAB447B55D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950" y="415395"/>
            <a:ext cx="6496050" cy="541866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19E4A0-4AC4-4794-BEA0-3A1C68345BA5}"/>
              </a:ext>
            </a:extLst>
          </p:cNvPr>
          <p:cNvSpPr/>
          <p:nvPr/>
        </p:nvSpPr>
        <p:spPr>
          <a:xfrm>
            <a:off x="6886575" y="5238750"/>
            <a:ext cx="2238375" cy="4095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58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FDE41EE-806A-46C5-BDE3-68C50710A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5108678"/>
              </p:ext>
            </p:extLst>
          </p:nvPr>
        </p:nvGraphicFramePr>
        <p:xfrm>
          <a:off x="2032000" y="719666"/>
          <a:ext cx="44545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7BAEA4-C5B7-49B7-8D26-AD27E04A63C1}"/>
              </a:ext>
            </a:extLst>
          </p:cNvPr>
          <p:cNvSpPr txBox="1"/>
          <p:nvPr/>
        </p:nvSpPr>
        <p:spPr>
          <a:xfrm>
            <a:off x="476250" y="719666"/>
            <a:ext cx="20955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Curr</a:t>
            </a:r>
            <a:r>
              <a:rPr lang="en-IN" dirty="0"/>
              <a:t> == null</a:t>
            </a:r>
          </a:p>
          <a:p>
            <a:r>
              <a:rPr lang="en-IN" dirty="0" err="1"/>
              <a:t>Curr</a:t>
            </a:r>
            <a:r>
              <a:rPr lang="en-IN" dirty="0"/>
              <a:t> = </a:t>
            </a:r>
            <a:r>
              <a:rPr lang="en-IN" dirty="0" err="1"/>
              <a:t>stack.pop</a:t>
            </a:r>
            <a:r>
              <a:rPr lang="en-IN" dirty="0"/>
              <a:t>(5);</a:t>
            </a:r>
          </a:p>
          <a:p>
            <a:r>
              <a:rPr lang="en-IN" dirty="0" err="1"/>
              <a:t>Curr</a:t>
            </a:r>
            <a:r>
              <a:rPr lang="en-IN" dirty="0"/>
              <a:t> = 5;</a:t>
            </a:r>
          </a:p>
          <a:p>
            <a:r>
              <a:rPr lang="en-IN" dirty="0" err="1"/>
              <a:t>Curr</a:t>
            </a:r>
            <a:r>
              <a:rPr lang="en-IN" dirty="0"/>
              <a:t> = </a:t>
            </a:r>
            <a:r>
              <a:rPr lang="en-IN" dirty="0" err="1"/>
              <a:t>curr.right</a:t>
            </a:r>
            <a:r>
              <a:rPr lang="en-IN" dirty="0"/>
              <a:t>;</a:t>
            </a:r>
          </a:p>
          <a:p>
            <a:r>
              <a:rPr lang="en-IN" dirty="0" err="1"/>
              <a:t>Curr</a:t>
            </a:r>
            <a:r>
              <a:rPr lang="en-IN" dirty="0"/>
              <a:t> =8</a:t>
            </a:r>
          </a:p>
          <a:p>
            <a:r>
              <a:rPr lang="en-IN" dirty="0" err="1"/>
              <a:t>Inorder</a:t>
            </a:r>
            <a:r>
              <a:rPr lang="en-IN" dirty="0"/>
              <a:t>={4,2,1,7,5}</a:t>
            </a:r>
            <a:br>
              <a:rPr lang="en-IN" dirty="0"/>
            </a:b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7CF892-A40B-4524-9035-9C3AC84278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950" y="415395"/>
            <a:ext cx="6496050" cy="541866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3FF7691-960F-44BE-83D2-8833FAEF299A}"/>
              </a:ext>
            </a:extLst>
          </p:cNvPr>
          <p:cNvSpPr/>
          <p:nvPr/>
        </p:nvSpPr>
        <p:spPr>
          <a:xfrm>
            <a:off x="6886575" y="5238750"/>
            <a:ext cx="2238375" cy="4095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24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FDE41EE-806A-46C5-BDE3-68C50710A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0346510"/>
              </p:ext>
            </p:extLst>
          </p:nvPr>
        </p:nvGraphicFramePr>
        <p:xfrm>
          <a:off x="2032000" y="719666"/>
          <a:ext cx="44545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7BAEA4-C5B7-49B7-8D26-AD27E04A63C1}"/>
              </a:ext>
            </a:extLst>
          </p:cNvPr>
          <p:cNvSpPr txBox="1"/>
          <p:nvPr/>
        </p:nvSpPr>
        <p:spPr>
          <a:xfrm>
            <a:off x="476250" y="719666"/>
            <a:ext cx="20955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Curr</a:t>
            </a:r>
            <a:r>
              <a:rPr lang="en-IN" dirty="0"/>
              <a:t> == 8</a:t>
            </a:r>
          </a:p>
          <a:p>
            <a:r>
              <a:rPr lang="en-IN" dirty="0" err="1"/>
              <a:t>Curr</a:t>
            </a:r>
            <a:r>
              <a:rPr lang="en-IN" dirty="0"/>
              <a:t> = </a:t>
            </a:r>
            <a:r>
              <a:rPr lang="en-IN" dirty="0" err="1"/>
              <a:t>stack.push</a:t>
            </a:r>
            <a:r>
              <a:rPr lang="en-IN" dirty="0"/>
              <a:t>(8);</a:t>
            </a:r>
          </a:p>
          <a:p>
            <a:r>
              <a:rPr lang="en-IN" dirty="0" err="1"/>
              <a:t>Curr</a:t>
            </a:r>
            <a:r>
              <a:rPr lang="en-IN" dirty="0"/>
              <a:t> = </a:t>
            </a:r>
            <a:r>
              <a:rPr lang="en-IN" dirty="0" err="1"/>
              <a:t>curr.left</a:t>
            </a:r>
            <a:r>
              <a:rPr lang="en-IN" dirty="0"/>
              <a:t>;</a:t>
            </a:r>
          </a:p>
          <a:p>
            <a:r>
              <a:rPr lang="en-IN" dirty="0" err="1"/>
              <a:t>Curr</a:t>
            </a:r>
            <a:r>
              <a:rPr lang="en-IN" dirty="0"/>
              <a:t>==null</a:t>
            </a:r>
          </a:p>
          <a:p>
            <a:r>
              <a:rPr lang="en-IN" dirty="0" err="1"/>
              <a:t>Inorder</a:t>
            </a:r>
            <a:r>
              <a:rPr lang="en-IN" dirty="0"/>
              <a:t>={4,2,1,7,5}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1513F9-0AC7-41D0-A939-C810590EDA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950" y="415395"/>
            <a:ext cx="6496050" cy="541866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6607BE9-9AB6-4B53-BB67-F937CDFFE754}"/>
              </a:ext>
            </a:extLst>
          </p:cNvPr>
          <p:cNvSpPr/>
          <p:nvPr/>
        </p:nvSpPr>
        <p:spPr>
          <a:xfrm>
            <a:off x="6886575" y="5238750"/>
            <a:ext cx="2238375" cy="4095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49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FDE41EE-806A-46C5-BDE3-68C50710A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8102755"/>
              </p:ext>
            </p:extLst>
          </p:nvPr>
        </p:nvGraphicFramePr>
        <p:xfrm>
          <a:off x="2032000" y="719666"/>
          <a:ext cx="44354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7BAEA4-C5B7-49B7-8D26-AD27E04A63C1}"/>
              </a:ext>
            </a:extLst>
          </p:cNvPr>
          <p:cNvSpPr txBox="1"/>
          <p:nvPr/>
        </p:nvSpPr>
        <p:spPr>
          <a:xfrm>
            <a:off x="552449" y="719666"/>
            <a:ext cx="23145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Curr</a:t>
            </a:r>
            <a:r>
              <a:rPr lang="en-IN" dirty="0"/>
              <a:t> == null</a:t>
            </a:r>
          </a:p>
          <a:p>
            <a:r>
              <a:rPr lang="en-IN" dirty="0" err="1"/>
              <a:t>Curr</a:t>
            </a:r>
            <a:r>
              <a:rPr lang="en-IN" dirty="0"/>
              <a:t> = </a:t>
            </a:r>
            <a:r>
              <a:rPr lang="en-IN" dirty="0" err="1"/>
              <a:t>stack.pop</a:t>
            </a:r>
            <a:r>
              <a:rPr lang="en-IN" dirty="0"/>
              <a:t>(8);</a:t>
            </a:r>
          </a:p>
          <a:p>
            <a:r>
              <a:rPr lang="en-IN" dirty="0" err="1"/>
              <a:t>Curr</a:t>
            </a:r>
            <a:r>
              <a:rPr lang="en-IN" dirty="0"/>
              <a:t> =8</a:t>
            </a:r>
          </a:p>
          <a:p>
            <a:r>
              <a:rPr lang="en-IN" dirty="0" err="1"/>
              <a:t>Curr</a:t>
            </a:r>
            <a:r>
              <a:rPr lang="en-IN" dirty="0"/>
              <a:t> = </a:t>
            </a:r>
            <a:r>
              <a:rPr lang="en-IN" dirty="0" err="1"/>
              <a:t>curr.right</a:t>
            </a:r>
            <a:r>
              <a:rPr lang="en-IN" dirty="0"/>
              <a:t>;</a:t>
            </a:r>
          </a:p>
          <a:p>
            <a:r>
              <a:rPr lang="en-IN" dirty="0"/>
              <a:t>8.right;</a:t>
            </a:r>
          </a:p>
          <a:p>
            <a:r>
              <a:rPr lang="en-IN" dirty="0" err="1"/>
              <a:t>Curr</a:t>
            </a:r>
            <a:r>
              <a:rPr lang="en-IN" dirty="0"/>
              <a:t>==null</a:t>
            </a:r>
          </a:p>
          <a:p>
            <a:r>
              <a:rPr lang="en-IN" dirty="0" err="1"/>
              <a:t>Inorder</a:t>
            </a:r>
            <a:r>
              <a:rPr lang="en-IN" dirty="0"/>
              <a:t>={4,2,1,7,5,8}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5426B1-C0E5-48F4-93BF-63C79DF174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950" y="415395"/>
            <a:ext cx="6496050" cy="541866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1C042B-74CD-4108-956B-5BC181F1C9F3}"/>
              </a:ext>
            </a:extLst>
          </p:cNvPr>
          <p:cNvSpPr/>
          <p:nvPr/>
        </p:nvSpPr>
        <p:spPr>
          <a:xfrm>
            <a:off x="6886575" y="5238750"/>
            <a:ext cx="2238375" cy="4095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0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FDE41EE-806A-46C5-BDE3-68C50710A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8837329"/>
              </p:ext>
            </p:extLst>
          </p:nvPr>
        </p:nvGraphicFramePr>
        <p:xfrm>
          <a:off x="2032000" y="719666"/>
          <a:ext cx="44164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7BAEA4-C5B7-49B7-8D26-AD27E04A63C1}"/>
              </a:ext>
            </a:extLst>
          </p:cNvPr>
          <p:cNvSpPr txBox="1"/>
          <p:nvPr/>
        </p:nvSpPr>
        <p:spPr>
          <a:xfrm>
            <a:off x="476249" y="719666"/>
            <a:ext cx="24098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Curr</a:t>
            </a:r>
            <a:r>
              <a:rPr lang="en-IN" dirty="0"/>
              <a:t> == null</a:t>
            </a:r>
          </a:p>
          <a:p>
            <a:r>
              <a:rPr lang="en-IN" dirty="0" err="1"/>
              <a:t>Curr</a:t>
            </a:r>
            <a:r>
              <a:rPr lang="en-IN" dirty="0"/>
              <a:t> = </a:t>
            </a:r>
            <a:r>
              <a:rPr lang="en-IN" dirty="0" err="1"/>
              <a:t>stack.pop</a:t>
            </a:r>
            <a:r>
              <a:rPr lang="en-IN" dirty="0"/>
              <a:t>(3);</a:t>
            </a:r>
          </a:p>
          <a:p>
            <a:r>
              <a:rPr lang="en-IN" dirty="0" err="1"/>
              <a:t>Curr</a:t>
            </a:r>
            <a:r>
              <a:rPr lang="en-IN" dirty="0"/>
              <a:t> =3</a:t>
            </a:r>
          </a:p>
          <a:p>
            <a:r>
              <a:rPr lang="en-IN" dirty="0" err="1"/>
              <a:t>Curr</a:t>
            </a:r>
            <a:r>
              <a:rPr lang="en-IN" dirty="0"/>
              <a:t> = </a:t>
            </a:r>
            <a:r>
              <a:rPr lang="en-IN" dirty="0" err="1"/>
              <a:t>curr.right</a:t>
            </a:r>
            <a:r>
              <a:rPr lang="en-IN" dirty="0"/>
              <a:t>;</a:t>
            </a:r>
          </a:p>
          <a:p>
            <a:r>
              <a:rPr lang="en-IN" dirty="0"/>
              <a:t>3.right;</a:t>
            </a:r>
          </a:p>
          <a:p>
            <a:r>
              <a:rPr lang="en-IN" dirty="0" err="1"/>
              <a:t>Curr</a:t>
            </a:r>
            <a:r>
              <a:rPr lang="en-IN" dirty="0"/>
              <a:t>==6</a:t>
            </a:r>
          </a:p>
          <a:p>
            <a:r>
              <a:rPr lang="en-IN" dirty="0" err="1"/>
              <a:t>Inorder</a:t>
            </a:r>
            <a:r>
              <a:rPr lang="en-IN" dirty="0"/>
              <a:t>={4,2,1,7,5,3}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AFCC18-7434-492A-ABEF-6E925AF6BA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950" y="415395"/>
            <a:ext cx="6496050" cy="541866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06A0F2-B4F5-4530-9292-4064F30B0213}"/>
              </a:ext>
            </a:extLst>
          </p:cNvPr>
          <p:cNvSpPr/>
          <p:nvPr/>
        </p:nvSpPr>
        <p:spPr>
          <a:xfrm>
            <a:off x="6886575" y="5238750"/>
            <a:ext cx="2238375" cy="4095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870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FDE41EE-806A-46C5-BDE3-68C50710A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1831379"/>
              </p:ext>
            </p:extLst>
          </p:nvPr>
        </p:nvGraphicFramePr>
        <p:xfrm>
          <a:off x="2032000" y="719666"/>
          <a:ext cx="44069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7BAEA4-C5B7-49B7-8D26-AD27E04A63C1}"/>
              </a:ext>
            </a:extLst>
          </p:cNvPr>
          <p:cNvSpPr txBox="1"/>
          <p:nvPr/>
        </p:nvSpPr>
        <p:spPr>
          <a:xfrm>
            <a:off x="476250" y="719666"/>
            <a:ext cx="26289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Curr</a:t>
            </a:r>
            <a:r>
              <a:rPr lang="en-IN" dirty="0"/>
              <a:t> == 6</a:t>
            </a:r>
          </a:p>
          <a:p>
            <a:r>
              <a:rPr lang="en-IN" dirty="0" err="1"/>
              <a:t>stack.push</a:t>
            </a:r>
            <a:r>
              <a:rPr lang="en-IN" dirty="0"/>
              <a:t>(6);</a:t>
            </a:r>
          </a:p>
          <a:p>
            <a:r>
              <a:rPr lang="en-IN" dirty="0" err="1"/>
              <a:t>Curr</a:t>
            </a:r>
            <a:r>
              <a:rPr lang="en-IN" dirty="0"/>
              <a:t> = </a:t>
            </a:r>
            <a:r>
              <a:rPr lang="en-IN" dirty="0" err="1"/>
              <a:t>curr.left</a:t>
            </a:r>
            <a:r>
              <a:rPr lang="en-IN" dirty="0"/>
              <a:t>;</a:t>
            </a:r>
          </a:p>
          <a:p>
            <a:r>
              <a:rPr lang="en-IN" dirty="0"/>
              <a:t>6.Left = null;</a:t>
            </a:r>
          </a:p>
          <a:p>
            <a:r>
              <a:rPr lang="en-IN" dirty="0" err="1"/>
              <a:t>Curr</a:t>
            </a:r>
            <a:r>
              <a:rPr lang="en-IN" dirty="0"/>
              <a:t>==null</a:t>
            </a:r>
          </a:p>
          <a:p>
            <a:r>
              <a:rPr lang="en-IN" dirty="0" err="1"/>
              <a:t>Inorder</a:t>
            </a:r>
            <a:r>
              <a:rPr lang="en-IN" dirty="0"/>
              <a:t>={4,2,1,7,5,8,3}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89ECB3-CE04-495B-8FE7-D656E5ECCF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950" y="415395"/>
            <a:ext cx="6496050" cy="541866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301F643-9366-4B0F-B821-F80133468C82}"/>
              </a:ext>
            </a:extLst>
          </p:cNvPr>
          <p:cNvSpPr/>
          <p:nvPr/>
        </p:nvSpPr>
        <p:spPr>
          <a:xfrm>
            <a:off x="6886575" y="5238750"/>
            <a:ext cx="2238375" cy="4095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18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FDE41EE-806A-46C5-BDE3-68C50710A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6053264"/>
              </p:ext>
            </p:extLst>
          </p:nvPr>
        </p:nvGraphicFramePr>
        <p:xfrm>
          <a:off x="2032000" y="719666"/>
          <a:ext cx="442595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7BAEA4-C5B7-49B7-8D26-AD27E04A63C1}"/>
              </a:ext>
            </a:extLst>
          </p:cNvPr>
          <p:cNvSpPr txBox="1"/>
          <p:nvPr/>
        </p:nvSpPr>
        <p:spPr>
          <a:xfrm>
            <a:off x="476250" y="719666"/>
            <a:ext cx="25527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Curr</a:t>
            </a:r>
            <a:r>
              <a:rPr lang="en-IN" dirty="0"/>
              <a:t> == null</a:t>
            </a:r>
          </a:p>
          <a:p>
            <a:r>
              <a:rPr lang="en-IN" dirty="0" err="1"/>
              <a:t>Curr</a:t>
            </a:r>
            <a:r>
              <a:rPr lang="en-IN" dirty="0"/>
              <a:t> = </a:t>
            </a:r>
            <a:r>
              <a:rPr lang="en-IN" dirty="0" err="1"/>
              <a:t>stack.pop</a:t>
            </a:r>
            <a:r>
              <a:rPr lang="en-IN" dirty="0"/>
              <a:t>(6);</a:t>
            </a:r>
          </a:p>
          <a:p>
            <a:r>
              <a:rPr lang="en-IN" dirty="0" err="1"/>
              <a:t>Curr</a:t>
            </a:r>
            <a:r>
              <a:rPr lang="en-IN" dirty="0"/>
              <a:t> = 6</a:t>
            </a:r>
          </a:p>
          <a:p>
            <a:r>
              <a:rPr lang="en-IN" dirty="0" err="1"/>
              <a:t>Curr</a:t>
            </a:r>
            <a:r>
              <a:rPr lang="en-IN" dirty="0"/>
              <a:t> = </a:t>
            </a:r>
            <a:r>
              <a:rPr lang="en-IN" dirty="0" err="1"/>
              <a:t>curr.right</a:t>
            </a:r>
            <a:r>
              <a:rPr lang="en-IN" dirty="0"/>
              <a:t>;</a:t>
            </a:r>
          </a:p>
          <a:p>
            <a:r>
              <a:rPr lang="en-IN" dirty="0"/>
              <a:t>6.right= null;</a:t>
            </a:r>
          </a:p>
          <a:p>
            <a:r>
              <a:rPr lang="en-IN" dirty="0" err="1"/>
              <a:t>Curr</a:t>
            </a:r>
            <a:r>
              <a:rPr lang="en-IN" dirty="0"/>
              <a:t>==null</a:t>
            </a:r>
          </a:p>
          <a:p>
            <a:r>
              <a:rPr lang="en-IN" dirty="0" err="1"/>
              <a:t>Inorder</a:t>
            </a:r>
            <a:r>
              <a:rPr lang="en-IN" dirty="0"/>
              <a:t>={4,2,1,7,5,8,3,6}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143504-DA7E-441A-8900-F9FA6295EA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950" y="453495"/>
            <a:ext cx="6496050" cy="541866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99A41E-89A9-4809-94E3-34AD8FDB6C60}"/>
              </a:ext>
            </a:extLst>
          </p:cNvPr>
          <p:cNvSpPr/>
          <p:nvPr/>
        </p:nvSpPr>
        <p:spPr>
          <a:xfrm>
            <a:off x="6886575" y="5238750"/>
            <a:ext cx="2238375" cy="4095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645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FDE41EE-806A-46C5-BDE3-68C50710A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7219140"/>
              </p:ext>
            </p:extLst>
          </p:nvPr>
        </p:nvGraphicFramePr>
        <p:xfrm>
          <a:off x="2032000" y="719666"/>
          <a:ext cx="44164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7BAEA4-C5B7-49B7-8D26-AD27E04A63C1}"/>
              </a:ext>
            </a:extLst>
          </p:cNvPr>
          <p:cNvSpPr txBox="1"/>
          <p:nvPr/>
        </p:nvSpPr>
        <p:spPr>
          <a:xfrm>
            <a:off x="381000" y="719666"/>
            <a:ext cx="2095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Curr</a:t>
            </a:r>
            <a:r>
              <a:rPr lang="en-IN" dirty="0"/>
              <a:t> == null</a:t>
            </a:r>
          </a:p>
          <a:p>
            <a:r>
              <a:rPr lang="en-IN" dirty="0"/>
              <a:t>Stack is empty</a:t>
            </a:r>
          </a:p>
          <a:p>
            <a:endParaRPr lang="en-IN" dirty="0"/>
          </a:p>
          <a:p>
            <a:r>
              <a:rPr lang="en-IN" dirty="0" err="1"/>
              <a:t>Inorder</a:t>
            </a:r>
            <a:r>
              <a:rPr lang="en-IN" dirty="0"/>
              <a:t> = 4,2,1,7,5,8,3,6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DA1EF6-A46C-4B98-8954-D3EE5E6DDC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950" y="415395"/>
            <a:ext cx="6496050" cy="54186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0CA335-0CA1-4614-9CF4-0662943267F1}"/>
              </a:ext>
            </a:extLst>
          </p:cNvPr>
          <p:cNvSpPr/>
          <p:nvPr/>
        </p:nvSpPr>
        <p:spPr>
          <a:xfrm>
            <a:off x="6772275" y="5219700"/>
            <a:ext cx="23050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19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FDE41EE-806A-46C5-BDE3-68C50710A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7880569"/>
              </p:ext>
            </p:extLst>
          </p:nvPr>
        </p:nvGraphicFramePr>
        <p:xfrm>
          <a:off x="2032000" y="719666"/>
          <a:ext cx="41402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31A7B55-0380-4AFC-A428-65CAB1A2CB42}"/>
              </a:ext>
            </a:extLst>
          </p:cNvPr>
          <p:cNvSpPr txBox="1"/>
          <p:nvPr/>
        </p:nvSpPr>
        <p:spPr>
          <a:xfrm>
            <a:off x="333375" y="719666"/>
            <a:ext cx="2238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Curr</a:t>
            </a:r>
            <a:r>
              <a:rPr lang="en-IN" dirty="0"/>
              <a:t> ==2</a:t>
            </a:r>
          </a:p>
          <a:p>
            <a:r>
              <a:rPr lang="en-IN" dirty="0" err="1"/>
              <a:t>Curr</a:t>
            </a:r>
            <a:r>
              <a:rPr lang="en-IN" dirty="0"/>
              <a:t> = </a:t>
            </a:r>
            <a:r>
              <a:rPr lang="en-IN" dirty="0" err="1"/>
              <a:t>stack.push</a:t>
            </a:r>
            <a:r>
              <a:rPr lang="en-IN" dirty="0"/>
              <a:t>(2)</a:t>
            </a:r>
          </a:p>
          <a:p>
            <a:r>
              <a:rPr lang="en-IN" dirty="0" err="1"/>
              <a:t>Curr</a:t>
            </a:r>
            <a:r>
              <a:rPr lang="en-IN" dirty="0"/>
              <a:t> =</a:t>
            </a:r>
            <a:r>
              <a:rPr lang="en-IN" dirty="0" err="1"/>
              <a:t>curr.left</a:t>
            </a:r>
            <a:endParaRPr lang="en-IN" dirty="0"/>
          </a:p>
          <a:p>
            <a:r>
              <a:rPr lang="en-IN" dirty="0" err="1"/>
              <a:t>Curr</a:t>
            </a:r>
            <a:r>
              <a:rPr lang="en-IN" dirty="0"/>
              <a:t>=4</a:t>
            </a:r>
          </a:p>
          <a:p>
            <a:r>
              <a:rPr lang="en-IN" dirty="0" err="1"/>
              <a:t>Inorder</a:t>
            </a:r>
            <a:r>
              <a:rPr lang="en-IN" dirty="0"/>
              <a:t>={}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A3EB1D-D2FC-4295-8E86-25AAB0A15A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950" y="415395"/>
            <a:ext cx="6496050" cy="541866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9AA33C-4D7A-41A2-B700-65884166A959}"/>
              </a:ext>
            </a:extLst>
          </p:cNvPr>
          <p:cNvSpPr/>
          <p:nvPr/>
        </p:nvSpPr>
        <p:spPr>
          <a:xfrm>
            <a:off x="6886575" y="5238750"/>
            <a:ext cx="2238375" cy="4095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8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FDE41EE-806A-46C5-BDE3-68C50710A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1006511"/>
              </p:ext>
            </p:extLst>
          </p:nvPr>
        </p:nvGraphicFramePr>
        <p:xfrm>
          <a:off x="2032000" y="719666"/>
          <a:ext cx="44354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E72057-3A67-4CFE-9957-0E6EA701F69A}"/>
              </a:ext>
            </a:extLst>
          </p:cNvPr>
          <p:cNvSpPr txBox="1"/>
          <p:nvPr/>
        </p:nvSpPr>
        <p:spPr>
          <a:xfrm>
            <a:off x="561975" y="613886"/>
            <a:ext cx="25050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Curr</a:t>
            </a:r>
            <a:r>
              <a:rPr lang="en-IN" dirty="0"/>
              <a:t> ==4</a:t>
            </a:r>
          </a:p>
          <a:p>
            <a:r>
              <a:rPr lang="en-IN" dirty="0" err="1"/>
              <a:t>Curr</a:t>
            </a:r>
            <a:r>
              <a:rPr lang="en-IN" dirty="0"/>
              <a:t> = </a:t>
            </a:r>
            <a:r>
              <a:rPr lang="en-IN" dirty="0" err="1"/>
              <a:t>stack.push</a:t>
            </a:r>
            <a:r>
              <a:rPr lang="en-IN" dirty="0"/>
              <a:t>(4)</a:t>
            </a:r>
          </a:p>
          <a:p>
            <a:r>
              <a:rPr lang="en-IN" dirty="0" err="1"/>
              <a:t>Curr</a:t>
            </a:r>
            <a:r>
              <a:rPr lang="en-IN" dirty="0"/>
              <a:t> =</a:t>
            </a:r>
            <a:r>
              <a:rPr lang="en-IN" dirty="0" err="1"/>
              <a:t>curr.left</a:t>
            </a:r>
            <a:endParaRPr lang="en-IN" dirty="0"/>
          </a:p>
          <a:p>
            <a:r>
              <a:rPr lang="en-IN" dirty="0" err="1"/>
              <a:t>Curr</a:t>
            </a:r>
            <a:r>
              <a:rPr lang="en-IN" dirty="0"/>
              <a:t>=null</a:t>
            </a:r>
          </a:p>
          <a:p>
            <a:r>
              <a:rPr lang="en-IN" dirty="0" err="1"/>
              <a:t>Inorder</a:t>
            </a:r>
            <a:r>
              <a:rPr lang="en-IN" dirty="0"/>
              <a:t>={}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6FC3C-3EAF-4B52-B6BE-DD9910F10A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950" y="415395"/>
            <a:ext cx="6496050" cy="541866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94B74E-C1DA-4D20-98F3-425DB28A5C17}"/>
              </a:ext>
            </a:extLst>
          </p:cNvPr>
          <p:cNvSpPr/>
          <p:nvPr/>
        </p:nvSpPr>
        <p:spPr>
          <a:xfrm>
            <a:off x="6886575" y="5238750"/>
            <a:ext cx="2238375" cy="4095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20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FDE41EE-806A-46C5-BDE3-68C50710A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7240838"/>
              </p:ext>
            </p:extLst>
          </p:nvPr>
        </p:nvGraphicFramePr>
        <p:xfrm>
          <a:off x="2032000" y="719666"/>
          <a:ext cx="44069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C130866-E6C5-4A93-8A37-9524C652E2F6}"/>
              </a:ext>
            </a:extLst>
          </p:cNvPr>
          <p:cNvSpPr txBox="1"/>
          <p:nvPr/>
        </p:nvSpPr>
        <p:spPr>
          <a:xfrm>
            <a:off x="647700" y="1552575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Current == null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4FC4C-FD1C-438F-BC4F-C6960D954979}"/>
              </a:ext>
            </a:extLst>
          </p:cNvPr>
          <p:cNvSpPr txBox="1"/>
          <p:nvPr/>
        </p:nvSpPr>
        <p:spPr>
          <a:xfrm>
            <a:off x="647700" y="1921907"/>
            <a:ext cx="1866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Pop 4 from the stack .</a:t>
            </a:r>
            <a:br>
              <a:rPr lang="en-IN" dirty="0"/>
            </a:br>
            <a:r>
              <a:rPr lang="en-IN" dirty="0" err="1"/>
              <a:t>curr</a:t>
            </a:r>
            <a:r>
              <a:rPr lang="en-IN" dirty="0"/>
              <a:t> = </a:t>
            </a:r>
            <a:r>
              <a:rPr lang="en-IN" dirty="0" err="1"/>
              <a:t>stack.pop</a:t>
            </a:r>
            <a:r>
              <a:rPr lang="en-IN" dirty="0"/>
              <a:t>()</a:t>
            </a:r>
          </a:p>
          <a:p>
            <a:r>
              <a:rPr lang="en-IN" dirty="0" err="1"/>
              <a:t>Curr</a:t>
            </a:r>
            <a:r>
              <a:rPr lang="en-IN" dirty="0"/>
              <a:t> = 4</a:t>
            </a:r>
            <a:br>
              <a:rPr lang="en-IN" dirty="0"/>
            </a:br>
            <a:r>
              <a:rPr lang="en-IN" dirty="0" err="1"/>
              <a:t>curr</a:t>
            </a:r>
            <a:r>
              <a:rPr lang="en-IN" dirty="0"/>
              <a:t> = </a:t>
            </a:r>
            <a:r>
              <a:rPr lang="en-IN" dirty="0" err="1"/>
              <a:t>curr.right</a:t>
            </a:r>
            <a:endParaRPr lang="en-IN" dirty="0"/>
          </a:p>
          <a:p>
            <a:r>
              <a:rPr lang="en-IN" dirty="0" err="1"/>
              <a:t>Curr</a:t>
            </a:r>
            <a:r>
              <a:rPr lang="en-IN" dirty="0"/>
              <a:t> =null</a:t>
            </a:r>
          </a:p>
          <a:p>
            <a:r>
              <a:rPr lang="en-IN" dirty="0" err="1"/>
              <a:t>Inorder</a:t>
            </a:r>
            <a:r>
              <a:rPr lang="en-IN" dirty="0"/>
              <a:t>={4}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52239-636C-45C0-B874-8F1D12942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950" y="415395"/>
            <a:ext cx="6496050" cy="54186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A1F404-6E87-4D58-85E4-C1EFFC490EFD}"/>
              </a:ext>
            </a:extLst>
          </p:cNvPr>
          <p:cNvSpPr/>
          <p:nvPr/>
        </p:nvSpPr>
        <p:spPr>
          <a:xfrm>
            <a:off x="6886575" y="5238750"/>
            <a:ext cx="2238375" cy="4095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06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FDE41EE-806A-46C5-BDE3-68C50710A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7402871"/>
              </p:ext>
            </p:extLst>
          </p:nvPr>
        </p:nvGraphicFramePr>
        <p:xfrm>
          <a:off x="2032000" y="719666"/>
          <a:ext cx="44164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666DEF2-901D-4099-969E-952BB3085128}"/>
              </a:ext>
            </a:extLst>
          </p:cNvPr>
          <p:cNvSpPr txBox="1"/>
          <p:nvPr/>
        </p:nvSpPr>
        <p:spPr>
          <a:xfrm>
            <a:off x="923925" y="1557635"/>
            <a:ext cx="23717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Current ==null</a:t>
            </a:r>
            <a:br>
              <a:rPr lang="en-IN" dirty="0"/>
            </a:br>
            <a:r>
              <a:rPr lang="en-IN" dirty="0"/>
              <a:t>Pop 2 from the stack .</a:t>
            </a:r>
            <a:br>
              <a:rPr lang="en-IN" dirty="0"/>
            </a:br>
            <a:r>
              <a:rPr lang="en-IN" dirty="0" err="1"/>
              <a:t>curr</a:t>
            </a:r>
            <a:r>
              <a:rPr lang="en-IN" dirty="0"/>
              <a:t> = </a:t>
            </a:r>
            <a:r>
              <a:rPr lang="en-IN" dirty="0" err="1"/>
              <a:t>stack.pop</a:t>
            </a:r>
            <a:r>
              <a:rPr lang="en-IN" dirty="0"/>
              <a:t>()</a:t>
            </a:r>
          </a:p>
          <a:p>
            <a:r>
              <a:rPr lang="en-IN" dirty="0" err="1"/>
              <a:t>Curr</a:t>
            </a:r>
            <a:r>
              <a:rPr lang="en-IN" dirty="0"/>
              <a:t> = 2</a:t>
            </a:r>
            <a:br>
              <a:rPr lang="en-IN" dirty="0"/>
            </a:br>
            <a:r>
              <a:rPr lang="en-IN" dirty="0" err="1"/>
              <a:t>curr</a:t>
            </a:r>
            <a:r>
              <a:rPr lang="en-IN" dirty="0"/>
              <a:t> = </a:t>
            </a:r>
            <a:r>
              <a:rPr lang="en-IN" dirty="0" err="1"/>
              <a:t>curr.right</a:t>
            </a:r>
            <a:endParaRPr lang="en-IN" dirty="0"/>
          </a:p>
          <a:p>
            <a:r>
              <a:rPr lang="en-IN" dirty="0" err="1"/>
              <a:t>Curr</a:t>
            </a:r>
            <a:r>
              <a:rPr lang="en-IN" dirty="0"/>
              <a:t> = null</a:t>
            </a:r>
          </a:p>
          <a:p>
            <a:r>
              <a:rPr lang="en-IN" dirty="0" err="1"/>
              <a:t>Inorder</a:t>
            </a:r>
            <a:r>
              <a:rPr lang="en-IN" dirty="0"/>
              <a:t>={4,2}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75AB80-1687-431E-A823-64BD6B63FB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950" y="386820"/>
            <a:ext cx="6496050" cy="54186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91BCC6-60B3-4F75-A164-4C604645A68E}"/>
              </a:ext>
            </a:extLst>
          </p:cNvPr>
          <p:cNvSpPr/>
          <p:nvPr/>
        </p:nvSpPr>
        <p:spPr>
          <a:xfrm>
            <a:off x="6886575" y="5238750"/>
            <a:ext cx="2238375" cy="4095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98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FDE41EE-806A-46C5-BDE3-68C50710A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080085"/>
              </p:ext>
            </p:extLst>
          </p:nvPr>
        </p:nvGraphicFramePr>
        <p:xfrm>
          <a:off x="2032000" y="719666"/>
          <a:ext cx="44164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04C7D35-DD14-4D46-B769-E03A34DA2AEB}"/>
              </a:ext>
            </a:extLst>
          </p:cNvPr>
          <p:cNvSpPr txBox="1"/>
          <p:nvPr/>
        </p:nvSpPr>
        <p:spPr>
          <a:xfrm>
            <a:off x="381000" y="938510"/>
            <a:ext cx="2133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Current == null</a:t>
            </a:r>
            <a:br>
              <a:rPr lang="en-IN" dirty="0"/>
            </a:br>
            <a:r>
              <a:rPr lang="en-IN" dirty="0"/>
              <a:t>Pop 1 from the stack </a:t>
            </a:r>
            <a:br>
              <a:rPr lang="en-IN" dirty="0"/>
            </a:br>
            <a:r>
              <a:rPr lang="en-IN" dirty="0" err="1"/>
              <a:t>curr</a:t>
            </a:r>
            <a:r>
              <a:rPr lang="en-IN" dirty="0"/>
              <a:t> = </a:t>
            </a:r>
            <a:r>
              <a:rPr lang="en-IN" dirty="0" err="1"/>
              <a:t>stack.pop</a:t>
            </a:r>
            <a:r>
              <a:rPr lang="en-IN" dirty="0"/>
              <a:t>(1)</a:t>
            </a:r>
          </a:p>
          <a:p>
            <a:r>
              <a:rPr lang="en-IN" dirty="0" err="1"/>
              <a:t>Curr</a:t>
            </a:r>
            <a:r>
              <a:rPr lang="en-IN" dirty="0"/>
              <a:t>=</a:t>
            </a:r>
            <a:r>
              <a:rPr lang="en-IN" dirty="0" err="1"/>
              <a:t>curr.right</a:t>
            </a:r>
            <a:endParaRPr lang="en-IN" dirty="0"/>
          </a:p>
          <a:p>
            <a:r>
              <a:rPr lang="en-IN" dirty="0"/>
              <a:t>(1.right=3)</a:t>
            </a:r>
          </a:p>
          <a:p>
            <a:r>
              <a:rPr lang="en-IN" dirty="0" err="1"/>
              <a:t>Curr</a:t>
            </a:r>
            <a:r>
              <a:rPr lang="en-IN" dirty="0"/>
              <a:t>=3</a:t>
            </a:r>
            <a:br>
              <a:rPr lang="en-IN" dirty="0"/>
            </a:br>
            <a:r>
              <a:rPr lang="en-IN" dirty="0" err="1"/>
              <a:t>inorder</a:t>
            </a:r>
            <a:r>
              <a:rPr lang="en-IN" dirty="0"/>
              <a:t>={4,2,1}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9B0CD1-57A2-44E7-B785-ACBF49ADAC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950" y="415395"/>
            <a:ext cx="6496050" cy="54186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FABCD4-CC9A-42BB-8C02-55E6419E2E55}"/>
              </a:ext>
            </a:extLst>
          </p:cNvPr>
          <p:cNvSpPr/>
          <p:nvPr/>
        </p:nvSpPr>
        <p:spPr>
          <a:xfrm>
            <a:off x="6886575" y="5238750"/>
            <a:ext cx="2238375" cy="4095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3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FDE41EE-806A-46C5-BDE3-68C50710A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080104"/>
              </p:ext>
            </p:extLst>
          </p:nvPr>
        </p:nvGraphicFramePr>
        <p:xfrm>
          <a:off x="2032000" y="719666"/>
          <a:ext cx="44164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7BAEA4-C5B7-49B7-8D26-AD27E04A63C1}"/>
              </a:ext>
            </a:extLst>
          </p:cNvPr>
          <p:cNvSpPr txBox="1"/>
          <p:nvPr/>
        </p:nvSpPr>
        <p:spPr>
          <a:xfrm>
            <a:off x="476250" y="719666"/>
            <a:ext cx="2095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current =3</a:t>
            </a:r>
          </a:p>
          <a:p>
            <a:r>
              <a:rPr lang="en-IN" dirty="0" err="1"/>
              <a:t>Stack.push</a:t>
            </a:r>
            <a:r>
              <a:rPr lang="en-IN" dirty="0"/>
              <a:t>(3);</a:t>
            </a:r>
          </a:p>
          <a:p>
            <a:r>
              <a:rPr lang="en-IN" dirty="0" err="1"/>
              <a:t>Curr</a:t>
            </a:r>
            <a:r>
              <a:rPr lang="en-IN" dirty="0"/>
              <a:t>=</a:t>
            </a:r>
            <a:r>
              <a:rPr lang="en-IN" dirty="0" err="1"/>
              <a:t>curr.left</a:t>
            </a:r>
            <a:endParaRPr lang="en-IN" dirty="0"/>
          </a:p>
          <a:p>
            <a:r>
              <a:rPr lang="en-IN" dirty="0" err="1"/>
              <a:t>Curr</a:t>
            </a:r>
            <a:r>
              <a:rPr lang="en-IN" dirty="0"/>
              <a:t>=5</a:t>
            </a:r>
          </a:p>
          <a:p>
            <a:r>
              <a:rPr lang="en-IN" dirty="0" err="1"/>
              <a:t>Inorder</a:t>
            </a:r>
            <a:r>
              <a:rPr lang="en-IN" dirty="0"/>
              <a:t>={4,2,1}</a:t>
            </a:r>
            <a:br>
              <a:rPr lang="en-IN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DF521-EEAE-40A8-AC22-013A9D9B7B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950" y="415395"/>
            <a:ext cx="6496050" cy="54186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D29379-562A-4E8D-94E5-91B28AAC0001}"/>
              </a:ext>
            </a:extLst>
          </p:cNvPr>
          <p:cNvSpPr/>
          <p:nvPr/>
        </p:nvSpPr>
        <p:spPr>
          <a:xfrm>
            <a:off x="6886575" y="5238750"/>
            <a:ext cx="2238375" cy="4095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2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FDE41EE-806A-46C5-BDE3-68C50710A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393934"/>
              </p:ext>
            </p:extLst>
          </p:nvPr>
        </p:nvGraphicFramePr>
        <p:xfrm>
          <a:off x="2032000" y="719666"/>
          <a:ext cx="4445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7BAEA4-C5B7-49B7-8D26-AD27E04A63C1}"/>
              </a:ext>
            </a:extLst>
          </p:cNvPr>
          <p:cNvSpPr txBox="1"/>
          <p:nvPr/>
        </p:nvSpPr>
        <p:spPr>
          <a:xfrm>
            <a:off x="476250" y="719666"/>
            <a:ext cx="20955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Curr</a:t>
            </a:r>
            <a:r>
              <a:rPr lang="en-IN" dirty="0"/>
              <a:t>=5</a:t>
            </a:r>
          </a:p>
          <a:p>
            <a:r>
              <a:rPr lang="en-IN" dirty="0" err="1"/>
              <a:t>Stack.push</a:t>
            </a:r>
            <a:r>
              <a:rPr lang="en-IN" dirty="0"/>
              <a:t>(5)</a:t>
            </a:r>
          </a:p>
          <a:p>
            <a:r>
              <a:rPr lang="en-IN" dirty="0" err="1"/>
              <a:t>curr</a:t>
            </a:r>
            <a:r>
              <a:rPr lang="en-IN" dirty="0"/>
              <a:t> =</a:t>
            </a:r>
            <a:r>
              <a:rPr lang="en-IN" dirty="0" err="1"/>
              <a:t>curr.left</a:t>
            </a:r>
            <a:r>
              <a:rPr lang="en-IN" dirty="0"/>
              <a:t> (3.left)</a:t>
            </a:r>
          </a:p>
          <a:p>
            <a:r>
              <a:rPr lang="en-IN" dirty="0" err="1"/>
              <a:t>Curr</a:t>
            </a:r>
            <a:r>
              <a:rPr lang="en-IN" dirty="0"/>
              <a:t> = 7</a:t>
            </a:r>
          </a:p>
          <a:p>
            <a:r>
              <a:rPr lang="en-IN" dirty="0" err="1"/>
              <a:t>Inorder</a:t>
            </a:r>
            <a:r>
              <a:rPr lang="en-IN" dirty="0"/>
              <a:t>={4,2,1}</a:t>
            </a:r>
            <a:br>
              <a:rPr lang="en-IN" dirty="0"/>
            </a:b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8B8277-38C9-4894-AB1F-99EEED75D0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950" y="415395"/>
            <a:ext cx="6496050" cy="541866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3734A51-BDFC-41B7-B5DB-ED0EC5C99941}"/>
              </a:ext>
            </a:extLst>
          </p:cNvPr>
          <p:cNvSpPr/>
          <p:nvPr/>
        </p:nvSpPr>
        <p:spPr>
          <a:xfrm>
            <a:off x="6886575" y="5238750"/>
            <a:ext cx="2238375" cy="4095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74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FDE41EE-806A-46C5-BDE3-68C50710A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204162"/>
              </p:ext>
            </p:extLst>
          </p:nvPr>
        </p:nvGraphicFramePr>
        <p:xfrm>
          <a:off x="2032000" y="719666"/>
          <a:ext cx="4445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7BAEA4-C5B7-49B7-8D26-AD27E04A63C1}"/>
              </a:ext>
            </a:extLst>
          </p:cNvPr>
          <p:cNvSpPr txBox="1"/>
          <p:nvPr/>
        </p:nvSpPr>
        <p:spPr>
          <a:xfrm>
            <a:off x="476250" y="719666"/>
            <a:ext cx="20955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Curr</a:t>
            </a:r>
            <a:r>
              <a:rPr lang="en-IN" dirty="0"/>
              <a:t>=7</a:t>
            </a:r>
          </a:p>
          <a:p>
            <a:r>
              <a:rPr lang="en-IN" dirty="0" err="1"/>
              <a:t>Stack.push</a:t>
            </a:r>
            <a:r>
              <a:rPr lang="en-IN" dirty="0"/>
              <a:t>(7)</a:t>
            </a:r>
          </a:p>
          <a:p>
            <a:r>
              <a:rPr lang="en-IN" dirty="0"/>
              <a:t>current =</a:t>
            </a:r>
            <a:r>
              <a:rPr lang="en-IN" dirty="0" err="1"/>
              <a:t>curr.left</a:t>
            </a:r>
            <a:r>
              <a:rPr lang="en-IN" dirty="0"/>
              <a:t> (7.left)</a:t>
            </a:r>
          </a:p>
          <a:p>
            <a:r>
              <a:rPr lang="en-IN" dirty="0" err="1"/>
              <a:t>curr</a:t>
            </a:r>
            <a:r>
              <a:rPr lang="en-IN" dirty="0"/>
              <a:t> = null</a:t>
            </a:r>
          </a:p>
          <a:p>
            <a:r>
              <a:rPr lang="en-IN" dirty="0" err="1"/>
              <a:t>Inorder</a:t>
            </a:r>
            <a:r>
              <a:rPr lang="en-IN" dirty="0"/>
              <a:t>={4,2,1}</a:t>
            </a:r>
            <a:br>
              <a:rPr lang="en-IN" dirty="0"/>
            </a:b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0A8C7F-8183-495A-9D57-63EFBDAC2A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950" y="415395"/>
            <a:ext cx="6496050" cy="541866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9E5782-E1C2-4351-846B-A011906FE06D}"/>
              </a:ext>
            </a:extLst>
          </p:cNvPr>
          <p:cNvSpPr/>
          <p:nvPr/>
        </p:nvSpPr>
        <p:spPr>
          <a:xfrm>
            <a:off x="6886575" y="5238750"/>
            <a:ext cx="2238375" cy="4095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70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478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Shikhar Choudhary</dc:creator>
  <cp:keywords>class='Internal'</cp:keywords>
  <cp:lastModifiedBy>Shikhar Choudhary</cp:lastModifiedBy>
  <cp:revision>23</cp:revision>
  <dcterms:created xsi:type="dcterms:W3CDTF">2020-08-29T11:31:36Z</dcterms:created>
  <dcterms:modified xsi:type="dcterms:W3CDTF">2020-08-29T12:17:10Z</dcterms:modified>
</cp:coreProperties>
</file>