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6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9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80CD-1D1B-4660-9457-5BDDA7360DB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6639" y="1845434"/>
            <a:ext cx="2157413" cy="671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Administrator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7644" y="3073481"/>
            <a:ext cx="2157413" cy="6715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Customer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7556" y="4416505"/>
            <a:ext cx="2157413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14514" y="2877230"/>
            <a:ext cx="1500188" cy="1042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Shopping System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1485674" y="3381375"/>
            <a:ext cx="721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110269" y="3528180"/>
            <a:ext cx="849392" cy="1598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5" idx="1"/>
          </p:cNvCxnSpPr>
          <p:nvPr/>
        </p:nvCxnSpPr>
        <p:spPr>
          <a:xfrm rot="10800000" flipV="1">
            <a:off x="128077" y="2181190"/>
            <a:ext cx="928562" cy="7167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</p:cNvCxnSpPr>
          <p:nvPr/>
        </p:nvCxnSpPr>
        <p:spPr>
          <a:xfrm flipH="1">
            <a:off x="2666262" y="5088017"/>
            <a:ext cx="1" cy="80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7644" y="5777900"/>
            <a:ext cx="1214437" cy="6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terminate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629774" y="182903"/>
            <a:ext cx="2680834" cy="3827575"/>
            <a:chOff x="7253854" y="182903"/>
            <a:chExt cx="2680834" cy="3827575"/>
          </a:xfrm>
        </p:grpSpPr>
        <p:grpSp>
          <p:nvGrpSpPr>
            <p:cNvPr id="42" name="Group 41"/>
            <p:cNvGrpSpPr/>
            <p:nvPr/>
          </p:nvGrpSpPr>
          <p:grpSpPr>
            <a:xfrm>
              <a:off x="7253854" y="182903"/>
              <a:ext cx="2680834" cy="3248931"/>
              <a:chOff x="6673282" y="336098"/>
              <a:chExt cx="2680834" cy="324893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673282" y="336098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673282" y="859973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Display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73282" y="1431473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Modify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73282" y="1976552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remove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673282" y="2598285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Queue List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673282" y="3174548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DE queue</a:t>
                </a:r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7253854" y="3599997"/>
              <a:ext cx="2680834" cy="4104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Back to main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4892278" y="412064"/>
            <a:ext cx="2753066" cy="143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890543" y="938492"/>
            <a:ext cx="2754801" cy="1039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906113" y="1530931"/>
            <a:ext cx="2736621" cy="527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92278" y="2090489"/>
            <a:ext cx="2730786" cy="9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06113" y="2346001"/>
            <a:ext cx="2736621" cy="323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906113" y="2439716"/>
            <a:ext cx="2739231" cy="82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846291" y="5137865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Buy something</a:t>
            </a:r>
          </a:p>
        </p:txBody>
      </p:sp>
      <p:sp>
        <p:nvSpPr>
          <p:cNvPr id="75" name="Oval 74"/>
          <p:cNvSpPr/>
          <p:nvPr/>
        </p:nvSpPr>
        <p:spPr>
          <a:xfrm>
            <a:off x="5887119" y="4321357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trolly</a:t>
            </a:r>
          </a:p>
        </p:txBody>
      </p:sp>
      <p:cxnSp>
        <p:nvCxnSpPr>
          <p:cNvPr id="77" name="Straight Connector 76"/>
          <p:cNvCxnSpPr>
            <a:stCxn id="8" idx="3"/>
            <a:endCxn id="75" idx="0"/>
          </p:cNvCxnSpPr>
          <p:nvPr/>
        </p:nvCxnSpPr>
        <p:spPr>
          <a:xfrm>
            <a:off x="4365057" y="3409237"/>
            <a:ext cx="2329794" cy="912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6979331" y="5048925"/>
            <a:ext cx="50612" cy="8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881945" y="5956873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name queue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290288" y="230308"/>
            <a:ext cx="1901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product in the store by entering ID, Name, price ,Quantity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82464" y="502418"/>
            <a:ext cx="182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LINKED LIST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038443" y="4511966"/>
            <a:ext cx="1010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021642" y="5316983"/>
            <a:ext cx="82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ARRAY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022591" y="6133491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QUEUE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9B7BED3-0C1F-4D44-886A-98256D5CCDB2}"/>
              </a:ext>
            </a:extLst>
          </p:cNvPr>
          <p:cNvSpPr/>
          <p:nvPr/>
        </p:nvSpPr>
        <p:spPr>
          <a:xfrm>
            <a:off x="4629090" y="2758300"/>
            <a:ext cx="1766674" cy="13179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In/ Signup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663BC8-4199-4B32-A213-0EC4C063703C}"/>
              </a:ext>
            </a:extLst>
          </p:cNvPr>
          <p:cNvSpPr/>
          <p:nvPr/>
        </p:nvSpPr>
        <p:spPr>
          <a:xfrm>
            <a:off x="4084320" y="1381275"/>
            <a:ext cx="1621630" cy="1435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Protected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E47EC-DD85-47C3-9BF2-814619342491}"/>
              </a:ext>
            </a:extLst>
          </p:cNvPr>
          <p:cNvCxnSpPr>
            <a:stCxn id="5" idx="3"/>
            <a:endCxn id="12" idx="2"/>
          </p:cNvCxnSpPr>
          <p:nvPr/>
        </p:nvCxnSpPr>
        <p:spPr>
          <a:xfrm flipV="1">
            <a:off x="3214052" y="2099095"/>
            <a:ext cx="870268" cy="8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A3D09B-7879-4F22-A1F2-6DFFFE8AE36E}"/>
              </a:ext>
            </a:extLst>
          </p:cNvPr>
          <p:cNvCxnSpPr>
            <a:cxnSpLocks/>
          </p:cNvCxnSpPr>
          <p:nvPr/>
        </p:nvCxnSpPr>
        <p:spPr>
          <a:xfrm flipH="1">
            <a:off x="6684691" y="3599997"/>
            <a:ext cx="13963" cy="7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C221A2-7CCA-4778-A6B6-9C7C27AC5FA7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365057" y="3409237"/>
            <a:ext cx="264033" cy="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B77D1C-FB1B-47B0-B48E-70FC04D17712}"/>
              </a:ext>
            </a:extLst>
          </p:cNvPr>
          <p:cNvCxnSpPr>
            <a:endCxn id="5" idx="1"/>
          </p:cNvCxnSpPr>
          <p:nvPr/>
        </p:nvCxnSpPr>
        <p:spPr>
          <a:xfrm>
            <a:off x="589280" y="2181190"/>
            <a:ext cx="467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D4636E-07F9-42E4-82E9-7AB1038DBF45}"/>
              </a:ext>
            </a:extLst>
          </p:cNvPr>
          <p:cNvCxnSpPr>
            <a:endCxn id="9" idx="1"/>
          </p:cNvCxnSpPr>
          <p:nvPr/>
        </p:nvCxnSpPr>
        <p:spPr>
          <a:xfrm>
            <a:off x="1056639" y="4752261"/>
            <a:ext cx="530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4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Javed</dc:creator>
  <cp:lastModifiedBy>Shikhar Gupta</cp:lastModifiedBy>
  <cp:revision>8</cp:revision>
  <dcterms:created xsi:type="dcterms:W3CDTF">2020-01-15T16:57:50Z</dcterms:created>
  <dcterms:modified xsi:type="dcterms:W3CDTF">2021-07-18T06:12:10Z</dcterms:modified>
</cp:coreProperties>
</file>