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F3B4-F77E-4F93-2FCA-C26C3F63D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5A8D8-797B-A07C-564E-F086FFB62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14F2-4690-BC49-6414-24D25589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7DAF-B3C4-10A9-2356-FC7172D7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B9B2-90E2-95D8-6A03-7A261DF3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3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0262-2C6E-171A-C88A-555C9D30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83635-2AE8-19F1-69CF-FBE0FC43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31BA-BF7A-0B06-C51E-7106F4DD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1644C-5240-84C7-1EED-EC6E9121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C515-084F-A80C-3452-77414939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F64B4E-F3E1-5AB0-ADCE-003ED7679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AFB73-FBED-E1E3-083E-0F62C7808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D13A-2881-3182-EC6C-27C1CEAE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3F6F-6AEC-6D3C-6B02-1AAC3949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EBFB-A6F6-460F-410B-AECB2916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616A-4A7F-7B93-EC5F-7578AD51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7435-3556-8EBA-AA12-47032D0F3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1FDC-91B6-59B8-F77F-8B1DC59E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0A60-A9B1-9459-0E6C-29CC9F2B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04AF-72C4-C5D7-A1C1-66F05058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7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EF0A-F44A-7862-DC9A-22C870AE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9694-312E-E3B7-2AF7-837B50884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C3F9-D079-BA7C-0BC2-3A6AA74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E92-3487-2B44-07E7-25D3C008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7036-DFE1-C08F-6565-36353FD8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13E1-424C-8B4E-E160-FDE91A2F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4BEE9-AA30-7443-92DD-1743E1A5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4AB68-87C8-4551-1285-C5B90C843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A4078-6620-46F5-2624-92E88120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6AD5C-9696-05D7-4352-8B9F32A8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4F906-E26C-57A5-56C0-452DC717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80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4C69-9D8D-D8BC-8649-7A2BAF29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743C-4730-D267-E50A-7D4066BA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8E1A1-E302-D2EB-E94E-B5CDD8DCD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331597-571B-1ACE-314E-6824E5B48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090C7-B95A-02ED-DA33-3B6539351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A6811-0528-811A-F58C-4313F5EC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D0AC5-EF6B-1067-BCE6-4AF1BFC0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08D22-3705-D9C0-7A39-7C8C448F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DB7D-529C-198D-BC3A-9699FB32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0A83F-039C-E409-01BC-8B61535F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9541-C650-8252-A62C-3DFCC6CD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29EAD-98E5-FCD4-C621-8297C48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0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8D5BF-1135-7015-1F15-B0238545B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95E29-F8CE-AF6A-EE8E-8ED906C5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D682A-D751-632D-8F10-A5FE346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8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8C3A-38A4-DE8F-05FB-40F83AB8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F639-A17E-E588-2AF1-21758CCA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560BF-BBEC-52C8-9D40-012FBF9C0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C5989-A5C6-FFFE-BFFC-402632DE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149B1-07E1-9FD4-159C-0F5F30D8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165E-5A10-8B87-4C9B-9446A4C0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99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AE69-3A91-7800-D901-C4F34B59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9E9BBE-2DF8-AED0-62AA-ED24038B9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BDE5D-A8CD-32EC-2E4B-D4F049E8C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9B7B9-97EF-32BE-822A-644BE8C8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7C977-4E57-DF2C-1BE1-E8D26AD4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4548F-7EBA-FAEC-45BB-A0C11C5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39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AC35F-8FBE-E91E-AE72-EE4387EC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0FBDE-3162-BE25-9532-748C450B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2187-96E1-F2E1-A2F9-432CEC4C2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1550-ECC5-4D73-88DA-8EF97B28C6C4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AE7D-80F3-C402-9173-1B6146234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16FC-2DE8-F3C1-8521-E5BCF4AFF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B9851-3016-4D3F-8853-604D9C41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34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8EE8-C216-A1A5-EC02-AE568E332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EA8B4-9D5C-C2BB-F64A-B82AF78F4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IMAGE SEARCH</a:t>
            </a:r>
          </a:p>
        </p:txBody>
      </p:sp>
    </p:spTree>
    <p:extLst>
      <p:ext uri="{BB962C8B-B14F-4D97-AF65-F5344CB8AC3E}">
        <p14:creationId xmlns:p14="http://schemas.microsoft.com/office/powerpoint/2010/main" val="73603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5E5E-E579-2578-5F6F-A9A903F9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COVERED BY SEARCHED IMAGE IS APPROX. 90%, HENCE THE SIMILARITY</a:t>
            </a:r>
          </a:p>
        </p:txBody>
      </p:sp>
      <p:pic>
        <p:nvPicPr>
          <p:cNvPr id="5" name="Content Placeholder 4" descr="A picture containing text, whiteboard, screenshot&#10;&#10;Description automatically generated">
            <a:extLst>
              <a:ext uri="{FF2B5EF4-FFF2-40B4-BE49-F238E27FC236}">
                <a16:creationId xmlns:a16="http://schemas.microsoft.com/office/drawing/2014/main" id="{08865D72-3548-67E3-EB2B-6E6F44B28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401" y="1825625"/>
            <a:ext cx="6913198" cy="4351338"/>
          </a:xfrm>
        </p:spPr>
      </p:pic>
    </p:spTree>
    <p:extLst>
      <p:ext uri="{BB962C8B-B14F-4D97-AF65-F5344CB8AC3E}">
        <p14:creationId xmlns:p14="http://schemas.microsoft.com/office/powerpoint/2010/main" val="413158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A246-4280-4AAA-F113-CEEE665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WAYS TO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4684-A9A2-70FE-220C-E199652C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REVERSE IMAGE SEARCH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CATEGORY WISE IMAGE SEARCH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22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99EB-B937-0280-DAA2-88B269AE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REVERSE IMAGE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3833-6B3B-50F9-C145-CC263222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RESULTS APPEAR CHRONOLOGICALLY BASED ON SIMILARITY OF IMAGE SEARCHED</a:t>
            </a:r>
          </a:p>
          <a:p>
            <a:r>
              <a:rPr lang="en-IN" dirty="0"/>
              <a:t>PERCENTAGE OF SIMILARITY IS BASED ON AREA COVERED BY THE SEARCHED IMAGE IN THE RESULT IMAGE</a:t>
            </a:r>
          </a:p>
          <a:p>
            <a:r>
              <a:rPr lang="en-IN" dirty="0"/>
              <a:t>CAN FIRST SELECT CATEGORY AND THEN UPLOAD SEARCH IMAGE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85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2EFE-F62A-506A-F994-7A631270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WISE IMAGE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8219A-541C-7261-1492-4358C8A4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VARIOUS CATEGORIES AVAILABLE</a:t>
            </a:r>
          </a:p>
          <a:p>
            <a:r>
              <a:rPr lang="en-IN" dirty="0"/>
              <a:t>KEYWORDS COULD BE USED TO NARROW </a:t>
            </a:r>
            <a:r>
              <a:rPr lang="en-IN"/>
              <a:t>DOWN IMAGE 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24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B612-9A9A-A6F0-FC62-2F9F73B0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SEARCH CRITERIAS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F9D4-0BE6-D090-2933-F459977E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covered by same/</a:t>
            </a:r>
            <a:r>
              <a:rPr lang="en-US" dirty="0" err="1"/>
              <a:t>similiar</a:t>
            </a:r>
            <a:r>
              <a:rPr lang="en-US" dirty="0"/>
              <a:t> image elements should be more than 50%.</a:t>
            </a:r>
            <a:endParaRPr lang="en-IN" dirty="0"/>
          </a:p>
          <a:p>
            <a:r>
              <a:rPr lang="en-IN" dirty="0"/>
              <a:t>Meaning similarity should be more than 50%.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8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F61A-2A16-2FAA-CE36-6457EC9EA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PRODUCT – ADOBE STOCK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BECABD-0175-9B63-8AF5-2F2A71763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992" y="1825625"/>
            <a:ext cx="10028015" cy="4351338"/>
          </a:xfrm>
        </p:spPr>
      </p:pic>
    </p:spTree>
    <p:extLst>
      <p:ext uri="{BB962C8B-B14F-4D97-AF65-F5344CB8AC3E}">
        <p14:creationId xmlns:p14="http://schemas.microsoft.com/office/powerpoint/2010/main" val="246820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955A6D-C78D-9E75-6F28-0AE1E2546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98" y="780693"/>
            <a:ext cx="10824404" cy="5452156"/>
          </a:xfrm>
        </p:spPr>
      </p:pic>
    </p:spTree>
    <p:extLst>
      <p:ext uri="{BB962C8B-B14F-4D97-AF65-F5344CB8AC3E}">
        <p14:creationId xmlns:p14="http://schemas.microsoft.com/office/powerpoint/2010/main" val="271366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B743-5832-4813-51D7-7A662CA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74E235-1CF0-2762-EF74-C7F7AB97D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516" y="1825625"/>
            <a:ext cx="6782968" cy="4351338"/>
          </a:xfrm>
        </p:spPr>
      </p:pic>
    </p:spTree>
    <p:extLst>
      <p:ext uri="{BB962C8B-B14F-4D97-AF65-F5344CB8AC3E}">
        <p14:creationId xmlns:p14="http://schemas.microsoft.com/office/powerpoint/2010/main" val="9007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7149-281E-AADB-9D37-1D5D9CE3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COVERED BY SEARCHED IMAGE IS FULL SO 100% SIMILARITY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27B75D0-1090-BBDB-E5CE-F4CB6FE5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61" y="1825625"/>
            <a:ext cx="6838877" cy="4351338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353A69-C1AB-2B0F-5FD9-D2DB837A80BE}"/>
              </a:ext>
            </a:extLst>
          </p:cNvPr>
          <p:cNvSpPr/>
          <p:nvPr/>
        </p:nvSpPr>
        <p:spPr>
          <a:xfrm>
            <a:off x="5393094" y="4851918"/>
            <a:ext cx="1604865" cy="858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414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126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SEE DESIGN</vt:lpstr>
      <vt:lpstr>2 WAYS TO SEARCH</vt:lpstr>
      <vt:lpstr>REVERSE IMAGE SEARCH</vt:lpstr>
      <vt:lpstr>CATEGORY WISE IMAGE SEARCH</vt:lpstr>
      <vt:lpstr>IMAGE SEARCH CRITERIAS</vt:lpstr>
      <vt:lpstr>SAMPLE PRODUCT – ADOBE STOCK</vt:lpstr>
      <vt:lpstr>PowerPoint Presentation</vt:lpstr>
      <vt:lpstr>EXAMPLES</vt:lpstr>
      <vt:lpstr>AREA COVERED BY SEARCHED IMAGE IS FULL SO 100% SIMILARITY</vt:lpstr>
      <vt:lpstr>AREA COVERED BY SEARCHED IMAGE IS APPROX. 90%, HENCE THE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DESIGN</dc:title>
  <dc:creator>ABHAY VERMA</dc:creator>
  <cp:lastModifiedBy>ABHAY VERMA</cp:lastModifiedBy>
  <cp:revision>8</cp:revision>
  <dcterms:created xsi:type="dcterms:W3CDTF">2022-06-15T09:46:38Z</dcterms:created>
  <dcterms:modified xsi:type="dcterms:W3CDTF">2022-06-22T08:07:41Z</dcterms:modified>
</cp:coreProperties>
</file>