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797af3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797af3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Sprocket Central Pty LTd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Approach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390500" y="3779950"/>
            <a:ext cx="4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010225" y="3728175"/>
            <a:ext cx="378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Data Analytics Team</a:t>
            </a:r>
            <a:endParaRPr sz="16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Shikhar Kumar Dixit</a:t>
            </a:r>
            <a:endParaRPr sz="16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5060300" y="7932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Data Exploration:</a:t>
            </a:r>
            <a:br>
              <a:rPr lang="en"/>
            </a:br>
            <a:r>
              <a:rPr lang="en"/>
              <a:t>Understanding the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Model Development:</a:t>
            </a:r>
            <a:br>
              <a:rPr lang="en"/>
            </a:br>
            <a:r>
              <a:rPr lang="en"/>
              <a:t>Testing the dataset with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Interpretation &amp; Report:</a:t>
            </a:r>
            <a:br>
              <a:rPr lang="en"/>
            </a:br>
            <a:r>
              <a:rPr lang="en" sz="1700"/>
              <a:t>Visualization and Presenting findings.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700"/>
              <a:t>                                                                                                                            </a:t>
            </a:r>
            <a:endParaRPr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 sz="700"/>
              <a:t>                                                                                                                            </a:t>
            </a:r>
            <a:r>
              <a:rPr lang="en" sz="700">
                <a:solidFill>
                  <a:srgbClr val="4A86E8"/>
                </a:solidFill>
              </a:rPr>
              <a:t> </a:t>
            </a:r>
            <a:r>
              <a:rPr lang="en" sz="700">
                <a:solidFill>
                  <a:srgbClr val="4A86E8"/>
                </a:solidFill>
              </a:rPr>
              <a:t>Copyright Date:</a:t>
            </a:r>
            <a:br>
              <a:rPr lang="en" sz="700">
                <a:solidFill>
                  <a:srgbClr val="4A86E8"/>
                </a:solidFill>
              </a:rPr>
            </a:br>
            <a:r>
              <a:rPr lang="en" sz="700">
                <a:solidFill>
                  <a:srgbClr val="4A86E8"/>
                </a:solidFill>
              </a:rPr>
              <a:t>                                                                                                                                          18/04/2021</a:t>
            </a:r>
            <a:endParaRPr sz="700">
              <a:solidFill>
                <a:srgbClr val="4A86E8"/>
              </a:solidFill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Introduction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Sprocket</a:t>
            </a:r>
            <a:r>
              <a:rPr lang="en" sz="1600"/>
              <a:t> Central Pty Ltd is a long standing client of KPMG who specialises in Bikes and accessible cycling accessories to the riders. This presentation is a overview of the Data Set Provided by them.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We at KPMG have analyzed and explored the Dataset and found some probable meaningful insights which we will be sharing through this presentation.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Statewise Bike Related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Purchases in the last three Years.</a:t>
            </a:r>
            <a:endParaRPr sz="19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400" y="1013646"/>
            <a:ext cx="3837001" cy="328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Plot suggesting Statewise Revenue</a:t>
            </a:r>
            <a:endParaRPr sz="19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050" y="1252700"/>
            <a:ext cx="4189426" cy="27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5500" y="1665600"/>
            <a:ext cx="40452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Graph Suggesting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Gender wise Frequency</a:t>
            </a:r>
            <a:endParaRPr sz="19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25" y="837125"/>
            <a:ext cx="3985551" cy="33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03" name="Google Shape;103;p19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04" name="Google Shape;104;p19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9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07" name="Google Shape;107;p19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9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10" name="Google Shape;110;p19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9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13" name="Google Shape;113;p19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9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16" name="Google Shape;116;p19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9"/>
          <p:cNvSpPr/>
          <p:nvPr/>
        </p:nvSpPr>
        <p:spPr>
          <a:xfrm>
            <a:off x="6699300" y="1705025"/>
            <a:ext cx="1326531" cy="1289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852250" y="1898600"/>
            <a:ext cx="1009800" cy="768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