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573" r:id="rId2"/>
    <p:sldId id="1458" r:id="rId3"/>
    <p:sldId id="575" r:id="rId4"/>
    <p:sldId id="1430" r:id="rId5"/>
    <p:sldId id="1103" r:id="rId6"/>
    <p:sldId id="1459" r:id="rId7"/>
    <p:sldId id="1151" r:id="rId8"/>
    <p:sldId id="1453" r:id="rId9"/>
    <p:sldId id="1434" r:id="rId10"/>
    <p:sldId id="1432" r:id="rId11"/>
    <p:sldId id="1433" r:id="rId12"/>
    <p:sldId id="1435" r:id="rId13"/>
    <p:sldId id="1436" r:id="rId14"/>
    <p:sldId id="1437" r:id="rId15"/>
    <p:sldId id="1438" r:id="rId16"/>
    <p:sldId id="1439" r:id="rId17"/>
    <p:sldId id="1440" r:id="rId18"/>
    <p:sldId id="1441" r:id="rId19"/>
    <p:sldId id="1476" r:id="rId20"/>
    <p:sldId id="1443" r:id="rId21"/>
    <p:sldId id="1444" r:id="rId22"/>
    <p:sldId id="1442" r:id="rId23"/>
    <p:sldId id="1477" r:id="rId24"/>
    <p:sldId id="1478" r:id="rId25"/>
    <p:sldId id="1451" r:id="rId26"/>
    <p:sldId id="1473" r:id="rId27"/>
    <p:sldId id="1469" r:id="rId28"/>
    <p:sldId id="1359" r:id="rId29"/>
    <p:sldId id="1446" r:id="rId30"/>
    <p:sldId id="996" r:id="rId31"/>
    <p:sldId id="1370" r:id="rId32"/>
    <p:sldId id="1360" r:id="rId33"/>
    <p:sldId id="1361" r:id="rId34"/>
    <p:sldId id="1447" r:id="rId35"/>
    <p:sldId id="1368" r:id="rId36"/>
    <p:sldId id="1369" r:id="rId37"/>
    <p:sldId id="1470" r:id="rId38"/>
    <p:sldId id="1474" r:id="rId39"/>
    <p:sldId id="1455" r:id="rId40"/>
    <p:sldId id="1456" r:id="rId41"/>
    <p:sldId id="1475" r:id="rId42"/>
    <p:sldId id="1479" r:id="rId43"/>
    <p:sldId id="1480" r:id="rId44"/>
    <p:sldId id="1463" r:id="rId45"/>
    <p:sldId id="1429" r:id="rId46"/>
    <p:sldId id="1467" r:id="rId47"/>
    <p:sldId id="1468" r:id="rId48"/>
    <p:sldId id="1472" r:id="rId49"/>
    <p:sldId id="84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C877E93D-21CA-49CF-915B-A60C8F5BC5F9}">
          <p14:sldIdLst>
            <p14:sldId id="573"/>
            <p14:sldId id="1458"/>
            <p14:sldId id="575"/>
          </p14:sldIdLst>
        </p14:section>
        <p14:section name="Registration Application" id="{63CBC601-903E-4ED0-A200-8C8449423513}">
          <p14:sldIdLst>
            <p14:sldId id="1430"/>
            <p14:sldId id="1103"/>
            <p14:sldId id="1459"/>
            <p14:sldId id="1151"/>
            <p14:sldId id="1453"/>
            <p14:sldId id="1434"/>
            <p14:sldId id="1432"/>
            <p14:sldId id="1433"/>
            <p14:sldId id="1435"/>
            <p14:sldId id="1436"/>
            <p14:sldId id="1437"/>
            <p14:sldId id="1438"/>
            <p14:sldId id="1439"/>
            <p14:sldId id="1440"/>
            <p14:sldId id="1441"/>
            <p14:sldId id="1476"/>
            <p14:sldId id="1443"/>
            <p14:sldId id="1444"/>
            <p14:sldId id="1442"/>
            <p14:sldId id="1477"/>
            <p14:sldId id="1478"/>
          </p14:sldIdLst>
        </p14:section>
        <p14:section name="Amendment in Registration" id="{D374EFA8-55B6-457D-BADC-EF0146D16135}">
          <p14:sldIdLst>
            <p14:sldId id="1451"/>
            <p14:sldId id="1473"/>
            <p14:sldId id="1469"/>
            <p14:sldId id="1359"/>
            <p14:sldId id="1446"/>
            <p14:sldId id="996"/>
            <p14:sldId id="1370"/>
            <p14:sldId id="1360"/>
            <p14:sldId id="1361"/>
            <p14:sldId id="1447"/>
            <p14:sldId id="1368"/>
            <p14:sldId id="1369"/>
          </p14:sldIdLst>
        </p14:section>
        <p14:section name="Cancellation of Registration" id="{A59AFBE9-3F87-43A0-A060-61EF11113E9A}">
          <p14:sldIdLst>
            <p14:sldId id="1470"/>
            <p14:sldId id="1474"/>
            <p14:sldId id="1455"/>
            <p14:sldId id="1456"/>
          </p14:sldIdLst>
        </p14:section>
        <p14:section name="Revocation of Application" id="{FCC6EDCA-1206-44D8-8646-1AC09BBCE1F3}">
          <p14:sldIdLst>
            <p14:sldId id="1475"/>
            <p14:sldId id="1479"/>
            <p14:sldId id="1480"/>
            <p14:sldId id="1463"/>
            <p14:sldId id="1429"/>
            <p14:sldId id="1467"/>
            <p14:sldId id="1468"/>
            <p14:sldId id="1472"/>
            <p14:sldId id="84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ka07" initials="M" lastIdx="31" clrIdx="0">
    <p:extLst>
      <p:ext uri="{19B8F6BF-5375-455C-9EA6-DF929625EA0E}">
        <p15:presenceInfo xmlns:p15="http://schemas.microsoft.com/office/powerpoint/2012/main" userId="S-1-5-21-266749940-1637964444-929701000-2364140" providerId="AD"/>
      </p:ext>
    </p:extLst>
  </p:cmAuthor>
  <p:cmAuthor id="2" name="Gurjit Singh Bhullar" initials="GSB" lastIdx="12" clrIdx="1">
    <p:extLst>
      <p:ext uri="{19B8F6BF-5375-455C-9EA6-DF929625EA0E}">
        <p15:presenceInfo xmlns:p15="http://schemas.microsoft.com/office/powerpoint/2012/main" userId="S-1-5-21-266749940-1637964444-929701000-32124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D0D"/>
    <a:srgbClr val="FF9900"/>
    <a:srgbClr val="CC0099"/>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7AACE-506A-4687-8E46-06DB477E18ED}" v="155" dt="2021-10-07T04:40:05.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p:scale>
          <a:sx n="100" d="100"/>
          <a:sy n="100" d="100"/>
        </p:scale>
        <p:origin x="-438" y="-1074"/>
      </p:cViewPr>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sh Nagpal" userId="f2277fa1-cac3-409c-921d-e8dee265426c" providerId="ADAL" clId="{7C27AACE-506A-4687-8E46-06DB477E18ED}"/>
    <pc:docChg chg="undo redo custSel addSld delSld modSld sldOrd delSection modSection">
      <pc:chgData name="Ikesh Nagpal" userId="f2277fa1-cac3-409c-921d-e8dee265426c" providerId="ADAL" clId="{7C27AACE-506A-4687-8E46-06DB477E18ED}" dt="2021-10-07T04:46:50.723" v="1206" actId="6549"/>
      <pc:docMkLst>
        <pc:docMk/>
      </pc:docMkLst>
      <pc:sldChg chg="ord">
        <pc:chgData name="Ikesh Nagpal" userId="f2277fa1-cac3-409c-921d-e8dee265426c" providerId="ADAL" clId="{7C27AACE-506A-4687-8E46-06DB477E18ED}" dt="2021-10-06T10:58:50.314" v="1186"/>
        <pc:sldMkLst>
          <pc:docMk/>
          <pc:sldMk cId="1528436349" sldId="296"/>
        </pc:sldMkLst>
      </pc:sldChg>
      <pc:sldChg chg="del">
        <pc:chgData name="Ikesh Nagpal" userId="f2277fa1-cac3-409c-921d-e8dee265426c" providerId="ADAL" clId="{7C27AACE-506A-4687-8E46-06DB477E18ED}" dt="2021-10-07T04:40:27.949" v="1192" actId="18676"/>
        <pc:sldMkLst>
          <pc:docMk/>
          <pc:sldMk cId="383680196" sldId="300"/>
        </pc:sldMkLst>
      </pc:sldChg>
      <pc:sldChg chg="del">
        <pc:chgData name="Ikesh Nagpal" userId="f2277fa1-cac3-409c-921d-e8dee265426c" providerId="ADAL" clId="{7C27AACE-506A-4687-8E46-06DB477E18ED}" dt="2021-10-07T04:40:27.949" v="1192" actId="18676"/>
        <pc:sldMkLst>
          <pc:docMk/>
          <pc:sldMk cId="2130756324" sldId="301"/>
        </pc:sldMkLst>
      </pc:sldChg>
      <pc:sldChg chg="del">
        <pc:chgData name="Ikesh Nagpal" userId="f2277fa1-cac3-409c-921d-e8dee265426c" providerId="ADAL" clId="{7C27AACE-506A-4687-8E46-06DB477E18ED}" dt="2021-10-06T10:58:30.108" v="1184" actId="18676"/>
        <pc:sldMkLst>
          <pc:docMk/>
          <pc:sldMk cId="3163844791" sldId="305"/>
        </pc:sldMkLst>
      </pc:sldChg>
      <pc:sldChg chg="del">
        <pc:chgData name="Ikesh Nagpal" userId="f2277fa1-cac3-409c-921d-e8dee265426c" providerId="ADAL" clId="{7C27AACE-506A-4687-8E46-06DB477E18ED}" dt="2021-10-06T10:58:30.108" v="1184" actId="18676"/>
        <pc:sldMkLst>
          <pc:docMk/>
          <pc:sldMk cId="3573033334" sldId="306"/>
        </pc:sldMkLst>
      </pc:sldChg>
      <pc:sldChg chg="del">
        <pc:chgData name="Ikesh Nagpal" userId="f2277fa1-cac3-409c-921d-e8dee265426c" providerId="ADAL" clId="{7C27AACE-506A-4687-8E46-06DB477E18ED}" dt="2021-10-06T10:58:30.108" v="1184" actId="18676"/>
        <pc:sldMkLst>
          <pc:docMk/>
          <pc:sldMk cId="2604015632" sldId="307"/>
        </pc:sldMkLst>
      </pc:sldChg>
      <pc:sldChg chg="del">
        <pc:chgData name="Ikesh Nagpal" userId="f2277fa1-cac3-409c-921d-e8dee265426c" providerId="ADAL" clId="{7C27AACE-506A-4687-8E46-06DB477E18ED}" dt="2021-10-06T10:58:30.108" v="1184" actId="18676"/>
        <pc:sldMkLst>
          <pc:docMk/>
          <pc:sldMk cId="2287174070" sldId="308"/>
        </pc:sldMkLst>
      </pc:sldChg>
      <pc:sldChg chg="del">
        <pc:chgData name="Ikesh Nagpal" userId="f2277fa1-cac3-409c-921d-e8dee265426c" providerId="ADAL" clId="{7C27AACE-506A-4687-8E46-06DB477E18ED}" dt="2021-10-06T10:58:30.108" v="1184" actId="18676"/>
        <pc:sldMkLst>
          <pc:docMk/>
          <pc:sldMk cId="3236155555" sldId="309"/>
        </pc:sldMkLst>
      </pc:sldChg>
      <pc:sldChg chg="del">
        <pc:chgData name="Ikesh Nagpal" userId="f2277fa1-cac3-409c-921d-e8dee265426c" providerId="ADAL" clId="{7C27AACE-506A-4687-8E46-06DB477E18ED}" dt="2021-10-06T10:58:30.108" v="1184" actId="18676"/>
        <pc:sldMkLst>
          <pc:docMk/>
          <pc:sldMk cId="1026538247" sldId="310"/>
        </pc:sldMkLst>
      </pc:sldChg>
      <pc:sldChg chg="del">
        <pc:chgData name="Ikesh Nagpal" userId="f2277fa1-cac3-409c-921d-e8dee265426c" providerId="ADAL" clId="{7C27AACE-506A-4687-8E46-06DB477E18ED}" dt="2021-10-06T10:58:30.108" v="1184" actId="18676"/>
        <pc:sldMkLst>
          <pc:docMk/>
          <pc:sldMk cId="4146005115" sldId="311"/>
        </pc:sldMkLst>
      </pc:sldChg>
      <pc:sldChg chg="del">
        <pc:chgData name="Ikesh Nagpal" userId="f2277fa1-cac3-409c-921d-e8dee265426c" providerId="ADAL" clId="{7C27AACE-506A-4687-8E46-06DB477E18ED}" dt="2021-10-06T10:58:30.108" v="1184" actId="18676"/>
        <pc:sldMkLst>
          <pc:docMk/>
          <pc:sldMk cId="4277313097" sldId="312"/>
        </pc:sldMkLst>
      </pc:sldChg>
      <pc:sldChg chg="del">
        <pc:chgData name="Ikesh Nagpal" userId="f2277fa1-cac3-409c-921d-e8dee265426c" providerId="ADAL" clId="{7C27AACE-506A-4687-8E46-06DB477E18ED}" dt="2021-10-06T10:58:30.108" v="1184" actId="18676"/>
        <pc:sldMkLst>
          <pc:docMk/>
          <pc:sldMk cId="3464943951" sldId="313"/>
        </pc:sldMkLst>
      </pc:sldChg>
      <pc:sldChg chg="del">
        <pc:chgData name="Ikesh Nagpal" userId="f2277fa1-cac3-409c-921d-e8dee265426c" providerId="ADAL" clId="{7C27AACE-506A-4687-8E46-06DB477E18ED}" dt="2021-10-06T10:58:30.108" v="1184" actId="18676"/>
        <pc:sldMkLst>
          <pc:docMk/>
          <pc:sldMk cId="1538410481" sldId="314"/>
        </pc:sldMkLst>
      </pc:sldChg>
      <pc:sldChg chg="del">
        <pc:chgData name="Ikesh Nagpal" userId="f2277fa1-cac3-409c-921d-e8dee265426c" providerId="ADAL" clId="{7C27AACE-506A-4687-8E46-06DB477E18ED}" dt="2021-10-06T10:58:30.108" v="1184" actId="18676"/>
        <pc:sldMkLst>
          <pc:docMk/>
          <pc:sldMk cId="456657965" sldId="315"/>
        </pc:sldMkLst>
      </pc:sldChg>
      <pc:sldChg chg="del">
        <pc:chgData name="Ikesh Nagpal" userId="f2277fa1-cac3-409c-921d-e8dee265426c" providerId="ADAL" clId="{7C27AACE-506A-4687-8E46-06DB477E18ED}" dt="2021-10-06T10:58:30.108" v="1184" actId="18676"/>
        <pc:sldMkLst>
          <pc:docMk/>
          <pc:sldMk cId="4227600945" sldId="316"/>
        </pc:sldMkLst>
      </pc:sldChg>
      <pc:sldChg chg="del">
        <pc:chgData name="Ikesh Nagpal" userId="f2277fa1-cac3-409c-921d-e8dee265426c" providerId="ADAL" clId="{7C27AACE-506A-4687-8E46-06DB477E18ED}" dt="2021-10-06T10:58:30.108" v="1184" actId="18676"/>
        <pc:sldMkLst>
          <pc:docMk/>
          <pc:sldMk cId="1295172737" sldId="317"/>
        </pc:sldMkLst>
      </pc:sldChg>
      <pc:sldChg chg="del">
        <pc:chgData name="Ikesh Nagpal" userId="f2277fa1-cac3-409c-921d-e8dee265426c" providerId="ADAL" clId="{7C27AACE-506A-4687-8E46-06DB477E18ED}" dt="2021-10-06T10:58:30.108" v="1184" actId="18676"/>
        <pc:sldMkLst>
          <pc:docMk/>
          <pc:sldMk cId="737633751" sldId="318"/>
        </pc:sldMkLst>
      </pc:sldChg>
      <pc:sldChg chg="del">
        <pc:chgData name="Ikesh Nagpal" userId="f2277fa1-cac3-409c-921d-e8dee265426c" providerId="ADAL" clId="{7C27AACE-506A-4687-8E46-06DB477E18ED}" dt="2021-10-06T10:58:30.108" v="1184" actId="18676"/>
        <pc:sldMkLst>
          <pc:docMk/>
          <pc:sldMk cId="3733708698" sldId="319"/>
        </pc:sldMkLst>
      </pc:sldChg>
      <pc:sldChg chg="del">
        <pc:chgData name="Ikesh Nagpal" userId="f2277fa1-cac3-409c-921d-e8dee265426c" providerId="ADAL" clId="{7C27AACE-506A-4687-8E46-06DB477E18ED}" dt="2021-10-06T10:58:30.108" v="1184" actId="18676"/>
        <pc:sldMkLst>
          <pc:docMk/>
          <pc:sldMk cId="1275839338" sldId="320"/>
        </pc:sldMkLst>
      </pc:sldChg>
      <pc:sldChg chg="del">
        <pc:chgData name="Ikesh Nagpal" userId="f2277fa1-cac3-409c-921d-e8dee265426c" providerId="ADAL" clId="{7C27AACE-506A-4687-8E46-06DB477E18ED}" dt="2021-10-06T10:58:30.108" v="1184" actId="18676"/>
        <pc:sldMkLst>
          <pc:docMk/>
          <pc:sldMk cId="4149919955" sldId="321"/>
        </pc:sldMkLst>
      </pc:sldChg>
      <pc:sldChg chg="del">
        <pc:chgData name="Ikesh Nagpal" userId="f2277fa1-cac3-409c-921d-e8dee265426c" providerId="ADAL" clId="{7C27AACE-506A-4687-8E46-06DB477E18ED}" dt="2021-10-06T10:58:30.108" v="1184" actId="18676"/>
        <pc:sldMkLst>
          <pc:docMk/>
          <pc:sldMk cId="3626604171" sldId="322"/>
        </pc:sldMkLst>
      </pc:sldChg>
      <pc:sldChg chg="modSp mod">
        <pc:chgData name="Ikesh Nagpal" userId="f2277fa1-cac3-409c-921d-e8dee265426c" providerId="ADAL" clId="{7C27AACE-506A-4687-8E46-06DB477E18ED}" dt="2021-10-07T04:46:50.723" v="1206" actId="6549"/>
        <pc:sldMkLst>
          <pc:docMk/>
          <pc:sldMk cId="620738032" sldId="575"/>
        </pc:sldMkLst>
        <pc:spChg chg="mod">
          <ac:chgData name="Ikesh Nagpal" userId="f2277fa1-cac3-409c-921d-e8dee265426c" providerId="ADAL" clId="{7C27AACE-506A-4687-8E46-06DB477E18ED}" dt="2021-10-07T04:46:50.723" v="1206" actId="6549"/>
          <ac:spMkLst>
            <pc:docMk/>
            <pc:sldMk cId="620738032" sldId="575"/>
            <ac:spMk id="4" creationId="{00000000-0000-0000-0000-000000000000}"/>
          </ac:spMkLst>
        </pc:spChg>
      </pc:sldChg>
      <pc:sldChg chg="add ord">
        <pc:chgData name="Ikesh Nagpal" userId="f2277fa1-cac3-409c-921d-e8dee265426c" providerId="ADAL" clId="{7C27AACE-506A-4687-8E46-06DB477E18ED}" dt="2021-10-07T04:37:29.352" v="1189"/>
        <pc:sldMkLst>
          <pc:docMk/>
          <pc:sldMk cId="0" sldId="1103"/>
        </pc:sldMkLst>
      </pc:sldChg>
      <pc:sldChg chg="addSp delSp modSp add mod ord">
        <pc:chgData name="Ikesh Nagpal" userId="f2277fa1-cac3-409c-921d-e8dee265426c" providerId="ADAL" clId="{7C27AACE-506A-4687-8E46-06DB477E18ED}" dt="2021-10-07T04:37:29.352" v="1189"/>
        <pc:sldMkLst>
          <pc:docMk/>
          <pc:sldMk cId="0" sldId="1151"/>
        </pc:sldMkLst>
        <pc:spChg chg="del">
          <ac:chgData name="Ikesh Nagpal" userId="f2277fa1-cac3-409c-921d-e8dee265426c" providerId="ADAL" clId="{7C27AACE-506A-4687-8E46-06DB477E18ED}" dt="2021-10-06T10:28:02.465" v="55" actId="478"/>
          <ac:spMkLst>
            <pc:docMk/>
            <pc:sldMk cId="0" sldId="1151"/>
            <ac:spMk id="2" creationId="{CF3AD3D3-FD00-4E36-A3E7-2E77F215E6AC}"/>
          </ac:spMkLst>
        </pc:spChg>
        <pc:spChg chg="mod topLvl">
          <ac:chgData name="Ikesh Nagpal" userId="f2277fa1-cac3-409c-921d-e8dee265426c" providerId="ADAL" clId="{7C27AACE-506A-4687-8E46-06DB477E18ED}" dt="2021-10-06T10:41:39.929" v="644" actId="1038"/>
          <ac:spMkLst>
            <pc:docMk/>
            <pc:sldMk cId="0" sldId="1151"/>
            <ac:spMk id="24" creationId="{4891954B-2AE8-49D6-B20D-9BBDBDE0F631}"/>
          </ac:spMkLst>
        </pc:spChg>
        <pc:spChg chg="mod topLvl">
          <ac:chgData name="Ikesh Nagpal" userId="f2277fa1-cac3-409c-921d-e8dee265426c" providerId="ADAL" clId="{7C27AACE-506A-4687-8E46-06DB477E18ED}" dt="2021-10-06T10:41:39.929" v="644" actId="1038"/>
          <ac:spMkLst>
            <pc:docMk/>
            <pc:sldMk cId="0" sldId="1151"/>
            <ac:spMk id="26" creationId="{3692F1F1-651D-49B9-8717-3EF00C8ABCE7}"/>
          </ac:spMkLst>
        </pc:spChg>
        <pc:spChg chg="mod topLvl">
          <ac:chgData name="Ikesh Nagpal" userId="f2277fa1-cac3-409c-921d-e8dee265426c" providerId="ADAL" clId="{7C27AACE-506A-4687-8E46-06DB477E18ED}" dt="2021-10-06T10:53:02.896" v="1045" actId="1037"/>
          <ac:spMkLst>
            <pc:docMk/>
            <pc:sldMk cId="0" sldId="1151"/>
            <ac:spMk id="28" creationId="{FEC329BD-A8F6-4246-B204-05A048F574C9}"/>
          </ac:spMkLst>
        </pc:spChg>
        <pc:spChg chg="mod">
          <ac:chgData name="Ikesh Nagpal" userId="f2277fa1-cac3-409c-921d-e8dee265426c" providerId="ADAL" clId="{7C27AACE-506A-4687-8E46-06DB477E18ED}" dt="2021-10-06T10:41:39.929" v="644" actId="1038"/>
          <ac:spMkLst>
            <pc:docMk/>
            <pc:sldMk cId="0" sldId="1151"/>
            <ac:spMk id="31" creationId="{FBE3D094-AB6A-4573-8F0A-E0478A37D7B5}"/>
          </ac:spMkLst>
        </pc:spChg>
        <pc:spChg chg="mod">
          <ac:chgData name="Ikesh Nagpal" userId="f2277fa1-cac3-409c-921d-e8dee265426c" providerId="ADAL" clId="{7C27AACE-506A-4687-8E46-06DB477E18ED}" dt="2021-10-06T10:41:39.929" v="644" actId="1038"/>
          <ac:spMkLst>
            <pc:docMk/>
            <pc:sldMk cId="0" sldId="1151"/>
            <ac:spMk id="36" creationId="{010B5378-2076-46F7-8B25-37565571F79D}"/>
          </ac:spMkLst>
        </pc:spChg>
        <pc:spChg chg="mod">
          <ac:chgData name="Ikesh Nagpal" userId="f2277fa1-cac3-409c-921d-e8dee265426c" providerId="ADAL" clId="{7C27AACE-506A-4687-8E46-06DB477E18ED}" dt="2021-10-06T10:41:39.929" v="644" actId="1038"/>
          <ac:spMkLst>
            <pc:docMk/>
            <pc:sldMk cId="0" sldId="1151"/>
            <ac:spMk id="37" creationId="{14B14F96-5411-4D4D-953B-3EE13B68D74C}"/>
          </ac:spMkLst>
        </pc:spChg>
        <pc:spChg chg="mod">
          <ac:chgData name="Ikesh Nagpal" userId="f2277fa1-cac3-409c-921d-e8dee265426c" providerId="ADAL" clId="{7C27AACE-506A-4687-8E46-06DB477E18ED}" dt="2021-10-06T10:41:39.929" v="644" actId="1038"/>
          <ac:spMkLst>
            <pc:docMk/>
            <pc:sldMk cId="0" sldId="1151"/>
            <ac:spMk id="39" creationId="{52C146FA-D1A7-44F9-9AB0-7D93B4B755FF}"/>
          </ac:spMkLst>
        </pc:spChg>
        <pc:spChg chg="mod">
          <ac:chgData name="Ikesh Nagpal" userId="f2277fa1-cac3-409c-921d-e8dee265426c" providerId="ADAL" clId="{7C27AACE-506A-4687-8E46-06DB477E18ED}" dt="2021-10-06T10:41:39.929" v="644" actId="1038"/>
          <ac:spMkLst>
            <pc:docMk/>
            <pc:sldMk cId="0" sldId="1151"/>
            <ac:spMk id="40" creationId="{F1DC6C9C-5D04-436E-8F35-089424465408}"/>
          </ac:spMkLst>
        </pc:spChg>
        <pc:spChg chg="mod">
          <ac:chgData name="Ikesh Nagpal" userId="f2277fa1-cac3-409c-921d-e8dee265426c" providerId="ADAL" clId="{7C27AACE-506A-4687-8E46-06DB477E18ED}" dt="2021-10-06T10:41:39.929" v="644" actId="1038"/>
          <ac:spMkLst>
            <pc:docMk/>
            <pc:sldMk cId="0" sldId="1151"/>
            <ac:spMk id="41" creationId="{33EA2AD1-2BF0-4BFD-AFB9-8BF674CEBFCA}"/>
          </ac:spMkLst>
        </pc:spChg>
        <pc:spChg chg="mod">
          <ac:chgData name="Ikesh Nagpal" userId="f2277fa1-cac3-409c-921d-e8dee265426c" providerId="ADAL" clId="{7C27AACE-506A-4687-8E46-06DB477E18ED}" dt="2021-10-06T10:41:39.929" v="644" actId="1038"/>
          <ac:spMkLst>
            <pc:docMk/>
            <pc:sldMk cId="0" sldId="1151"/>
            <ac:spMk id="43" creationId="{0DBB1428-6CD7-4577-84AD-DD22FBEF66B8}"/>
          </ac:spMkLst>
        </pc:spChg>
        <pc:spChg chg="mod">
          <ac:chgData name="Ikesh Nagpal" userId="f2277fa1-cac3-409c-921d-e8dee265426c" providerId="ADAL" clId="{7C27AACE-506A-4687-8E46-06DB477E18ED}" dt="2021-10-06T10:41:39.929" v="644" actId="1038"/>
          <ac:spMkLst>
            <pc:docMk/>
            <pc:sldMk cId="0" sldId="1151"/>
            <ac:spMk id="44" creationId="{B369A427-F873-4F9C-A77E-26B58F116054}"/>
          </ac:spMkLst>
        </pc:spChg>
        <pc:spChg chg="mod">
          <ac:chgData name="Ikesh Nagpal" userId="f2277fa1-cac3-409c-921d-e8dee265426c" providerId="ADAL" clId="{7C27AACE-506A-4687-8E46-06DB477E18ED}" dt="2021-10-06T10:41:39.929" v="644" actId="1038"/>
          <ac:spMkLst>
            <pc:docMk/>
            <pc:sldMk cId="0" sldId="1151"/>
            <ac:spMk id="46" creationId="{0132BD31-CED5-44BA-B679-F04FDF549D19}"/>
          </ac:spMkLst>
        </pc:spChg>
        <pc:spChg chg="mod">
          <ac:chgData name="Ikesh Nagpal" userId="f2277fa1-cac3-409c-921d-e8dee265426c" providerId="ADAL" clId="{7C27AACE-506A-4687-8E46-06DB477E18ED}" dt="2021-10-06T10:41:39.929" v="644" actId="1038"/>
          <ac:spMkLst>
            <pc:docMk/>
            <pc:sldMk cId="0" sldId="1151"/>
            <ac:spMk id="48" creationId="{A31B9C94-00A5-419C-BC8D-C80E54DD66C4}"/>
          </ac:spMkLst>
        </pc:spChg>
        <pc:spChg chg="mod">
          <ac:chgData name="Ikesh Nagpal" userId="f2277fa1-cac3-409c-921d-e8dee265426c" providerId="ADAL" clId="{7C27AACE-506A-4687-8E46-06DB477E18ED}" dt="2021-10-06T10:41:39.929" v="644" actId="1038"/>
          <ac:spMkLst>
            <pc:docMk/>
            <pc:sldMk cId="0" sldId="1151"/>
            <ac:spMk id="49" creationId="{90B89FFC-506F-4151-A4B6-A2D5317065D1}"/>
          </ac:spMkLst>
        </pc:spChg>
        <pc:spChg chg="mod">
          <ac:chgData name="Ikesh Nagpal" userId="f2277fa1-cac3-409c-921d-e8dee265426c" providerId="ADAL" clId="{7C27AACE-506A-4687-8E46-06DB477E18ED}" dt="2021-10-06T10:41:39.929" v="644" actId="1038"/>
          <ac:spMkLst>
            <pc:docMk/>
            <pc:sldMk cId="0" sldId="1151"/>
            <ac:spMk id="50" creationId="{C3C35098-9FD1-4654-A381-02AB50A6D1DA}"/>
          </ac:spMkLst>
        </pc:spChg>
        <pc:spChg chg="mod">
          <ac:chgData name="Ikesh Nagpal" userId="f2277fa1-cac3-409c-921d-e8dee265426c" providerId="ADAL" clId="{7C27AACE-506A-4687-8E46-06DB477E18ED}" dt="2021-10-06T10:41:39.929" v="644" actId="1038"/>
          <ac:spMkLst>
            <pc:docMk/>
            <pc:sldMk cId="0" sldId="1151"/>
            <ac:spMk id="52" creationId="{4FC374C9-B611-4AC6-9A31-89236AE7095A}"/>
          </ac:spMkLst>
        </pc:spChg>
        <pc:spChg chg="mod">
          <ac:chgData name="Ikesh Nagpal" userId="f2277fa1-cac3-409c-921d-e8dee265426c" providerId="ADAL" clId="{7C27AACE-506A-4687-8E46-06DB477E18ED}" dt="2021-10-06T10:46:16.261" v="865" actId="1076"/>
          <ac:spMkLst>
            <pc:docMk/>
            <pc:sldMk cId="0" sldId="1151"/>
            <ac:spMk id="54" creationId="{3242EF39-ABD9-4285-BEF4-BB1EEB96CD99}"/>
          </ac:spMkLst>
        </pc:spChg>
        <pc:spChg chg="mod">
          <ac:chgData name="Ikesh Nagpal" userId="f2277fa1-cac3-409c-921d-e8dee265426c" providerId="ADAL" clId="{7C27AACE-506A-4687-8E46-06DB477E18ED}" dt="2021-10-06T10:47:22.812" v="911" actId="313"/>
          <ac:spMkLst>
            <pc:docMk/>
            <pc:sldMk cId="0" sldId="1151"/>
            <ac:spMk id="55" creationId="{D67B4C77-0E84-400E-8CBA-800BE9B4033A}"/>
          </ac:spMkLst>
        </pc:spChg>
        <pc:spChg chg="mod">
          <ac:chgData name="Ikesh Nagpal" userId="f2277fa1-cac3-409c-921d-e8dee265426c" providerId="ADAL" clId="{7C27AACE-506A-4687-8E46-06DB477E18ED}" dt="2021-10-06T10:47:35.875" v="914" actId="1076"/>
          <ac:spMkLst>
            <pc:docMk/>
            <pc:sldMk cId="0" sldId="1151"/>
            <ac:spMk id="57" creationId="{C06EDE71-33E7-4512-9020-7E29C03FF976}"/>
          </ac:spMkLst>
        </pc:spChg>
        <pc:spChg chg="mod">
          <ac:chgData name="Ikesh Nagpal" userId="f2277fa1-cac3-409c-921d-e8dee265426c" providerId="ADAL" clId="{7C27AACE-506A-4687-8E46-06DB477E18ED}" dt="2021-10-06T10:47:48.980" v="928" actId="1037"/>
          <ac:spMkLst>
            <pc:docMk/>
            <pc:sldMk cId="0" sldId="1151"/>
            <ac:spMk id="58" creationId="{A5D6E24A-048A-4BE8-B6A0-A94A746F74F9}"/>
          </ac:spMkLst>
        </pc:spChg>
        <pc:spChg chg="mod">
          <ac:chgData name="Ikesh Nagpal" userId="f2277fa1-cac3-409c-921d-e8dee265426c" providerId="ADAL" clId="{7C27AACE-506A-4687-8E46-06DB477E18ED}" dt="2021-10-06T10:50:38.807" v="951" actId="207"/>
          <ac:spMkLst>
            <pc:docMk/>
            <pc:sldMk cId="0" sldId="1151"/>
            <ac:spMk id="62" creationId="{B51130B3-1AB6-49DD-A6C5-DE65A22B55A4}"/>
          </ac:spMkLst>
        </pc:spChg>
        <pc:spChg chg="mod">
          <ac:chgData name="Ikesh Nagpal" userId="f2277fa1-cac3-409c-921d-e8dee265426c" providerId="ADAL" clId="{7C27AACE-506A-4687-8E46-06DB477E18ED}" dt="2021-10-06T10:50:09.223" v="935" actId="1076"/>
          <ac:spMkLst>
            <pc:docMk/>
            <pc:sldMk cId="0" sldId="1151"/>
            <ac:spMk id="63" creationId="{436958E4-122E-49B6-B9F9-E6C62CA3879C}"/>
          </ac:spMkLst>
        </pc:spChg>
        <pc:spChg chg="mod">
          <ac:chgData name="Ikesh Nagpal" userId="f2277fa1-cac3-409c-921d-e8dee265426c" providerId="ADAL" clId="{7C27AACE-506A-4687-8E46-06DB477E18ED}" dt="2021-10-06T10:51:24.401" v="1010" actId="207"/>
          <ac:spMkLst>
            <pc:docMk/>
            <pc:sldMk cId="0" sldId="1151"/>
            <ac:spMk id="65" creationId="{35C4B198-FE2D-4B78-9071-BAB9A6443AEA}"/>
          </ac:spMkLst>
        </pc:spChg>
        <pc:spChg chg="mod">
          <ac:chgData name="Ikesh Nagpal" userId="f2277fa1-cac3-409c-921d-e8dee265426c" providerId="ADAL" clId="{7C27AACE-506A-4687-8E46-06DB477E18ED}" dt="2021-10-06T10:51:57.203" v="1027" actId="1038"/>
          <ac:spMkLst>
            <pc:docMk/>
            <pc:sldMk cId="0" sldId="1151"/>
            <ac:spMk id="66" creationId="{0AB27D30-9397-4A33-AF44-BC9FA9C36CE8}"/>
          </ac:spMkLst>
        </pc:spChg>
        <pc:spChg chg="mod">
          <ac:chgData name="Ikesh Nagpal" userId="f2277fa1-cac3-409c-921d-e8dee265426c" providerId="ADAL" clId="{7C27AACE-506A-4687-8E46-06DB477E18ED}" dt="2021-10-06T10:52:56.749" v="1042" actId="1035"/>
          <ac:spMkLst>
            <pc:docMk/>
            <pc:sldMk cId="0" sldId="1151"/>
            <ac:spMk id="68" creationId="{DA099839-DDB3-4F95-A05E-BF5B976CCE84}"/>
          </ac:spMkLst>
        </pc:spChg>
        <pc:spChg chg="mod">
          <ac:chgData name="Ikesh Nagpal" userId="f2277fa1-cac3-409c-921d-e8dee265426c" providerId="ADAL" clId="{7C27AACE-506A-4687-8E46-06DB477E18ED}" dt="2021-10-06T10:52:54.343" v="1040" actId="1076"/>
          <ac:spMkLst>
            <pc:docMk/>
            <pc:sldMk cId="0" sldId="1151"/>
            <ac:spMk id="69" creationId="{A1CC85BC-FD41-4FB5-A1B5-3633FD5055CD}"/>
          </ac:spMkLst>
        </pc:spChg>
        <pc:spChg chg="mod">
          <ac:chgData name="Ikesh Nagpal" userId="f2277fa1-cac3-409c-921d-e8dee265426c" providerId="ADAL" clId="{7C27AACE-506A-4687-8E46-06DB477E18ED}" dt="2021-10-06T10:53:38.409" v="1153" actId="1038"/>
          <ac:spMkLst>
            <pc:docMk/>
            <pc:sldMk cId="0" sldId="1151"/>
            <ac:spMk id="71" creationId="{B52524C8-F9AF-4B4B-85B4-420BBD41E6BD}"/>
          </ac:spMkLst>
        </pc:spChg>
        <pc:spChg chg="mod">
          <ac:chgData name="Ikesh Nagpal" userId="f2277fa1-cac3-409c-921d-e8dee265426c" providerId="ADAL" clId="{7C27AACE-506A-4687-8E46-06DB477E18ED}" dt="2021-10-06T10:54:09.567" v="1172" actId="1076"/>
          <ac:spMkLst>
            <pc:docMk/>
            <pc:sldMk cId="0" sldId="1151"/>
            <ac:spMk id="72" creationId="{4DFA16B5-6403-4E82-B492-20A674085021}"/>
          </ac:spMkLst>
        </pc:spChg>
        <pc:spChg chg="del mod">
          <ac:chgData name="Ikesh Nagpal" userId="f2277fa1-cac3-409c-921d-e8dee265426c" providerId="ADAL" clId="{7C27AACE-506A-4687-8E46-06DB477E18ED}" dt="2021-10-06T10:54:13.109" v="1173" actId="478"/>
          <ac:spMkLst>
            <pc:docMk/>
            <pc:sldMk cId="0" sldId="1151"/>
            <ac:spMk id="66568" creationId="{34C50534-E87D-4D41-B485-9C6FEBD12E43}"/>
          </ac:spMkLst>
        </pc:spChg>
        <pc:grpChg chg="add del mod">
          <ac:chgData name="Ikesh Nagpal" userId="f2277fa1-cac3-409c-921d-e8dee265426c" providerId="ADAL" clId="{7C27AACE-506A-4687-8E46-06DB477E18ED}" dt="2021-10-06T10:30:19.767" v="129" actId="165"/>
          <ac:grpSpMkLst>
            <pc:docMk/>
            <pc:sldMk cId="0" sldId="1151"/>
            <ac:grpSpMk id="23" creationId="{E57C3A16-2E24-4991-8763-661051A6B276}"/>
          </ac:grpSpMkLst>
        </pc:grpChg>
        <pc:picChg chg="del mod">
          <ac:chgData name="Ikesh Nagpal" userId="f2277fa1-cac3-409c-921d-e8dee265426c" providerId="ADAL" clId="{7C27AACE-506A-4687-8E46-06DB477E18ED}" dt="2021-10-06T10:52:23.914" v="1030" actId="478"/>
          <ac:picMkLst>
            <pc:docMk/>
            <pc:sldMk cId="0" sldId="1151"/>
            <ac:picMk id="35" creationId="{FB808564-16C0-4792-8633-9B600618B8A3}"/>
          </ac:picMkLst>
        </pc:picChg>
        <pc:picChg chg="del mod">
          <ac:chgData name="Ikesh Nagpal" userId="f2277fa1-cac3-409c-921d-e8dee265426c" providerId="ADAL" clId="{7C27AACE-506A-4687-8E46-06DB477E18ED}" dt="2021-10-06T10:26:06.488" v="8" actId="478"/>
          <ac:picMkLst>
            <pc:docMk/>
            <pc:sldMk cId="0" sldId="1151"/>
            <ac:picMk id="66566" creationId="{0855E29C-1465-4ACD-A248-32D26E4D5291}"/>
          </ac:picMkLst>
        </pc:picChg>
        <pc:picChg chg="mod">
          <ac:chgData name="Ikesh Nagpal" userId="f2277fa1-cac3-409c-921d-e8dee265426c" providerId="ADAL" clId="{7C27AACE-506A-4687-8E46-06DB477E18ED}" dt="2021-10-06T10:41:39.929" v="644" actId="1038"/>
          <ac:picMkLst>
            <pc:docMk/>
            <pc:sldMk cId="0" sldId="1151"/>
            <ac:picMk id="66567" creationId="{ABC37D48-BE77-4E6B-A0A3-70394D8AEE68}"/>
          </ac:picMkLst>
        </pc:picChg>
        <pc:picChg chg="del mod">
          <ac:chgData name="Ikesh Nagpal" userId="f2277fa1-cac3-409c-921d-e8dee265426c" providerId="ADAL" clId="{7C27AACE-506A-4687-8E46-06DB477E18ED}" dt="2021-10-06T10:52:23.914" v="1030" actId="478"/>
          <ac:picMkLst>
            <pc:docMk/>
            <pc:sldMk cId="0" sldId="1151"/>
            <ac:picMk id="66572" creationId="{09269522-3972-4411-AC5F-E70469C7C98A}"/>
          </ac:picMkLst>
        </pc:picChg>
        <pc:picChg chg="del mod">
          <ac:chgData name="Ikesh Nagpal" userId="f2277fa1-cac3-409c-921d-e8dee265426c" providerId="ADAL" clId="{7C27AACE-506A-4687-8E46-06DB477E18ED}" dt="2021-10-06T10:52:23.914" v="1030" actId="478"/>
          <ac:picMkLst>
            <pc:docMk/>
            <pc:sldMk cId="0" sldId="1151"/>
            <ac:picMk id="66576" creationId="{AFA31497-302B-44EB-9F79-1692B88975A3}"/>
          </ac:picMkLst>
        </pc:picChg>
        <pc:picChg chg="del mod">
          <ac:chgData name="Ikesh Nagpal" userId="f2277fa1-cac3-409c-921d-e8dee265426c" providerId="ADAL" clId="{7C27AACE-506A-4687-8E46-06DB477E18ED}" dt="2021-10-06T10:52:23.914" v="1030" actId="478"/>
          <ac:picMkLst>
            <pc:docMk/>
            <pc:sldMk cId="0" sldId="1151"/>
            <ac:picMk id="66579" creationId="{9952F1CE-2B16-4C29-BE6F-8C8A3B34005C}"/>
          </ac:picMkLst>
        </pc:picChg>
        <pc:picChg chg="add del mod">
          <ac:chgData name="Ikesh Nagpal" userId="f2277fa1-cac3-409c-921d-e8dee265426c" providerId="ADAL" clId="{7C27AACE-506A-4687-8E46-06DB477E18ED}" dt="2021-10-06T10:52:23.914" v="1030" actId="478"/>
          <ac:picMkLst>
            <pc:docMk/>
            <pc:sldMk cId="0" sldId="1151"/>
            <ac:picMk id="66581" creationId="{CAEBA46A-369E-4B21-94DE-BCE43F964662}"/>
          </ac:picMkLst>
        </pc:picChg>
        <pc:picChg chg="add del mod">
          <ac:chgData name="Ikesh Nagpal" userId="f2277fa1-cac3-409c-921d-e8dee265426c" providerId="ADAL" clId="{7C27AACE-506A-4687-8E46-06DB477E18ED}" dt="2021-10-06T10:52:23.914" v="1030" actId="478"/>
          <ac:picMkLst>
            <pc:docMk/>
            <pc:sldMk cId="0" sldId="1151"/>
            <ac:picMk id="66585" creationId="{F04B1A2A-1EB1-4EEA-A7F9-5B43045972AC}"/>
          </ac:picMkLst>
        </pc:picChg>
        <pc:picChg chg="add del mod">
          <ac:chgData name="Ikesh Nagpal" userId="f2277fa1-cac3-409c-921d-e8dee265426c" providerId="ADAL" clId="{7C27AACE-506A-4687-8E46-06DB477E18ED}" dt="2021-10-06T10:52:23.914" v="1030" actId="478"/>
          <ac:picMkLst>
            <pc:docMk/>
            <pc:sldMk cId="0" sldId="1151"/>
            <ac:picMk id="66587" creationId="{DAD383A9-D9D9-45C8-8941-72FFF693B99B}"/>
          </ac:picMkLst>
        </pc:picChg>
        <pc:picChg chg="add del mod">
          <ac:chgData name="Ikesh Nagpal" userId="f2277fa1-cac3-409c-921d-e8dee265426c" providerId="ADAL" clId="{7C27AACE-506A-4687-8E46-06DB477E18ED}" dt="2021-10-06T10:52:23.914" v="1030" actId="478"/>
          <ac:picMkLst>
            <pc:docMk/>
            <pc:sldMk cId="0" sldId="1151"/>
            <ac:picMk id="66590" creationId="{C717F95E-2737-49A9-9DA6-95821A6342BB}"/>
          </ac:picMkLst>
        </pc:picChg>
        <pc:picChg chg="add del mod">
          <ac:chgData name="Ikesh Nagpal" userId="f2277fa1-cac3-409c-921d-e8dee265426c" providerId="ADAL" clId="{7C27AACE-506A-4687-8E46-06DB477E18ED}" dt="2021-10-06T10:52:23.914" v="1030" actId="478"/>
          <ac:picMkLst>
            <pc:docMk/>
            <pc:sldMk cId="0" sldId="1151"/>
            <ac:picMk id="66593" creationId="{78E23D78-50F7-47E2-AACF-72EEE8E8E8AE}"/>
          </ac:picMkLst>
        </pc:picChg>
        <pc:picChg chg="add del mod">
          <ac:chgData name="Ikesh Nagpal" userId="f2277fa1-cac3-409c-921d-e8dee265426c" providerId="ADAL" clId="{7C27AACE-506A-4687-8E46-06DB477E18ED}" dt="2021-10-06T10:52:23.914" v="1030" actId="478"/>
          <ac:picMkLst>
            <pc:docMk/>
            <pc:sldMk cId="0" sldId="1151"/>
            <ac:picMk id="66594" creationId="{245A01F7-2F76-424F-BC17-7EE8F55B6996}"/>
          </ac:picMkLst>
        </pc:picChg>
        <pc:picChg chg="add del mod">
          <ac:chgData name="Ikesh Nagpal" userId="f2277fa1-cac3-409c-921d-e8dee265426c" providerId="ADAL" clId="{7C27AACE-506A-4687-8E46-06DB477E18ED}" dt="2021-10-06T10:52:23.914" v="1030" actId="478"/>
          <ac:picMkLst>
            <pc:docMk/>
            <pc:sldMk cId="0" sldId="1151"/>
            <ac:picMk id="66595" creationId="{0C1FFFCE-7E1F-4BB0-A1B1-B3FF4BE9D338}"/>
          </ac:picMkLst>
        </pc:picChg>
        <pc:picChg chg="add del mod">
          <ac:chgData name="Ikesh Nagpal" userId="f2277fa1-cac3-409c-921d-e8dee265426c" providerId="ADAL" clId="{7C27AACE-506A-4687-8E46-06DB477E18ED}" dt="2021-10-06T10:52:23.914" v="1030" actId="478"/>
          <ac:picMkLst>
            <pc:docMk/>
            <pc:sldMk cId="0" sldId="1151"/>
            <ac:picMk id="66598" creationId="{F1E7CEA1-0AEC-4453-994F-1FAD170B1496}"/>
          </ac:picMkLst>
        </pc:picChg>
        <pc:picChg chg="del mod">
          <ac:chgData name="Ikesh Nagpal" userId="f2277fa1-cac3-409c-921d-e8dee265426c" providerId="ADAL" clId="{7C27AACE-506A-4687-8E46-06DB477E18ED}" dt="2021-10-06T10:52:30.583" v="1031" actId="478"/>
          <ac:picMkLst>
            <pc:docMk/>
            <pc:sldMk cId="0" sldId="1151"/>
            <ac:picMk id="66601" creationId="{CAC0A9FB-4C84-41DE-9A33-42D299FD61C9}"/>
          </ac:picMkLst>
        </pc:picChg>
        <pc:picChg chg="del mod">
          <ac:chgData name="Ikesh Nagpal" userId="f2277fa1-cac3-409c-921d-e8dee265426c" providerId="ADAL" clId="{7C27AACE-506A-4687-8E46-06DB477E18ED}" dt="2021-10-06T10:52:32.439" v="1032" actId="478"/>
          <ac:picMkLst>
            <pc:docMk/>
            <pc:sldMk cId="0" sldId="1151"/>
            <ac:picMk id="66604" creationId="{3D6D0109-8DB5-4FFF-8A6D-3B24D18FF1E7}"/>
          </ac:picMkLst>
        </pc:picChg>
        <pc:cxnChg chg="mod topLvl">
          <ac:chgData name="Ikesh Nagpal" userId="f2277fa1-cac3-409c-921d-e8dee265426c" providerId="ADAL" clId="{7C27AACE-506A-4687-8E46-06DB477E18ED}" dt="2021-10-06T10:47:31.659" v="913" actId="1076"/>
          <ac:cxnSpMkLst>
            <pc:docMk/>
            <pc:sldMk cId="0" sldId="1151"/>
            <ac:cxnSpMk id="25" creationId="{D9DB991B-9374-4F31-821E-BD44BB2AF1C3}"/>
          </ac:cxnSpMkLst>
        </pc:cxnChg>
        <pc:cxnChg chg="mod topLvl">
          <ac:chgData name="Ikesh Nagpal" userId="f2277fa1-cac3-409c-921d-e8dee265426c" providerId="ADAL" clId="{7C27AACE-506A-4687-8E46-06DB477E18ED}" dt="2021-10-06T10:42:25.386" v="693" actId="1036"/>
          <ac:cxnSpMkLst>
            <pc:docMk/>
            <pc:sldMk cId="0" sldId="1151"/>
            <ac:cxnSpMk id="27" creationId="{13E5327E-5421-4230-AC38-E130AC3B2B37}"/>
          </ac:cxnSpMkLst>
        </pc:cxnChg>
        <pc:cxnChg chg="mod topLvl">
          <ac:chgData name="Ikesh Nagpal" userId="f2277fa1-cac3-409c-921d-e8dee265426c" providerId="ADAL" clId="{7C27AACE-506A-4687-8E46-06DB477E18ED}" dt="2021-10-06T10:42:16.784" v="691" actId="1037"/>
          <ac:cxnSpMkLst>
            <pc:docMk/>
            <pc:sldMk cId="0" sldId="1151"/>
            <ac:cxnSpMk id="29" creationId="{6AC498EC-B9B7-432C-90DA-2D1019A8C88D}"/>
          </ac:cxnSpMkLst>
        </pc:cxnChg>
        <pc:cxnChg chg="mod topLvl">
          <ac:chgData name="Ikesh Nagpal" userId="f2277fa1-cac3-409c-921d-e8dee265426c" providerId="ADAL" clId="{7C27AACE-506A-4687-8E46-06DB477E18ED}" dt="2021-10-06T10:41:39.929" v="644" actId="1038"/>
          <ac:cxnSpMkLst>
            <pc:docMk/>
            <pc:sldMk cId="0" sldId="1151"/>
            <ac:cxnSpMk id="30" creationId="{4ED53C80-468E-403C-AF7E-5E5901FB57EA}"/>
          </ac:cxnSpMkLst>
        </pc:cxnChg>
      </pc:sldChg>
      <pc:sldChg chg="add ord">
        <pc:chgData name="Ikesh Nagpal" userId="f2277fa1-cac3-409c-921d-e8dee265426c" providerId="ADAL" clId="{7C27AACE-506A-4687-8E46-06DB477E18ED}" dt="2021-10-07T04:37:29.352" v="1189"/>
        <pc:sldMkLst>
          <pc:docMk/>
          <pc:sldMk cId="0" sldId="1155"/>
        </pc:sldMkLst>
      </pc:sldChg>
      <pc:sldChg chg="ord">
        <pc:chgData name="Ikesh Nagpal" userId="f2277fa1-cac3-409c-921d-e8dee265426c" providerId="ADAL" clId="{7C27AACE-506A-4687-8E46-06DB477E18ED}" dt="2021-10-06T10:57:53.542" v="1183"/>
        <pc:sldMkLst>
          <pc:docMk/>
          <pc:sldMk cId="0" sldId="1244"/>
        </pc:sldMkLst>
      </pc:sldChg>
      <pc:sldChg chg="ord">
        <pc:chgData name="Ikesh Nagpal" userId="f2277fa1-cac3-409c-921d-e8dee265426c" providerId="ADAL" clId="{7C27AACE-506A-4687-8E46-06DB477E18ED}" dt="2021-10-06T10:57:53.542" v="1183"/>
        <pc:sldMkLst>
          <pc:docMk/>
          <pc:sldMk cId="3844481720" sldId="1245"/>
        </pc:sldMkLst>
      </pc:sldChg>
      <pc:sldChg chg="del">
        <pc:chgData name="Ikesh Nagpal" userId="f2277fa1-cac3-409c-921d-e8dee265426c" providerId="ADAL" clId="{7C27AACE-506A-4687-8E46-06DB477E18ED}" dt="2021-10-06T10:57:37.469" v="1181" actId="18676"/>
        <pc:sldMkLst>
          <pc:docMk/>
          <pc:sldMk cId="1506771138" sldId="1394"/>
        </pc:sldMkLst>
      </pc:sldChg>
      <pc:sldChg chg="ord">
        <pc:chgData name="Ikesh Nagpal" userId="f2277fa1-cac3-409c-921d-e8dee265426c" providerId="ADAL" clId="{7C27AACE-506A-4687-8E46-06DB477E18ED}" dt="2021-10-06T10:57:53.542" v="1183"/>
        <pc:sldMkLst>
          <pc:docMk/>
          <pc:sldMk cId="1219756273" sldId="1428"/>
        </pc:sldMkLst>
      </pc:sldChg>
      <pc:sldChg chg="ord">
        <pc:chgData name="Ikesh Nagpal" userId="f2277fa1-cac3-409c-921d-e8dee265426c" providerId="ADAL" clId="{7C27AACE-506A-4687-8E46-06DB477E18ED}" dt="2021-10-06T10:57:53.542" v="1183"/>
        <pc:sldMkLst>
          <pc:docMk/>
          <pc:sldMk cId="1719628114" sldId="1429"/>
        </pc:sldMkLst>
      </pc:sldChg>
      <pc:sldChg chg="ord">
        <pc:chgData name="Ikesh Nagpal" userId="f2277fa1-cac3-409c-921d-e8dee265426c" providerId="ADAL" clId="{7C27AACE-506A-4687-8E46-06DB477E18ED}" dt="2021-10-07T04:37:29.352" v="1189"/>
        <pc:sldMkLst>
          <pc:docMk/>
          <pc:sldMk cId="924180630" sldId="1430"/>
        </pc:sldMkLst>
      </pc:sldChg>
      <pc:sldChg chg="ord">
        <pc:chgData name="Ikesh Nagpal" userId="f2277fa1-cac3-409c-921d-e8dee265426c" providerId="ADAL" clId="{7C27AACE-506A-4687-8E46-06DB477E18ED}" dt="2021-10-07T04:37:29.352" v="1189"/>
        <pc:sldMkLst>
          <pc:docMk/>
          <pc:sldMk cId="2975276668" sldId="1431"/>
        </pc:sldMkLst>
      </pc:sldChg>
      <pc:sldChg chg="ord">
        <pc:chgData name="Ikesh Nagpal" userId="f2277fa1-cac3-409c-921d-e8dee265426c" providerId="ADAL" clId="{7C27AACE-506A-4687-8E46-06DB477E18ED}" dt="2021-10-07T04:37:29.352" v="1189"/>
        <pc:sldMkLst>
          <pc:docMk/>
          <pc:sldMk cId="3527252369" sldId="1432"/>
        </pc:sldMkLst>
      </pc:sldChg>
      <pc:sldChg chg="ord">
        <pc:chgData name="Ikesh Nagpal" userId="f2277fa1-cac3-409c-921d-e8dee265426c" providerId="ADAL" clId="{7C27AACE-506A-4687-8E46-06DB477E18ED}" dt="2021-10-07T04:37:29.352" v="1189"/>
        <pc:sldMkLst>
          <pc:docMk/>
          <pc:sldMk cId="1603717057" sldId="1433"/>
        </pc:sldMkLst>
      </pc:sldChg>
      <pc:sldChg chg="ord">
        <pc:chgData name="Ikesh Nagpal" userId="f2277fa1-cac3-409c-921d-e8dee265426c" providerId="ADAL" clId="{7C27AACE-506A-4687-8E46-06DB477E18ED}" dt="2021-10-07T04:37:29.352" v="1189"/>
        <pc:sldMkLst>
          <pc:docMk/>
          <pc:sldMk cId="3803896175" sldId="1434"/>
        </pc:sldMkLst>
      </pc:sldChg>
      <pc:sldChg chg="ord">
        <pc:chgData name="Ikesh Nagpal" userId="f2277fa1-cac3-409c-921d-e8dee265426c" providerId="ADAL" clId="{7C27AACE-506A-4687-8E46-06DB477E18ED}" dt="2021-10-07T04:37:29.352" v="1189"/>
        <pc:sldMkLst>
          <pc:docMk/>
          <pc:sldMk cId="1443774704" sldId="1435"/>
        </pc:sldMkLst>
      </pc:sldChg>
      <pc:sldChg chg="ord">
        <pc:chgData name="Ikesh Nagpal" userId="f2277fa1-cac3-409c-921d-e8dee265426c" providerId="ADAL" clId="{7C27AACE-506A-4687-8E46-06DB477E18ED}" dt="2021-10-07T04:37:29.352" v="1189"/>
        <pc:sldMkLst>
          <pc:docMk/>
          <pc:sldMk cId="753073791" sldId="1436"/>
        </pc:sldMkLst>
      </pc:sldChg>
      <pc:sldChg chg="ord">
        <pc:chgData name="Ikesh Nagpal" userId="f2277fa1-cac3-409c-921d-e8dee265426c" providerId="ADAL" clId="{7C27AACE-506A-4687-8E46-06DB477E18ED}" dt="2021-10-07T04:37:29.352" v="1189"/>
        <pc:sldMkLst>
          <pc:docMk/>
          <pc:sldMk cId="1086549130" sldId="1437"/>
        </pc:sldMkLst>
      </pc:sldChg>
      <pc:sldChg chg="ord">
        <pc:chgData name="Ikesh Nagpal" userId="f2277fa1-cac3-409c-921d-e8dee265426c" providerId="ADAL" clId="{7C27AACE-506A-4687-8E46-06DB477E18ED}" dt="2021-10-07T04:37:29.352" v="1189"/>
        <pc:sldMkLst>
          <pc:docMk/>
          <pc:sldMk cId="599193788" sldId="1438"/>
        </pc:sldMkLst>
      </pc:sldChg>
      <pc:sldChg chg="ord">
        <pc:chgData name="Ikesh Nagpal" userId="f2277fa1-cac3-409c-921d-e8dee265426c" providerId="ADAL" clId="{7C27AACE-506A-4687-8E46-06DB477E18ED}" dt="2021-10-07T04:37:29.352" v="1189"/>
        <pc:sldMkLst>
          <pc:docMk/>
          <pc:sldMk cId="3907247649" sldId="1439"/>
        </pc:sldMkLst>
      </pc:sldChg>
      <pc:sldChg chg="ord">
        <pc:chgData name="Ikesh Nagpal" userId="f2277fa1-cac3-409c-921d-e8dee265426c" providerId="ADAL" clId="{7C27AACE-506A-4687-8E46-06DB477E18ED}" dt="2021-10-07T04:37:29.352" v="1189"/>
        <pc:sldMkLst>
          <pc:docMk/>
          <pc:sldMk cId="1736635271" sldId="1440"/>
        </pc:sldMkLst>
      </pc:sldChg>
      <pc:sldChg chg="ord">
        <pc:chgData name="Ikesh Nagpal" userId="f2277fa1-cac3-409c-921d-e8dee265426c" providerId="ADAL" clId="{7C27AACE-506A-4687-8E46-06DB477E18ED}" dt="2021-10-07T04:37:29.352" v="1189"/>
        <pc:sldMkLst>
          <pc:docMk/>
          <pc:sldMk cId="3532026061" sldId="1441"/>
        </pc:sldMkLst>
      </pc:sldChg>
      <pc:sldChg chg="ord">
        <pc:chgData name="Ikesh Nagpal" userId="f2277fa1-cac3-409c-921d-e8dee265426c" providerId="ADAL" clId="{7C27AACE-506A-4687-8E46-06DB477E18ED}" dt="2021-10-07T04:37:29.352" v="1189"/>
        <pc:sldMkLst>
          <pc:docMk/>
          <pc:sldMk cId="1920545755" sldId="1442"/>
        </pc:sldMkLst>
      </pc:sldChg>
      <pc:sldChg chg="ord">
        <pc:chgData name="Ikesh Nagpal" userId="f2277fa1-cac3-409c-921d-e8dee265426c" providerId="ADAL" clId="{7C27AACE-506A-4687-8E46-06DB477E18ED}" dt="2021-10-07T04:37:29.352" v="1189"/>
        <pc:sldMkLst>
          <pc:docMk/>
          <pc:sldMk cId="3955846178" sldId="1443"/>
        </pc:sldMkLst>
      </pc:sldChg>
      <pc:sldChg chg="ord">
        <pc:chgData name="Ikesh Nagpal" userId="f2277fa1-cac3-409c-921d-e8dee265426c" providerId="ADAL" clId="{7C27AACE-506A-4687-8E46-06DB477E18ED}" dt="2021-10-07T04:37:29.352" v="1189"/>
        <pc:sldMkLst>
          <pc:docMk/>
          <pc:sldMk cId="1960810062" sldId="1444"/>
        </pc:sldMkLst>
      </pc:sldChg>
      <pc:sldChg chg="ord">
        <pc:chgData name="Ikesh Nagpal" userId="f2277fa1-cac3-409c-921d-e8dee265426c" providerId="ADAL" clId="{7C27AACE-506A-4687-8E46-06DB477E18ED}" dt="2021-10-06T10:57:53.542" v="1183"/>
        <pc:sldMkLst>
          <pc:docMk/>
          <pc:sldMk cId="3187281814" sldId="1448"/>
        </pc:sldMkLst>
      </pc:sldChg>
      <pc:sldChg chg="ord">
        <pc:chgData name="Ikesh Nagpal" userId="f2277fa1-cac3-409c-921d-e8dee265426c" providerId="ADAL" clId="{7C27AACE-506A-4687-8E46-06DB477E18ED}" dt="2021-10-06T10:57:53.542" v="1183"/>
        <pc:sldMkLst>
          <pc:docMk/>
          <pc:sldMk cId="3665122055" sldId="1449"/>
        </pc:sldMkLst>
      </pc:sldChg>
      <pc:sldChg chg="ord">
        <pc:chgData name="Ikesh Nagpal" userId="f2277fa1-cac3-409c-921d-e8dee265426c" providerId="ADAL" clId="{7C27AACE-506A-4687-8E46-06DB477E18ED}" dt="2021-10-06T10:57:53.542" v="1183"/>
        <pc:sldMkLst>
          <pc:docMk/>
          <pc:sldMk cId="2089831456" sldId="1450"/>
        </pc:sldMkLst>
      </pc:sldChg>
      <pc:sldChg chg="del">
        <pc:chgData name="Ikesh Nagpal" userId="f2277fa1-cac3-409c-921d-e8dee265426c" providerId="ADAL" clId="{7C27AACE-506A-4687-8E46-06DB477E18ED}" dt="2021-10-07T04:40:27.949" v="1192" actId="18676"/>
        <pc:sldMkLst>
          <pc:docMk/>
          <pc:sldMk cId="2955360412" sldId="1451"/>
        </pc:sldMkLst>
      </pc:sldChg>
      <pc:sldChg chg="del">
        <pc:chgData name="Ikesh Nagpal" userId="f2277fa1-cac3-409c-921d-e8dee265426c" providerId="ADAL" clId="{7C27AACE-506A-4687-8E46-06DB477E18ED}" dt="2021-10-07T04:40:27.949" v="1192" actId="18676"/>
        <pc:sldMkLst>
          <pc:docMk/>
          <pc:sldMk cId="3363150415" sldId="1452"/>
        </pc:sldMkLst>
      </pc:sldChg>
      <pc:sldChg chg="ord">
        <pc:chgData name="Ikesh Nagpal" userId="f2277fa1-cac3-409c-921d-e8dee265426c" providerId="ADAL" clId="{7C27AACE-506A-4687-8E46-06DB477E18ED}" dt="2021-10-07T04:37:29.352" v="1189"/>
        <pc:sldMkLst>
          <pc:docMk/>
          <pc:sldMk cId="903808671" sldId="1453"/>
        </pc:sldMkLst>
      </pc:sldChg>
      <pc:sldChg chg="add">
        <pc:chgData name="Ikesh Nagpal" userId="f2277fa1-cac3-409c-921d-e8dee265426c" providerId="ADAL" clId="{7C27AACE-506A-4687-8E46-06DB477E18ED}" dt="2021-10-07T04:38:46.164" v="1190"/>
        <pc:sldMkLst>
          <pc:docMk/>
          <pc:sldMk cId="2912030365" sldId="1454"/>
        </pc:sldMkLst>
      </pc:sldChg>
      <pc:sldChg chg="add">
        <pc:chgData name="Ikesh Nagpal" userId="f2277fa1-cac3-409c-921d-e8dee265426c" providerId="ADAL" clId="{7C27AACE-506A-4687-8E46-06DB477E18ED}" dt="2021-10-07T04:38:46.164" v="1190"/>
        <pc:sldMkLst>
          <pc:docMk/>
          <pc:sldMk cId="625718183" sldId="1455"/>
        </pc:sldMkLst>
      </pc:sldChg>
      <pc:sldChg chg="add">
        <pc:chgData name="Ikesh Nagpal" userId="f2277fa1-cac3-409c-921d-e8dee265426c" providerId="ADAL" clId="{7C27AACE-506A-4687-8E46-06DB477E18ED}" dt="2021-10-07T04:40:05.304" v="1191"/>
        <pc:sldMkLst>
          <pc:docMk/>
          <pc:sldMk cId="2302447325" sldId="1456"/>
        </pc:sldMkLst>
      </pc:sldChg>
      <pc:sldChg chg="add">
        <pc:chgData name="Ikesh Nagpal" userId="f2277fa1-cac3-409c-921d-e8dee265426c" providerId="ADAL" clId="{7C27AACE-506A-4687-8E46-06DB477E18ED}" dt="2021-10-07T04:40:05.304" v="1191"/>
        <pc:sldMkLst>
          <pc:docMk/>
          <pc:sldMk cId="305411449" sldId="14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8007A-5D6B-43BD-A0AC-9B7323F37CE0}"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AE80C72-0422-437A-8650-444AF13D19B7}">
      <dgm:prSet phldrT="[Text]"/>
      <dgm:spPr/>
      <dgm:t>
        <a:bodyPr/>
        <a:lstStyle/>
        <a:p>
          <a:r>
            <a:rPr lang="en-US" dirty="0"/>
            <a:t>Amendment in Registration</a:t>
          </a:r>
        </a:p>
      </dgm:t>
    </dgm:pt>
    <dgm:pt modelId="{8A34336C-512E-4C6D-BE7A-3565F60508C6}" type="parTrans" cxnId="{8DF76E22-A5BD-4258-99CC-81F4B1AE900C}">
      <dgm:prSet/>
      <dgm:spPr/>
      <dgm:t>
        <a:bodyPr/>
        <a:lstStyle/>
        <a:p>
          <a:endParaRPr lang="en-US"/>
        </a:p>
      </dgm:t>
    </dgm:pt>
    <dgm:pt modelId="{A3DE8A2C-AC4C-4DB8-A4AA-E1531E5BAB0C}" type="sibTrans" cxnId="{8DF76E22-A5BD-4258-99CC-81F4B1AE900C}">
      <dgm:prSet/>
      <dgm:spPr/>
      <dgm:t>
        <a:bodyPr/>
        <a:lstStyle/>
        <a:p>
          <a:endParaRPr lang="en-US"/>
        </a:p>
      </dgm:t>
    </dgm:pt>
    <dgm:pt modelId="{77FADAD1-3620-43DD-A53D-34E1D696D825}">
      <dgm:prSet phldrT="[Text]"/>
      <dgm:spPr/>
      <dgm:t>
        <a:bodyPr/>
        <a:lstStyle/>
        <a:p>
          <a:r>
            <a:rPr lang="en-US" dirty="0"/>
            <a:t>Core Fields</a:t>
          </a:r>
        </a:p>
      </dgm:t>
    </dgm:pt>
    <dgm:pt modelId="{7C91D993-3A9E-4529-A807-100C8C713375}" type="parTrans" cxnId="{F436EBE9-63E1-4A53-B7F2-A13E1C04E8BD}">
      <dgm:prSet/>
      <dgm:spPr/>
      <dgm:t>
        <a:bodyPr/>
        <a:lstStyle/>
        <a:p>
          <a:endParaRPr lang="en-US"/>
        </a:p>
      </dgm:t>
    </dgm:pt>
    <dgm:pt modelId="{1D3EDF87-C9AC-469E-9F36-5C9406A0478F}" type="sibTrans" cxnId="{F436EBE9-63E1-4A53-B7F2-A13E1C04E8BD}">
      <dgm:prSet/>
      <dgm:spPr/>
      <dgm:t>
        <a:bodyPr/>
        <a:lstStyle/>
        <a:p>
          <a:endParaRPr lang="en-US"/>
        </a:p>
      </dgm:t>
    </dgm:pt>
    <dgm:pt modelId="{9064B15F-DBC1-4677-A973-294101312948}">
      <dgm:prSet phldrT="[Text]"/>
      <dgm:spPr/>
      <dgm:t>
        <a:bodyPr/>
        <a:lstStyle/>
        <a:p>
          <a:r>
            <a:rPr lang="en-US" dirty="0"/>
            <a:t>Non-Core Fields</a:t>
          </a:r>
        </a:p>
      </dgm:t>
    </dgm:pt>
    <dgm:pt modelId="{7BE7BA75-E07D-4698-917D-68D011716CD8}" type="parTrans" cxnId="{D75E402F-3E21-4919-BD95-D8CFE66B165C}">
      <dgm:prSet/>
      <dgm:spPr/>
      <dgm:t>
        <a:bodyPr/>
        <a:lstStyle/>
        <a:p>
          <a:endParaRPr lang="en-US"/>
        </a:p>
      </dgm:t>
    </dgm:pt>
    <dgm:pt modelId="{A3D88A83-EC73-41F6-B4B0-14ABBDF96504}" type="sibTrans" cxnId="{D75E402F-3E21-4919-BD95-D8CFE66B165C}">
      <dgm:prSet/>
      <dgm:spPr/>
      <dgm:t>
        <a:bodyPr/>
        <a:lstStyle/>
        <a:p>
          <a:endParaRPr lang="en-US"/>
        </a:p>
      </dgm:t>
    </dgm:pt>
    <dgm:pt modelId="{64263A4C-53BB-4DCC-A53C-8C129BF1FEEC}">
      <dgm:prSet phldrT="[Text]"/>
      <dgm:spPr/>
      <dgm:t>
        <a:bodyPr/>
        <a:lstStyle/>
        <a:p>
          <a:r>
            <a:rPr lang="en-US" dirty="0"/>
            <a:t>To be processed by Tax officer</a:t>
          </a:r>
        </a:p>
      </dgm:t>
    </dgm:pt>
    <dgm:pt modelId="{0E0BB00C-96E6-426E-BCAD-F041E72F8B43}" type="parTrans" cxnId="{DF8F3B4D-8449-453E-94D5-7E8C9672CCA6}">
      <dgm:prSet/>
      <dgm:spPr/>
      <dgm:t>
        <a:bodyPr/>
        <a:lstStyle/>
        <a:p>
          <a:endParaRPr lang="en-US"/>
        </a:p>
      </dgm:t>
    </dgm:pt>
    <dgm:pt modelId="{3FD22748-9A7A-4886-B4A8-BD4CC59C94E5}" type="sibTrans" cxnId="{DF8F3B4D-8449-453E-94D5-7E8C9672CCA6}">
      <dgm:prSet/>
      <dgm:spPr/>
      <dgm:t>
        <a:bodyPr/>
        <a:lstStyle/>
        <a:p>
          <a:endParaRPr lang="en-US"/>
        </a:p>
      </dgm:t>
    </dgm:pt>
    <dgm:pt modelId="{9B5291FC-8370-417C-9428-CD88822CBDE0}">
      <dgm:prSet phldrT="[Text]"/>
      <dgm:spPr/>
      <dgm:t>
        <a:bodyPr/>
        <a:lstStyle/>
        <a:p>
          <a:r>
            <a:rPr lang="en-US" dirty="0"/>
            <a:t>Processing by (approval of) Tax officer not required</a:t>
          </a:r>
        </a:p>
      </dgm:t>
    </dgm:pt>
    <dgm:pt modelId="{CF7B0C34-BB3F-40BC-8778-85124C3BFA16}" type="parTrans" cxnId="{B5C89E47-8988-462D-B88A-B03B7A8F3F59}">
      <dgm:prSet/>
      <dgm:spPr/>
      <dgm:t>
        <a:bodyPr/>
        <a:lstStyle/>
        <a:p>
          <a:endParaRPr lang="en-US"/>
        </a:p>
      </dgm:t>
    </dgm:pt>
    <dgm:pt modelId="{FFD211C2-7605-44D6-8559-A8AF8158BD31}" type="sibTrans" cxnId="{B5C89E47-8988-462D-B88A-B03B7A8F3F59}">
      <dgm:prSet/>
      <dgm:spPr/>
      <dgm:t>
        <a:bodyPr/>
        <a:lstStyle/>
        <a:p>
          <a:endParaRPr lang="en-US"/>
        </a:p>
      </dgm:t>
    </dgm:pt>
    <dgm:pt modelId="{0AB0A349-30AB-479E-8F88-900E7693ED75}" type="pres">
      <dgm:prSet presAssocID="{E268007A-5D6B-43BD-A0AC-9B7323F37CE0}" presName="mainComposite" presStyleCnt="0">
        <dgm:presLayoutVars>
          <dgm:chPref val="1"/>
          <dgm:dir/>
          <dgm:animOne val="branch"/>
          <dgm:animLvl val="lvl"/>
          <dgm:resizeHandles val="exact"/>
        </dgm:presLayoutVars>
      </dgm:prSet>
      <dgm:spPr/>
      <dgm:t>
        <a:bodyPr/>
        <a:lstStyle/>
        <a:p>
          <a:endParaRPr lang="en-US"/>
        </a:p>
      </dgm:t>
    </dgm:pt>
    <dgm:pt modelId="{B044D1BB-3AEC-4064-8FA6-511116E13690}" type="pres">
      <dgm:prSet presAssocID="{E268007A-5D6B-43BD-A0AC-9B7323F37CE0}" presName="hierFlow" presStyleCnt="0"/>
      <dgm:spPr/>
    </dgm:pt>
    <dgm:pt modelId="{7BCBFCC7-7636-4BD2-B4DB-29BF10AB4A48}" type="pres">
      <dgm:prSet presAssocID="{E268007A-5D6B-43BD-A0AC-9B7323F37CE0}" presName="hierChild1" presStyleCnt="0">
        <dgm:presLayoutVars>
          <dgm:chPref val="1"/>
          <dgm:animOne val="branch"/>
          <dgm:animLvl val="lvl"/>
        </dgm:presLayoutVars>
      </dgm:prSet>
      <dgm:spPr/>
    </dgm:pt>
    <dgm:pt modelId="{7C993618-822B-4005-B875-70DDCDA35677}" type="pres">
      <dgm:prSet presAssocID="{6AE80C72-0422-437A-8650-444AF13D19B7}" presName="Name14" presStyleCnt="0"/>
      <dgm:spPr/>
    </dgm:pt>
    <dgm:pt modelId="{4F713A9E-C247-4245-A904-0BC8979A719D}" type="pres">
      <dgm:prSet presAssocID="{6AE80C72-0422-437A-8650-444AF13D19B7}" presName="level1Shape" presStyleLbl="node0" presStyleIdx="0" presStyleCnt="1">
        <dgm:presLayoutVars>
          <dgm:chPref val="3"/>
        </dgm:presLayoutVars>
      </dgm:prSet>
      <dgm:spPr/>
      <dgm:t>
        <a:bodyPr/>
        <a:lstStyle/>
        <a:p>
          <a:endParaRPr lang="en-US"/>
        </a:p>
      </dgm:t>
    </dgm:pt>
    <dgm:pt modelId="{1AAF0544-C3A7-44E8-B34F-4BCEBE2C2993}" type="pres">
      <dgm:prSet presAssocID="{6AE80C72-0422-437A-8650-444AF13D19B7}" presName="hierChild2" presStyleCnt="0"/>
      <dgm:spPr/>
    </dgm:pt>
    <dgm:pt modelId="{86FFB6F3-CDB2-4249-A872-1E49E28C30BC}" type="pres">
      <dgm:prSet presAssocID="{7C91D993-3A9E-4529-A807-100C8C713375}" presName="Name19" presStyleLbl="parChTrans1D2" presStyleIdx="0" presStyleCnt="2"/>
      <dgm:spPr/>
      <dgm:t>
        <a:bodyPr/>
        <a:lstStyle/>
        <a:p>
          <a:endParaRPr lang="en-US"/>
        </a:p>
      </dgm:t>
    </dgm:pt>
    <dgm:pt modelId="{1668BABB-F02F-4D4E-BA40-79CCAF71044D}" type="pres">
      <dgm:prSet presAssocID="{77FADAD1-3620-43DD-A53D-34E1D696D825}" presName="Name21" presStyleCnt="0"/>
      <dgm:spPr/>
    </dgm:pt>
    <dgm:pt modelId="{9C232FD5-DCDB-4932-BA85-55E85924F957}" type="pres">
      <dgm:prSet presAssocID="{77FADAD1-3620-43DD-A53D-34E1D696D825}" presName="level2Shape" presStyleLbl="node2" presStyleIdx="0" presStyleCnt="2" custLinFactNeighborX="-70757"/>
      <dgm:spPr/>
      <dgm:t>
        <a:bodyPr/>
        <a:lstStyle/>
        <a:p>
          <a:endParaRPr lang="en-US"/>
        </a:p>
      </dgm:t>
    </dgm:pt>
    <dgm:pt modelId="{CBD2EB1B-5E5C-40CA-8EFF-61CEE820109F}" type="pres">
      <dgm:prSet presAssocID="{77FADAD1-3620-43DD-A53D-34E1D696D825}" presName="hierChild3" presStyleCnt="0"/>
      <dgm:spPr/>
    </dgm:pt>
    <dgm:pt modelId="{F242F19D-25CB-43DF-BD6E-A8671864C493}" type="pres">
      <dgm:prSet presAssocID="{0E0BB00C-96E6-426E-BCAD-F041E72F8B43}" presName="Name19" presStyleLbl="parChTrans1D3" presStyleIdx="0" presStyleCnt="2"/>
      <dgm:spPr/>
      <dgm:t>
        <a:bodyPr/>
        <a:lstStyle/>
        <a:p>
          <a:endParaRPr lang="en-US"/>
        </a:p>
      </dgm:t>
    </dgm:pt>
    <dgm:pt modelId="{CA4217FA-7F5B-4E9A-9D54-9048177FEFF6}" type="pres">
      <dgm:prSet presAssocID="{64263A4C-53BB-4DCC-A53C-8C129BF1FEEC}" presName="Name21" presStyleCnt="0"/>
      <dgm:spPr/>
    </dgm:pt>
    <dgm:pt modelId="{AE901949-F421-4C0F-954D-41464F440083}" type="pres">
      <dgm:prSet presAssocID="{64263A4C-53BB-4DCC-A53C-8C129BF1FEEC}" presName="level2Shape" presStyleLbl="node3" presStyleIdx="0" presStyleCnt="2" custLinFactNeighborX="-70575" custLinFactNeighborY="198"/>
      <dgm:spPr/>
      <dgm:t>
        <a:bodyPr/>
        <a:lstStyle/>
        <a:p>
          <a:endParaRPr lang="en-US"/>
        </a:p>
      </dgm:t>
    </dgm:pt>
    <dgm:pt modelId="{C4E5B4FC-0718-43AE-BF41-8BBBF8A9CA89}" type="pres">
      <dgm:prSet presAssocID="{64263A4C-53BB-4DCC-A53C-8C129BF1FEEC}" presName="hierChild3" presStyleCnt="0"/>
      <dgm:spPr/>
    </dgm:pt>
    <dgm:pt modelId="{7CFE761C-B908-48D4-9EA3-ED1CAF6B96D8}" type="pres">
      <dgm:prSet presAssocID="{7BE7BA75-E07D-4698-917D-68D011716CD8}" presName="Name19" presStyleLbl="parChTrans1D2" presStyleIdx="1" presStyleCnt="2"/>
      <dgm:spPr/>
      <dgm:t>
        <a:bodyPr/>
        <a:lstStyle/>
        <a:p>
          <a:endParaRPr lang="en-US"/>
        </a:p>
      </dgm:t>
    </dgm:pt>
    <dgm:pt modelId="{652F0705-A9D0-46D9-B84D-569C41DD5DEE}" type="pres">
      <dgm:prSet presAssocID="{9064B15F-DBC1-4677-A973-294101312948}" presName="Name21" presStyleCnt="0"/>
      <dgm:spPr/>
    </dgm:pt>
    <dgm:pt modelId="{48CCE431-21BB-402E-B6DD-D7041D6AAE6D}" type="pres">
      <dgm:prSet presAssocID="{9064B15F-DBC1-4677-A973-294101312948}" presName="level2Shape" presStyleLbl="node2" presStyleIdx="1" presStyleCnt="2" custLinFactNeighborX="72660"/>
      <dgm:spPr/>
      <dgm:t>
        <a:bodyPr/>
        <a:lstStyle/>
        <a:p>
          <a:endParaRPr lang="en-US"/>
        </a:p>
      </dgm:t>
    </dgm:pt>
    <dgm:pt modelId="{5B67F441-6B3F-49E1-8A10-EC9E99064C23}" type="pres">
      <dgm:prSet presAssocID="{9064B15F-DBC1-4677-A973-294101312948}" presName="hierChild3" presStyleCnt="0"/>
      <dgm:spPr/>
    </dgm:pt>
    <dgm:pt modelId="{32249C1A-B8B4-4784-B85A-22639F45D7AE}" type="pres">
      <dgm:prSet presAssocID="{CF7B0C34-BB3F-40BC-8778-85124C3BFA16}" presName="Name19" presStyleLbl="parChTrans1D3" presStyleIdx="1" presStyleCnt="2"/>
      <dgm:spPr/>
      <dgm:t>
        <a:bodyPr/>
        <a:lstStyle/>
        <a:p>
          <a:endParaRPr lang="en-US"/>
        </a:p>
      </dgm:t>
    </dgm:pt>
    <dgm:pt modelId="{18314D63-BCA1-43E7-9A3A-85F9EA38EDD7}" type="pres">
      <dgm:prSet presAssocID="{9B5291FC-8370-417C-9428-CD88822CBDE0}" presName="Name21" presStyleCnt="0"/>
      <dgm:spPr/>
    </dgm:pt>
    <dgm:pt modelId="{6F2D90F2-9945-47D5-8B59-8571BD8F1DBB}" type="pres">
      <dgm:prSet presAssocID="{9B5291FC-8370-417C-9428-CD88822CBDE0}" presName="level2Shape" presStyleLbl="node3" presStyleIdx="1" presStyleCnt="2" custLinFactNeighborX="72659"/>
      <dgm:spPr/>
      <dgm:t>
        <a:bodyPr/>
        <a:lstStyle/>
        <a:p>
          <a:endParaRPr lang="en-US"/>
        </a:p>
      </dgm:t>
    </dgm:pt>
    <dgm:pt modelId="{CC945E54-A7B1-4851-8632-4C49672B27B4}" type="pres">
      <dgm:prSet presAssocID="{9B5291FC-8370-417C-9428-CD88822CBDE0}" presName="hierChild3" presStyleCnt="0"/>
      <dgm:spPr/>
    </dgm:pt>
    <dgm:pt modelId="{408482B2-1F55-43DF-9AAA-14913C36E641}" type="pres">
      <dgm:prSet presAssocID="{E268007A-5D6B-43BD-A0AC-9B7323F37CE0}" presName="bgShapesFlow" presStyleCnt="0"/>
      <dgm:spPr/>
    </dgm:pt>
  </dgm:ptLst>
  <dgm:cxnLst>
    <dgm:cxn modelId="{F436EBE9-63E1-4A53-B7F2-A13E1C04E8BD}" srcId="{6AE80C72-0422-437A-8650-444AF13D19B7}" destId="{77FADAD1-3620-43DD-A53D-34E1D696D825}" srcOrd="0" destOrd="0" parTransId="{7C91D993-3A9E-4529-A807-100C8C713375}" sibTransId="{1D3EDF87-C9AC-469E-9F36-5C9406A0478F}"/>
    <dgm:cxn modelId="{25D9C17B-78DE-453D-A2D0-FE6B44E4DC16}" type="presOf" srcId="{64263A4C-53BB-4DCC-A53C-8C129BF1FEEC}" destId="{AE901949-F421-4C0F-954D-41464F440083}" srcOrd="0" destOrd="0" presId="urn:microsoft.com/office/officeart/2005/8/layout/hierarchy6"/>
    <dgm:cxn modelId="{BB95EE5E-F306-452B-A457-13880EAB8B3D}" type="presOf" srcId="{9B5291FC-8370-417C-9428-CD88822CBDE0}" destId="{6F2D90F2-9945-47D5-8B59-8571BD8F1DBB}" srcOrd="0" destOrd="0" presId="urn:microsoft.com/office/officeart/2005/8/layout/hierarchy6"/>
    <dgm:cxn modelId="{B5C89E47-8988-462D-B88A-B03B7A8F3F59}" srcId="{9064B15F-DBC1-4677-A973-294101312948}" destId="{9B5291FC-8370-417C-9428-CD88822CBDE0}" srcOrd="0" destOrd="0" parTransId="{CF7B0C34-BB3F-40BC-8778-85124C3BFA16}" sibTransId="{FFD211C2-7605-44D6-8559-A8AF8158BD31}"/>
    <dgm:cxn modelId="{53BB0F02-7851-4D94-B2CB-BBC70E181BF4}" type="presOf" srcId="{6AE80C72-0422-437A-8650-444AF13D19B7}" destId="{4F713A9E-C247-4245-A904-0BC8979A719D}" srcOrd="0" destOrd="0" presId="urn:microsoft.com/office/officeart/2005/8/layout/hierarchy6"/>
    <dgm:cxn modelId="{337EF81B-F7AE-43B1-A15B-B64A623F6D2C}" type="presOf" srcId="{7BE7BA75-E07D-4698-917D-68D011716CD8}" destId="{7CFE761C-B908-48D4-9EA3-ED1CAF6B96D8}" srcOrd="0" destOrd="0" presId="urn:microsoft.com/office/officeart/2005/8/layout/hierarchy6"/>
    <dgm:cxn modelId="{8DF76E22-A5BD-4258-99CC-81F4B1AE900C}" srcId="{E268007A-5D6B-43BD-A0AC-9B7323F37CE0}" destId="{6AE80C72-0422-437A-8650-444AF13D19B7}" srcOrd="0" destOrd="0" parTransId="{8A34336C-512E-4C6D-BE7A-3565F60508C6}" sibTransId="{A3DE8A2C-AC4C-4DB8-A4AA-E1531E5BAB0C}"/>
    <dgm:cxn modelId="{03C58BDC-2DA3-49E7-97D2-A23727189B6F}" type="presOf" srcId="{9064B15F-DBC1-4677-A973-294101312948}" destId="{48CCE431-21BB-402E-B6DD-D7041D6AAE6D}" srcOrd="0" destOrd="0" presId="urn:microsoft.com/office/officeart/2005/8/layout/hierarchy6"/>
    <dgm:cxn modelId="{A40A0230-8B50-4B3E-9073-EE5531399900}" type="presOf" srcId="{E268007A-5D6B-43BD-A0AC-9B7323F37CE0}" destId="{0AB0A349-30AB-479E-8F88-900E7693ED75}" srcOrd="0" destOrd="0" presId="urn:microsoft.com/office/officeart/2005/8/layout/hierarchy6"/>
    <dgm:cxn modelId="{892888C3-6CA7-4232-BF60-E9DE9041E3B9}" type="presOf" srcId="{7C91D993-3A9E-4529-A807-100C8C713375}" destId="{86FFB6F3-CDB2-4249-A872-1E49E28C30BC}" srcOrd="0" destOrd="0" presId="urn:microsoft.com/office/officeart/2005/8/layout/hierarchy6"/>
    <dgm:cxn modelId="{E4C49D2C-1EE4-4CEF-92E5-056BBEC1EC6C}" type="presOf" srcId="{77FADAD1-3620-43DD-A53D-34E1D696D825}" destId="{9C232FD5-DCDB-4932-BA85-55E85924F957}" srcOrd="0" destOrd="0" presId="urn:microsoft.com/office/officeart/2005/8/layout/hierarchy6"/>
    <dgm:cxn modelId="{9975D9E0-B1AC-4E19-B28E-72BF1C3D8FEA}" type="presOf" srcId="{CF7B0C34-BB3F-40BC-8778-85124C3BFA16}" destId="{32249C1A-B8B4-4784-B85A-22639F45D7AE}" srcOrd="0" destOrd="0" presId="urn:microsoft.com/office/officeart/2005/8/layout/hierarchy6"/>
    <dgm:cxn modelId="{EA19C2D9-C95E-431D-A091-49766CBCDDF7}" type="presOf" srcId="{0E0BB00C-96E6-426E-BCAD-F041E72F8B43}" destId="{F242F19D-25CB-43DF-BD6E-A8671864C493}" srcOrd="0" destOrd="0" presId="urn:microsoft.com/office/officeart/2005/8/layout/hierarchy6"/>
    <dgm:cxn modelId="{DF8F3B4D-8449-453E-94D5-7E8C9672CCA6}" srcId="{77FADAD1-3620-43DD-A53D-34E1D696D825}" destId="{64263A4C-53BB-4DCC-A53C-8C129BF1FEEC}" srcOrd="0" destOrd="0" parTransId="{0E0BB00C-96E6-426E-BCAD-F041E72F8B43}" sibTransId="{3FD22748-9A7A-4886-B4A8-BD4CC59C94E5}"/>
    <dgm:cxn modelId="{D75E402F-3E21-4919-BD95-D8CFE66B165C}" srcId="{6AE80C72-0422-437A-8650-444AF13D19B7}" destId="{9064B15F-DBC1-4677-A973-294101312948}" srcOrd="1" destOrd="0" parTransId="{7BE7BA75-E07D-4698-917D-68D011716CD8}" sibTransId="{A3D88A83-EC73-41F6-B4B0-14ABBDF96504}"/>
    <dgm:cxn modelId="{F87351B1-1618-4E1B-848D-9B432254E35A}" type="presParOf" srcId="{0AB0A349-30AB-479E-8F88-900E7693ED75}" destId="{B044D1BB-3AEC-4064-8FA6-511116E13690}" srcOrd="0" destOrd="0" presId="urn:microsoft.com/office/officeart/2005/8/layout/hierarchy6"/>
    <dgm:cxn modelId="{DD8860EA-BD41-47EB-91E4-9422E7F6FBE2}" type="presParOf" srcId="{B044D1BB-3AEC-4064-8FA6-511116E13690}" destId="{7BCBFCC7-7636-4BD2-B4DB-29BF10AB4A48}" srcOrd="0" destOrd="0" presId="urn:microsoft.com/office/officeart/2005/8/layout/hierarchy6"/>
    <dgm:cxn modelId="{3014B70F-65B3-426F-B914-DCA79B93D437}" type="presParOf" srcId="{7BCBFCC7-7636-4BD2-B4DB-29BF10AB4A48}" destId="{7C993618-822B-4005-B875-70DDCDA35677}" srcOrd="0" destOrd="0" presId="urn:microsoft.com/office/officeart/2005/8/layout/hierarchy6"/>
    <dgm:cxn modelId="{C604DC78-8E69-4DDD-B096-A194E3E4DAE2}" type="presParOf" srcId="{7C993618-822B-4005-B875-70DDCDA35677}" destId="{4F713A9E-C247-4245-A904-0BC8979A719D}" srcOrd="0" destOrd="0" presId="urn:microsoft.com/office/officeart/2005/8/layout/hierarchy6"/>
    <dgm:cxn modelId="{11F88EB9-F8A8-40D3-9123-43C9F59DD5C6}" type="presParOf" srcId="{7C993618-822B-4005-B875-70DDCDA35677}" destId="{1AAF0544-C3A7-44E8-B34F-4BCEBE2C2993}" srcOrd="1" destOrd="0" presId="urn:microsoft.com/office/officeart/2005/8/layout/hierarchy6"/>
    <dgm:cxn modelId="{8558E422-1517-446F-B562-EBB08A0E2E58}" type="presParOf" srcId="{1AAF0544-C3A7-44E8-B34F-4BCEBE2C2993}" destId="{86FFB6F3-CDB2-4249-A872-1E49E28C30BC}" srcOrd="0" destOrd="0" presId="urn:microsoft.com/office/officeart/2005/8/layout/hierarchy6"/>
    <dgm:cxn modelId="{C3D5169E-6002-483D-8294-FF42F5660723}" type="presParOf" srcId="{1AAF0544-C3A7-44E8-B34F-4BCEBE2C2993}" destId="{1668BABB-F02F-4D4E-BA40-79CCAF71044D}" srcOrd="1" destOrd="0" presId="urn:microsoft.com/office/officeart/2005/8/layout/hierarchy6"/>
    <dgm:cxn modelId="{9EB1EDF6-0E07-42AC-82A8-68B802D5FB04}" type="presParOf" srcId="{1668BABB-F02F-4D4E-BA40-79CCAF71044D}" destId="{9C232FD5-DCDB-4932-BA85-55E85924F957}" srcOrd="0" destOrd="0" presId="urn:microsoft.com/office/officeart/2005/8/layout/hierarchy6"/>
    <dgm:cxn modelId="{F07D08E4-70AD-4DB5-867E-E5427EA4ED0E}" type="presParOf" srcId="{1668BABB-F02F-4D4E-BA40-79CCAF71044D}" destId="{CBD2EB1B-5E5C-40CA-8EFF-61CEE820109F}" srcOrd="1" destOrd="0" presId="urn:microsoft.com/office/officeart/2005/8/layout/hierarchy6"/>
    <dgm:cxn modelId="{472DF3DA-4F59-41CF-B3DE-5E3AACBDF8F2}" type="presParOf" srcId="{CBD2EB1B-5E5C-40CA-8EFF-61CEE820109F}" destId="{F242F19D-25CB-43DF-BD6E-A8671864C493}" srcOrd="0" destOrd="0" presId="urn:microsoft.com/office/officeart/2005/8/layout/hierarchy6"/>
    <dgm:cxn modelId="{53B5BE6B-38F6-4E27-B99C-E8CD70E632B5}" type="presParOf" srcId="{CBD2EB1B-5E5C-40CA-8EFF-61CEE820109F}" destId="{CA4217FA-7F5B-4E9A-9D54-9048177FEFF6}" srcOrd="1" destOrd="0" presId="urn:microsoft.com/office/officeart/2005/8/layout/hierarchy6"/>
    <dgm:cxn modelId="{DEFDF9A0-0C53-4308-BC07-EEC499CEF9C3}" type="presParOf" srcId="{CA4217FA-7F5B-4E9A-9D54-9048177FEFF6}" destId="{AE901949-F421-4C0F-954D-41464F440083}" srcOrd="0" destOrd="0" presId="urn:microsoft.com/office/officeart/2005/8/layout/hierarchy6"/>
    <dgm:cxn modelId="{80CF90CF-6900-440D-8E40-741C0801D290}" type="presParOf" srcId="{CA4217FA-7F5B-4E9A-9D54-9048177FEFF6}" destId="{C4E5B4FC-0718-43AE-BF41-8BBBF8A9CA89}" srcOrd="1" destOrd="0" presId="urn:microsoft.com/office/officeart/2005/8/layout/hierarchy6"/>
    <dgm:cxn modelId="{CCDA0F95-2725-472C-92DD-B230C8346497}" type="presParOf" srcId="{1AAF0544-C3A7-44E8-B34F-4BCEBE2C2993}" destId="{7CFE761C-B908-48D4-9EA3-ED1CAF6B96D8}" srcOrd="2" destOrd="0" presId="urn:microsoft.com/office/officeart/2005/8/layout/hierarchy6"/>
    <dgm:cxn modelId="{F5519412-DB40-45D4-8373-22400780F3A9}" type="presParOf" srcId="{1AAF0544-C3A7-44E8-B34F-4BCEBE2C2993}" destId="{652F0705-A9D0-46D9-B84D-569C41DD5DEE}" srcOrd="3" destOrd="0" presId="urn:microsoft.com/office/officeart/2005/8/layout/hierarchy6"/>
    <dgm:cxn modelId="{243A0CA0-61E3-4297-ADEB-A075A81D0D44}" type="presParOf" srcId="{652F0705-A9D0-46D9-B84D-569C41DD5DEE}" destId="{48CCE431-21BB-402E-B6DD-D7041D6AAE6D}" srcOrd="0" destOrd="0" presId="urn:microsoft.com/office/officeart/2005/8/layout/hierarchy6"/>
    <dgm:cxn modelId="{4994C07D-3C49-4BC5-89A3-622617D95FAE}" type="presParOf" srcId="{652F0705-A9D0-46D9-B84D-569C41DD5DEE}" destId="{5B67F441-6B3F-49E1-8A10-EC9E99064C23}" srcOrd="1" destOrd="0" presId="urn:microsoft.com/office/officeart/2005/8/layout/hierarchy6"/>
    <dgm:cxn modelId="{97E7AA4D-632C-465E-80B8-2A1B13A73F82}" type="presParOf" srcId="{5B67F441-6B3F-49E1-8A10-EC9E99064C23}" destId="{32249C1A-B8B4-4784-B85A-22639F45D7AE}" srcOrd="0" destOrd="0" presId="urn:microsoft.com/office/officeart/2005/8/layout/hierarchy6"/>
    <dgm:cxn modelId="{D2B7A648-6CD2-478C-AFD0-0DED92918B3C}" type="presParOf" srcId="{5B67F441-6B3F-49E1-8A10-EC9E99064C23}" destId="{18314D63-BCA1-43E7-9A3A-85F9EA38EDD7}" srcOrd="1" destOrd="0" presId="urn:microsoft.com/office/officeart/2005/8/layout/hierarchy6"/>
    <dgm:cxn modelId="{E6A50900-B7AF-442A-810A-62657CC78956}" type="presParOf" srcId="{18314D63-BCA1-43E7-9A3A-85F9EA38EDD7}" destId="{6F2D90F2-9945-47D5-8B59-8571BD8F1DBB}" srcOrd="0" destOrd="0" presId="urn:microsoft.com/office/officeart/2005/8/layout/hierarchy6"/>
    <dgm:cxn modelId="{CF224E9A-39FA-424D-A665-D9B274C2F639}" type="presParOf" srcId="{18314D63-BCA1-43E7-9A3A-85F9EA38EDD7}" destId="{CC945E54-A7B1-4851-8632-4C49672B27B4}" srcOrd="1" destOrd="0" presId="urn:microsoft.com/office/officeart/2005/8/layout/hierarchy6"/>
    <dgm:cxn modelId="{E1ADA7DE-7525-4D0E-8814-B6724E5EDC03}" type="presParOf" srcId="{0AB0A349-30AB-479E-8F88-900E7693ED75}" destId="{408482B2-1F55-43DF-9AAA-14913C36E64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52093-48DB-41D0-8346-486F5E507C39}"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D8CD8-7243-4106-BE74-4B95F3AFCFA4}" type="slidenum">
              <a:rPr lang="en-US" smtClean="0"/>
              <a:t>‹#›</a:t>
            </a:fld>
            <a:endParaRPr lang="en-US"/>
          </a:p>
        </p:txBody>
      </p:sp>
    </p:spTree>
    <p:extLst>
      <p:ext uri="{BB962C8B-B14F-4D97-AF65-F5344CB8AC3E}">
        <p14:creationId xmlns:p14="http://schemas.microsoft.com/office/powerpoint/2010/main" val="149412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084105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3862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867483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37361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90414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49AA40-EBDF-8C99-D862-0A79C21981DC}"/>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5EC6C3C-388F-5C51-E1A2-3CA3CA3D58C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FE6296A0-70CA-DEED-A151-01F7F7342D7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04B9C103-FABE-DC02-4ECC-F1C4D6E17A92}"/>
              </a:ext>
            </a:extLst>
          </p:cNvPr>
          <p:cNvSpPr>
            <a:spLocks noGrp="1"/>
          </p:cNvSpPr>
          <p:nvPr>
            <p:ph type="sldNum" sz="quarter" idx="10"/>
          </p:nvPr>
        </p:nvSpPr>
        <p:spPr/>
        <p:txBody>
          <a:bodyPr/>
          <a:lstStyle/>
          <a:p>
            <a:fld id="{038CAEF4-5899-A844-9568-EE7B4C82F48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640414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94916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4841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29658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6575844-4A61-EFDB-BC6A-0C74FAAFBE86}"/>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937F0FA0-8BC6-5211-45F0-A9D72A4ACB7E}"/>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9B1D31E6-9D2D-18C8-F722-07279848618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1A84E3B0-FBC6-888D-9A03-F405FB92D047}"/>
              </a:ext>
            </a:extLst>
          </p:cNvPr>
          <p:cNvSpPr>
            <a:spLocks noGrp="1"/>
          </p:cNvSpPr>
          <p:nvPr>
            <p:ph type="sldNum" sz="quarter" idx="10"/>
          </p:nvPr>
        </p:nvSpPr>
        <p:spPr/>
        <p:txBody>
          <a:bodyPr/>
          <a:lstStyle/>
          <a:p>
            <a:fld id="{038CAEF4-5899-A844-9568-EE7B4C82F48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679820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D23971E-F267-89B5-2144-9FAFC0C6A1D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96A03622-D742-FD3F-663E-714C5270E84A}"/>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6900F04-DCB0-C1DA-73E5-207AAC440E0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10C0B121-B357-5B53-5674-587768AC84C2}"/>
              </a:ext>
            </a:extLst>
          </p:cNvPr>
          <p:cNvSpPr>
            <a:spLocks noGrp="1"/>
          </p:cNvSpPr>
          <p:nvPr>
            <p:ph type="sldNum" sz="quarter" idx="10"/>
          </p:nvPr>
        </p:nvSpPr>
        <p:spPr/>
        <p:txBody>
          <a:bodyPr/>
          <a:lstStyle/>
          <a:p>
            <a:fld id="{038CAEF4-5899-A844-9568-EE7B4C82F48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28015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 xmlns:a16="http://schemas.microsoft.com/office/drawing/2014/main" id="{2863DCAC-09FC-4C33-88F4-D51EBC5DBB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 xmlns:a16="http://schemas.microsoft.com/office/drawing/2014/main" id="{1F38B872-CD67-4497-B3D0-62F9E5567F6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b="1" u="sng" dirty="0">
                <a:solidFill>
                  <a:srgbClr val="000000"/>
                </a:solidFill>
                <a:latin typeface="Arial" panose="020B0604020202020204" pitchFamily="34" charset="0"/>
                <a:cs typeface="Arial" panose="020B0604020202020204" pitchFamily="34" charset="0"/>
              </a:rPr>
              <a:t>Facilitation Notes:</a:t>
            </a:r>
          </a:p>
          <a:p>
            <a:pPr eaLnBrk="1" hangingPunct="1">
              <a:spcBef>
                <a:spcPct val="0"/>
              </a:spcBef>
              <a:defRPr/>
            </a:pPr>
            <a:endParaRPr lang="en-US" altLang="en-US" b="1" u="sng" dirty="0">
              <a:solidFill>
                <a:srgbClr val="000000"/>
              </a:solidFill>
              <a:latin typeface="Arial" panose="020B0604020202020204" pitchFamily="34" charset="0"/>
              <a:cs typeface="Arial" panose="020B0604020202020204" pitchFamily="34" charset="0"/>
            </a:endParaRPr>
          </a:p>
          <a:p>
            <a:pPr eaLnBrk="1" hangingPunct="1">
              <a:spcBef>
                <a:spcPct val="0"/>
              </a:spcBef>
              <a:defRPr/>
            </a:pPr>
            <a:r>
              <a:rPr lang="en-US" altLang="en-US" dirty="0">
                <a:solidFill>
                  <a:srgbClr val="000000"/>
                </a:solidFill>
                <a:latin typeface="Arial" panose="020B0604020202020204" pitchFamily="34" charset="0"/>
                <a:cs typeface="Arial" panose="020B0604020202020204" pitchFamily="34" charset="0"/>
              </a:rPr>
              <a:t>Explain who all can apply for UIN.</a:t>
            </a:r>
          </a:p>
          <a:p>
            <a:pPr eaLnBrk="1" hangingPunct="1">
              <a:spcBef>
                <a:spcPct val="0"/>
              </a:spcBef>
              <a:defRPr/>
            </a:pPr>
            <a:endParaRPr lang="en-US" altLang="en-US" dirty="0">
              <a:solidFill>
                <a:srgbClr val="000000"/>
              </a:solidFill>
              <a:latin typeface="Arial" panose="020B0604020202020204" pitchFamily="34" charset="0"/>
              <a:cs typeface="Arial" panose="020B0604020202020204" pitchFamily="34" charset="0"/>
            </a:endParaRPr>
          </a:p>
          <a:p>
            <a:pPr marL="228600" indent="-228600" eaLnBrk="1" hangingPunct="1">
              <a:spcBef>
                <a:spcPct val="0"/>
              </a:spcBef>
              <a:buFontTx/>
              <a:buAutoNum type="arabicPeriod"/>
              <a:defRPr/>
            </a:pPr>
            <a:r>
              <a:rPr lang="en-US" altLang="en-US" dirty="0">
                <a:solidFill>
                  <a:srgbClr val="000000"/>
                </a:solidFill>
                <a:latin typeface="Arial" panose="020B0604020202020204" pitchFamily="34" charset="0"/>
                <a:cs typeface="Arial" panose="020B0604020202020204" pitchFamily="34" charset="0"/>
              </a:rPr>
              <a:t>UN Bodies</a:t>
            </a:r>
          </a:p>
          <a:p>
            <a:pPr marL="228600" indent="-228600" eaLnBrk="1" hangingPunct="1">
              <a:spcBef>
                <a:spcPct val="0"/>
              </a:spcBef>
              <a:buFontTx/>
              <a:buAutoNum type="arabicPeriod"/>
              <a:defRPr/>
            </a:pPr>
            <a:r>
              <a:rPr lang="en-US" altLang="en-US" dirty="0">
                <a:solidFill>
                  <a:srgbClr val="000000"/>
                </a:solidFill>
                <a:latin typeface="Arial" panose="020B0604020202020204" pitchFamily="34" charset="0"/>
                <a:cs typeface="Arial" panose="020B0604020202020204" pitchFamily="34" charset="0"/>
              </a:rPr>
              <a:t>Embassies</a:t>
            </a:r>
          </a:p>
          <a:p>
            <a:pPr marL="228600" indent="-228600" eaLnBrk="1" hangingPunct="1">
              <a:spcBef>
                <a:spcPct val="0"/>
              </a:spcBef>
              <a:buFontTx/>
              <a:buAutoNum type="arabicPeriod"/>
              <a:defRPr/>
            </a:pPr>
            <a:r>
              <a:rPr lang="en-US" altLang="en-US" dirty="0">
                <a:solidFill>
                  <a:srgbClr val="000000"/>
                </a:solidFill>
                <a:latin typeface="Arial" panose="020B0604020202020204" pitchFamily="34" charset="0"/>
                <a:cs typeface="Arial" panose="020B0604020202020204" pitchFamily="34" charset="0"/>
              </a:rPr>
              <a:t>Any foreign agency not required to pay tax(</a:t>
            </a:r>
            <a:r>
              <a:rPr lang="en-US" altLang="en-US" dirty="0" err="1">
                <a:solidFill>
                  <a:srgbClr val="000000"/>
                </a:solidFill>
                <a:latin typeface="Arial" panose="020B0604020202020204" pitchFamily="34" charset="0"/>
                <a:cs typeface="Arial" panose="020B0604020202020204" pitchFamily="34" charset="0"/>
              </a:rPr>
              <a:t>es</a:t>
            </a:r>
            <a:r>
              <a:rPr lang="en-US" altLang="en-US" dirty="0">
                <a:solidFill>
                  <a:srgbClr val="000000"/>
                </a:solidFill>
                <a:latin typeface="Arial" panose="020B0604020202020204" pitchFamily="34" charset="0"/>
                <a:cs typeface="Arial" panose="020B0604020202020204" pitchFamily="34" charset="0"/>
              </a:rPr>
              <a:t>) in India</a:t>
            </a:r>
          </a:p>
          <a:p>
            <a:pPr>
              <a:defRPr/>
            </a:pPr>
            <a:endParaRPr lang="en-US" altLang="en-US" b="1" dirty="0"/>
          </a:p>
        </p:txBody>
      </p:sp>
      <p:sp>
        <p:nvSpPr>
          <p:cNvPr id="76804" name="Slide Number Placeholder 3">
            <a:extLst>
              <a:ext uri="{FF2B5EF4-FFF2-40B4-BE49-F238E27FC236}">
                <a16:creationId xmlns="" xmlns:a16="http://schemas.microsoft.com/office/drawing/2014/main" id="{E081118E-369F-4C71-872C-00C092BAFD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C2BB8F75-B1F4-4AD2-A44E-D68605D2D1B6}"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3146809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25479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022DE38-014D-A705-5D38-1AB092E98C8F}"/>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9CE3D15-578A-2667-CE21-2214059B598C}"/>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C4A72C3-0B37-E4C5-B65B-AFA800192C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7EA0626E-0943-5136-A7F8-8EABB26DD5A3}"/>
              </a:ext>
            </a:extLst>
          </p:cNvPr>
          <p:cNvSpPr>
            <a:spLocks noGrp="1"/>
          </p:cNvSpPr>
          <p:nvPr>
            <p:ph type="sldNum" sz="quarter" idx="10"/>
          </p:nvPr>
        </p:nvSpPr>
        <p:spPr/>
        <p:txBody>
          <a:bodyPr/>
          <a:lstStyle/>
          <a:p>
            <a:fld id="{038CAEF4-5899-A844-9568-EE7B4C82F484}"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00250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13F61D0-91E0-80B7-3DE0-841083E8683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097D5C0-2301-28F2-A893-827580F61F6A}"/>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168C4DAD-B773-3787-604E-CAEF371F09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EB176763-F84E-CDCE-7F9C-98FF0CC45591}"/>
              </a:ext>
            </a:extLst>
          </p:cNvPr>
          <p:cNvSpPr>
            <a:spLocks noGrp="1"/>
          </p:cNvSpPr>
          <p:nvPr>
            <p:ph type="sldNum" sz="quarter" idx="10"/>
          </p:nvPr>
        </p:nvSpPr>
        <p:spPr/>
        <p:txBody>
          <a:bodyPr/>
          <a:lstStyle/>
          <a:p>
            <a:fld id="{038CAEF4-5899-A844-9568-EE7B4C82F484}"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647715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214887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64253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914797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329465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36031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16641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36473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99170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472455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A307BA-DC8C-45FB-AB69-6516DB28EEB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51567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37</a:t>
            </a:fld>
            <a:endParaRPr lang="en-US" altLang="en-US">
              <a:latin typeface="Calibri" panose="020F0502020204030204" pitchFamily="34" charset="0"/>
            </a:endParaRPr>
          </a:p>
        </p:txBody>
      </p:sp>
    </p:spTree>
    <p:extLst>
      <p:ext uri="{BB962C8B-B14F-4D97-AF65-F5344CB8AC3E}">
        <p14:creationId xmlns:p14="http://schemas.microsoft.com/office/powerpoint/2010/main" val="1916810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5F020A0-83E5-6DCE-AE72-39545232FB8F}"/>
            </a:ext>
          </a:extLst>
        </p:cNvPr>
        <p:cNvGrpSpPr/>
        <p:nvPr/>
      </p:nvGrpSpPr>
      <p:grpSpPr>
        <a:xfrm>
          <a:off x="0" y="0"/>
          <a:ext cx="0" cy="0"/>
          <a:chOff x="0" y="0"/>
          <a:chExt cx="0" cy="0"/>
        </a:xfrm>
      </p:grpSpPr>
      <p:sp>
        <p:nvSpPr>
          <p:cNvPr id="157698" name="Slide Image Placeholder 1">
            <a:extLst>
              <a:ext uri="{FF2B5EF4-FFF2-40B4-BE49-F238E27FC236}">
                <a16:creationId xmlns="" xmlns:a16="http://schemas.microsoft.com/office/drawing/2014/main" id="{CFD2C4C1-1F5E-05EC-8ECF-962C1468C6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 xmlns:a16="http://schemas.microsoft.com/office/drawing/2014/main" id="{1A7A6B78-C159-EEDC-7DC5-E10CE7D250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a:extLst>
              <a:ext uri="{FF2B5EF4-FFF2-40B4-BE49-F238E27FC236}">
                <a16:creationId xmlns="" xmlns:a16="http://schemas.microsoft.com/office/drawing/2014/main" id="{FD8F9461-C1B5-09E8-C9D0-CF558CA5F3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38</a:t>
            </a:fld>
            <a:endParaRPr lang="en-US" altLang="en-US">
              <a:latin typeface="Calibri" panose="020F0502020204030204" pitchFamily="34" charset="0"/>
            </a:endParaRPr>
          </a:p>
        </p:txBody>
      </p:sp>
    </p:spTree>
    <p:extLst>
      <p:ext uri="{BB962C8B-B14F-4D97-AF65-F5344CB8AC3E}">
        <p14:creationId xmlns:p14="http://schemas.microsoft.com/office/powerpoint/2010/main" val="2732025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39</a:t>
            </a:fld>
            <a:endParaRPr lang="en-US" altLang="en-US">
              <a:latin typeface="Calibri" panose="020F0502020204030204" pitchFamily="34" charset="0"/>
            </a:endParaRPr>
          </a:p>
        </p:txBody>
      </p:sp>
    </p:spTree>
    <p:extLst>
      <p:ext uri="{BB962C8B-B14F-4D97-AF65-F5344CB8AC3E}">
        <p14:creationId xmlns:p14="http://schemas.microsoft.com/office/powerpoint/2010/main" val="193087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40</a:t>
            </a:fld>
            <a:endParaRPr lang="en-US" altLang="en-US">
              <a:latin typeface="Calibri" panose="020F0502020204030204" pitchFamily="34" charset="0"/>
            </a:endParaRPr>
          </a:p>
        </p:txBody>
      </p:sp>
    </p:spTree>
    <p:extLst>
      <p:ext uri="{BB962C8B-B14F-4D97-AF65-F5344CB8AC3E}">
        <p14:creationId xmlns:p14="http://schemas.microsoft.com/office/powerpoint/2010/main" val="232053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EF4ECD9-7699-E521-B721-2C9EA17ADC48}"/>
            </a:ext>
          </a:extLst>
        </p:cNvPr>
        <p:cNvGrpSpPr/>
        <p:nvPr/>
      </p:nvGrpSpPr>
      <p:grpSpPr>
        <a:xfrm>
          <a:off x="0" y="0"/>
          <a:ext cx="0" cy="0"/>
          <a:chOff x="0" y="0"/>
          <a:chExt cx="0" cy="0"/>
        </a:xfrm>
      </p:grpSpPr>
      <p:sp>
        <p:nvSpPr>
          <p:cNvPr id="157698" name="Slide Image Placeholder 1">
            <a:extLst>
              <a:ext uri="{FF2B5EF4-FFF2-40B4-BE49-F238E27FC236}">
                <a16:creationId xmlns="" xmlns:a16="http://schemas.microsoft.com/office/drawing/2014/main" id="{32DAF058-A165-CBFC-45D2-2DB94E98FF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 xmlns:a16="http://schemas.microsoft.com/office/drawing/2014/main" id="{9FB2825B-3519-1B15-424B-F01A08AF5E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a:extLst>
              <a:ext uri="{FF2B5EF4-FFF2-40B4-BE49-F238E27FC236}">
                <a16:creationId xmlns="" xmlns:a16="http://schemas.microsoft.com/office/drawing/2014/main" id="{048A5700-3AB6-C49B-EF26-9F9C4610F3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41</a:t>
            </a:fld>
            <a:endParaRPr lang="en-US" altLang="en-US">
              <a:latin typeface="Calibri" panose="020F0502020204030204" pitchFamily="34" charset="0"/>
            </a:endParaRPr>
          </a:p>
        </p:txBody>
      </p:sp>
    </p:spTree>
    <p:extLst>
      <p:ext uri="{BB962C8B-B14F-4D97-AF65-F5344CB8AC3E}">
        <p14:creationId xmlns:p14="http://schemas.microsoft.com/office/powerpoint/2010/main" val="427867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5E2EBF2-3BA3-81AF-18B5-46DD433A5A83}"/>
            </a:ext>
          </a:extLst>
        </p:cNvPr>
        <p:cNvGrpSpPr/>
        <p:nvPr/>
      </p:nvGrpSpPr>
      <p:grpSpPr>
        <a:xfrm>
          <a:off x="0" y="0"/>
          <a:ext cx="0" cy="0"/>
          <a:chOff x="0" y="0"/>
          <a:chExt cx="0" cy="0"/>
        </a:xfrm>
      </p:grpSpPr>
      <p:sp>
        <p:nvSpPr>
          <p:cNvPr id="157698" name="Slide Image Placeholder 1">
            <a:extLst>
              <a:ext uri="{FF2B5EF4-FFF2-40B4-BE49-F238E27FC236}">
                <a16:creationId xmlns="" xmlns:a16="http://schemas.microsoft.com/office/drawing/2014/main" id="{9E495D06-9746-3075-F206-026BC78631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 xmlns:a16="http://schemas.microsoft.com/office/drawing/2014/main" id="{90B2AA04-66E6-218B-22B1-7BACE6364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a:extLst>
              <a:ext uri="{FF2B5EF4-FFF2-40B4-BE49-F238E27FC236}">
                <a16:creationId xmlns="" xmlns:a16="http://schemas.microsoft.com/office/drawing/2014/main" id="{A9E8432A-B8E1-1B98-9BFC-5167D714F0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42</a:t>
            </a:fld>
            <a:endParaRPr lang="en-US" altLang="en-US">
              <a:latin typeface="Calibri" panose="020F0502020204030204" pitchFamily="34" charset="0"/>
            </a:endParaRPr>
          </a:p>
        </p:txBody>
      </p:sp>
    </p:spTree>
    <p:extLst>
      <p:ext uri="{BB962C8B-B14F-4D97-AF65-F5344CB8AC3E}">
        <p14:creationId xmlns:p14="http://schemas.microsoft.com/office/powerpoint/2010/main" val="1265350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3169321-FCA7-931C-1642-E3DA24E81F95}"/>
            </a:ext>
          </a:extLst>
        </p:cNvPr>
        <p:cNvGrpSpPr/>
        <p:nvPr/>
      </p:nvGrpSpPr>
      <p:grpSpPr>
        <a:xfrm>
          <a:off x="0" y="0"/>
          <a:ext cx="0" cy="0"/>
          <a:chOff x="0" y="0"/>
          <a:chExt cx="0" cy="0"/>
        </a:xfrm>
      </p:grpSpPr>
      <p:sp>
        <p:nvSpPr>
          <p:cNvPr id="157698" name="Slide Image Placeholder 1">
            <a:extLst>
              <a:ext uri="{FF2B5EF4-FFF2-40B4-BE49-F238E27FC236}">
                <a16:creationId xmlns="" xmlns:a16="http://schemas.microsoft.com/office/drawing/2014/main" id="{EC48E3D0-A093-91D9-177F-1DF829B839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 xmlns:a16="http://schemas.microsoft.com/office/drawing/2014/main" id="{1FBDB428-3DF3-F912-E611-64FF7AA901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a:extLst>
              <a:ext uri="{FF2B5EF4-FFF2-40B4-BE49-F238E27FC236}">
                <a16:creationId xmlns="" xmlns:a16="http://schemas.microsoft.com/office/drawing/2014/main" id="{99EAD88D-5973-5B5A-9801-8533C0B5B9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43</a:t>
            </a:fld>
            <a:endParaRPr lang="en-US" altLang="en-US">
              <a:latin typeface="Calibri" panose="020F0502020204030204" pitchFamily="34" charset="0"/>
            </a:endParaRPr>
          </a:p>
        </p:txBody>
      </p:sp>
    </p:spTree>
    <p:extLst>
      <p:ext uri="{BB962C8B-B14F-4D97-AF65-F5344CB8AC3E}">
        <p14:creationId xmlns:p14="http://schemas.microsoft.com/office/powerpoint/2010/main" val="348914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44</a:t>
            </a:fld>
            <a:endParaRPr lang="en-US" altLang="en-US">
              <a:latin typeface="Calibri" panose="020F0502020204030204" pitchFamily="34" charset="0"/>
            </a:endParaRPr>
          </a:p>
        </p:txBody>
      </p:sp>
    </p:spTree>
    <p:extLst>
      <p:ext uri="{BB962C8B-B14F-4D97-AF65-F5344CB8AC3E}">
        <p14:creationId xmlns:p14="http://schemas.microsoft.com/office/powerpoint/2010/main" val="3320530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5914957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Facilitation Notes:</a:t>
            </a:r>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C388CC-E0EA-4ABC-81FC-FCB1F289411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27613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46</a:t>
            </a:fld>
            <a:endParaRPr lang="en-US" altLang="en-US">
              <a:latin typeface="Calibri" panose="020F0502020204030204" pitchFamily="34" charset="0"/>
            </a:endParaRPr>
          </a:p>
        </p:txBody>
      </p:sp>
    </p:spTree>
    <p:extLst>
      <p:ext uri="{BB962C8B-B14F-4D97-AF65-F5344CB8AC3E}">
        <p14:creationId xmlns:p14="http://schemas.microsoft.com/office/powerpoint/2010/main" val="19572140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47</a:t>
            </a:fld>
            <a:endParaRPr lang="en-US" altLang="en-US">
              <a:latin typeface="Calibri" panose="020F0502020204030204" pitchFamily="34" charset="0"/>
            </a:endParaRPr>
          </a:p>
        </p:txBody>
      </p:sp>
    </p:spTree>
    <p:extLst>
      <p:ext uri="{BB962C8B-B14F-4D97-AF65-F5344CB8AC3E}">
        <p14:creationId xmlns:p14="http://schemas.microsoft.com/office/powerpoint/2010/main" val="1827042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Facilitation Notes:</a:t>
            </a:r>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fld id="{35DC09A5-27CB-44F1-8CB8-EC3906E08DB8}" type="slidenum">
              <a:rPr lang="en-US" altLang="en-US" smtClean="0">
                <a:latin typeface="Calibri" panose="020F0502020204030204" pitchFamily="34" charset="0"/>
              </a:rPr>
              <a:pPr/>
              <a:t>48</a:t>
            </a:fld>
            <a:endParaRPr lang="en-US" altLang="en-US">
              <a:latin typeface="Calibri" panose="020F0502020204030204" pitchFamily="34" charset="0"/>
            </a:endParaRPr>
          </a:p>
        </p:txBody>
      </p:sp>
    </p:spTree>
    <p:extLst>
      <p:ext uri="{BB962C8B-B14F-4D97-AF65-F5344CB8AC3E}">
        <p14:creationId xmlns:p14="http://schemas.microsoft.com/office/powerpoint/2010/main" val="40803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77626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90205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90205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024100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8CAEF4-5899-A844-9568-EE7B4C82F48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758613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_Course_Title">
    <p:bg bwMode="gray">
      <p:bgPr>
        <a:solidFill>
          <a:schemeClr val="bg1"/>
        </a:solidFill>
        <a:effectLst/>
      </p:bgPr>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a:extLst>
              <a:ext uri="{28A0092B-C50C-407E-A947-70E740481C1C}">
                <a14:useLocalDpi xmlns:a14="http://schemas.microsoft.com/office/drawing/2010/main" val="0"/>
              </a:ext>
            </a:extLst>
          </a:blip>
          <a:srcRect l="13690" t="13541" r="13689" b="9375"/>
          <a:stretch>
            <a:fillRect/>
          </a:stretch>
        </p:blipFill>
        <p:spPr bwMode="auto">
          <a:xfrm>
            <a:off x="0" y="565150"/>
            <a:ext cx="12227984"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12192000" cy="565150"/>
          </a:xfrm>
          <a:prstGeom prst="rect">
            <a:avLst/>
          </a:prstGeom>
          <a:solidFill>
            <a:srgbClr val="0B1E59"/>
          </a:solidFill>
          <a:ln w="9525" algn="ctr">
            <a:solidFill>
              <a:schemeClr val="tx1"/>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endParaRPr lang="en-US" altLang="en-US" sz="2400">
              <a:solidFill>
                <a:srgbClr val="474747"/>
              </a:solidFill>
            </a:endParaRPr>
          </a:p>
        </p:txBody>
      </p:sp>
      <p:pic>
        <p:nvPicPr>
          <p:cNvPr id="4" name="Picture 1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2" y="1"/>
            <a:ext cx="501649"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9048751" y="152400"/>
            <a:ext cx="3352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r>
              <a:rPr lang="en-US" altLang="en-US" sz="1100" dirty="0">
                <a:solidFill>
                  <a:srgbClr val="FFFFFF"/>
                </a:solidFill>
                <a:latin typeface="Arial" panose="020B0604020202020204" pitchFamily="34" charset="0"/>
              </a:rPr>
              <a:t>Designed and Developed by GSTN</a:t>
            </a:r>
          </a:p>
        </p:txBody>
      </p:sp>
      <p:sp>
        <p:nvSpPr>
          <p:cNvPr id="8" name="Rectangle 13"/>
          <p:cNvSpPr>
            <a:spLocks noChangeArrowheads="1"/>
          </p:cNvSpPr>
          <p:nvPr userDrawn="1"/>
        </p:nvSpPr>
        <p:spPr bwMode="auto">
          <a:xfrm>
            <a:off x="6509982" y="5059007"/>
            <a:ext cx="5486400"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r>
              <a:rPr lang="en-US" sz="1800" b="1" dirty="0">
                <a:solidFill>
                  <a:srgbClr val="0B1E59"/>
                </a:solidFill>
                <a:latin typeface="Cambria" panose="02040503050406030204" pitchFamily="18" charset="0"/>
              </a:rPr>
              <a:t>Training for Help Desk Executives</a:t>
            </a:r>
          </a:p>
          <a:p>
            <a:pPr eaLnBrk="0" fontAlgn="base" hangingPunct="0">
              <a:spcBef>
                <a:spcPct val="0"/>
              </a:spcBef>
              <a:spcAft>
                <a:spcPct val="0"/>
              </a:spcAft>
              <a:defRPr/>
            </a:pPr>
            <a:endParaRPr lang="en-US" sz="1800" b="1" dirty="0">
              <a:solidFill>
                <a:srgbClr val="0B1E59"/>
              </a:solidFill>
              <a:latin typeface="Cambria" panose="02040503050406030204" pitchFamily="18" charset="0"/>
            </a:endParaRPr>
          </a:p>
          <a:p>
            <a:pPr eaLnBrk="0" fontAlgn="base" hangingPunct="0">
              <a:spcBef>
                <a:spcPct val="0"/>
              </a:spcBef>
              <a:spcAft>
                <a:spcPct val="0"/>
              </a:spcAft>
              <a:defRPr/>
            </a:pPr>
            <a:r>
              <a:rPr lang="en-US" sz="2000" b="1" kern="1200" dirty="0">
                <a:solidFill>
                  <a:srgbClr val="0B1E59"/>
                </a:solidFill>
                <a:latin typeface="Cambria" panose="02040503050406030204" pitchFamily="18" charset="0"/>
                <a:ea typeface="+mn-ea"/>
                <a:cs typeface="Arial" panose="020B0604020202020204" pitchFamily="34" charset="0"/>
              </a:rPr>
              <a:t>Registration Module</a:t>
            </a:r>
          </a:p>
          <a:p>
            <a:pPr eaLnBrk="0" fontAlgn="base" hangingPunct="0">
              <a:spcBef>
                <a:spcPct val="0"/>
              </a:spcBef>
              <a:spcAft>
                <a:spcPct val="0"/>
              </a:spcAft>
              <a:defRPr/>
            </a:pPr>
            <a:r>
              <a:rPr lang="en-US" sz="1600" b="1" kern="1200" dirty="0">
                <a:solidFill>
                  <a:srgbClr val="0B1E59"/>
                </a:solidFill>
                <a:latin typeface="Cambria" panose="02040503050406030204" pitchFamily="18" charset="0"/>
                <a:ea typeface="+mn-ea"/>
                <a:cs typeface="Arial" panose="020B0604020202020204" pitchFamily="34" charset="0"/>
              </a:rPr>
              <a:t>April 2024</a:t>
            </a:r>
            <a:endParaRPr lang="en-US" sz="1600" b="1" dirty="0">
              <a:solidFill>
                <a:srgbClr val="0B1E59"/>
              </a:solidFill>
              <a:latin typeface="Cambria" panose="02040503050406030204" pitchFamily="18" charset="0"/>
            </a:endParaRPr>
          </a:p>
        </p:txBody>
      </p:sp>
    </p:spTree>
    <p:extLst>
      <p:ext uri="{BB962C8B-B14F-4D97-AF65-F5344CB8AC3E}">
        <p14:creationId xmlns:p14="http://schemas.microsoft.com/office/powerpoint/2010/main" val="21273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_Title_Only">
    <p:spTree>
      <p:nvGrpSpPr>
        <p:cNvPr id="1" name=""/>
        <p:cNvGrpSpPr/>
        <p:nvPr/>
      </p:nvGrpSpPr>
      <p:grpSpPr>
        <a:xfrm>
          <a:off x="0" y="0"/>
          <a:ext cx="0" cy="0"/>
          <a:chOff x="0" y="0"/>
          <a:chExt cx="0" cy="0"/>
        </a:xfrm>
      </p:grpSpPr>
      <p:sp>
        <p:nvSpPr>
          <p:cNvPr id="8"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6"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418887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_Graphic_Only">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20699" y="1673352"/>
            <a:ext cx="11163300" cy="4636008"/>
          </a:xfrm>
        </p:spPr>
        <p:txBody>
          <a:bodyPr/>
          <a:lstStyle>
            <a:lvl1pPr>
              <a:defRPr>
                <a:solidFill>
                  <a:srgbClr val="000000"/>
                </a:solidFill>
              </a:defRPr>
            </a:lvl1pPr>
          </a:lstStyle>
          <a:p>
            <a:pPr lvl="0"/>
            <a:endParaRPr lang="en-US" noProof="0" dirty="0"/>
          </a:p>
        </p:txBody>
      </p:sp>
      <p:sp>
        <p:nvSpPr>
          <p:cNvPr id="9" name="Text Placeholder 13"/>
          <p:cNvSpPr>
            <a:spLocks noGrp="1"/>
          </p:cNvSpPr>
          <p:nvPr>
            <p:ph type="body" sz="quarter" idx="15"/>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7" name="Text Placeholder 13"/>
          <p:cNvSpPr>
            <a:spLocks noGrp="1"/>
          </p:cNvSpPr>
          <p:nvPr>
            <p:ph type="body" sz="quarter" idx="16"/>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921787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_Text_with_Graphic_on_Right">
    <p:spTree>
      <p:nvGrpSpPr>
        <p:cNvPr id="1" name=""/>
        <p:cNvGrpSpPr/>
        <p:nvPr/>
      </p:nvGrpSpPr>
      <p:grpSpPr>
        <a:xfrm>
          <a:off x="0" y="0"/>
          <a:ext cx="0" cy="0"/>
          <a:chOff x="0" y="0"/>
          <a:chExt cx="0" cy="0"/>
        </a:xfrm>
      </p:grpSpPr>
      <p:sp>
        <p:nvSpPr>
          <p:cNvPr id="15" name="Text Placeholder 2"/>
          <p:cNvSpPr>
            <a:spLocks noGrp="1"/>
          </p:cNvSpPr>
          <p:nvPr>
            <p:ph type="body" sz="half" idx="1"/>
          </p:nvPr>
        </p:nvSpPr>
        <p:spPr>
          <a:xfrm>
            <a:off x="520700" y="1673352"/>
            <a:ext cx="7412736" cy="47244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7979755" y="1673352"/>
            <a:ext cx="4194048" cy="4096512"/>
          </a:xfrm>
          <a:prstGeom prst="rect">
            <a:avLst/>
          </a:prstGeom>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10"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6323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_Text_with_Graphic_on_Left">
    <p:spTree>
      <p:nvGrpSpPr>
        <p:cNvPr id="1" name=""/>
        <p:cNvGrpSpPr/>
        <p:nvPr/>
      </p:nvGrpSpPr>
      <p:grpSpPr>
        <a:xfrm>
          <a:off x="0" y="0"/>
          <a:ext cx="0" cy="0"/>
          <a:chOff x="0" y="0"/>
          <a:chExt cx="0" cy="0"/>
        </a:xfrm>
      </p:grpSpPr>
      <p:sp>
        <p:nvSpPr>
          <p:cNvPr id="10" name="Text Placeholder 2"/>
          <p:cNvSpPr>
            <a:spLocks noGrp="1"/>
          </p:cNvSpPr>
          <p:nvPr>
            <p:ph type="body" sz="half" idx="1"/>
          </p:nvPr>
        </p:nvSpPr>
        <p:spPr>
          <a:xfrm>
            <a:off x="4271771" y="1673352"/>
            <a:ext cx="7416800" cy="4724400"/>
          </a:xfrm>
        </p:spPr>
        <p:txBody>
          <a:bodyPr/>
          <a:lstStyle>
            <a:lvl1pPr>
              <a:defRPr sz="1600">
                <a:solidFill>
                  <a:srgbClr val="000000"/>
                </a:solidFill>
              </a:defRPr>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5"/>
          </p:nvPr>
        </p:nvSpPr>
        <p:spPr>
          <a:xfrm>
            <a:off x="0" y="1673352"/>
            <a:ext cx="4194048" cy="4096512"/>
          </a:xfrm>
          <a:prstGeom prst="rect">
            <a:avLst/>
          </a:prstGeom>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11"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514189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_Text_with_Screenshot_on_Left">
    <p:spTree>
      <p:nvGrpSpPr>
        <p:cNvPr id="1" name=""/>
        <p:cNvGrpSpPr/>
        <p:nvPr/>
      </p:nvGrpSpPr>
      <p:grpSpPr>
        <a:xfrm>
          <a:off x="0" y="0"/>
          <a:ext cx="0" cy="0"/>
          <a:chOff x="0" y="0"/>
          <a:chExt cx="0" cy="0"/>
        </a:xfrm>
      </p:grpSpPr>
      <p:sp>
        <p:nvSpPr>
          <p:cNvPr id="10" name="Text Placeholder 2"/>
          <p:cNvSpPr>
            <a:spLocks noGrp="1"/>
          </p:cNvSpPr>
          <p:nvPr>
            <p:ph type="body" sz="half" idx="1"/>
          </p:nvPr>
        </p:nvSpPr>
        <p:spPr>
          <a:xfrm>
            <a:off x="5486400" y="1673352"/>
            <a:ext cx="6202171" cy="4632960"/>
          </a:xfrm>
        </p:spPr>
        <p:txBody>
          <a:bodyPr/>
          <a:lstStyle>
            <a:lvl1pPr>
              <a:defRPr sz="1600">
                <a:solidFill>
                  <a:srgbClr val="000000"/>
                </a:solidFill>
              </a:defRPr>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5"/>
          </p:nvPr>
        </p:nvSpPr>
        <p:spPr>
          <a:xfrm>
            <a:off x="652363" y="1673352"/>
            <a:ext cx="4206240" cy="4636008"/>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11"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300069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_Text_with_Screenshot_on_right">
    <p:spTree>
      <p:nvGrpSpPr>
        <p:cNvPr id="1" name=""/>
        <p:cNvGrpSpPr/>
        <p:nvPr/>
      </p:nvGrpSpPr>
      <p:grpSpPr>
        <a:xfrm>
          <a:off x="0" y="0"/>
          <a:ext cx="0" cy="0"/>
          <a:chOff x="0" y="0"/>
          <a:chExt cx="0" cy="0"/>
        </a:xfrm>
      </p:grpSpPr>
      <p:sp>
        <p:nvSpPr>
          <p:cNvPr id="9" name="Text Placeholder 2"/>
          <p:cNvSpPr>
            <a:spLocks noGrp="1"/>
          </p:cNvSpPr>
          <p:nvPr>
            <p:ph type="body" sz="half" idx="1"/>
          </p:nvPr>
        </p:nvSpPr>
        <p:spPr>
          <a:xfrm>
            <a:off x="520699" y="1673352"/>
            <a:ext cx="6202171" cy="4632960"/>
          </a:xfrm>
        </p:spPr>
        <p:txBody>
          <a:bodyPr/>
          <a:lstStyle>
            <a:lvl1pPr>
              <a:defRPr sz="1600">
                <a:solidFill>
                  <a:srgbClr val="000000"/>
                </a:solidFill>
              </a:defRPr>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5"/>
          </p:nvPr>
        </p:nvSpPr>
        <p:spPr>
          <a:xfrm>
            <a:off x="7315200" y="1673352"/>
            <a:ext cx="4206240" cy="4636008"/>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12"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4245323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_Screenshot_on_center">
    <p:spTree>
      <p:nvGrpSpPr>
        <p:cNvPr id="1" name=""/>
        <p:cNvGrpSpPr/>
        <p:nvPr/>
      </p:nvGrpSpPr>
      <p:grpSpPr>
        <a:xfrm>
          <a:off x="0" y="0"/>
          <a:ext cx="0" cy="0"/>
          <a:chOff x="0" y="0"/>
          <a:chExt cx="0" cy="0"/>
        </a:xfrm>
      </p:grpSpPr>
      <p:sp>
        <p:nvSpPr>
          <p:cNvPr id="11" name="Content Placeholder 2"/>
          <p:cNvSpPr>
            <a:spLocks noGrp="1"/>
          </p:cNvSpPr>
          <p:nvPr>
            <p:ph idx="15"/>
          </p:nvPr>
        </p:nvSpPr>
        <p:spPr>
          <a:xfrm>
            <a:off x="3992880" y="1673352"/>
            <a:ext cx="4206240" cy="4636008"/>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9"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7"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345665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_Two_Screenshots_on_center">
    <p:spTree>
      <p:nvGrpSpPr>
        <p:cNvPr id="1" name=""/>
        <p:cNvGrpSpPr/>
        <p:nvPr/>
      </p:nvGrpSpPr>
      <p:grpSpPr>
        <a:xfrm>
          <a:off x="0" y="0"/>
          <a:ext cx="0" cy="0"/>
          <a:chOff x="0" y="0"/>
          <a:chExt cx="0" cy="0"/>
        </a:xfrm>
      </p:grpSpPr>
      <p:sp>
        <p:nvSpPr>
          <p:cNvPr id="11" name="Content Placeholder 2"/>
          <p:cNvSpPr>
            <a:spLocks noGrp="1"/>
          </p:cNvSpPr>
          <p:nvPr>
            <p:ph idx="15"/>
          </p:nvPr>
        </p:nvSpPr>
        <p:spPr>
          <a:xfrm>
            <a:off x="1076960" y="1673352"/>
            <a:ext cx="4206240" cy="4636008"/>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6" name="Content Placeholder 2"/>
          <p:cNvSpPr>
            <a:spLocks noGrp="1"/>
          </p:cNvSpPr>
          <p:nvPr>
            <p:ph idx="16"/>
          </p:nvPr>
        </p:nvSpPr>
        <p:spPr>
          <a:xfrm>
            <a:off x="6908800" y="1673352"/>
            <a:ext cx="4206240" cy="4636008"/>
          </a:xfrm>
          <a:prstGeom prst="rect">
            <a:avLst/>
          </a:prstGeom>
          <a:no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12"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9"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893816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_Text_with_Graphic_at_Bottom">
    <p:spTree>
      <p:nvGrpSpPr>
        <p:cNvPr id="1" name=""/>
        <p:cNvGrpSpPr/>
        <p:nvPr/>
      </p:nvGrpSpPr>
      <p:grpSpPr>
        <a:xfrm>
          <a:off x="0" y="0"/>
          <a:ext cx="0" cy="0"/>
          <a:chOff x="0" y="0"/>
          <a:chExt cx="0" cy="0"/>
        </a:xfrm>
      </p:grpSpPr>
      <p:sp>
        <p:nvSpPr>
          <p:cNvPr id="5" name="Text Placeholder 2"/>
          <p:cNvSpPr>
            <a:spLocks noGrp="1"/>
          </p:cNvSpPr>
          <p:nvPr>
            <p:ph type="body" sz="half" idx="1"/>
          </p:nvPr>
        </p:nvSpPr>
        <p:spPr>
          <a:xfrm>
            <a:off x="520699" y="1673352"/>
            <a:ext cx="11163300" cy="2971800"/>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3"/>
          </p:nvPr>
        </p:nvSpPr>
        <p:spPr>
          <a:xfrm>
            <a:off x="520699" y="4797552"/>
            <a:ext cx="11163301" cy="1603248"/>
          </a:xfrm>
          <a:prstGeom prst="rect">
            <a:avLst/>
          </a:prstGeom>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11" name="Text Placeholder 13"/>
          <p:cNvSpPr>
            <a:spLocks noGrp="1"/>
          </p:cNvSpPr>
          <p:nvPr>
            <p:ph type="body" sz="quarter" idx="15"/>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9" name="Text Placeholder 13"/>
          <p:cNvSpPr>
            <a:spLocks noGrp="1"/>
          </p:cNvSpPr>
          <p:nvPr>
            <p:ph type="body" sz="quarter" idx="16"/>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525634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_Text_with_Graphic_on_Top">
    <p:spTree>
      <p:nvGrpSpPr>
        <p:cNvPr id="1" name=""/>
        <p:cNvGrpSpPr/>
        <p:nvPr/>
      </p:nvGrpSpPr>
      <p:grpSpPr>
        <a:xfrm>
          <a:off x="0" y="0"/>
          <a:ext cx="0" cy="0"/>
          <a:chOff x="0" y="0"/>
          <a:chExt cx="0" cy="0"/>
        </a:xfrm>
      </p:grpSpPr>
      <p:sp>
        <p:nvSpPr>
          <p:cNvPr id="5" name="Text Placeholder 2"/>
          <p:cNvSpPr>
            <a:spLocks noGrp="1"/>
          </p:cNvSpPr>
          <p:nvPr>
            <p:ph type="body" sz="half" idx="1"/>
          </p:nvPr>
        </p:nvSpPr>
        <p:spPr>
          <a:xfrm>
            <a:off x="520699" y="4800600"/>
            <a:ext cx="11163301" cy="1600200"/>
          </a:xfrm>
        </p:spPr>
        <p:txBody>
          <a:bodyPr/>
          <a:lstStyle>
            <a:lvl1pPr>
              <a:defRPr sz="1600">
                <a:solidFill>
                  <a:srgbClr val="000000"/>
                </a:solidFill>
              </a:defRPr>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3"/>
          </p:nvPr>
        </p:nvSpPr>
        <p:spPr>
          <a:xfrm>
            <a:off x="520699" y="1676400"/>
            <a:ext cx="11163301" cy="2971800"/>
          </a:xfrm>
          <a:prstGeom prst="rect">
            <a:avLst/>
          </a:prstGeom>
        </p:spPr>
        <p:txBody>
          <a:bodyPr/>
          <a:lstStyle>
            <a:lvl1pPr marR="0" algn="l" defTabSz="914400" rtl="0" eaLnBrk="1" fontAlgn="base" latinLnBrk="0" hangingPunct="1">
              <a:lnSpc>
                <a:spcPct val="100000"/>
              </a:lnSpc>
              <a:spcAft>
                <a:spcPct val="0"/>
              </a:spcAft>
              <a:buClr>
                <a:srgbClr val="0768A9"/>
              </a:buClr>
              <a:buNone/>
              <a:tabLst/>
              <a:defRPr kumimoji="0" lang="en-US" sz="1600" b="0" i="0" u="none" strike="noStrike" kern="0" cap="none" spc="0" normalizeH="0" baseline="0" noProof="0" dirty="0">
                <a:ln>
                  <a:noFill/>
                </a:ln>
                <a:solidFill>
                  <a:srgbClr val="000000"/>
                </a:solidFill>
                <a:effectLst/>
                <a:uLnTx/>
                <a:uFillTx/>
                <a:latin typeface="Arial" pitchFamily="34" charset="0"/>
                <a:ea typeface="+mn-ea"/>
                <a:cs typeface="Arial" pitchFamily="34" charset="0"/>
              </a:defRPr>
            </a:lvl1pPr>
          </a:lstStyle>
          <a:p>
            <a:pPr lvl="0"/>
            <a:r>
              <a:rPr lang="en-US"/>
              <a:t>Click to edit Master text styles</a:t>
            </a:r>
          </a:p>
        </p:txBody>
      </p:sp>
      <p:sp>
        <p:nvSpPr>
          <p:cNvPr id="11" name="Text Placeholder 13"/>
          <p:cNvSpPr>
            <a:spLocks noGrp="1"/>
          </p:cNvSpPr>
          <p:nvPr>
            <p:ph type="body" sz="quarter" idx="15"/>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9" name="Text Placeholder 13"/>
          <p:cNvSpPr>
            <a:spLocks noGrp="1"/>
          </p:cNvSpPr>
          <p:nvPr>
            <p:ph type="body" sz="quarter" idx="16"/>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85440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_Welcome">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10082342" y="838200"/>
            <a:ext cx="1595309" cy="400110"/>
          </a:xfrm>
          <a:prstGeom prst="rect">
            <a:avLst/>
          </a:prstGeom>
          <a:noFill/>
          <a:ln>
            <a:noFill/>
          </a:ln>
        </p:spPr>
        <p:txBody>
          <a:bodyPr wrap="none">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r" fontAlgn="base">
              <a:spcBef>
                <a:spcPct val="0"/>
              </a:spcBef>
              <a:spcAft>
                <a:spcPct val="0"/>
              </a:spcAft>
              <a:defRPr/>
            </a:pPr>
            <a:r>
              <a:rPr lang="en-US" sz="2000" dirty="0">
                <a:solidFill>
                  <a:srgbClr val="FFFFFF"/>
                </a:solidFill>
                <a:cs typeface="Arial" panose="020B0604020202020204" pitchFamily="34" charset="0"/>
              </a:rPr>
              <a:t>Introduction</a:t>
            </a:r>
          </a:p>
        </p:txBody>
      </p:sp>
      <p:sp>
        <p:nvSpPr>
          <p:cNvPr id="5" name="Text Placeholder 2"/>
          <p:cNvSpPr>
            <a:spLocks noGrp="1"/>
          </p:cNvSpPr>
          <p:nvPr>
            <p:ph type="body" sz="half" idx="1"/>
          </p:nvPr>
        </p:nvSpPr>
        <p:spPr>
          <a:xfrm>
            <a:off x="520699" y="1673352"/>
            <a:ext cx="11163300" cy="4724400"/>
          </a:xfrm>
          <a:noFill/>
          <a:ln w="9525">
            <a:noFill/>
            <a:miter lim="800000"/>
            <a:headEnd/>
            <a:tailEnd/>
          </a:ln>
        </p:spPr>
        <p:txBody>
          <a:bodyPr/>
          <a:lstStyle>
            <a:lvl1pPr marL="0" algn="l" rtl="0" eaLnBrk="1" fontAlgn="base" hangingPunct="1">
              <a:spcAft>
                <a:spcPct val="0"/>
              </a:spcAft>
              <a:buClr>
                <a:srgbClr val="AF2828"/>
              </a:buClr>
              <a:defRPr lang="en-US" sz="1600" dirty="0" smtClean="0">
                <a:solidFill>
                  <a:srgbClr val="000000"/>
                </a:solidFill>
                <a:latin typeface="Arial" pitchFamily="34" charset="0"/>
                <a:ea typeface="+mn-ea"/>
                <a:cs typeface="Arial" pitchFamily="34" charset="0"/>
              </a:defRPr>
            </a:lvl1pPr>
            <a:lvl2pPr algn="l" rtl="0" eaLnBrk="1" fontAlgn="base" hangingPunct="1">
              <a:spcAft>
                <a:spcPct val="0"/>
              </a:spcAft>
              <a:buClr>
                <a:srgbClr val="AF2828"/>
              </a:buClr>
              <a:defRPr lang="en-US" sz="1600" dirty="0" smtClean="0">
                <a:solidFill>
                  <a:srgbClr val="000000"/>
                </a:solidFill>
                <a:latin typeface="Arial" pitchFamily="34" charset="0"/>
                <a:ea typeface="+mn-ea"/>
                <a:cs typeface="Arial" pitchFamily="34" charset="0"/>
              </a:defRPr>
            </a:lvl2pPr>
            <a:lvl3pPr algn="l" rtl="0" eaLnBrk="1" fontAlgn="base" hangingPunct="1">
              <a:spcAft>
                <a:spcPct val="0"/>
              </a:spcAft>
              <a:buClr>
                <a:srgbClr val="AF2828"/>
              </a:buClr>
              <a:defRPr lang="en-US" sz="1600" dirty="0" smtClean="0">
                <a:solidFill>
                  <a:srgbClr val="000000"/>
                </a:solidFill>
                <a:latin typeface="Arial" pitchFamily="34" charset="0"/>
                <a:ea typeface="+mn-ea"/>
                <a:cs typeface="Arial" pitchFamily="34" charset="0"/>
              </a:defRPr>
            </a:lvl3pPr>
            <a:lvl4pPr algn="l" rtl="0" eaLnBrk="1" fontAlgn="base" hangingPunct="1">
              <a:spcAft>
                <a:spcPct val="0"/>
              </a:spcAft>
              <a:buClr>
                <a:srgbClr val="AF2828"/>
              </a:buClr>
              <a:defRPr lang="en-US" sz="1600" dirty="0" smtClean="0">
                <a:solidFill>
                  <a:srgbClr val="000000"/>
                </a:solidFill>
                <a:latin typeface="Arial" pitchFamily="34" charset="0"/>
                <a:ea typeface="+mn-ea"/>
                <a:cs typeface="Arial" pitchFamily="34" charset="0"/>
              </a:defRPr>
            </a:lvl4pPr>
            <a:lvl5pPr algn="l" rtl="0" eaLnBrk="1" fontAlgn="base" hangingPunct="1">
              <a:spcAft>
                <a:spcPct val="0"/>
              </a:spcAft>
              <a:buClr>
                <a:srgbClr val="AF2828"/>
              </a:buClr>
              <a:defRPr lang="en-US" sz="16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Tree>
    <p:extLst>
      <p:ext uri="{BB962C8B-B14F-4D97-AF65-F5344CB8AC3E}">
        <p14:creationId xmlns:p14="http://schemas.microsoft.com/office/powerpoint/2010/main" val="1254695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_Text_Comparison">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20700" y="1673352"/>
            <a:ext cx="5200649" cy="47244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half" idx="13"/>
          </p:nvPr>
        </p:nvSpPr>
        <p:spPr>
          <a:xfrm>
            <a:off x="6487922" y="1673352"/>
            <a:ext cx="5200649" cy="4724400"/>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3"/>
          <p:cNvSpPr>
            <a:spLocks noGrp="1"/>
          </p:cNvSpPr>
          <p:nvPr>
            <p:ph type="body" sz="quarter" idx="15"/>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9" name="Text Placeholder 13"/>
          <p:cNvSpPr>
            <a:spLocks noGrp="1"/>
          </p:cNvSpPr>
          <p:nvPr>
            <p:ph type="body" sz="quarter" idx="16"/>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123267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_Text_Comparison_with_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0699" y="1673352"/>
            <a:ext cx="5205984"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0699" y="2446464"/>
            <a:ext cx="5205984"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483349" y="2446464"/>
            <a:ext cx="5205984" cy="3951288"/>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type="body" idx="14"/>
          </p:nvPr>
        </p:nvSpPr>
        <p:spPr>
          <a:xfrm>
            <a:off x="6483349" y="1673352"/>
            <a:ext cx="5205984"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13"/>
          <p:cNvSpPr>
            <a:spLocks noGrp="1"/>
          </p:cNvSpPr>
          <p:nvPr>
            <p:ph type="body" sz="quarter" idx="15"/>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10"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143193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_Group_Activity">
    <p:spTree>
      <p:nvGrpSpPr>
        <p:cNvPr id="1" name=""/>
        <p:cNvGrpSpPr/>
        <p:nvPr/>
      </p:nvGrpSpPr>
      <p:grpSpPr>
        <a:xfrm>
          <a:off x="0" y="0"/>
          <a:ext cx="0" cy="0"/>
          <a:chOff x="0" y="0"/>
          <a:chExt cx="0" cy="0"/>
        </a:xfrm>
      </p:grpSpPr>
      <p:pic>
        <p:nvPicPr>
          <p:cNvPr id="6" name="Picture 9" descr="course_objective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6000" y="2011364"/>
            <a:ext cx="3556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body" sz="half" idx="1"/>
          </p:nvPr>
        </p:nvSpPr>
        <p:spPr>
          <a:xfrm>
            <a:off x="520701" y="1673352"/>
            <a:ext cx="7520516" cy="4724400"/>
          </a:xfrm>
        </p:spPr>
        <p:txBody>
          <a:bodyPr/>
          <a:lstStyle>
            <a:lvl1pPr>
              <a:defRPr sz="1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221687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_Practice_Activity">
    <p:spTree>
      <p:nvGrpSpPr>
        <p:cNvPr id="1" name=""/>
        <p:cNvGrpSpPr/>
        <p:nvPr/>
      </p:nvGrpSpPr>
      <p:grpSpPr>
        <a:xfrm>
          <a:off x="0" y="0"/>
          <a:ext cx="0" cy="0"/>
          <a:chOff x="0" y="0"/>
          <a:chExt cx="0" cy="0"/>
        </a:xfrm>
      </p:grpSpPr>
      <p:pic>
        <p:nvPicPr>
          <p:cNvPr id="6" name="Picture 9" descr="course_objective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6000" y="2011364"/>
            <a:ext cx="3556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half" idx="1"/>
          </p:nvPr>
        </p:nvSpPr>
        <p:spPr>
          <a:xfrm>
            <a:off x="520701" y="1673352"/>
            <a:ext cx="7520516" cy="4724400"/>
          </a:xfrm>
        </p:spPr>
        <p:txBody>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965521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_Knowledge_Check">
    <p:spTree>
      <p:nvGrpSpPr>
        <p:cNvPr id="1" name=""/>
        <p:cNvGrpSpPr/>
        <p:nvPr/>
      </p:nvGrpSpPr>
      <p:grpSpPr>
        <a:xfrm>
          <a:off x="0" y="0"/>
          <a:ext cx="0" cy="0"/>
          <a:chOff x="0" y="0"/>
          <a:chExt cx="0" cy="0"/>
        </a:xfrm>
      </p:grpSpPr>
      <p:pic>
        <p:nvPicPr>
          <p:cNvPr id="10" name="Picture 8" descr="question.png"/>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2985" y="885826"/>
            <a:ext cx="1875367"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half" idx="1"/>
          </p:nvPr>
        </p:nvSpPr>
        <p:spPr>
          <a:xfrm>
            <a:off x="520701" y="1676400"/>
            <a:ext cx="9639300" cy="609600"/>
          </a:xfrm>
        </p:spPr>
        <p:txBody>
          <a:bodyPr/>
          <a:lstStyle>
            <a:lvl1pPr>
              <a:defRPr sz="1600"/>
            </a:lvl1pPr>
          </a:lstStyle>
          <a:p>
            <a:pPr lvl="0"/>
            <a:r>
              <a:rPr lang="en-US" dirty="0"/>
              <a:t>Click to edit Master text styles</a:t>
            </a:r>
          </a:p>
        </p:txBody>
      </p:sp>
      <p:sp>
        <p:nvSpPr>
          <p:cNvPr id="8" name="Text Placeholder 2"/>
          <p:cNvSpPr>
            <a:spLocks noGrp="1"/>
          </p:cNvSpPr>
          <p:nvPr>
            <p:ph type="body" sz="half" idx="17"/>
          </p:nvPr>
        </p:nvSpPr>
        <p:spPr>
          <a:xfrm>
            <a:off x="520701" y="2362200"/>
            <a:ext cx="9639300" cy="533400"/>
          </a:xfrm>
        </p:spPr>
        <p:txBody>
          <a:bodyPr/>
          <a:lstStyle>
            <a:lvl1pPr>
              <a:buNone/>
              <a:defRPr lang="en-US" sz="1600" i="1" kern="1200" dirty="0">
                <a:solidFill>
                  <a:schemeClr val="accent1"/>
                </a:solidFill>
                <a:latin typeface="Arial" pitchFamily="34" charset="0"/>
                <a:ea typeface="+mn-ea"/>
                <a:cs typeface="Arial" pitchFamily="34" charset="0"/>
              </a:defRPr>
            </a:lvl1pPr>
            <a:lvl2pPr>
              <a:buNone/>
              <a:defRPr i="1">
                <a:solidFill>
                  <a:srgbClr val="CC0000"/>
                </a:solidFill>
              </a:defRPr>
            </a:lvl2pPr>
            <a:lvl3pPr>
              <a:buNone/>
              <a:defRPr i="1">
                <a:solidFill>
                  <a:srgbClr val="CC0000"/>
                </a:solidFill>
              </a:defRPr>
            </a:lvl3pPr>
            <a:lvl4pPr>
              <a:buNone/>
              <a:defRPr i="1">
                <a:solidFill>
                  <a:srgbClr val="CC0000"/>
                </a:solidFill>
              </a:defRPr>
            </a:lvl4pPr>
            <a:lvl5pPr>
              <a:buNone/>
              <a:defRPr i="1">
                <a:solidFill>
                  <a:srgbClr val="CC0000"/>
                </a:solidFill>
              </a:defRPr>
            </a:lvl5pPr>
          </a:lstStyle>
          <a:p>
            <a:pPr lvl="0"/>
            <a:r>
              <a:rPr lang="en-US" dirty="0"/>
              <a:t>Click to edit Master text styles</a:t>
            </a:r>
          </a:p>
        </p:txBody>
      </p:sp>
      <p:sp>
        <p:nvSpPr>
          <p:cNvPr id="9" name="Text Placeholder 2"/>
          <p:cNvSpPr>
            <a:spLocks noGrp="1"/>
          </p:cNvSpPr>
          <p:nvPr>
            <p:ph type="body" sz="half" idx="18"/>
          </p:nvPr>
        </p:nvSpPr>
        <p:spPr>
          <a:xfrm>
            <a:off x="520701" y="2895600"/>
            <a:ext cx="9639300" cy="3581400"/>
          </a:xfrm>
        </p:spPr>
        <p:txBody>
          <a:bodyPr/>
          <a:lstStyle>
            <a:lvl1pPr marL="342900" indent="-342900">
              <a:buSzPct val="100000"/>
              <a:buFont typeface="+mj-lt"/>
              <a:buAutoNum type="alphaLcPeriod"/>
              <a:defRPr sz="1600">
                <a:solidFill>
                  <a:srgbClr val="000000"/>
                </a:solidFill>
              </a:defRPr>
            </a:lvl1pPr>
            <a:lvl2pPr marL="685800" indent="-342900">
              <a:buSzPct val="80000"/>
              <a:buFont typeface="+mj-lt"/>
              <a:buAutoNum type="alphaLcPeriod"/>
              <a:defRPr sz="1600">
                <a:solidFill>
                  <a:srgbClr val="000000"/>
                </a:solidFill>
              </a:defRPr>
            </a:lvl2pPr>
            <a:lvl3pPr marL="1028700" indent="-342900">
              <a:buSzPct val="80000"/>
              <a:buFont typeface="+mj-lt"/>
              <a:buAutoNum type="alphaLcPeriod"/>
              <a:defRPr sz="1600">
                <a:solidFill>
                  <a:srgbClr val="000000"/>
                </a:solidFill>
              </a:defRPr>
            </a:lvl3pPr>
            <a:lvl4pPr marL="1371600" indent="-342900">
              <a:buSzPct val="80000"/>
              <a:buFont typeface="+mj-lt"/>
              <a:buAutoNum type="alphaLcPeriod"/>
              <a:defRPr sz="1600">
                <a:solidFill>
                  <a:srgbClr val="000000"/>
                </a:solidFill>
              </a:defRPr>
            </a:lvl4pPr>
            <a:lvl5pPr marL="1719262" indent="-342900">
              <a:buSzPct val="80000"/>
              <a:buFont typeface="+mj-lt"/>
              <a:buAutoNum type="alphaLcPeriod"/>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4"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986968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_Answer">
    <p:spTree>
      <p:nvGrpSpPr>
        <p:cNvPr id="1" name=""/>
        <p:cNvGrpSpPr/>
        <p:nvPr/>
      </p:nvGrpSpPr>
      <p:grpSpPr>
        <a:xfrm>
          <a:off x="0" y="0"/>
          <a:ext cx="0" cy="0"/>
          <a:chOff x="0" y="0"/>
          <a:chExt cx="0" cy="0"/>
        </a:xfrm>
      </p:grpSpPr>
      <p:pic>
        <p:nvPicPr>
          <p:cNvPr id="8" name="Picture 8" descr="question.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22985" y="885826"/>
            <a:ext cx="1875367"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half" idx="17"/>
          </p:nvPr>
        </p:nvSpPr>
        <p:spPr>
          <a:xfrm>
            <a:off x="520701" y="2362200"/>
            <a:ext cx="9639300" cy="533400"/>
          </a:xfrm>
        </p:spPr>
        <p:txBody>
          <a:bodyPr/>
          <a:lstStyle>
            <a:lvl1pPr>
              <a:buNone/>
              <a:defRPr lang="en-US" sz="1600" i="1" kern="1200" dirty="0">
                <a:solidFill>
                  <a:schemeClr val="accent1"/>
                </a:solidFill>
                <a:latin typeface="Arial" pitchFamily="34" charset="0"/>
                <a:ea typeface="+mn-ea"/>
                <a:cs typeface="Arial" pitchFamily="34" charset="0"/>
              </a:defRPr>
            </a:lvl1pPr>
            <a:lvl2pPr>
              <a:buNone/>
              <a:defRPr i="1">
                <a:solidFill>
                  <a:srgbClr val="CC0000"/>
                </a:solidFill>
              </a:defRPr>
            </a:lvl2pPr>
            <a:lvl3pPr>
              <a:buNone/>
              <a:defRPr i="1">
                <a:solidFill>
                  <a:srgbClr val="CC0000"/>
                </a:solidFill>
              </a:defRPr>
            </a:lvl3pPr>
            <a:lvl4pPr>
              <a:buNone/>
              <a:defRPr i="1">
                <a:solidFill>
                  <a:srgbClr val="CC0000"/>
                </a:solidFill>
              </a:defRPr>
            </a:lvl4pPr>
            <a:lvl5pPr>
              <a:buNone/>
              <a:defRPr i="1">
                <a:solidFill>
                  <a:srgbClr val="CC0000"/>
                </a:solidFill>
              </a:defRPr>
            </a:lvl5pPr>
          </a:lstStyle>
          <a:p>
            <a:pPr lvl="0"/>
            <a:r>
              <a:rPr lang="en-US" dirty="0"/>
              <a:t>Click to edit Master text styles</a:t>
            </a:r>
          </a:p>
        </p:txBody>
      </p:sp>
      <p:sp>
        <p:nvSpPr>
          <p:cNvPr id="17" name="Text Placeholder 2"/>
          <p:cNvSpPr>
            <a:spLocks noGrp="1"/>
          </p:cNvSpPr>
          <p:nvPr>
            <p:ph type="body" sz="half" idx="18"/>
          </p:nvPr>
        </p:nvSpPr>
        <p:spPr>
          <a:xfrm>
            <a:off x="520701" y="2895600"/>
            <a:ext cx="9639300" cy="3581400"/>
          </a:xfrm>
          <a:noFill/>
          <a:ln w="9525">
            <a:noFill/>
            <a:miter lim="800000"/>
            <a:headEnd/>
            <a:tailEnd/>
          </a:ln>
        </p:spPr>
        <p:txBody>
          <a:bodyPr/>
          <a:lstStyle>
            <a:lvl1pPr marL="342900" indent="-342900" algn="l" rtl="0" eaLnBrk="1" fontAlgn="base" hangingPunct="1">
              <a:spcAft>
                <a:spcPct val="0"/>
              </a:spcAft>
              <a:buClr>
                <a:srgbClr val="AF2828"/>
              </a:buClr>
              <a:buSzPct val="100000"/>
              <a:buFont typeface="+mj-lt"/>
              <a:buAutoNum type="alphaLcPeriod"/>
              <a:defRPr lang="en-US" sz="1600" dirty="0" smtClean="0">
                <a:solidFill>
                  <a:srgbClr val="000000"/>
                </a:solidFill>
                <a:latin typeface="Arial" pitchFamily="34" charset="0"/>
                <a:ea typeface="+mn-ea"/>
                <a:cs typeface="Arial" pitchFamily="34" charset="0"/>
              </a:defRPr>
            </a:lvl1pPr>
            <a:lvl2pPr marL="685800" indent="-342900" algn="l" rtl="0" eaLnBrk="1" fontAlgn="base" hangingPunct="1">
              <a:spcAft>
                <a:spcPct val="0"/>
              </a:spcAft>
              <a:buClr>
                <a:srgbClr val="AF2828"/>
              </a:buClr>
              <a:buSzPct val="80000"/>
              <a:buFont typeface="+mj-lt"/>
              <a:buAutoNum type="alphaLcPeriod"/>
              <a:defRPr lang="en-US" sz="1600" dirty="0" smtClean="0">
                <a:solidFill>
                  <a:srgbClr val="000000"/>
                </a:solidFill>
                <a:latin typeface="Arial" pitchFamily="34" charset="0"/>
                <a:ea typeface="+mn-ea"/>
                <a:cs typeface="Arial" pitchFamily="34" charset="0"/>
              </a:defRPr>
            </a:lvl2pPr>
            <a:lvl3pPr marL="1028700" indent="-342900" algn="l" rtl="0" eaLnBrk="1" fontAlgn="base" hangingPunct="1">
              <a:spcAft>
                <a:spcPct val="0"/>
              </a:spcAft>
              <a:buClr>
                <a:srgbClr val="AF2828"/>
              </a:buClr>
              <a:buSzPct val="80000"/>
              <a:buFont typeface="+mj-lt"/>
              <a:buAutoNum type="alphaLcPeriod"/>
              <a:defRPr lang="en-US" sz="1600" dirty="0" smtClean="0">
                <a:solidFill>
                  <a:srgbClr val="000000"/>
                </a:solidFill>
                <a:latin typeface="Arial" pitchFamily="34" charset="0"/>
                <a:ea typeface="+mn-ea"/>
                <a:cs typeface="Arial" pitchFamily="34" charset="0"/>
              </a:defRPr>
            </a:lvl3pPr>
            <a:lvl4pPr marL="1371600" indent="-342900" algn="l" rtl="0" eaLnBrk="1" fontAlgn="base" hangingPunct="1">
              <a:spcAft>
                <a:spcPct val="0"/>
              </a:spcAft>
              <a:buClr>
                <a:srgbClr val="AF2828"/>
              </a:buClr>
              <a:buSzPct val="80000"/>
              <a:buFont typeface="+mj-lt"/>
              <a:buAutoNum type="alphaLcPeriod"/>
              <a:defRPr lang="en-US" sz="1600" dirty="0" smtClean="0">
                <a:solidFill>
                  <a:srgbClr val="000000"/>
                </a:solidFill>
                <a:latin typeface="Arial" pitchFamily="34" charset="0"/>
                <a:ea typeface="+mn-ea"/>
                <a:cs typeface="Arial" pitchFamily="34" charset="0"/>
              </a:defRPr>
            </a:lvl4pPr>
            <a:lvl5pPr marL="1719262" indent="-342900" algn="l" rtl="0" eaLnBrk="1" fontAlgn="base" hangingPunct="1">
              <a:spcAft>
                <a:spcPct val="0"/>
              </a:spcAft>
              <a:buClr>
                <a:srgbClr val="AF2828"/>
              </a:buClr>
              <a:buSzPct val="80000"/>
              <a:buFont typeface="+mj-lt"/>
              <a:buAutoNum type="alphaLcPeriod"/>
              <a:defRPr lang="en-US" sz="1600" dirty="0">
                <a:solidFill>
                  <a:srgbClr val="000000"/>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type="body" sz="half" idx="1"/>
          </p:nvPr>
        </p:nvSpPr>
        <p:spPr>
          <a:xfrm>
            <a:off x="520701" y="1676400"/>
            <a:ext cx="9639300" cy="609600"/>
          </a:xfrm>
        </p:spPr>
        <p:txBody>
          <a:bodyPr/>
          <a:lstStyle>
            <a:lvl1pPr>
              <a:defRPr sz="1600"/>
            </a:lvl1pPr>
          </a:lstStyle>
          <a:p>
            <a:pPr lvl="0"/>
            <a:r>
              <a:rPr lang="en-US" dirty="0"/>
              <a:t>Click to edit Master text styles</a:t>
            </a:r>
          </a:p>
        </p:txBody>
      </p:sp>
      <p:sp>
        <p:nvSpPr>
          <p:cNvPr id="13"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11"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673556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_Lesson_Summary">
    <p:spTree>
      <p:nvGrpSpPr>
        <p:cNvPr id="1" name=""/>
        <p:cNvGrpSpPr/>
        <p:nvPr/>
      </p:nvGrpSpPr>
      <p:grpSpPr>
        <a:xfrm>
          <a:off x="0" y="0"/>
          <a:ext cx="0" cy="0"/>
          <a:chOff x="0" y="0"/>
          <a:chExt cx="0" cy="0"/>
        </a:xfrm>
      </p:grpSpPr>
      <p:pic>
        <p:nvPicPr>
          <p:cNvPr id="6" name="Picture 9" descr="course_objective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768" y="2006600"/>
            <a:ext cx="3560233"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ourse_objectives.png"/>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6000" y="1981200"/>
            <a:ext cx="3556000" cy="34750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half" idx="1"/>
          </p:nvPr>
        </p:nvSpPr>
        <p:spPr>
          <a:xfrm>
            <a:off x="520701" y="1673352"/>
            <a:ext cx="7520516" cy="4724400"/>
          </a:xfrm>
        </p:spPr>
        <p:txBody>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
        <p:nvSpPr>
          <p:cNvPr id="10"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055240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_Course_Summary">
    <p:spTree>
      <p:nvGrpSpPr>
        <p:cNvPr id="1" name=""/>
        <p:cNvGrpSpPr/>
        <p:nvPr/>
      </p:nvGrpSpPr>
      <p:grpSpPr>
        <a:xfrm>
          <a:off x="0" y="0"/>
          <a:ext cx="0" cy="0"/>
          <a:chOff x="0" y="0"/>
          <a:chExt cx="0" cy="0"/>
        </a:xfrm>
      </p:grpSpPr>
      <p:pic>
        <p:nvPicPr>
          <p:cNvPr id="5" name="Picture 9" descr="course_objective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768" y="2006600"/>
            <a:ext cx="3560233"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half" idx="1"/>
          </p:nvPr>
        </p:nvSpPr>
        <p:spPr>
          <a:xfrm>
            <a:off x="520701" y="1673352"/>
            <a:ext cx="7520516" cy="4724400"/>
          </a:xfrm>
        </p:spPr>
        <p:txBody>
          <a:bodyPr/>
          <a:lstStyle>
            <a:lvl1pPr marL="228600">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Tree>
    <p:extLst>
      <p:ext uri="{BB962C8B-B14F-4D97-AF65-F5344CB8AC3E}">
        <p14:creationId xmlns:p14="http://schemas.microsoft.com/office/powerpoint/2010/main" val="942083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ny_Questions">
    <p:spTree>
      <p:nvGrpSpPr>
        <p:cNvPr id="1" name=""/>
        <p:cNvGrpSpPr/>
        <p:nvPr/>
      </p:nvGrpSpPr>
      <p:grpSpPr>
        <a:xfrm>
          <a:off x="0" y="0"/>
          <a:ext cx="0" cy="0"/>
          <a:chOff x="0" y="0"/>
          <a:chExt cx="0" cy="0"/>
        </a:xfrm>
      </p:grpSpPr>
      <p:pic>
        <p:nvPicPr>
          <p:cNvPr id="4" name="Picture 10" descr="61664bc64856ac633fe5b1f5f0ff1cc8.jpg"/>
          <p:cNvPicPr>
            <a:picLocks noChangeAspect="1"/>
          </p:cNvPicPr>
          <p:nvPr userDrawn="1"/>
        </p:nvPicPr>
        <p:blipFill>
          <a:blip r:embed="rId2">
            <a:extLst>
              <a:ext uri="{28A0092B-C50C-407E-A947-70E740481C1C}">
                <a14:useLocalDpi xmlns:a14="http://schemas.microsoft.com/office/drawing/2010/main" val="0"/>
              </a:ext>
            </a:extLst>
          </a:blip>
          <a:srcRect t="18059" r="1508" b="15125"/>
          <a:stretch>
            <a:fillRect/>
          </a:stretch>
        </p:blipFill>
        <p:spPr bwMode="auto">
          <a:xfrm>
            <a:off x="0" y="1981200"/>
            <a:ext cx="1219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Tree>
    <p:extLst>
      <p:ext uri="{BB962C8B-B14F-4D97-AF65-F5344CB8AC3E}">
        <p14:creationId xmlns:p14="http://schemas.microsoft.com/office/powerpoint/2010/main" val="1430773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_Assessment and Evaluation">
    <p:spTree>
      <p:nvGrpSpPr>
        <p:cNvPr id="1" name=""/>
        <p:cNvGrpSpPr/>
        <p:nvPr/>
      </p:nvGrpSpPr>
      <p:grpSpPr>
        <a:xfrm>
          <a:off x="0" y="0"/>
          <a:ext cx="0" cy="0"/>
          <a:chOff x="0" y="0"/>
          <a:chExt cx="0" cy="0"/>
        </a:xfrm>
      </p:grpSpPr>
      <p:pic>
        <p:nvPicPr>
          <p:cNvPr id="5" name="Picture 9" descr="course_objectives.png"/>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1768" y="2006600"/>
            <a:ext cx="3560233"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half" idx="10"/>
          </p:nvPr>
        </p:nvSpPr>
        <p:spPr>
          <a:xfrm>
            <a:off x="520701" y="1673352"/>
            <a:ext cx="7520516" cy="4724400"/>
          </a:xfrm>
        </p:spPr>
        <p:txBody>
          <a:bodyPr/>
          <a:lstStyle>
            <a:lvl1pPr marL="228600">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Tree>
    <p:extLst>
      <p:ext uri="{BB962C8B-B14F-4D97-AF65-F5344CB8AC3E}">
        <p14:creationId xmlns:p14="http://schemas.microsoft.com/office/powerpoint/2010/main" val="319386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_Course_Objectives">
    <p:spTree>
      <p:nvGrpSpPr>
        <p:cNvPr id="1" name=""/>
        <p:cNvGrpSpPr/>
        <p:nvPr/>
      </p:nvGrpSpPr>
      <p:grpSpPr>
        <a:xfrm>
          <a:off x="0" y="0"/>
          <a:ext cx="0" cy="0"/>
          <a:chOff x="0" y="0"/>
          <a:chExt cx="0" cy="0"/>
        </a:xfrm>
      </p:grpSpPr>
      <p:pic>
        <p:nvPicPr>
          <p:cNvPr id="5" name="Picture 13" descr="course_objective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6000" y="2011364"/>
            <a:ext cx="3556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half" idx="1"/>
          </p:nvPr>
        </p:nvSpPr>
        <p:spPr>
          <a:xfrm>
            <a:off x="520701" y="1673352"/>
            <a:ext cx="7520516" cy="4724400"/>
          </a:xfrm>
        </p:spPr>
        <p:txBody>
          <a:bodyPr/>
          <a:lstStyle>
            <a:lvl1pPr>
              <a:defRPr sz="1600">
                <a:solidFill>
                  <a:srgbClr val="000000"/>
                </a:solidFill>
              </a:defRPr>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Tree>
    <p:extLst>
      <p:ext uri="{BB962C8B-B14F-4D97-AF65-F5344CB8AC3E}">
        <p14:creationId xmlns:p14="http://schemas.microsoft.com/office/powerpoint/2010/main" val="4176227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_Glossar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652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_ThankYou">
    <p:spTree>
      <p:nvGrpSpPr>
        <p:cNvPr id="1" name=""/>
        <p:cNvGrpSpPr/>
        <p:nvPr/>
      </p:nvGrpSpPr>
      <p:grpSpPr>
        <a:xfrm>
          <a:off x="0" y="0"/>
          <a:ext cx="0" cy="0"/>
          <a:chOff x="0" y="0"/>
          <a:chExt cx="0" cy="0"/>
        </a:xfrm>
      </p:grpSpPr>
      <p:pic>
        <p:nvPicPr>
          <p:cNvPr id="2" name="Picture 1" descr="thankYou.png"/>
          <p:cNvPicPr>
            <a:picLocks noChangeAspect="1"/>
          </p:cNvPicPr>
          <p:nvPr userDrawn="1"/>
        </p:nvPicPr>
        <p:blipFill>
          <a:blip r:embed="rId2"/>
          <a:srcRect/>
          <a:stretch>
            <a:fillRect/>
          </a:stretch>
        </p:blipFill>
        <p:spPr bwMode="auto">
          <a:xfrm>
            <a:off x="0" y="1828800"/>
            <a:ext cx="12192000" cy="3776663"/>
          </a:xfrm>
          <a:prstGeom prst="rect">
            <a:avLst/>
          </a:prstGeom>
          <a:ln w="9525">
            <a:solidFill>
              <a:schemeClr val="bg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8636000" y="3505200"/>
            <a:ext cx="2844800" cy="400050"/>
          </a:xfrm>
          <a:prstGeom prst="rect">
            <a:avLst/>
          </a:prstGeom>
          <a:noFill/>
        </p:spPr>
        <p:txBody>
          <a:bodyPr>
            <a:spAutoFit/>
          </a:bodyPr>
          <a:lstStyle/>
          <a:p>
            <a:pPr algn="ctr">
              <a:defRPr/>
            </a:pPr>
            <a:r>
              <a:rPr lang="en-US" sz="2000" b="1" cap="all" dirty="0">
                <a:solidFill>
                  <a:srgbClr val="061844"/>
                </a:solidFill>
                <a:latin typeface="Arial" pitchFamily="34" charset="0"/>
                <a:ea typeface="+mj-ea"/>
                <a:cs typeface="Arial" panose="020B0604020202020204" pitchFamily="34" charset="0"/>
              </a:rPr>
              <a:t>THANK YOU!</a:t>
            </a:r>
          </a:p>
        </p:txBody>
      </p:sp>
    </p:spTree>
    <p:extLst>
      <p:ext uri="{BB962C8B-B14F-4D97-AF65-F5344CB8AC3E}">
        <p14:creationId xmlns:p14="http://schemas.microsoft.com/office/powerpoint/2010/main" val="3924161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_Practice_Activity">
    <p:spTree>
      <p:nvGrpSpPr>
        <p:cNvPr id="1" name=""/>
        <p:cNvGrpSpPr/>
        <p:nvPr/>
      </p:nvGrpSpPr>
      <p:grpSpPr>
        <a:xfrm>
          <a:off x="0" y="0"/>
          <a:ext cx="0" cy="0"/>
          <a:chOff x="0" y="0"/>
          <a:chExt cx="0" cy="0"/>
        </a:xfrm>
      </p:grpSpPr>
      <p:pic>
        <p:nvPicPr>
          <p:cNvPr id="6" name="Picture 9" descr="course_objective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6000" y="2011364"/>
            <a:ext cx="3556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half" idx="1"/>
          </p:nvPr>
        </p:nvSpPr>
        <p:spPr>
          <a:xfrm>
            <a:off x="520701" y="1673352"/>
            <a:ext cx="7520516" cy="4724400"/>
          </a:xfrm>
        </p:spPr>
        <p:txBody>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9"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937968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350" y="0"/>
            <a:ext cx="12179300" cy="7048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4/15/2025</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9655422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2654301" y="6581775"/>
            <a:ext cx="311495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defRPr/>
            </a:pPr>
            <a:r>
              <a:rPr lang="en-US" altLang="en-US" sz="900" dirty="0">
                <a:latin typeface="Arial" panose="020B0604020202020204" pitchFamily="34" charset="0"/>
                <a:ea typeface="MS Mincho" panose="02020609040205080304" pitchFamily="49" charset="-128"/>
                <a:cs typeface="Times New Roman" panose="02020603050405020304" pitchFamily="18" charset="0"/>
              </a:rPr>
              <a:t>.                                             “GSTN Internal Confidential”</a:t>
            </a:r>
            <a:endParaRPr lang="en-US" altLang="en-US" sz="900" dirty="0">
              <a:ea typeface="MS Mincho" panose="02020609040205080304" pitchFamily="49" charset="-128"/>
            </a:endParaRPr>
          </a:p>
        </p:txBody>
      </p:sp>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Slide Number Placeholder 5"/>
          <p:cNvSpPr>
            <a:spLocks noGrp="1"/>
          </p:cNvSpPr>
          <p:nvPr>
            <p:ph type="sldNum" sz="quarter" idx="10"/>
          </p:nvPr>
        </p:nvSpPr>
        <p:spPr>
          <a:xfrm>
            <a:off x="9296400" y="6513514"/>
            <a:ext cx="2743200" cy="365125"/>
          </a:xfrm>
        </p:spPr>
        <p:txBody>
          <a:bodyPr/>
          <a:lstStyle>
            <a:lvl1pPr>
              <a:defRPr/>
            </a:lvl1pPr>
          </a:lstStyle>
          <a:p>
            <a:pPr>
              <a:defRPr/>
            </a:pPr>
            <a:r>
              <a:rPr lang="en-US"/>
              <a:t>Slide </a:t>
            </a:r>
            <a:fld id="{782BFE79-AB03-40B5-A731-EAD5800E1077}" type="slidenum">
              <a:rPr lang="en-US" smtClean="0"/>
              <a:pPr>
                <a:defRPr/>
              </a:pPr>
              <a:t>‹#›</a:t>
            </a:fld>
            <a:endParaRPr lang="en-US"/>
          </a:p>
        </p:txBody>
      </p:sp>
    </p:spTree>
    <p:extLst>
      <p:ext uri="{BB962C8B-B14F-4D97-AF65-F5344CB8AC3E}">
        <p14:creationId xmlns:p14="http://schemas.microsoft.com/office/powerpoint/2010/main" val="88060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_Agenda">
    <p:spTree>
      <p:nvGrpSpPr>
        <p:cNvPr id="1" name=""/>
        <p:cNvGrpSpPr/>
        <p:nvPr/>
      </p:nvGrpSpPr>
      <p:grpSpPr>
        <a:xfrm>
          <a:off x="0" y="0"/>
          <a:ext cx="0" cy="0"/>
          <a:chOff x="0" y="0"/>
          <a:chExt cx="0" cy="0"/>
        </a:xfrm>
      </p:grpSpPr>
      <p:sp>
        <p:nvSpPr>
          <p:cNvPr id="9"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Tree>
    <p:extLst>
      <p:ext uri="{BB962C8B-B14F-4D97-AF65-F5344CB8AC3E}">
        <p14:creationId xmlns:p14="http://schemas.microsoft.com/office/powerpoint/2010/main" val="59048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efore_We_Begin">
    <p:spTree>
      <p:nvGrpSpPr>
        <p:cNvPr id="1" name=""/>
        <p:cNvGrpSpPr/>
        <p:nvPr/>
      </p:nvGrpSpPr>
      <p:grpSpPr>
        <a:xfrm>
          <a:off x="0" y="0"/>
          <a:ext cx="0" cy="0"/>
          <a:chOff x="0" y="0"/>
          <a:chExt cx="0" cy="0"/>
        </a:xfrm>
      </p:grpSpPr>
      <p:grpSp>
        <p:nvGrpSpPr>
          <p:cNvPr id="4" name="Group 7"/>
          <p:cNvGrpSpPr>
            <a:grpSpLocks/>
          </p:cNvGrpSpPr>
          <p:nvPr userDrawn="1"/>
        </p:nvGrpSpPr>
        <p:grpSpPr bwMode="auto">
          <a:xfrm>
            <a:off x="1320800" y="1981200"/>
            <a:ext cx="9550400" cy="609600"/>
            <a:chOff x="1066801" y="2819400"/>
            <a:chExt cx="6934200" cy="685800"/>
          </a:xfrm>
          <a:solidFill>
            <a:schemeClr val="accent2">
              <a:lumMod val="20000"/>
              <a:lumOff val="80000"/>
            </a:schemeClr>
          </a:solidFill>
        </p:grpSpPr>
        <p:sp>
          <p:nvSpPr>
            <p:cNvPr id="5" name="Round Single Corner Rectangle 4"/>
            <p:cNvSpPr/>
            <p:nvPr/>
          </p:nvSpPr>
          <p:spPr bwMode="auto">
            <a:xfrm flipV="1">
              <a:off x="1066801" y="2896196"/>
              <a:ext cx="6934200" cy="609004"/>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sp>
          <p:nvSpPr>
            <p:cNvPr id="6" name="Round Single Corner Rectangle 5"/>
            <p:cNvSpPr/>
            <p:nvPr/>
          </p:nvSpPr>
          <p:spPr bwMode="auto">
            <a:xfrm flipV="1">
              <a:off x="1143643" y="2819400"/>
              <a:ext cx="6791275" cy="609005"/>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grpSp>
      <p:grpSp>
        <p:nvGrpSpPr>
          <p:cNvPr id="7" name="Group 6"/>
          <p:cNvGrpSpPr>
            <a:grpSpLocks/>
          </p:cNvGrpSpPr>
          <p:nvPr userDrawn="1"/>
        </p:nvGrpSpPr>
        <p:grpSpPr bwMode="auto">
          <a:xfrm>
            <a:off x="1320800" y="3048000"/>
            <a:ext cx="9550400" cy="609600"/>
            <a:chOff x="1066801" y="2819400"/>
            <a:chExt cx="6934200" cy="685800"/>
          </a:xfrm>
          <a:solidFill>
            <a:schemeClr val="accent2">
              <a:lumMod val="20000"/>
              <a:lumOff val="80000"/>
            </a:schemeClr>
          </a:solidFill>
        </p:grpSpPr>
        <p:sp>
          <p:nvSpPr>
            <p:cNvPr id="8" name="Round Single Corner Rectangle 7"/>
            <p:cNvSpPr/>
            <p:nvPr/>
          </p:nvSpPr>
          <p:spPr bwMode="auto">
            <a:xfrm flipV="1">
              <a:off x="1066801" y="2896196"/>
              <a:ext cx="6934200" cy="609004"/>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sp>
          <p:nvSpPr>
            <p:cNvPr id="9" name="Round Single Corner Rectangle 8"/>
            <p:cNvSpPr/>
            <p:nvPr/>
          </p:nvSpPr>
          <p:spPr bwMode="auto">
            <a:xfrm flipV="1">
              <a:off x="1143643" y="2819400"/>
              <a:ext cx="6791275" cy="609005"/>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grpSp>
      <p:grpSp>
        <p:nvGrpSpPr>
          <p:cNvPr id="10" name="Group 9"/>
          <p:cNvGrpSpPr>
            <a:grpSpLocks/>
          </p:cNvGrpSpPr>
          <p:nvPr userDrawn="1"/>
        </p:nvGrpSpPr>
        <p:grpSpPr bwMode="auto">
          <a:xfrm>
            <a:off x="1320800" y="4114800"/>
            <a:ext cx="9550400" cy="609600"/>
            <a:chOff x="1066801" y="2819400"/>
            <a:chExt cx="6934200" cy="685800"/>
          </a:xfrm>
          <a:solidFill>
            <a:schemeClr val="accent2">
              <a:lumMod val="20000"/>
              <a:lumOff val="80000"/>
            </a:schemeClr>
          </a:solidFill>
        </p:grpSpPr>
        <p:sp>
          <p:nvSpPr>
            <p:cNvPr id="11" name="Round Single Corner Rectangle 10"/>
            <p:cNvSpPr/>
            <p:nvPr/>
          </p:nvSpPr>
          <p:spPr bwMode="auto">
            <a:xfrm flipV="1">
              <a:off x="1066801" y="2896196"/>
              <a:ext cx="6934200" cy="609004"/>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sp>
          <p:nvSpPr>
            <p:cNvPr id="12" name="Round Single Corner Rectangle 11"/>
            <p:cNvSpPr/>
            <p:nvPr/>
          </p:nvSpPr>
          <p:spPr bwMode="auto">
            <a:xfrm flipV="1">
              <a:off x="1143643" y="2819400"/>
              <a:ext cx="6791275" cy="609005"/>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grpSp>
      <p:grpSp>
        <p:nvGrpSpPr>
          <p:cNvPr id="13" name="Group 12"/>
          <p:cNvGrpSpPr>
            <a:grpSpLocks/>
          </p:cNvGrpSpPr>
          <p:nvPr userDrawn="1"/>
        </p:nvGrpSpPr>
        <p:grpSpPr bwMode="auto">
          <a:xfrm>
            <a:off x="1320800" y="5181600"/>
            <a:ext cx="9550400" cy="609600"/>
            <a:chOff x="1066801" y="2819400"/>
            <a:chExt cx="6934200" cy="685800"/>
          </a:xfrm>
          <a:solidFill>
            <a:schemeClr val="accent2">
              <a:lumMod val="20000"/>
              <a:lumOff val="80000"/>
            </a:schemeClr>
          </a:solidFill>
        </p:grpSpPr>
        <p:sp>
          <p:nvSpPr>
            <p:cNvPr id="14" name="Round Single Corner Rectangle 13"/>
            <p:cNvSpPr/>
            <p:nvPr/>
          </p:nvSpPr>
          <p:spPr bwMode="auto">
            <a:xfrm flipV="1">
              <a:off x="1066801" y="2896196"/>
              <a:ext cx="6934200" cy="609004"/>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sp>
          <p:nvSpPr>
            <p:cNvPr id="15" name="Round Single Corner Rectangle 14"/>
            <p:cNvSpPr/>
            <p:nvPr/>
          </p:nvSpPr>
          <p:spPr bwMode="auto">
            <a:xfrm flipV="1">
              <a:off x="1143643" y="2819400"/>
              <a:ext cx="6791275" cy="609005"/>
            </a:xfrm>
            <a:prstGeom prst="round1Rect">
              <a:avLst/>
            </a:prstGeom>
            <a:grpFill/>
            <a:ln w="25400" cap="flat" cmpd="sng" algn="ctr">
              <a:solidFill>
                <a:schemeClr val="bg1"/>
              </a:solidFill>
              <a:prstDash val="solid"/>
              <a:round/>
              <a:headEnd type="none" w="med" len="med"/>
              <a:tailEnd type="none" w="med" len="med"/>
            </a:ln>
            <a:effectLst/>
          </p:spPr>
          <p:txBody>
            <a:bodyPr anchor="ctr"/>
            <a:lstStyle/>
            <a:p>
              <a:pPr algn="ctr" eaLnBrk="0" fontAlgn="base" hangingPunct="0">
                <a:spcBef>
                  <a:spcPct val="0"/>
                </a:spcBef>
                <a:spcAft>
                  <a:spcPct val="0"/>
                </a:spcAft>
                <a:defRPr/>
              </a:pPr>
              <a:endParaRPr lang="en-US" sz="1800" dirty="0">
                <a:solidFill>
                  <a:srgbClr val="474747"/>
                </a:solidFill>
                <a:latin typeface="Arial" pitchFamily="34" charset="0"/>
                <a:cs typeface="Arial" panose="020B0604020202020204" pitchFamily="34" charset="0"/>
              </a:endParaRPr>
            </a:p>
          </p:txBody>
        </p:sp>
      </p:grpSp>
      <p:sp>
        <p:nvSpPr>
          <p:cNvPr id="16" name="TextBox 15"/>
          <p:cNvSpPr txBox="1">
            <a:spLocks noChangeArrowheads="1"/>
          </p:cNvSpPr>
          <p:nvPr userDrawn="1"/>
        </p:nvSpPr>
        <p:spPr bwMode="auto">
          <a:xfrm>
            <a:off x="3007784" y="1981201"/>
            <a:ext cx="4858318" cy="461665"/>
          </a:xfrm>
          <a:prstGeom prst="rect">
            <a:avLst/>
          </a:prstGeom>
          <a:noFill/>
          <a:ln>
            <a:noFill/>
          </a:ln>
        </p:spPr>
        <p:txBody>
          <a:bodyPr wrap="none">
            <a:spAutoFit/>
          </a:bodyPr>
          <a:lstStyle>
            <a:defPPr>
              <a:defRPr lang="en-US"/>
            </a:defPPr>
            <a:lvl1pPr>
              <a:defRPr sz="2400">
                <a:solidFill>
                  <a:srgbClr val="002060"/>
                </a:solidFill>
                <a:latin typeface="Cambria" pitchFamily="18" charset="0"/>
                <a:cs typeface="Arial"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eaLnBrk="0" fontAlgn="base" hangingPunct="0">
              <a:spcBef>
                <a:spcPct val="0"/>
              </a:spcBef>
              <a:spcAft>
                <a:spcPct val="0"/>
              </a:spcAft>
              <a:defRPr/>
            </a:pPr>
            <a:r>
              <a:rPr lang="en-US" sz="2400" dirty="0"/>
              <a:t>Turn off the volume on cell phones. </a:t>
            </a:r>
          </a:p>
        </p:txBody>
      </p:sp>
      <p:sp>
        <p:nvSpPr>
          <p:cNvPr id="17" name="TextBox 16"/>
          <p:cNvSpPr txBox="1">
            <a:spLocks noChangeArrowheads="1"/>
          </p:cNvSpPr>
          <p:nvPr userDrawn="1"/>
        </p:nvSpPr>
        <p:spPr bwMode="auto">
          <a:xfrm>
            <a:off x="3007784" y="3048001"/>
            <a:ext cx="4127797" cy="461665"/>
          </a:xfrm>
          <a:prstGeom prst="rect">
            <a:avLst/>
          </a:prstGeom>
          <a:noFill/>
          <a:ln>
            <a:noFill/>
          </a:ln>
        </p:spPr>
        <p:txBody>
          <a:bodyPr wrap="none">
            <a:spAutoFit/>
          </a:bodyPr>
          <a:lstStyle>
            <a:defPPr>
              <a:defRPr lang="en-US"/>
            </a:defPPr>
            <a:lvl1pPr>
              <a:defRPr sz="2400">
                <a:solidFill>
                  <a:srgbClr val="002060"/>
                </a:solidFill>
                <a:latin typeface="Cambria" pitchFamily="18" charset="0"/>
                <a:cs typeface="Arial"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eaLnBrk="0" fontAlgn="base" hangingPunct="0">
              <a:spcBef>
                <a:spcPct val="0"/>
              </a:spcBef>
              <a:spcAft>
                <a:spcPct val="0"/>
              </a:spcAft>
              <a:defRPr/>
            </a:pPr>
            <a:r>
              <a:rPr lang="en-US" sz="2400" dirty="0"/>
              <a:t>Keep to the training timelines.</a:t>
            </a:r>
          </a:p>
        </p:txBody>
      </p:sp>
      <p:sp>
        <p:nvSpPr>
          <p:cNvPr id="18" name="TextBox 17"/>
          <p:cNvSpPr txBox="1">
            <a:spLocks noChangeArrowheads="1"/>
          </p:cNvSpPr>
          <p:nvPr userDrawn="1"/>
        </p:nvSpPr>
        <p:spPr bwMode="auto">
          <a:xfrm>
            <a:off x="3007785" y="4114801"/>
            <a:ext cx="4096699" cy="461665"/>
          </a:xfrm>
          <a:prstGeom prst="rect">
            <a:avLst/>
          </a:prstGeom>
          <a:noFill/>
          <a:ln>
            <a:noFill/>
          </a:ln>
        </p:spPr>
        <p:txBody>
          <a:bodyPr wrap="none">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eaLnBrk="0" fontAlgn="base" hangingPunct="0">
              <a:spcBef>
                <a:spcPct val="0"/>
              </a:spcBef>
              <a:spcAft>
                <a:spcPct val="0"/>
              </a:spcAft>
              <a:defRPr/>
            </a:pPr>
            <a:r>
              <a:rPr lang="en-US" sz="2400" dirty="0">
                <a:solidFill>
                  <a:srgbClr val="002060"/>
                </a:solidFill>
                <a:latin typeface="Cambria" pitchFamily="18" charset="0"/>
                <a:cs typeface="Arial" panose="020B0604020202020204" pitchFamily="34" charset="0"/>
              </a:rPr>
              <a:t>Refrain from side discussions.</a:t>
            </a:r>
          </a:p>
        </p:txBody>
      </p:sp>
      <p:sp>
        <p:nvSpPr>
          <p:cNvPr id="19" name="TextBox 18"/>
          <p:cNvSpPr txBox="1">
            <a:spLocks noChangeArrowheads="1"/>
          </p:cNvSpPr>
          <p:nvPr userDrawn="1"/>
        </p:nvSpPr>
        <p:spPr bwMode="auto">
          <a:xfrm>
            <a:off x="3007785" y="5181601"/>
            <a:ext cx="2872005" cy="461665"/>
          </a:xfrm>
          <a:prstGeom prst="rect">
            <a:avLst/>
          </a:prstGeom>
          <a:noFill/>
          <a:ln>
            <a:noFill/>
          </a:ln>
        </p:spPr>
        <p:txBody>
          <a:bodyPr wrap="none">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eaLnBrk="0" fontAlgn="base" hangingPunct="0">
              <a:spcBef>
                <a:spcPct val="0"/>
              </a:spcBef>
              <a:spcAft>
                <a:spcPct val="0"/>
              </a:spcAft>
              <a:defRPr/>
            </a:pPr>
            <a:r>
              <a:rPr lang="en-US" sz="2400" dirty="0">
                <a:solidFill>
                  <a:srgbClr val="002060"/>
                </a:solidFill>
                <a:latin typeface="Cambria" pitchFamily="18" charset="0"/>
                <a:cs typeface="Arial" panose="020B0604020202020204" pitchFamily="34" charset="0"/>
              </a:rPr>
              <a:t>Ask questions freely.</a:t>
            </a:r>
          </a:p>
        </p:txBody>
      </p:sp>
      <p:pic>
        <p:nvPicPr>
          <p:cNvPr id="20" name="Picture 19" descr="icons_1.png"/>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7250" t="17768" r="17656" b="21267"/>
          <a:stretch/>
        </p:blipFill>
        <p:spPr bwMode="auto">
          <a:xfrm>
            <a:off x="1949571" y="2904257"/>
            <a:ext cx="793629" cy="5574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21" name="Picture 20" descr="icons_2.png"/>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7250" t="17138" r="17656" b="21267"/>
          <a:stretch/>
        </p:blipFill>
        <p:spPr bwMode="auto">
          <a:xfrm>
            <a:off x="1949571" y="3965305"/>
            <a:ext cx="793629" cy="563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22" name="Picture 21" descr="icons_3.png"/>
          <p:cNvPicPr>
            <a:picLocks noChangeAspect="1"/>
          </p:cNvPicPr>
          <p:nvPr userDrawn="1"/>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7250" t="18396" r="17656" b="21268"/>
          <a:stretch/>
        </p:blipFill>
        <p:spPr bwMode="auto">
          <a:xfrm>
            <a:off x="1949571" y="5043607"/>
            <a:ext cx="793629" cy="551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23" name="Picture 22" descr="icons_4.png"/>
          <p:cNvPicPr>
            <a:picLocks noChangeAspect="1"/>
          </p:cNvPicPr>
          <p:nvPr userDrawn="1"/>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l="17250" t="18397" r="20485" b="21267"/>
          <a:stretch/>
        </p:blipFill>
        <p:spPr bwMode="auto">
          <a:xfrm>
            <a:off x="1949571" y="1752600"/>
            <a:ext cx="764796" cy="555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26" name="Text Placeholder 13"/>
          <p:cNvSpPr>
            <a:spLocks noGrp="1"/>
          </p:cNvSpPr>
          <p:nvPr>
            <p:ph type="body" sz="quarter" idx="14"/>
          </p:nvPr>
        </p:nvSpPr>
        <p:spPr>
          <a:xfrm>
            <a:off x="8585" y="544500"/>
            <a:ext cx="12183415" cy="381000"/>
          </a:xfrm>
        </p:spPr>
        <p:txBody>
          <a:bodyPr/>
          <a:lstStyle>
            <a:lvl1pPr algn="l">
              <a:buNone/>
              <a:defRPr sz="1800" b="0" baseline="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Tree>
    <p:extLst>
      <p:ext uri="{BB962C8B-B14F-4D97-AF65-F5344CB8AC3E}">
        <p14:creationId xmlns:p14="http://schemas.microsoft.com/office/powerpoint/2010/main" val="6550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_Lesson_Seperato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r="6887"/>
          <a:stretch/>
        </p:blipFill>
        <p:spPr>
          <a:xfrm>
            <a:off x="0" y="1295401"/>
            <a:ext cx="12192000" cy="4714875"/>
          </a:xfrm>
          <a:prstGeom prst="rect">
            <a:avLst/>
          </a:prstGeom>
          <a:ln>
            <a:noFill/>
          </a:ln>
          <a:effectLst>
            <a:outerShdw blurRad="292100" dist="139700" dir="2700000" algn="tl" rotWithShape="0">
              <a:srgbClr val="333333">
                <a:alpha val="65000"/>
              </a:srgbClr>
            </a:outerShdw>
          </a:effectLst>
        </p:spPr>
      </p:pic>
      <p:pic>
        <p:nvPicPr>
          <p:cNvPr id="5"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3600" y="3276600"/>
            <a:ext cx="2743200" cy="1219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465" y="2205334"/>
            <a:ext cx="6658592" cy="707886"/>
          </a:xfrm>
          <a:prstGeom prst="rect">
            <a:avLst/>
          </a:prstGeom>
        </p:spPr>
        <p:txBody>
          <a:bodyPr anchor="t"/>
          <a:lstStyle>
            <a:lvl1pPr algn="l">
              <a:defRPr sz="2000" b="1" cap="none">
                <a:solidFill>
                  <a:srgbClr val="182B64"/>
                </a:solidFill>
                <a:latin typeface="Arial" pitchFamily="34" charset="0"/>
                <a:cs typeface="Arial"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1465" y="1676401"/>
            <a:ext cx="6980325" cy="452735"/>
          </a:xfrm>
        </p:spPr>
        <p:txBody>
          <a:bodyPr anchor="b"/>
          <a:lstStyle>
            <a:lvl1pPr marL="0" indent="0" algn="l" rtl="0" eaLnBrk="1" fontAlgn="base" hangingPunct="1">
              <a:spcBef>
                <a:spcPct val="30000"/>
              </a:spcBef>
              <a:spcAft>
                <a:spcPct val="0"/>
              </a:spcAft>
              <a:buNone/>
              <a:defRPr lang="en-US" sz="2000" b="1" cap="none" baseline="0" dirty="0" smtClean="0">
                <a:solidFill>
                  <a:srgbClr val="182B64"/>
                </a:solidFill>
                <a:latin typeface="Arial" pitchFamily="34" charset="0"/>
                <a:ea typeface="+mj-ea"/>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1113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_Lesson_Objectives">
    <p:spTree>
      <p:nvGrpSpPr>
        <p:cNvPr id="1" name=""/>
        <p:cNvGrpSpPr/>
        <p:nvPr/>
      </p:nvGrpSpPr>
      <p:grpSpPr>
        <a:xfrm>
          <a:off x="0" y="0"/>
          <a:ext cx="0" cy="0"/>
          <a:chOff x="0" y="0"/>
          <a:chExt cx="0" cy="0"/>
        </a:xfrm>
      </p:grpSpPr>
      <p:pic>
        <p:nvPicPr>
          <p:cNvPr id="6" name="Picture 9" descr="course_objectives.png"/>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1768" y="2006600"/>
            <a:ext cx="3560233"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half" idx="1"/>
          </p:nvPr>
        </p:nvSpPr>
        <p:spPr>
          <a:xfrm>
            <a:off x="520701" y="1673352"/>
            <a:ext cx="7520516" cy="4724400"/>
          </a:xfrm>
        </p:spPr>
        <p:txBody>
          <a:bodyPr/>
          <a:lstStyle>
            <a:lvl1pPr>
              <a:defRPr sz="1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2009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_Text_Only">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520699" y="1673352"/>
            <a:ext cx="11163300" cy="4727448"/>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8"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43715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_Table_Only">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20701" y="1673352"/>
            <a:ext cx="11163300" cy="4724400"/>
          </a:xfrm>
        </p:spPr>
        <p:txBody>
          <a:bodyPr/>
          <a:lstStyle>
            <a:lvl1pPr>
              <a:defRPr>
                <a:solidFill>
                  <a:srgbClr val="000000"/>
                </a:solidFill>
              </a:defRPr>
            </a:lvl1pPr>
          </a:lstStyle>
          <a:p>
            <a:pPr lvl="0"/>
            <a:r>
              <a:rPr lang="en-US" noProof="0" dirty="0"/>
              <a:t>Click icon to add table</a:t>
            </a:r>
          </a:p>
        </p:txBody>
      </p:sp>
      <p:sp>
        <p:nvSpPr>
          <p:cNvPr id="9" name="Text Placeholder 13"/>
          <p:cNvSpPr>
            <a:spLocks noGrp="1"/>
          </p:cNvSpPr>
          <p:nvPr>
            <p:ph type="body" sz="quarter" idx="14"/>
          </p:nvPr>
        </p:nvSpPr>
        <p:spPr>
          <a:xfrm>
            <a:off x="8585" y="544500"/>
            <a:ext cx="12183415" cy="381000"/>
          </a:xfrm>
        </p:spPr>
        <p:txBody>
          <a:bodyPr/>
          <a:lstStyle>
            <a:lvl1pPr algn="l">
              <a:buNone/>
              <a:defRPr sz="1800" b="0">
                <a:solidFill>
                  <a:schemeClr val="bg2"/>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7" name="Text Placeholder 13"/>
          <p:cNvSpPr>
            <a:spLocks noGrp="1"/>
          </p:cNvSpPr>
          <p:nvPr>
            <p:ph type="body" sz="quarter" idx="13"/>
          </p:nvPr>
        </p:nvSpPr>
        <p:spPr>
          <a:xfrm>
            <a:off x="784225" y="83274"/>
            <a:ext cx="9855200" cy="381000"/>
          </a:xfrm>
        </p:spPr>
        <p:txBody>
          <a:bodyPr/>
          <a:lstStyle>
            <a:lvl1pPr algn="l">
              <a:buNone/>
              <a:defRPr sz="2000" b="1">
                <a:solidFill>
                  <a:schemeClr val="bg1"/>
                </a:solidFill>
                <a:latin typeface="Arial" panose="020B0604020202020204" pitchFamily="34" charset="0"/>
                <a:cs typeface="Arial"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6738254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userDrawn="1"/>
        </p:nvSpPr>
        <p:spPr bwMode="auto">
          <a:xfrm>
            <a:off x="0" y="0"/>
            <a:ext cx="12192000" cy="565150"/>
          </a:xfrm>
          <a:prstGeom prst="rect">
            <a:avLst/>
          </a:prstGeom>
          <a:solidFill>
            <a:srgbClr val="0B1E59"/>
          </a:solidFill>
          <a:ln w="9525" algn="ctr">
            <a:solidFill>
              <a:schemeClr val="tx1"/>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endParaRPr lang="en-US" altLang="en-US" sz="2400">
              <a:solidFill>
                <a:srgbClr val="474747"/>
              </a:solidFill>
            </a:endParaRPr>
          </a:p>
        </p:txBody>
      </p:sp>
      <p:sp>
        <p:nvSpPr>
          <p:cNvPr id="1027" name="Rectangle 3"/>
          <p:cNvSpPr>
            <a:spLocks noGrp="1" noChangeArrowheads="1"/>
          </p:cNvSpPr>
          <p:nvPr>
            <p:ph type="body" idx="1"/>
          </p:nvPr>
        </p:nvSpPr>
        <p:spPr bwMode="gray">
          <a:xfrm>
            <a:off x="520701" y="1673226"/>
            <a:ext cx="111633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1" name="Slide Number Placeholder 13"/>
          <p:cNvSpPr>
            <a:spLocks noGrp="1"/>
          </p:cNvSpPr>
          <p:nvPr>
            <p:ph type="sldNum" sz="quarter" idx="4"/>
          </p:nvPr>
        </p:nvSpPr>
        <p:spPr bwMode="auto">
          <a:xfrm>
            <a:off x="10871200" y="6572251"/>
            <a:ext cx="812800" cy="23177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900">
                <a:solidFill>
                  <a:srgbClr val="474747"/>
                </a:solidFill>
                <a:latin typeface="Arial" panose="020B0604020202020204" pitchFamily="34" charset="0"/>
              </a:defRPr>
            </a:lvl1pPr>
          </a:lstStyle>
          <a:p>
            <a:pPr fontAlgn="base">
              <a:spcBef>
                <a:spcPct val="0"/>
              </a:spcBef>
              <a:spcAft>
                <a:spcPct val="0"/>
              </a:spcAft>
              <a:defRPr/>
            </a:pPr>
            <a:r>
              <a:rPr lang="en-US">
                <a:cs typeface="Arial" panose="020B0604020202020204" pitchFamily="34" charset="0"/>
              </a:rPr>
              <a:t>Slide </a:t>
            </a:r>
            <a:fld id="{5D5FB810-204F-4875-8745-DAC0B82D79BA}" type="slidenum">
              <a:rPr lang="en-US" smtClean="0">
                <a:cs typeface="Arial" panose="020B0604020202020204" pitchFamily="34" charset="0"/>
              </a:rPr>
              <a:pPr fontAlgn="base">
                <a:spcBef>
                  <a:spcPct val="0"/>
                </a:spcBef>
                <a:spcAft>
                  <a:spcPct val="0"/>
                </a:spcAft>
                <a:defRPr/>
              </a:pPr>
              <a:t>‹#›</a:t>
            </a:fld>
            <a:endParaRPr lang="en-US">
              <a:cs typeface="Arial" panose="020B0604020202020204" pitchFamily="34" charset="0"/>
            </a:endParaRPr>
          </a:p>
        </p:txBody>
      </p:sp>
      <p:sp>
        <p:nvSpPr>
          <p:cNvPr id="1029" name="TextBox 6"/>
          <p:cNvSpPr txBox="1">
            <a:spLocks noChangeArrowheads="1"/>
          </p:cNvSpPr>
          <p:nvPr userDrawn="1"/>
        </p:nvSpPr>
        <p:spPr bwMode="auto">
          <a:xfrm>
            <a:off x="9048751" y="152400"/>
            <a:ext cx="3352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r>
              <a:rPr lang="en-US" altLang="en-US" sz="1100" dirty="0">
                <a:solidFill>
                  <a:srgbClr val="FFFFFF"/>
                </a:solidFill>
                <a:latin typeface="Arial" panose="020B0604020202020204" pitchFamily="34" charset="0"/>
              </a:rPr>
              <a:t>Designed and Developed by GSTN</a:t>
            </a:r>
          </a:p>
        </p:txBody>
      </p:sp>
      <p:sp>
        <p:nvSpPr>
          <p:cNvPr id="1030" name="Rectangle 8"/>
          <p:cNvSpPr>
            <a:spLocks noChangeArrowheads="1"/>
          </p:cNvSpPr>
          <p:nvPr userDrawn="1"/>
        </p:nvSpPr>
        <p:spPr bwMode="auto">
          <a:xfrm>
            <a:off x="0" y="6572250"/>
            <a:ext cx="12192000" cy="285750"/>
          </a:xfrm>
          <a:prstGeom prst="rect">
            <a:avLst/>
          </a:prstGeom>
          <a:solidFill>
            <a:srgbClr val="2C4E86"/>
          </a:solidFill>
          <a:ln w="9525" algn="ctr">
            <a:solidFill>
              <a:srgbClr val="2C4E86"/>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endParaRPr lang="en-US" altLang="en-US" sz="2400">
              <a:solidFill>
                <a:srgbClr val="D9D9D9"/>
              </a:solidFill>
            </a:endParaRPr>
          </a:p>
        </p:txBody>
      </p:sp>
      <p:pic>
        <p:nvPicPr>
          <p:cNvPr id="2" name="Picture 14"/>
          <p:cNvPicPr>
            <a:picLocks noChangeAspect="1"/>
          </p:cNvPicPr>
          <p:nvPr userDrawn="1"/>
        </p:nvPicPr>
        <p:blipFill>
          <a:blip r:embed="rId36">
            <a:extLst>
              <a:ext uri="{28A0092B-C50C-407E-A947-70E740481C1C}">
                <a14:useLocalDpi xmlns:a14="http://schemas.microsoft.com/office/drawing/2010/main" val="0"/>
              </a:ext>
            </a:extLst>
          </a:blip>
          <a:srcRect/>
          <a:stretch>
            <a:fillRect/>
          </a:stretch>
        </p:blipFill>
        <p:spPr bwMode="auto">
          <a:xfrm>
            <a:off x="209552" y="1"/>
            <a:ext cx="501649"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2"/>
          <p:cNvSpPr>
            <a:spLocks noChangeArrowheads="1"/>
          </p:cNvSpPr>
          <p:nvPr userDrawn="1"/>
        </p:nvSpPr>
        <p:spPr bwMode="auto">
          <a:xfrm>
            <a:off x="0" y="533400"/>
            <a:ext cx="12192000" cy="63500"/>
          </a:xfrm>
          <a:prstGeom prst="rect">
            <a:avLst/>
          </a:prstGeom>
          <a:solidFill>
            <a:srgbClr val="FFDB49"/>
          </a:solidFill>
          <a:ln w="9525" algn="ctr">
            <a:solidFill>
              <a:srgbClr val="FFDB49"/>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endParaRPr lang="en-US" altLang="en-US" sz="2400">
              <a:solidFill>
                <a:srgbClr val="474747"/>
              </a:solidFill>
            </a:endParaRPr>
          </a:p>
        </p:txBody>
      </p:sp>
      <p:sp>
        <p:nvSpPr>
          <p:cNvPr id="12" name="Rectangle 8"/>
          <p:cNvSpPr>
            <a:spLocks noChangeArrowheads="1"/>
          </p:cNvSpPr>
          <p:nvPr userDrawn="1"/>
        </p:nvSpPr>
        <p:spPr bwMode="auto">
          <a:xfrm>
            <a:off x="0" y="608013"/>
            <a:ext cx="12192000" cy="285750"/>
          </a:xfrm>
          <a:prstGeom prst="rect">
            <a:avLst/>
          </a:prstGeom>
          <a:solidFill>
            <a:srgbClr val="17C4BB"/>
          </a:solidFill>
          <a:ln w="9525" algn="ctr">
            <a:solidFill>
              <a:srgbClr val="17C4BB"/>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0" fontAlgn="base" hangingPunct="0">
              <a:spcBef>
                <a:spcPct val="0"/>
              </a:spcBef>
              <a:spcAft>
                <a:spcPct val="0"/>
              </a:spcAft>
              <a:defRPr/>
            </a:pPr>
            <a:endParaRPr lang="en-US" altLang="en-US" sz="2400">
              <a:solidFill>
                <a:srgbClr val="D9D9D9"/>
              </a:solidFill>
            </a:endParaRPr>
          </a:p>
        </p:txBody>
      </p:sp>
      <p:sp>
        <p:nvSpPr>
          <p:cNvPr id="10" name="Text Placeholder 2"/>
          <p:cNvSpPr txBox="1">
            <a:spLocks/>
          </p:cNvSpPr>
          <p:nvPr userDrawn="1"/>
        </p:nvSpPr>
        <p:spPr>
          <a:xfrm>
            <a:off x="711201" y="82550"/>
            <a:ext cx="833755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altLang="en-US" sz="1800" b="1" kern="0" dirty="0">
                <a:solidFill>
                  <a:srgbClr val="FFFFFF"/>
                </a:solidFill>
                <a:latin typeface="Trebuchet MS"/>
              </a:rPr>
              <a:t> </a:t>
            </a:r>
          </a:p>
        </p:txBody>
      </p:sp>
      <p:sp>
        <p:nvSpPr>
          <p:cNvPr id="11" name="Slide Number Placeholder 13"/>
          <p:cNvSpPr txBox="1">
            <a:spLocks/>
          </p:cNvSpPr>
          <p:nvPr userDrawn="1"/>
        </p:nvSpPr>
        <p:spPr bwMode="auto">
          <a:xfrm>
            <a:off x="11023600" y="6633211"/>
            <a:ext cx="812800" cy="231775"/>
          </a:xfrm>
          <a:prstGeom prst="rect">
            <a:avLst/>
          </a:prstGeom>
          <a:noFill/>
          <a:ln>
            <a:noFill/>
          </a:ln>
        </p:spPr>
        <p:txBody>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fontAlgn="base" hangingPunct="1">
              <a:spcBef>
                <a:spcPct val="0"/>
              </a:spcBef>
              <a:spcAft>
                <a:spcPct val="0"/>
              </a:spcAft>
              <a:defRPr/>
            </a:pPr>
            <a:r>
              <a:rPr lang="en-US" sz="900" dirty="0">
                <a:solidFill>
                  <a:srgbClr val="FFFFFF"/>
                </a:solidFill>
                <a:latin typeface="Arial" panose="020B0604020202020204" pitchFamily="34" charset="0"/>
              </a:rPr>
              <a:t>Slide </a:t>
            </a:r>
            <a:fld id="{A68EDB97-CF6F-422E-BB5E-0FD38A328CEB}" type="slidenum">
              <a:rPr lang="en-US" sz="900" smtClean="0">
                <a:solidFill>
                  <a:srgbClr val="FFFFFF"/>
                </a:solidFill>
                <a:latin typeface="Arial" panose="020B0604020202020204" pitchFamily="34" charset="0"/>
              </a:rPr>
              <a:pPr eaLnBrk="1" fontAlgn="base" hangingPunct="1">
                <a:spcBef>
                  <a:spcPct val="0"/>
                </a:spcBef>
                <a:spcAft>
                  <a:spcPct val="0"/>
                </a:spcAft>
                <a:defRPr/>
              </a:pPr>
              <a:t>‹#›</a:t>
            </a:fld>
            <a:endParaRPr lang="en-US" sz="900" dirty="0">
              <a:solidFill>
                <a:srgbClr val="FFFFFF"/>
              </a:solidFill>
              <a:latin typeface="Arial" panose="020B0604020202020204" pitchFamily="34" charset="0"/>
            </a:endParaRPr>
          </a:p>
        </p:txBody>
      </p:sp>
    </p:spTree>
    <p:extLst>
      <p:ext uri="{BB962C8B-B14F-4D97-AF65-F5344CB8AC3E}">
        <p14:creationId xmlns:p14="http://schemas.microsoft.com/office/powerpoint/2010/main" val="1275060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hf hdr="0" ftr="0"/>
  <p:txStyles>
    <p:titleStyle>
      <a:lvl1pPr algn="l" rtl="0" eaLnBrk="0" fontAlgn="base" hangingPunct="0">
        <a:spcBef>
          <a:spcPct val="30000"/>
        </a:spcBef>
        <a:spcAft>
          <a:spcPct val="0"/>
        </a:spcAft>
        <a:defRPr sz="2000">
          <a:solidFill>
            <a:srgbClr val="AF2828"/>
          </a:solidFill>
          <a:latin typeface="Arial" pitchFamily="34" charset="0"/>
          <a:ea typeface="+mj-ea"/>
          <a:cs typeface="Arial" pitchFamily="34" charset="0"/>
        </a:defRPr>
      </a:lvl1pPr>
      <a:lvl2pPr algn="l" rtl="0" eaLnBrk="0" fontAlgn="base" hangingPunct="0">
        <a:spcBef>
          <a:spcPct val="30000"/>
        </a:spcBef>
        <a:spcAft>
          <a:spcPct val="0"/>
        </a:spcAft>
        <a:defRPr sz="2000">
          <a:solidFill>
            <a:srgbClr val="AF2828"/>
          </a:solidFill>
          <a:latin typeface="Arial" pitchFamily="34" charset="0"/>
          <a:cs typeface="Arial" pitchFamily="34" charset="0"/>
        </a:defRPr>
      </a:lvl2pPr>
      <a:lvl3pPr algn="l" rtl="0" eaLnBrk="0" fontAlgn="base" hangingPunct="0">
        <a:spcBef>
          <a:spcPct val="30000"/>
        </a:spcBef>
        <a:spcAft>
          <a:spcPct val="0"/>
        </a:spcAft>
        <a:defRPr sz="2000">
          <a:solidFill>
            <a:srgbClr val="AF2828"/>
          </a:solidFill>
          <a:latin typeface="Arial" pitchFamily="34" charset="0"/>
          <a:cs typeface="Arial" pitchFamily="34" charset="0"/>
        </a:defRPr>
      </a:lvl3pPr>
      <a:lvl4pPr algn="l" rtl="0" eaLnBrk="0" fontAlgn="base" hangingPunct="0">
        <a:spcBef>
          <a:spcPct val="30000"/>
        </a:spcBef>
        <a:spcAft>
          <a:spcPct val="0"/>
        </a:spcAft>
        <a:defRPr sz="2000">
          <a:solidFill>
            <a:srgbClr val="AF2828"/>
          </a:solidFill>
          <a:latin typeface="Arial" pitchFamily="34" charset="0"/>
          <a:cs typeface="Arial" pitchFamily="34" charset="0"/>
        </a:defRPr>
      </a:lvl4pPr>
      <a:lvl5pPr algn="l" rtl="0" eaLnBrk="0" fontAlgn="base" hangingPunct="0">
        <a:spcBef>
          <a:spcPct val="30000"/>
        </a:spcBef>
        <a:spcAft>
          <a:spcPct val="0"/>
        </a:spcAft>
        <a:defRPr sz="2000">
          <a:solidFill>
            <a:srgbClr val="AF2828"/>
          </a:solidFill>
          <a:latin typeface="Arial" pitchFamily="34" charset="0"/>
          <a:cs typeface="Arial" pitchFamily="34" charset="0"/>
        </a:defRPr>
      </a:lvl5pPr>
      <a:lvl6pPr marL="457200" algn="l" rtl="0" eaLnBrk="1" fontAlgn="base" hangingPunct="1">
        <a:spcBef>
          <a:spcPct val="30000"/>
        </a:spcBef>
        <a:spcAft>
          <a:spcPct val="0"/>
        </a:spcAft>
        <a:defRPr sz="2800">
          <a:solidFill>
            <a:srgbClr val="474747"/>
          </a:solidFill>
          <a:latin typeface="Trebuchet MS" pitchFamily="34" charset="0"/>
        </a:defRPr>
      </a:lvl6pPr>
      <a:lvl7pPr marL="914400" algn="l" rtl="0" eaLnBrk="1" fontAlgn="base" hangingPunct="1">
        <a:spcBef>
          <a:spcPct val="30000"/>
        </a:spcBef>
        <a:spcAft>
          <a:spcPct val="0"/>
        </a:spcAft>
        <a:defRPr sz="2800">
          <a:solidFill>
            <a:srgbClr val="474747"/>
          </a:solidFill>
          <a:latin typeface="Trebuchet MS" pitchFamily="34" charset="0"/>
        </a:defRPr>
      </a:lvl7pPr>
      <a:lvl8pPr marL="1371600" algn="l" rtl="0" eaLnBrk="1" fontAlgn="base" hangingPunct="1">
        <a:spcBef>
          <a:spcPct val="30000"/>
        </a:spcBef>
        <a:spcAft>
          <a:spcPct val="0"/>
        </a:spcAft>
        <a:defRPr sz="2800">
          <a:solidFill>
            <a:srgbClr val="474747"/>
          </a:solidFill>
          <a:latin typeface="Trebuchet MS" pitchFamily="34" charset="0"/>
        </a:defRPr>
      </a:lvl8pPr>
      <a:lvl9pPr marL="1828800" algn="l" rtl="0" eaLnBrk="1" fontAlgn="base" hangingPunct="1">
        <a:spcBef>
          <a:spcPct val="30000"/>
        </a:spcBef>
        <a:spcAft>
          <a:spcPct val="0"/>
        </a:spcAft>
        <a:defRPr sz="2800">
          <a:solidFill>
            <a:srgbClr val="474747"/>
          </a:solidFill>
          <a:latin typeface="Trebuchet MS" pitchFamily="34" charset="0"/>
        </a:defRPr>
      </a:lvl9pPr>
    </p:titleStyle>
    <p:body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81209" y="6009308"/>
            <a:ext cx="1058113" cy="250250"/>
          </a:xfrm>
          <a:prstGeom prst="rect">
            <a:avLst/>
          </a:prstGeom>
        </p:spPr>
      </p:pic>
      <p:sp>
        <p:nvSpPr>
          <p:cNvPr id="3" name="Rectangle 2"/>
          <p:cNvSpPr/>
          <p:nvPr/>
        </p:nvSpPr>
        <p:spPr bwMode="auto">
          <a:xfrm>
            <a:off x="6568167" y="5986326"/>
            <a:ext cx="992777" cy="19594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rPr>
              <a:t>April’2025</a:t>
            </a:r>
            <a:endParaRPr kumimoji="0" lang="en-IN" sz="1200" b="1" i="0" u="none" strike="noStrike" cap="none" normalizeH="0" baseline="0" dirty="0" smtClean="0">
              <a:ln>
                <a:noFill/>
              </a:ln>
              <a:solidFill>
                <a:srgbClr val="002060"/>
              </a:solidFill>
              <a:effectLst/>
            </a:endParaRPr>
          </a:p>
        </p:txBody>
      </p:sp>
    </p:spTree>
    <p:extLst>
      <p:ext uri="{BB962C8B-B14F-4D97-AF65-F5344CB8AC3E}">
        <p14:creationId xmlns:p14="http://schemas.microsoft.com/office/powerpoint/2010/main" val="1922854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6E1E03F7-4271-4FC9-A62D-92715D7FEF94}"/>
              </a:ext>
            </a:extLst>
          </p:cNvPr>
          <p:cNvGraphicFramePr>
            <a:graphicFrameLocks noGrp="1"/>
          </p:cNvGraphicFramePr>
          <p:nvPr>
            <p:extLst>
              <p:ext uri="{D42A27DB-BD31-4B8C-83A1-F6EECF244321}">
                <p14:modId xmlns:p14="http://schemas.microsoft.com/office/powerpoint/2010/main" val="2965461522"/>
              </p:ext>
            </p:extLst>
          </p:nvPr>
        </p:nvGraphicFramePr>
        <p:xfrm>
          <a:off x="54253" y="958280"/>
          <a:ext cx="12097991" cy="5558495"/>
        </p:xfrm>
        <a:graphic>
          <a:graphicData uri="http://schemas.openxmlformats.org/drawingml/2006/table">
            <a:tbl>
              <a:tblPr firstRow="1" firstCol="1" bandRow="1">
                <a:tableStyleId>{5C22544A-7EE6-4342-B048-85BDC9FD1C3A}</a:tableStyleId>
              </a:tblPr>
              <a:tblGrid>
                <a:gridCol w="2608249">
                  <a:extLst>
                    <a:ext uri="{9D8B030D-6E8A-4147-A177-3AD203B41FA5}">
                      <a16:colId xmlns="" xmlns:a16="http://schemas.microsoft.com/office/drawing/2014/main" val="3643865453"/>
                    </a:ext>
                  </a:extLst>
                </a:gridCol>
                <a:gridCol w="2280560">
                  <a:extLst>
                    <a:ext uri="{9D8B030D-6E8A-4147-A177-3AD203B41FA5}">
                      <a16:colId xmlns="" xmlns:a16="http://schemas.microsoft.com/office/drawing/2014/main" val="2836160296"/>
                    </a:ext>
                  </a:extLst>
                </a:gridCol>
                <a:gridCol w="3723861">
                  <a:extLst>
                    <a:ext uri="{9D8B030D-6E8A-4147-A177-3AD203B41FA5}">
                      <a16:colId xmlns="" xmlns:a16="http://schemas.microsoft.com/office/drawing/2014/main" val="120808484"/>
                    </a:ext>
                  </a:extLst>
                </a:gridCol>
                <a:gridCol w="3485321">
                  <a:extLst>
                    <a:ext uri="{9D8B030D-6E8A-4147-A177-3AD203B41FA5}">
                      <a16:colId xmlns="" xmlns:a16="http://schemas.microsoft.com/office/drawing/2014/main" val="1614887277"/>
                    </a:ext>
                  </a:extLst>
                </a:gridCol>
              </a:tblGrid>
              <a:tr h="799625">
                <a:tc>
                  <a:txBody>
                    <a:bodyPr/>
                    <a:lstStyle/>
                    <a:p>
                      <a:pPr marL="0" marR="0" algn="ctr">
                        <a:lnSpc>
                          <a:spcPts val="1575"/>
                        </a:lnSpc>
                        <a:spcBef>
                          <a:spcPts val="0"/>
                        </a:spcBef>
                        <a:spcAft>
                          <a:spcPts val="0"/>
                        </a:spcAft>
                      </a:pPr>
                      <a:r>
                        <a:rPr lang="en-US" sz="2000" dirty="0"/>
                        <a:t>Type of Taxpayer</a:t>
                      </a:r>
                    </a:p>
                  </a:txBody>
                  <a:tcPr marL="713" marR="713" marT="713" marB="713" anchor="ctr"/>
                </a:tc>
                <a:tc>
                  <a:txBody>
                    <a:bodyPr/>
                    <a:lstStyle/>
                    <a:p>
                      <a:pPr marL="0" marR="0" algn="ctr">
                        <a:lnSpc>
                          <a:spcPct val="100000"/>
                        </a:lnSpc>
                        <a:spcBef>
                          <a:spcPts val="0"/>
                        </a:spcBef>
                        <a:spcAft>
                          <a:spcPts val="0"/>
                        </a:spcAft>
                      </a:pPr>
                      <a:r>
                        <a:rPr lang="en-US" sz="2000" dirty="0"/>
                        <a:t>Constitution of Business</a:t>
                      </a:r>
                    </a:p>
                  </a:txBody>
                  <a:tcPr marL="713" marR="713" marT="713" marB="713" anchor="ctr"/>
                </a:tc>
                <a:tc>
                  <a:txBody>
                    <a:bodyPr/>
                    <a:lstStyle/>
                    <a:p>
                      <a:pPr marL="0" marR="0" algn="ctr">
                        <a:lnSpc>
                          <a:spcPct val="100000"/>
                        </a:lnSpc>
                        <a:spcBef>
                          <a:spcPts val="0"/>
                        </a:spcBef>
                        <a:spcAft>
                          <a:spcPts val="0"/>
                        </a:spcAft>
                      </a:pPr>
                      <a:r>
                        <a:rPr lang="en-US" sz="2000" dirty="0"/>
                        <a:t>Nature of Person</a:t>
                      </a:r>
                    </a:p>
                  </a:txBody>
                  <a:tcPr marL="713" marR="713" marT="713" marB="713" anchor="ctr"/>
                </a:tc>
                <a:tc>
                  <a:txBody>
                    <a:bodyPr/>
                    <a:lstStyle/>
                    <a:p>
                      <a:pPr marL="0" marR="0" algn="ctr">
                        <a:lnSpc>
                          <a:spcPct val="100000"/>
                        </a:lnSpc>
                        <a:spcBef>
                          <a:spcPts val="0"/>
                        </a:spcBef>
                        <a:spcAft>
                          <a:spcPts val="0"/>
                        </a:spcAft>
                      </a:pPr>
                      <a:r>
                        <a:rPr lang="en-US" sz="2000" dirty="0"/>
                        <a:t>Aadhaar Authentication </a:t>
                      </a:r>
                    </a:p>
                    <a:p>
                      <a:pPr marL="0" marR="0" algn="ctr">
                        <a:lnSpc>
                          <a:spcPct val="100000"/>
                        </a:lnSpc>
                        <a:spcBef>
                          <a:spcPts val="0"/>
                        </a:spcBef>
                        <a:spcAft>
                          <a:spcPts val="0"/>
                        </a:spcAft>
                      </a:pPr>
                      <a:r>
                        <a:rPr lang="en-US" sz="2000" dirty="0"/>
                        <a:t>Required </a:t>
                      </a:r>
                    </a:p>
                  </a:txBody>
                  <a:tcPr marL="713" marR="713" marT="713" marB="713" anchor="ctr"/>
                </a:tc>
                <a:extLst>
                  <a:ext uri="{0D108BD9-81ED-4DB2-BD59-A6C34878D82A}">
                    <a16:rowId xmlns="" xmlns:a16="http://schemas.microsoft.com/office/drawing/2014/main" val="119462063"/>
                  </a:ext>
                </a:extLst>
              </a:tr>
              <a:tr h="655177">
                <a:tc rowSpan="8">
                  <a:txBody>
                    <a:bodyPr/>
                    <a:lstStyle/>
                    <a:p>
                      <a:pPr marL="0" marR="0" algn="ctr">
                        <a:lnSpc>
                          <a:spcPct val="100000"/>
                        </a:lnSpc>
                        <a:spcBef>
                          <a:spcPts val="0"/>
                        </a:spcBef>
                        <a:spcAft>
                          <a:spcPts val="0"/>
                        </a:spcAft>
                      </a:pPr>
                      <a:r>
                        <a:rPr lang="en-US" sz="2000" dirty="0"/>
                        <a:t>Regular Tax Payer (Including Casual, SEZ, ISD) </a:t>
                      </a:r>
                    </a:p>
                    <a:p>
                      <a:pPr marL="0" marR="0" algn="ctr">
                        <a:lnSpc>
                          <a:spcPct val="100000"/>
                        </a:lnSpc>
                        <a:spcBef>
                          <a:spcPts val="0"/>
                        </a:spcBef>
                        <a:spcAft>
                          <a:spcPts val="0"/>
                        </a:spcAft>
                      </a:pPr>
                      <a:r>
                        <a:rPr lang="en-US" sz="2000" dirty="0"/>
                        <a:t>and Composition Taxpayer </a:t>
                      </a:r>
                    </a:p>
                  </a:txBody>
                  <a:tcPr marL="713" marR="713" marT="713" marB="713" anchor="ctr"/>
                </a:tc>
                <a:tc rowSpan="2">
                  <a:txBody>
                    <a:bodyPr/>
                    <a:lstStyle/>
                    <a:p>
                      <a:pPr marL="0" marR="0" algn="ctr">
                        <a:lnSpc>
                          <a:spcPct val="100000"/>
                        </a:lnSpc>
                        <a:spcBef>
                          <a:spcPts val="0"/>
                        </a:spcBef>
                        <a:spcAft>
                          <a:spcPts val="0"/>
                        </a:spcAft>
                      </a:pPr>
                      <a:r>
                        <a:rPr lang="en-US" sz="2000" dirty="0"/>
                        <a:t>Proprietorship Concern </a:t>
                      </a:r>
                    </a:p>
                  </a:txBody>
                  <a:tcPr marL="713" marR="713" marT="713" marB="713" anchor="ctr"/>
                </a:tc>
                <a:tc>
                  <a:txBody>
                    <a:bodyPr/>
                    <a:lstStyle/>
                    <a:p>
                      <a:pPr marL="0" marR="0" algn="ctr">
                        <a:lnSpc>
                          <a:spcPct val="100000"/>
                        </a:lnSpc>
                        <a:spcBef>
                          <a:spcPts val="0"/>
                        </a:spcBef>
                        <a:spcAft>
                          <a:spcPts val="0"/>
                        </a:spcAft>
                      </a:pPr>
                      <a:r>
                        <a:rPr lang="en-US" sz="2000" dirty="0"/>
                        <a:t>Proprietor </a:t>
                      </a:r>
                    </a:p>
                  </a:txBody>
                  <a:tcPr marL="713" marR="713" marT="713" marB="713" anchor="ctr"/>
                </a:tc>
                <a:tc>
                  <a:txBody>
                    <a:bodyPr/>
                    <a:lstStyle/>
                    <a:p>
                      <a:pPr marL="0" marR="0" algn="ctr">
                        <a:lnSpc>
                          <a:spcPct val="100000"/>
                        </a:lnSpc>
                        <a:spcBef>
                          <a:spcPts val="0"/>
                        </a:spcBef>
                        <a:spcAft>
                          <a:spcPts val="0"/>
                        </a:spcAft>
                      </a:pPr>
                      <a:r>
                        <a:rPr lang="en-US" sz="2000" dirty="0"/>
                        <a:t>Yes</a:t>
                      </a:r>
                    </a:p>
                  </a:txBody>
                  <a:tcPr marL="713" marR="713" marT="713" marB="713" anchor="ctr"/>
                </a:tc>
                <a:extLst>
                  <a:ext uri="{0D108BD9-81ED-4DB2-BD59-A6C34878D82A}">
                    <a16:rowId xmlns="" xmlns:a16="http://schemas.microsoft.com/office/drawing/2014/main" val="2787812756"/>
                  </a:ext>
                </a:extLst>
              </a:tr>
              <a:tr h="655177">
                <a:tc vMerge="1">
                  <a:txBody>
                    <a:bodyPr/>
                    <a:lstStyle/>
                    <a:p>
                      <a:endParaRPr lang="en-US"/>
                    </a:p>
                  </a:txBody>
                  <a:tcPr/>
                </a:tc>
                <a:tc vMerge="1">
                  <a:txBody>
                    <a:bodyPr/>
                    <a:lstStyle/>
                    <a:p>
                      <a:endParaRPr lang="en-US"/>
                    </a:p>
                  </a:txBody>
                  <a:tcPr/>
                </a:tc>
                <a:tc>
                  <a:txBody>
                    <a:bodyPr/>
                    <a:lstStyle/>
                    <a:p>
                      <a:r>
                        <a:rPr lang="en-US" sz="2000" dirty="0"/>
                        <a:t>  Primary Authorized Signatory </a:t>
                      </a:r>
                      <a:endParaRPr lang="en-US" dirty="0"/>
                    </a:p>
                  </a:txBody>
                  <a:tcPr marL="713" marR="713" marT="713" marB="713" anchor="ctr"/>
                </a:tc>
                <a:tc>
                  <a:txBody>
                    <a:bodyPr/>
                    <a:lstStyle/>
                    <a:p>
                      <a:pPr marL="0" marR="0" algn="ctr">
                        <a:lnSpc>
                          <a:spcPct val="100000"/>
                        </a:lnSpc>
                        <a:spcBef>
                          <a:spcPts val="0"/>
                        </a:spcBef>
                        <a:spcAft>
                          <a:spcPts val="0"/>
                        </a:spcAft>
                      </a:pPr>
                      <a:r>
                        <a:rPr lang="en-US" sz="2000" dirty="0"/>
                        <a:t>(if other than Proprietor)</a:t>
                      </a:r>
                    </a:p>
                  </a:txBody>
                  <a:tcPr marL="713" marR="713" marT="713" marB="713" anchor="ctr"/>
                </a:tc>
                <a:extLst>
                  <a:ext uri="{0D108BD9-81ED-4DB2-BD59-A6C34878D82A}">
                    <a16:rowId xmlns="" xmlns:a16="http://schemas.microsoft.com/office/drawing/2014/main" val="234451624"/>
                  </a:ext>
                </a:extLst>
              </a:tr>
              <a:tr h="611509">
                <a:tc vMerge="1">
                  <a:txBody>
                    <a:bodyPr/>
                    <a:lstStyle/>
                    <a:p>
                      <a:endParaRPr lang="en-US"/>
                    </a:p>
                  </a:txBody>
                  <a:tcPr/>
                </a:tc>
                <a:tc rowSpan="2">
                  <a:txBody>
                    <a:bodyPr/>
                    <a:lstStyle/>
                    <a:p>
                      <a:pPr marL="0" marR="0" algn="ctr">
                        <a:lnSpc>
                          <a:spcPct val="100000"/>
                        </a:lnSpc>
                        <a:spcBef>
                          <a:spcPts val="0"/>
                        </a:spcBef>
                        <a:spcAft>
                          <a:spcPts val="0"/>
                        </a:spcAft>
                      </a:pPr>
                      <a:r>
                        <a:rPr lang="en-US" sz="2000" dirty="0"/>
                        <a:t>Partnership Firm </a:t>
                      </a:r>
                    </a:p>
                  </a:txBody>
                  <a:tcPr marL="713" marR="713" marT="713" marB="713" anchor="ctr">
                    <a:solidFill>
                      <a:schemeClr val="tx2">
                        <a:lumMod val="60000"/>
                        <a:lumOff val="40000"/>
                      </a:schemeClr>
                    </a:solidFill>
                  </a:tcPr>
                </a:tc>
                <a:tc>
                  <a:txBody>
                    <a:bodyPr/>
                    <a:lstStyle/>
                    <a:p>
                      <a:pPr marL="0" marR="0" algn="ctr">
                        <a:lnSpc>
                          <a:spcPct val="100000"/>
                        </a:lnSpc>
                        <a:spcBef>
                          <a:spcPts val="0"/>
                        </a:spcBef>
                        <a:spcAft>
                          <a:spcPts val="0"/>
                        </a:spcAft>
                      </a:pPr>
                      <a:r>
                        <a:rPr lang="en-US" sz="2000" dirty="0"/>
                        <a:t>Partners </a:t>
                      </a:r>
                    </a:p>
                  </a:txBody>
                  <a:tcPr marL="713" marR="713" marT="713" marB="713" anchor="ctr">
                    <a:solidFill>
                      <a:schemeClr val="tx2">
                        <a:lumMod val="60000"/>
                        <a:lumOff val="40000"/>
                      </a:schemeClr>
                    </a:solidFill>
                  </a:tcPr>
                </a:tc>
                <a:tc>
                  <a:txBody>
                    <a:bodyPr/>
                    <a:lstStyle/>
                    <a:p>
                      <a:pPr marL="0" marR="0" algn="ctr">
                        <a:lnSpc>
                          <a:spcPct val="100000"/>
                        </a:lnSpc>
                        <a:spcBef>
                          <a:spcPts val="0"/>
                        </a:spcBef>
                        <a:spcAft>
                          <a:spcPts val="0"/>
                        </a:spcAft>
                      </a:pPr>
                      <a:r>
                        <a:rPr lang="en-US" sz="2000" dirty="0"/>
                        <a:t>Yes (1 Partner)</a:t>
                      </a:r>
                    </a:p>
                  </a:txBody>
                  <a:tcPr marL="713" marR="713" marT="713" marB="713" anchor="ctr">
                    <a:solidFill>
                      <a:schemeClr val="tx2">
                        <a:lumMod val="60000"/>
                        <a:lumOff val="40000"/>
                      </a:schemeClr>
                    </a:solidFill>
                  </a:tcPr>
                </a:tc>
                <a:extLst>
                  <a:ext uri="{0D108BD9-81ED-4DB2-BD59-A6C34878D82A}">
                    <a16:rowId xmlns="" xmlns:a16="http://schemas.microsoft.com/office/drawing/2014/main" val="3943642830"/>
                  </a:ext>
                </a:extLst>
              </a:tr>
              <a:tr h="611509">
                <a:tc vMerge="1">
                  <a:txBody>
                    <a:bodyPr/>
                    <a:lstStyle/>
                    <a:p>
                      <a:endParaRPr lang="en-US"/>
                    </a:p>
                  </a:txBody>
                  <a:tcPr/>
                </a:tc>
                <a:tc vMerge="1">
                  <a:txBody>
                    <a:bodyPr/>
                    <a:lstStyle/>
                    <a:p>
                      <a:endParaRPr lang="en-US"/>
                    </a:p>
                  </a:txBody>
                  <a:tcPr/>
                </a:tc>
                <a:tc>
                  <a:txBody>
                    <a:bodyPr/>
                    <a:lstStyle/>
                    <a:p>
                      <a:r>
                        <a:rPr lang="en-US" sz="2000" dirty="0"/>
                        <a:t>  Primary Authorized Signatory </a:t>
                      </a:r>
                      <a:endParaRPr lang="en-US" dirty="0"/>
                    </a:p>
                  </a:txBody>
                  <a:tcPr marL="713" marR="713" marT="713" marB="7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(if other than Partner)</a:t>
                      </a:r>
                    </a:p>
                  </a:txBody>
                  <a:tcPr marL="713" marR="713" marT="713" marB="713" anchor="ctr"/>
                </a:tc>
                <a:extLst>
                  <a:ext uri="{0D108BD9-81ED-4DB2-BD59-A6C34878D82A}">
                    <a16:rowId xmlns="" xmlns:a16="http://schemas.microsoft.com/office/drawing/2014/main" val="3546016970"/>
                  </a:ext>
                </a:extLst>
              </a:tr>
              <a:tr h="590478">
                <a:tc vMerge="1">
                  <a:txBody>
                    <a:bodyPr/>
                    <a:lstStyle/>
                    <a:p>
                      <a:endParaRPr lang="en-US"/>
                    </a:p>
                  </a:txBody>
                  <a:tcPr/>
                </a:tc>
                <a:tc rowSpan="2">
                  <a:txBody>
                    <a:bodyPr/>
                    <a:lstStyle/>
                    <a:p>
                      <a:pPr marL="0" marR="0" algn="ctr">
                        <a:lnSpc>
                          <a:spcPct val="100000"/>
                        </a:lnSpc>
                        <a:spcBef>
                          <a:spcPts val="0"/>
                        </a:spcBef>
                        <a:spcAft>
                          <a:spcPts val="0"/>
                        </a:spcAft>
                      </a:pPr>
                      <a:endParaRPr lang="en-US" sz="2000" dirty="0"/>
                    </a:p>
                    <a:p>
                      <a:pPr marL="0" marR="0" algn="ctr">
                        <a:lnSpc>
                          <a:spcPct val="100000"/>
                        </a:lnSpc>
                        <a:spcBef>
                          <a:spcPts val="0"/>
                        </a:spcBef>
                        <a:spcAft>
                          <a:spcPts val="0"/>
                        </a:spcAft>
                      </a:pPr>
                      <a:r>
                        <a:rPr lang="en-US" sz="2000" dirty="0"/>
                        <a:t>HUF </a:t>
                      </a:r>
                    </a:p>
                    <a:p>
                      <a:pPr marL="0" marR="0" algn="ctr">
                        <a:lnSpc>
                          <a:spcPct val="100000"/>
                        </a:lnSpc>
                        <a:spcBef>
                          <a:spcPts val="0"/>
                        </a:spcBef>
                        <a:spcAft>
                          <a:spcPts val="0"/>
                        </a:spcAft>
                      </a:pPr>
                      <a:endParaRPr lang="en-US" sz="2000" dirty="0"/>
                    </a:p>
                  </a:txBody>
                  <a:tcPr marL="713" marR="713" marT="713" marB="713" anchor="ctr"/>
                </a:tc>
                <a:tc>
                  <a:txBody>
                    <a:bodyPr/>
                    <a:lstStyle/>
                    <a:p>
                      <a:pPr marL="0" marR="0" algn="ctr">
                        <a:lnSpc>
                          <a:spcPct val="100000"/>
                        </a:lnSpc>
                        <a:spcBef>
                          <a:spcPts val="0"/>
                        </a:spcBef>
                        <a:spcAft>
                          <a:spcPts val="0"/>
                        </a:spcAft>
                      </a:pPr>
                      <a:r>
                        <a:rPr lang="en-US" sz="2000" dirty="0"/>
                        <a:t>Karta </a:t>
                      </a:r>
                    </a:p>
                  </a:txBody>
                  <a:tcPr marL="713" marR="713" marT="713" marB="713" anchor="ctr"/>
                </a:tc>
                <a:tc>
                  <a:txBody>
                    <a:bodyPr/>
                    <a:lstStyle/>
                    <a:p>
                      <a:pPr marL="0" marR="0" algn="ctr">
                        <a:lnSpc>
                          <a:spcPct val="100000"/>
                        </a:lnSpc>
                        <a:spcBef>
                          <a:spcPts val="0"/>
                        </a:spcBef>
                        <a:spcAft>
                          <a:spcPts val="0"/>
                        </a:spcAft>
                      </a:pPr>
                      <a:r>
                        <a:rPr lang="en-US" sz="2000" dirty="0"/>
                        <a:t>Yes</a:t>
                      </a:r>
                    </a:p>
                  </a:txBody>
                  <a:tcPr marL="713" marR="713" marT="713" marB="713" anchor="ctr"/>
                </a:tc>
                <a:extLst>
                  <a:ext uri="{0D108BD9-81ED-4DB2-BD59-A6C34878D82A}">
                    <a16:rowId xmlns="" xmlns:a16="http://schemas.microsoft.com/office/drawing/2014/main" val="1777920345"/>
                  </a:ext>
                </a:extLst>
              </a:tr>
              <a:tr h="302775">
                <a:tc vMerge="1">
                  <a:txBody>
                    <a:bodyPr/>
                    <a:lstStyle/>
                    <a:p>
                      <a:endParaRPr lang="en-US"/>
                    </a:p>
                  </a:txBody>
                  <a:tcPr/>
                </a:tc>
                <a:tc vMerge="1">
                  <a:txBody>
                    <a:bodyPr/>
                    <a:lstStyle/>
                    <a:p>
                      <a:endParaRPr lang="en-US"/>
                    </a:p>
                  </a:txBody>
                  <a:tcPr/>
                </a:tc>
                <a:tc>
                  <a:txBody>
                    <a:bodyPr/>
                    <a:lstStyle/>
                    <a:p>
                      <a:r>
                        <a:rPr lang="en-US" sz="2000" dirty="0"/>
                        <a:t>  Primary Authorized Signatory</a:t>
                      </a:r>
                    </a:p>
                    <a:p>
                      <a:endParaRPr lang="en-US" dirty="0"/>
                    </a:p>
                  </a:txBody>
                  <a:tcPr marL="713" marR="713" marT="713" marB="713" anchor="ctr"/>
                </a:tc>
                <a:tc>
                  <a:txBody>
                    <a:bodyPr/>
                    <a:lstStyle/>
                    <a:p>
                      <a:pPr marL="0" marR="0" algn="ctr">
                        <a:lnSpc>
                          <a:spcPct val="100000"/>
                        </a:lnSpc>
                        <a:spcBef>
                          <a:spcPts val="0"/>
                        </a:spcBef>
                        <a:spcAft>
                          <a:spcPts val="0"/>
                        </a:spcAft>
                      </a:pPr>
                      <a:r>
                        <a:rPr lang="en-US" sz="2000" dirty="0"/>
                        <a:t>(if other than Karta)</a:t>
                      </a:r>
                    </a:p>
                  </a:txBody>
                  <a:tcPr marL="713" marR="713" marT="713" marB="713" anchor="ctr"/>
                </a:tc>
                <a:extLst>
                  <a:ext uri="{0D108BD9-81ED-4DB2-BD59-A6C34878D82A}">
                    <a16:rowId xmlns="" xmlns:a16="http://schemas.microsoft.com/office/drawing/2014/main" val="386210360"/>
                  </a:ext>
                </a:extLst>
              </a:tr>
              <a:tr h="651657">
                <a:tc vMerge="1">
                  <a:txBody>
                    <a:bodyPr/>
                    <a:lstStyle/>
                    <a:p>
                      <a:endParaRPr lang="en-US"/>
                    </a:p>
                  </a:txBody>
                  <a:tcPr/>
                </a:tc>
                <a:tc rowSpan="2">
                  <a:txBody>
                    <a:bodyPr/>
                    <a:lstStyle/>
                    <a:p>
                      <a:pPr marL="0" marR="0" algn="ctr">
                        <a:lnSpc>
                          <a:spcPct val="100000"/>
                        </a:lnSpc>
                        <a:spcBef>
                          <a:spcPts val="0"/>
                        </a:spcBef>
                        <a:spcAft>
                          <a:spcPts val="0"/>
                        </a:spcAft>
                      </a:pPr>
                      <a:r>
                        <a:rPr lang="en-US" sz="2000" dirty="0"/>
                        <a:t>Company (Public, Private, Unlimited) </a:t>
                      </a:r>
                    </a:p>
                  </a:txBody>
                  <a:tcPr marL="713" marR="713" marT="713" marB="713" anchor="ctr">
                    <a:solidFill>
                      <a:schemeClr val="tx2">
                        <a:lumMod val="60000"/>
                        <a:lumOff val="40000"/>
                      </a:schemeClr>
                    </a:solidFill>
                  </a:tcPr>
                </a:tc>
                <a:tc>
                  <a:txBody>
                    <a:bodyPr/>
                    <a:lstStyle/>
                    <a:p>
                      <a:pPr marL="0" marR="0" algn="ctr">
                        <a:lnSpc>
                          <a:spcPct val="100000"/>
                        </a:lnSpc>
                        <a:spcBef>
                          <a:spcPts val="0"/>
                        </a:spcBef>
                        <a:spcAft>
                          <a:spcPts val="0"/>
                        </a:spcAft>
                      </a:pPr>
                      <a:r>
                        <a:rPr lang="en-US" sz="2000" dirty="0"/>
                        <a:t>Directors </a:t>
                      </a:r>
                    </a:p>
                  </a:txBody>
                  <a:tcPr marL="713" marR="713" marT="713" marB="713" anchor="ctr">
                    <a:solidFill>
                      <a:schemeClr val="tx2">
                        <a:lumMod val="60000"/>
                        <a:lumOff val="40000"/>
                      </a:schemeClr>
                    </a:solidFill>
                  </a:tcPr>
                </a:tc>
                <a:tc>
                  <a:txBody>
                    <a:bodyPr/>
                    <a:lstStyle/>
                    <a:p>
                      <a:pPr marL="0" marR="0" algn="ctr">
                        <a:lnSpc>
                          <a:spcPct val="100000"/>
                        </a:lnSpc>
                        <a:spcBef>
                          <a:spcPts val="0"/>
                        </a:spcBef>
                        <a:spcAft>
                          <a:spcPts val="0"/>
                        </a:spcAft>
                      </a:pPr>
                      <a:r>
                        <a:rPr lang="en-US" sz="2000" dirty="0"/>
                        <a:t>Yes (1 Director) </a:t>
                      </a:r>
                    </a:p>
                  </a:txBody>
                  <a:tcPr marL="713" marR="713" marT="713" marB="713" anchor="ctr">
                    <a:solidFill>
                      <a:schemeClr val="tx2">
                        <a:lumMod val="60000"/>
                        <a:lumOff val="40000"/>
                      </a:schemeClr>
                    </a:solidFill>
                  </a:tcPr>
                </a:tc>
                <a:extLst>
                  <a:ext uri="{0D108BD9-81ED-4DB2-BD59-A6C34878D82A}">
                    <a16:rowId xmlns="" xmlns:a16="http://schemas.microsoft.com/office/drawing/2014/main" val="1653329674"/>
                  </a:ext>
                </a:extLst>
              </a:tr>
              <a:tr h="402817">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2000" dirty="0"/>
                        <a:t>Primary Authorized Signatory </a:t>
                      </a:r>
                    </a:p>
                  </a:txBody>
                  <a:tcPr marL="713" marR="713" marT="713" marB="71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latin typeface="+mn-lt"/>
                          <a:ea typeface="+mn-ea"/>
                          <a:cs typeface="+mn-cs"/>
                        </a:rPr>
                        <a:t>(if other than Director) </a:t>
                      </a:r>
                    </a:p>
                  </a:txBody>
                  <a:tcPr marL="713" marR="713" marT="713" marB="713" anchor="ctr"/>
                </a:tc>
                <a:extLst>
                  <a:ext uri="{0D108BD9-81ED-4DB2-BD59-A6C34878D82A}">
                    <a16:rowId xmlns="" xmlns:a16="http://schemas.microsoft.com/office/drawing/2014/main" val="2004909811"/>
                  </a:ext>
                </a:extLst>
              </a:tr>
            </a:tbl>
          </a:graphicData>
        </a:graphic>
      </p:graphicFrame>
      <p:sp>
        <p:nvSpPr>
          <p:cNvPr id="5" name="Rectangle 4">
            <a:extLst>
              <a:ext uri="{FF2B5EF4-FFF2-40B4-BE49-F238E27FC236}">
                <a16:creationId xmlns="" xmlns:a16="http://schemas.microsoft.com/office/drawing/2014/main" id="{96ECF072-59F8-47FF-A4AB-A3E866D8DD4B}"/>
              </a:ext>
            </a:extLst>
          </p:cNvPr>
          <p:cNvSpPr/>
          <p:nvPr/>
        </p:nvSpPr>
        <p:spPr bwMode="auto">
          <a:xfrm>
            <a:off x="2658795" y="1730327"/>
            <a:ext cx="9478952" cy="1336430"/>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6" name="Rectangle 5">
            <a:extLst>
              <a:ext uri="{FF2B5EF4-FFF2-40B4-BE49-F238E27FC236}">
                <a16:creationId xmlns="" xmlns:a16="http://schemas.microsoft.com/office/drawing/2014/main" id="{A81C8B15-2C09-4412-A2FC-A77F916BBCBB}"/>
              </a:ext>
            </a:extLst>
          </p:cNvPr>
          <p:cNvSpPr/>
          <p:nvPr/>
        </p:nvSpPr>
        <p:spPr bwMode="auto">
          <a:xfrm>
            <a:off x="2659223" y="3077870"/>
            <a:ext cx="9478953" cy="1226842"/>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7" name="Rectangle 6">
            <a:extLst>
              <a:ext uri="{FF2B5EF4-FFF2-40B4-BE49-F238E27FC236}">
                <a16:creationId xmlns="" xmlns:a16="http://schemas.microsoft.com/office/drawing/2014/main" id="{F356AA81-8955-4C8E-AD50-03478776FAA9}"/>
              </a:ext>
            </a:extLst>
          </p:cNvPr>
          <p:cNvSpPr/>
          <p:nvPr/>
        </p:nvSpPr>
        <p:spPr bwMode="auto">
          <a:xfrm>
            <a:off x="2659224" y="5458275"/>
            <a:ext cx="9478952" cy="1069139"/>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8" name="Rectangle 7">
            <a:extLst>
              <a:ext uri="{FF2B5EF4-FFF2-40B4-BE49-F238E27FC236}">
                <a16:creationId xmlns="" xmlns:a16="http://schemas.microsoft.com/office/drawing/2014/main" id="{18201A98-E568-48ED-A6FA-6C2D3BC4200A}"/>
              </a:ext>
            </a:extLst>
          </p:cNvPr>
          <p:cNvSpPr/>
          <p:nvPr/>
        </p:nvSpPr>
        <p:spPr bwMode="auto">
          <a:xfrm>
            <a:off x="2633535" y="4301757"/>
            <a:ext cx="9518279" cy="1142450"/>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11" name="TextBox 10">
            <a:extLst>
              <a:ext uri="{FF2B5EF4-FFF2-40B4-BE49-F238E27FC236}">
                <a16:creationId xmlns="" xmlns:a16="http://schemas.microsoft.com/office/drawing/2014/main" id="{49E5857E-320A-CEA8-C32B-E51946988E78}"/>
              </a:ext>
            </a:extLst>
          </p:cNvPr>
          <p:cNvSpPr txBox="1"/>
          <p:nvPr/>
        </p:nvSpPr>
        <p:spPr>
          <a:xfrm>
            <a:off x="17179" y="544102"/>
            <a:ext cx="12174821" cy="400110"/>
          </a:xfrm>
          <a:prstGeom prst="rect">
            <a:avLst/>
          </a:prstGeom>
          <a:noFill/>
        </p:spPr>
        <p:txBody>
          <a:bodyPr wrap="square" rtlCol="0">
            <a:spAutoFit/>
          </a:bodyPr>
          <a:lstStyle/>
          <a:p>
            <a:pPr lvl="0" algn="ctr"/>
            <a:r>
              <a:rPr lang="en-US" sz="2000" b="1" dirty="0">
                <a:solidFill>
                  <a:schemeClr val="bg1"/>
                </a:solidFill>
              </a:rPr>
              <a:t>Aadhaar Authentication </a:t>
            </a:r>
          </a:p>
        </p:txBody>
      </p:sp>
      <p:sp>
        <p:nvSpPr>
          <p:cNvPr id="12" name="Text Placeholder 2">
            <a:extLst>
              <a:ext uri="{FF2B5EF4-FFF2-40B4-BE49-F238E27FC236}">
                <a16:creationId xmlns="" xmlns:a16="http://schemas.microsoft.com/office/drawing/2014/main" id="{61CF8C59-55BA-CEA3-518E-A2A5B50F5F47}"/>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352725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6E1E03F7-4271-4FC9-A62D-92715D7FEF94}"/>
              </a:ext>
            </a:extLst>
          </p:cNvPr>
          <p:cNvGraphicFramePr>
            <a:graphicFrameLocks noGrp="1"/>
          </p:cNvGraphicFramePr>
          <p:nvPr>
            <p:extLst>
              <p:ext uri="{D42A27DB-BD31-4B8C-83A1-F6EECF244321}">
                <p14:modId xmlns:p14="http://schemas.microsoft.com/office/powerpoint/2010/main" val="2507947005"/>
              </p:ext>
            </p:extLst>
          </p:nvPr>
        </p:nvGraphicFramePr>
        <p:xfrm>
          <a:off x="54253" y="941226"/>
          <a:ext cx="12091642" cy="5865223"/>
        </p:xfrm>
        <a:graphic>
          <a:graphicData uri="http://schemas.openxmlformats.org/drawingml/2006/table">
            <a:tbl>
              <a:tblPr firstRow="1" firstCol="1" bandRow="1">
                <a:tableStyleId>{5C22544A-7EE6-4342-B048-85BDC9FD1C3A}</a:tableStyleId>
              </a:tblPr>
              <a:tblGrid>
                <a:gridCol w="2091739">
                  <a:extLst>
                    <a:ext uri="{9D8B030D-6E8A-4147-A177-3AD203B41FA5}">
                      <a16:colId xmlns="" xmlns:a16="http://schemas.microsoft.com/office/drawing/2014/main" val="3643865453"/>
                    </a:ext>
                  </a:extLst>
                </a:gridCol>
                <a:gridCol w="2051538">
                  <a:extLst>
                    <a:ext uri="{9D8B030D-6E8A-4147-A177-3AD203B41FA5}">
                      <a16:colId xmlns="" xmlns:a16="http://schemas.microsoft.com/office/drawing/2014/main" val="2836160296"/>
                    </a:ext>
                  </a:extLst>
                </a:gridCol>
                <a:gridCol w="3850670">
                  <a:extLst>
                    <a:ext uri="{9D8B030D-6E8A-4147-A177-3AD203B41FA5}">
                      <a16:colId xmlns="" xmlns:a16="http://schemas.microsoft.com/office/drawing/2014/main" val="120808484"/>
                    </a:ext>
                  </a:extLst>
                </a:gridCol>
                <a:gridCol w="4097695">
                  <a:extLst>
                    <a:ext uri="{9D8B030D-6E8A-4147-A177-3AD203B41FA5}">
                      <a16:colId xmlns="" xmlns:a16="http://schemas.microsoft.com/office/drawing/2014/main" val="1614887277"/>
                    </a:ext>
                  </a:extLst>
                </a:gridCol>
              </a:tblGrid>
              <a:tr h="776380">
                <a:tc>
                  <a:txBody>
                    <a:bodyPr/>
                    <a:lstStyle/>
                    <a:p>
                      <a:pPr marL="0" marR="0">
                        <a:lnSpc>
                          <a:spcPts val="1575"/>
                        </a:lnSpc>
                        <a:spcBef>
                          <a:spcPts val="0"/>
                        </a:spcBef>
                        <a:spcAft>
                          <a:spcPts val="0"/>
                        </a:spcAft>
                      </a:pPr>
                      <a:r>
                        <a:rPr lang="en-US" sz="2000" dirty="0">
                          <a:effectLst/>
                        </a:rPr>
                        <a:t>Type of Taxpayer</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ct val="100000"/>
                        </a:lnSpc>
                        <a:spcBef>
                          <a:spcPts val="0"/>
                        </a:spcBef>
                        <a:spcAft>
                          <a:spcPts val="0"/>
                        </a:spcAft>
                      </a:pPr>
                      <a:r>
                        <a:rPr lang="en-US" sz="2000" dirty="0">
                          <a:effectLst/>
                        </a:rPr>
                        <a:t>Constitution of Business</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ts val="1575"/>
                        </a:lnSpc>
                        <a:spcBef>
                          <a:spcPts val="0"/>
                        </a:spcBef>
                        <a:spcAft>
                          <a:spcPts val="0"/>
                        </a:spcAft>
                      </a:pPr>
                      <a:r>
                        <a:rPr lang="en-US" sz="2000" dirty="0">
                          <a:effectLst/>
                        </a:rPr>
                        <a:t>Nature of Person</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ts val="1575"/>
                        </a:lnSpc>
                        <a:spcBef>
                          <a:spcPts val="0"/>
                        </a:spcBef>
                        <a:spcAft>
                          <a:spcPts val="0"/>
                        </a:spcAft>
                      </a:pPr>
                      <a:r>
                        <a:rPr lang="en-US" sz="2000" dirty="0">
                          <a:effectLst/>
                        </a:rPr>
                        <a:t>Aadhaar Authentication Required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extLst>
                  <a:ext uri="{0D108BD9-81ED-4DB2-BD59-A6C34878D82A}">
                    <a16:rowId xmlns="" xmlns:a16="http://schemas.microsoft.com/office/drawing/2014/main" val="119462063"/>
                  </a:ext>
                </a:extLst>
              </a:tr>
              <a:tr h="576776">
                <a:tc rowSpan="9">
                  <a:txBody>
                    <a:bodyPr/>
                    <a:lstStyle/>
                    <a:p>
                      <a:pPr algn="ctr"/>
                      <a:endParaRPr lang="en-US" sz="2000" dirty="0"/>
                    </a:p>
                    <a:p>
                      <a:pPr algn="ctr"/>
                      <a:endParaRPr lang="en-US" sz="2000" dirty="0"/>
                    </a:p>
                    <a:p>
                      <a:pPr algn="ctr"/>
                      <a:endParaRPr lang="en-US" sz="2000" dirty="0"/>
                    </a:p>
                    <a:p>
                      <a:pPr algn="ctr"/>
                      <a:r>
                        <a:rPr lang="en-US" sz="2000" dirty="0"/>
                        <a:t>Regular Tax Payer (Including Casual, SEZ, ISD) and Composition Taxpayer </a:t>
                      </a:r>
                    </a:p>
                  </a:txBody>
                  <a:tcPr/>
                </a:tc>
                <a:tc rowSpan="3">
                  <a:txBody>
                    <a:bodyPr/>
                    <a:lstStyle/>
                    <a:p>
                      <a:pPr marL="0" marR="0" algn="ctr">
                        <a:lnSpc>
                          <a:spcPct val="100000"/>
                        </a:lnSpc>
                        <a:spcBef>
                          <a:spcPts val="0"/>
                        </a:spcBef>
                        <a:spcAft>
                          <a:spcPts val="0"/>
                        </a:spcAft>
                      </a:pPr>
                      <a:r>
                        <a:rPr lang="en-US" sz="2000" dirty="0">
                          <a:effectLst/>
                        </a:rPr>
                        <a:t>Company (Foreign Limited)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ts val="1575"/>
                        </a:lnSpc>
                        <a:spcBef>
                          <a:spcPts val="0"/>
                        </a:spcBef>
                        <a:spcAft>
                          <a:spcPts val="0"/>
                        </a:spcAft>
                      </a:pPr>
                      <a:r>
                        <a:rPr lang="en-US" sz="2000" dirty="0">
                          <a:effectLst/>
                        </a:rPr>
                        <a:t>Director (if not citizen / resident of India)</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ts val="1575"/>
                        </a:lnSpc>
                        <a:spcBef>
                          <a:spcPts val="0"/>
                        </a:spcBef>
                        <a:spcAft>
                          <a:spcPts val="0"/>
                        </a:spcAft>
                      </a:pPr>
                      <a:r>
                        <a:rPr lang="en-US" sz="2000" i="1" dirty="0">
                          <a:solidFill>
                            <a:srgbClr val="222222"/>
                          </a:solidFill>
                          <a:effectLst/>
                          <a:latin typeface="Arial" panose="020B0604020202020204" pitchFamily="34" charset="0"/>
                          <a:ea typeface="Times New Roman" panose="02020603050405020304" pitchFamily="18" charset="0"/>
                        </a:rPr>
                        <a:t> </a:t>
                      </a:r>
                      <a:r>
                        <a:rPr lang="en-US" sz="2000" kern="1200" dirty="0">
                          <a:solidFill>
                            <a:schemeClr val="dk1"/>
                          </a:solidFill>
                          <a:effectLst/>
                          <a:latin typeface="+mn-lt"/>
                          <a:ea typeface="+mn-ea"/>
                          <a:cs typeface="+mn-cs"/>
                        </a:rPr>
                        <a:t>No</a:t>
                      </a:r>
                    </a:p>
                  </a:txBody>
                  <a:tcPr marL="713" marR="713" marT="713" marB="713" anchor="ctr"/>
                </a:tc>
                <a:extLst>
                  <a:ext uri="{0D108BD9-81ED-4DB2-BD59-A6C34878D82A}">
                    <a16:rowId xmlns="" xmlns:a16="http://schemas.microsoft.com/office/drawing/2014/main" val="3447209186"/>
                  </a:ext>
                </a:extLst>
              </a:tr>
              <a:tr h="331505">
                <a:tc vMerge="1">
                  <a:txBody>
                    <a:bodyPr/>
                    <a:lstStyle/>
                    <a:p>
                      <a:endParaRPr lang="en-US"/>
                    </a:p>
                  </a:txBody>
                  <a:tcPr/>
                </a:tc>
                <a:tc vMerge="1">
                  <a:txBody>
                    <a:bodyPr/>
                    <a:lstStyle/>
                    <a:p>
                      <a:endParaRPr lang="en-US"/>
                    </a:p>
                  </a:txBody>
                  <a:tcPr/>
                </a:tc>
                <a:tc>
                  <a:txBody>
                    <a:bodyPr/>
                    <a:lstStyle/>
                    <a:p>
                      <a:pPr marL="0" marR="0" algn="ctr">
                        <a:lnSpc>
                          <a:spcPts val="1575"/>
                        </a:lnSpc>
                        <a:spcBef>
                          <a:spcPts val="0"/>
                        </a:spcBef>
                        <a:spcAft>
                          <a:spcPts val="0"/>
                        </a:spcAft>
                      </a:pPr>
                      <a:r>
                        <a:rPr lang="en-US" sz="2000" kern="1200" dirty="0">
                          <a:solidFill>
                            <a:schemeClr val="dk1"/>
                          </a:solidFill>
                          <a:latin typeface="+mn-lt"/>
                          <a:ea typeface="+mn-ea"/>
                          <a:cs typeface="+mn-cs"/>
                        </a:rPr>
                        <a:t>Director (if citizen / resident of India)</a:t>
                      </a:r>
                    </a:p>
                  </a:txBody>
                  <a:tcPr marL="713" marR="713" marT="713" marB="713" anchor="ctr"/>
                </a:tc>
                <a:tc>
                  <a:txBody>
                    <a:bodyPr/>
                    <a:lstStyle/>
                    <a:p>
                      <a:pPr marL="0" marR="0" lvl="0" indent="0" algn="ctr" defTabSz="914400" rtl="0" eaLnBrk="1" fontAlgn="auto" latinLnBrk="0" hangingPunct="1">
                        <a:lnSpc>
                          <a:spcPts val="1575"/>
                        </a:lnSpc>
                        <a:spcBef>
                          <a:spcPts val="0"/>
                        </a:spcBef>
                        <a:spcAft>
                          <a:spcPts val="0"/>
                        </a:spcAft>
                        <a:buClrTx/>
                        <a:buSzTx/>
                        <a:buFontTx/>
                        <a:buNone/>
                        <a:tabLst/>
                        <a:defRPr/>
                      </a:pPr>
                      <a:endParaRPr lang="en-US" sz="2000" dirty="0">
                        <a:effectLst/>
                      </a:endParaRPr>
                    </a:p>
                    <a:p>
                      <a:pPr marL="0" marR="0" lvl="0" indent="0" algn="ctr" defTabSz="914400" rtl="0" eaLnBrk="1" fontAlgn="auto" latinLnBrk="0" hangingPunct="1">
                        <a:lnSpc>
                          <a:spcPts val="1575"/>
                        </a:lnSpc>
                        <a:spcBef>
                          <a:spcPts val="0"/>
                        </a:spcBef>
                        <a:spcAft>
                          <a:spcPts val="0"/>
                        </a:spcAft>
                        <a:buClrTx/>
                        <a:buSzTx/>
                        <a:buFontTx/>
                        <a:buNone/>
                        <a:tabLst/>
                        <a:defRPr/>
                      </a:pPr>
                      <a:r>
                        <a:rPr lang="en-US" sz="2000" dirty="0">
                          <a:effectLst/>
                        </a:rPr>
                        <a:t>Yes (1) </a:t>
                      </a:r>
                      <a:endParaRPr lang="en-US" sz="2000" i="1" dirty="0">
                        <a:solidFill>
                          <a:srgbClr val="222222"/>
                        </a:solidFill>
                        <a:effectLst/>
                        <a:latin typeface="Arial" panose="020B0604020202020204" pitchFamily="34" charset="0"/>
                        <a:ea typeface="Times New Roman" panose="02020603050405020304" pitchFamily="18" charset="0"/>
                      </a:endParaRPr>
                    </a:p>
                    <a:p>
                      <a:pPr marL="0" marR="0" algn="ctr">
                        <a:lnSpc>
                          <a:spcPts val="1575"/>
                        </a:lnSpc>
                        <a:spcBef>
                          <a:spcPts val="0"/>
                        </a:spcBef>
                        <a:spcAft>
                          <a:spcPts val="0"/>
                        </a:spcAft>
                      </a:pP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extLst>
                  <a:ext uri="{0D108BD9-81ED-4DB2-BD59-A6C34878D82A}">
                    <a16:rowId xmlns="" xmlns:a16="http://schemas.microsoft.com/office/drawing/2014/main" val="2348818064"/>
                  </a:ext>
                </a:extLst>
              </a:tr>
              <a:tr h="550505">
                <a:tc vMerge="1">
                  <a:txBody>
                    <a:bodyPr/>
                    <a:lstStyle/>
                    <a:p>
                      <a:endParaRPr lang="en-US"/>
                    </a:p>
                  </a:txBody>
                  <a:tcPr/>
                </a:tc>
                <a:tc vMerge="1">
                  <a:txBody>
                    <a:bodyPr/>
                    <a:lstStyle/>
                    <a:p>
                      <a:endParaRPr lang="en-US"/>
                    </a:p>
                  </a:txBody>
                  <a:tcPr/>
                </a:tc>
                <a:tc>
                  <a:txBody>
                    <a:bodyPr/>
                    <a:lstStyle/>
                    <a:p>
                      <a:pPr marL="0" marR="0" algn="ctr">
                        <a:lnSpc>
                          <a:spcPts val="1575"/>
                        </a:lnSpc>
                        <a:spcBef>
                          <a:spcPts val="0"/>
                        </a:spcBef>
                        <a:spcAft>
                          <a:spcPts val="0"/>
                        </a:spcAft>
                      </a:pPr>
                      <a:r>
                        <a:rPr lang="en-US" sz="2000" dirty="0"/>
                        <a:t>Primary Authorized Signatory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ts val="1575"/>
                        </a:lnSpc>
                        <a:spcBef>
                          <a:spcPts val="0"/>
                        </a:spcBef>
                        <a:spcAft>
                          <a:spcPts val="0"/>
                        </a:spcAft>
                      </a:pPr>
                      <a:r>
                        <a:rPr lang="en-US" sz="2000" dirty="0">
                          <a:effectLst/>
                        </a:rPr>
                        <a:t> </a:t>
                      </a:r>
                      <a:r>
                        <a:rPr lang="en-US" sz="2000" kern="1200" dirty="0">
                          <a:solidFill>
                            <a:schemeClr val="dk1"/>
                          </a:solidFill>
                          <a:latin typeface="+mn-lt"/>
                          <a:ea typeface="+mn-ea"/>
                          <a:cs typeface="+mn-cs"/>
                        </a:rPr>
                        <a:t>(if other than Director)</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extLst>
                  <a:ext uri="{0D108BD9-81ED-4DB2-BD59-A6C34878D82A}">
                    <a16:rowId xmlns="" xmlns:a16="http://schemas.microsoft.com/office/drawing/2014/main" val="1905792167"/>
                  </a:ext>
                </a:extLst>
              </a:tr>
              <a:tr h="506338">
                <a:tc vMerge="1">
                  <a:txBody>
                    <a:bodyPr/>
                    <a:lstStyle/>
                    <a:p>
                      <a:endParaRPr lang="en-US"/>
                    </a:p>
                  </a:txBody>
                  <a:tcPr/>
                </a:tc>
                <a:tc rowSpan="2">
                  <a:txBody>
                    <a:bodyPr/>
                    <a:lstStyle/>
                    <a:p>
                      <a:pPr marL="0" marR="0" algn="ctr">
                        <a:lnSpc>
                          <a:spcPct val="100000"/>
                        </a:lnSpc>
                        <a:spcBef>
                          <a:spcPts val="0"/>
                        </a:spcBef>
                        <a:spcAft>
                          <a:spcPts val="0"/>
                        </a:spcAft>
                      </a:pPr>
                      <a:r>
                        <a:rPr lang="en-US" sz="2000" dirty="0">
                          <a:effectLst/>
                        </a:rPr>
                        <a:t>Limited Liability Partnership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solidFill>
                      <a:schemeClr val="tx2">
                        <a:lumMod val="60000"/>
                        <a:lumOff val="40000"/>
                      </a:schemeClr>
                    </a:solidFill>
                  </a:tcPr>
                </a:tc>
                <a:tc>
                  <a:txBody>
                    <a:bodyPr/>
                    <a:lstStyle/>
                    <a:p>
                      <a:pPr marL="0" marR="0" algn="ctr">
                        <a:lnSpc>
                          <a:spcPts val="1575"/>
                        </a:lnSpc>
                        <a:spcBef>
                          <a:spcPts val="0"/>
                        </a:spcBef>
                        <a:spcAft>
                          <a:spcPts val="0"/>
                        </a:spcAft>
                      </a:pPr>
                      <a:r>
                        <a:rPr lang="en-US" sz="2000" dirty="0">
                          <a:effectLst/>
                        </a:rPr>
                        <a:t>Designated Partners </a:t>
                      </a:r>
                    </a:p>
                  </a:txBody>
                  <a:tcPr marL="713" marR="713" marT="713" marB="713" anchor="ctr"/>
                </a:tc>
                <a:tc>
                  <a:txBody>
                    <a:bodyPr/>
                    <a:lstStyle/>
                    <a:p>
                      <a:pPr marL="0" marR="0" algn="ctr">
                        <a:lnSpc>
                          <a:spcPct val="100000"/>
                        </a:lnSpc>
                        <a:spcBef>
                          <a:spcPts val="0"/>
                        </a:spcBef>
                        <a:spcAft>
                          <a:spcPts val="0"/>
                        </a:spcAft>
                      </a:pPr>
                      <a:r>
                        <a:rPr lang="en-US" sz="2000" dirty="0"/>
                        <a:t>Yes (1 Partner)</a:t>
                      </a:r>
                    </a:p>
                  </a:txBody>
                  <a:tcPr marL="713" marR="713" marT="713" marB="713" anchor="ctr"/>
                </a:tc>
                <a:extLst>
                  <a:ext uri="{0D108BD9-81ED-4DB2-BD59-A6C34878D82A}">
                    <a16:rowId xmlns="" xmlns:a16="http://schemas.microsoft.com/office/drawing/2014/main" val="2716185704"/>
                  </a:ext>
                </a:extLst>
              </a:tr>
              <a:tr h="550728">
                <a:tc vMerge="1">
                  <a:txBody>
                    <a:bodyPr/>
                    <a:lstStyle/>
                    <a:p>
                      <a:endParaRPr lang="en-US"/>
                    </a:p>
                  </a:txBody>
                  <a:tcPr/>
                </a:tc>
                <a:tc vMerge="1">
                  <a:txBody>
                    <a:bodyPr/>
                    <a:lstStyle/>
                    <a:p>
                      <a:endParaRPr lang="en-US"/>
                    </a:p>
                  </a:txBody>
                  <a:tcPr/>
                </a:tc>
                <a:tc>
                  <a:txBody>
                    <a:bodyPr/>
                    <a:lstStyle/>
                    <a:p>
                      <a:pPr marL="0" marR="0" algn="ctr">
                        <a:lnSpc>
                          <a:spcPts val="1575"/>
                        </a:lnSpc>
                        <a:spcBef>
                          <a:spcPts val="0"/>
                        </a:spcBef>
                        <a:spcAft>
                          <a:spcPts val="0"/>
                        </a:spcAft>
                      </a:pPr>
                      <a:r>
                        <a:rPr lang="en-US" sz="2000" dirty="0"/>
                        <a:t>Primary Authorized Signatory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(if other than Partner)</a:t>
                      </a:r>
                    </a:p>
                  </a:txBody>
                  <a:tcPr marL="713" marR="713" marT="713" marB="713" anchor="ctr">
                    <a:solidFill>
                      <a:schemeClr val="tx2">
                        <a:lumMod val="60000"/>
                        <a:lumOff val="40000"/>
                      </a:schemeClr>
                    </a:solidFill>
                  </a:tcPr>
                </a:tc>
                <a:extLst>
                  <a:ext uri="{0D108BD9-81ED-4DB2-BD59-A6C34878D82A}">
                    <a16:rowId xmlns="" xmlns:a16="http://schemas.microsoft.com/office/drawing/2014/main" val="736301372"/>
                  </a:ext>
                </a:extLst>
              </a:tr>
              <a:tr h="562967">
                <a:tc vMerge="1">
                  <a:txBody>
                    <a:bodyPr/>
                    <a:lstStyle/>
                    <a:p>
                      <a:endParaRPr lang="en-US"/>
                    </a:p>
                  </a:txBody>
                  <a:tcPr/>
                </a:tc>
                <a:tc rowSpan="2">
                  <a:txBody>
                    <a:bodyPr/>
                    <a:lstStyle/>
                    <a:p>
                      <a:pPr marL="0" marR="0" algn="ctr">
                        <a:lnSpc>
                          <a:spcPct val="100000"/>
                        </a:lnSpc>
                        <a:spcBef>
                          <a:spcPts val="0"/>
                        </a:spcBef>
                        <a:spcAft>
                          <a:spcPts val="0"/>
                        </a:spcAft>
                      </a:pPr>
                      <a:r>
                        <a:rPr lang="en-US" sz="2000" dirty="0">
                          <a:effectLst/>
                        </a:rPr>
                        <a:t>Society / Club / Trust / Association of Persons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solidFill>
                      <a:schemeClr val="accent5">
                        <a:lumMod val="60000"/>
                        <a:lumOff val="40000"/>
                      </a:schemeClr>
                    </a:solidFill>
                  </a:tcPr>
                </a:tc>
                <a:tc>
                  <a:txBody>
                    <a:bodyPr/>
                    <a:lstStyle/>
                    <a:p>
                      <a:pPr marL="0" marR="0" algn="ctr">
                        <a:lnSpc>
                          <a:spcPts val="1575"/>
                        </a:lnSpc>
                        <a:spcBef>
                          <a:spcPts val="0"/>
                        </a:spcBef>
                        <a:spcAft>
                          <a:spcPts val="0"/>
                        </a:spcAft>
                      </a:pPr>
                      <a:r>
                        <a:rPr lang="en-US" sz="2000" dirty="0">
                          <a:effectLst/>
                        </a:rPr>
                        <a:t>Members of Managing Committee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ct val="100000"/>
                        </a:lnSpc>
                        <a:spcBef>
                          <a:spcPts val="0"/>
                        </a:spcBef>
                        <a:spcAft>
                          <a:spcPts val="0"/>
                        </a:spcAft>
                      </a:pPr>
                      <a:r>
                        <a:rPr lang="en-US" sz="2000" dirty="0"/>
                        <a:t>Yes (1 </a:t>
                      </a:r>
                      <a:r>
                        <a:rPr lang="en-US" sz="2000" dirty="0">
                          <a:effectLst/>
                        </a:rPr>
                        <a:t>Member</a:t>
                      </a:r>
                      <a:r>
                        <a:rPr lang="en-US" sz="2000" dirty="0"/>
                        <a:t>)</a:t>
                      </a:r>
                    </a:p>
                  </a:txBody>
                  <a:tcPr marL="713" marR="713" marT="713" marB="713" anchor="ctr"/>
                </a:tc>
                <a:extLst>
                  <a:ext uri="{0D108BD9-81ED-4DB2-BD59-A6C34878D82A}">
                    <a16:rowId xmlns="" xmlns:a16="http://schemas.microsoft.com/office/drawing/2014/main" val="2437563496"/>
                  </a:ext>
                </a:extLst>
              </a:tr>
              <a:tr h="562708">
                <a:tc vMerge="1">
                  <a:txBody>
                    <a:bodyPr/>
                    <a:lstStyle/>
                    <a:p>
                      <a:endParaRPr lang="en-US"/>
                    </a:p>
                  </a:txBody>
                  <a:tcPr/>
                </a:tc>
                <a:tc vMerge="1">
                  <a:txBody>
                    <a:bodyPr/>
                    <a:lstStyle/>
                    <a:p>
                      <a:endParaRPr lang="en-US"/>
                    </a:p>
                  </a:txBody>
                  <a:tcPr/>
                </a:tc>
                <a:tc>
                  <a:txBody>
                    <a:bodyPr/>
                    <a:lstStyle/>
                    <a:p>
                      <a:pPr marL="0" marR="0" algn="ctr">
                        <a:lnSpc>
                          <a:spcPts val="1575"/>
                        </a:lnSpc>
                        <a:spcBef>
                          <a:spcPts val="0"/>
                        </a:spcBef>
                        <a:spcAft>
                          <a:spcPts val="0"/>
                        </a:spcAft>
                      </a:pPr>
                      <a:r>
                        <a:rPr lang="en-US" sz="2000" dirty="0"/>
                        <a:t>Primary Authorized Signatory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(if other than </a:t>
                      </a:r>
                      <a:r>
                        <a:rPr lang="en-US" sz="2000" dirty="0">
                          <a:effectLst/>
                        </a:rPr>
                        <a:t>Member</a:t>
                      </a:r>
                      <a:r>
                        <a:rPr lang="en-US" sz="2000" dirty="0"/>
                        <a:t>)</a:t>
                      </a:r>
                    </a:p>
                  </a:txBody>
                  <a:tcPr marL="713" marR="713" marT="713" marB="713" anchor="ctr"/>
                </a:tc>
                <a:extLst>
                  <a:ext uri="{0D108BD9-81ED-4DB2-BD59-A6C34878D82A}">
                    <a16:rowId xmlns="" xmlns:a16="http://schemas.microsoft.com/office/drawing/2014/main" val="1449320598"/>
                  </a:ext>
                </a:extLst>
              </a:tr>
              <a:tr h="409834">
                <a:tc vMerge="1">
                  <a:txBody>
                    <a:bodyPr/>
                    <a:lstStyle/>
                    <a:p>
                      <a:endParaRPr lang="en-US"/>
                    </a:p>
                  </a:txBody>
                  <a:tcPr/>
                </a:tc>
                <a:tc rowSpan="2">
                  <a:txBody>
                    <a:bodyPr/>
                    <a:lstStyle/>
                    <a:p>
                      <a:pPr marL="0" marR="0" algn="ctr">
                        <a:lnSpc>
                          <a:spcPts val="1575"/>
                        </a:lnSpc>
                        <a:spcBef>
                          <a:spcPts val="0"/>
                        </a:spcBef>
                        <a:spcAft>
                          <a:spcPts val="0"/>
                        </a:spcAft>
                      </a:pPr>
                      <a:r>
                        <a:rPr lang="en-US" sz="2000" dirty="0">
                          <a:effectLst/>
                        </a:rPr>
                        <a:t>Other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solidFill>
                      <a:schemeClr val="tx2">
                        <a:lumMod val="60000"/>
                        <a:lumOff val="40000"/>
                      </a:schemeClr>
                    </a:solidFill>
                  </a:tcPr>
                </a:tc>
                <a:tc>
                  <a:txBody>
                    <a:bodyPr/>
                    <a:lstStyle/>
                    <a:p>
                      <a:pPr marL="0" marR="0" algn="ctr">
                        <a:lnSpc>
                          <a:spcPts val="1575"/>
                        </a:lnSpc>
                        <a:spcBef>
                          <a:spcPts val="0"/>
                        </a:spcBef>
                        <a:spcAft>
                          <a:spcPts val="0"/>
                        </a:spcAft>
                      </a:pPr>
                      <a:r>
                        <a:rPr lang="en-US" sz="2000">
                          <a:effectLst/>
                        </a:rPr>
                        <a:t>Person in Charge </a:t>
                      </a:r>
                      <a:endParaRPr lang="en-US" sz="2000" i="1">
                        <a:solidFill>
                          <a:srgbClr val="222222"/>
                        </a:solidFill>
                        <a:effectLst/>
                        <a:latin typeface="Arial" panose="020B0604020202020204" pitchFamily="34" charset="0"/>
                        <a:ea typeface="Times New Roman" panose="02020603050405020304" pitchFamily="18" charset="0"/>
                      </a:endParaRPr>
                    </a:p>
                  </a:txBody>
                  <a:tcPr marL="713" marR="713" marT="713" marB="713" anchor="ctr"/>
                </a:tc>
                <a:tc>
                  <a:txBody>
                    <a:bodyPr/>
                    <a:lstStyle/>
                    <a:p>
                      <a:pPr marL="0" marR="0" algn="ctr">
                        <a:lnSpc>
                          <a:spcPct val="100000"/>
                        </a:lnSpc>
                        <a:spcBef>
                          <a:spcPts val="0"/>
                        </a:spcBef>
                        <a:spcAft>
                          <a:spcPts val="0"/>
                        </a:spcAft>
                      </a:pPr>
                      <a:r>
                        <a:rPr lang="en-US" sz="2000" dirty="0"/>
                        <a:t>Yes (1 </a:t>
                      </a:r>
                      <a:r>
                        <a:rPr lang="en-US" sz="2000" dirty="0">
                          <a:effectLst/>
                        </a:rPr>
                        <a:t>Member</a:t>
                      </a:r>
                      <a:r>
                        <a:rPr lang="en-US" sz="2000" dirty="0"/>
                        <a:t>)</a:t>
                      </a:r>
                    </a:p>
                  </a:txBody>
                  <a:tcPr marL="713" marR="713" marT="713" marB="713" anchor="ctr"/>
                </a:tc>
                <a:extLst>
                  <a:ext uri="{0D108BD9-81ED-4DB2-BD59-A6C34878D82A}">
                    <a16:rowId xmlns="" xmlns:a16="http://schemas.microsoft.com/office/drawing/2014/main" val="1565005317"/>
                  </a:ext>
                </a:extLst>
              </a:tr>
              <a:tr h="663010">
                <a:tc vMerge="1">
                  <a:txBody>
                    <a:bodyPr/>
                    <a:lstStyle/>
                    <a:p>
                      <a:endParaRPr lang="en-US"/>
                    </a:p>
                  </a:txBody>
                  <a:tcPr/>
                </a:tc>
                <a:tc vMerge="1">
                  <a:txBody>
                    <a:bodyPr/>
                    <a:lstStyle/>
                    <a:p>
                      <a:endParaRPr lang="en-US"/>
                    </a:p>
                  </a:txBody>
                  <a:tcPr/>
                </a:tc>
                <a:tc>
                  <a:txBody>
                    <a:bodyPr/>
                    <a:lstStyle/>
                    <a:p>
                      <a:pPr marL="0" marR="0" algn="ctr">
                        <a:lnSpc>
                          <a:spcPts val="1575"/>
                        </a:lnSpc>
                        <a:spcBef>
                          <a:spcPts val="0"/>
                        </a:spcBef>
                        <a:spcAft>
                          <a:spcPts val="0"/>
                        </a:spcAft>
                      </a:pPr>
                      <a:r>
                        <a:rPr lang="en-US" sz="2000" dirty="0"/>
                        <a:t>Primary Authorized Signatory </a:t>
                      </a:r>
                      <a:endParaRPr lang="en-US" sz="2000" i="1" dirty="0">
                        <a:solidFill>
                          <a:srgbClr val="222222"/>
                        </a:solidFill>
                        <a:effectLst/>
                        <a:latin typeface="Arial" panose="020B0604020202020204" pitchFamily="34" charset="0"/>
                        <a:ea typeface="Times New Roman" panose="02020603050405020304" pitchFamily="18" charset="0"/>
                      </a:endParaRPr>
                    </a:p>
                  </a:txBody>
                  <a:tcPr marL="713" marR="713" marT="713" marB="713"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(if other than </a:t>
                      </a:r>
                      <a:r>
                        <a:rPr lang="en-US" sz="2000" dirty="0">
                          <a:effectLst/>
                        </a:rPr>
                        <a:t>Member</a:t>
                      </a:r>
                      <a:r>
                        <a:rPr lang="en-US" sz="2000" dirty="0"/>
                        <a:t>)</a:t>
                      </a:r>
                    </a:p>
                  </a:txBody>
                  <a:tcPr marL="713" marR="713" marT="713" marB="713" anchor="ctr">
                    <a:solidFill>
                      <a:schemeClr val="tx2">
                        <a:lumMod val="60000"/>
                        <a:lumOff val="40000"/>
                      </a:schemeClr>
                    </a:solidFill>
                  </a:tcPr>
                </a:tc>
                <a:extLst>
                  <a:ext uri="{0D108BD9-81ED-4DB2-BD59-A6C34878D82A}">
                    <a16:rowId xmlns="" xmlns:a16="http://schemas.microsoft.com/office/drawing/2014/main" val="4197198246"/>
                  </a:ext>
                </a:extLst>
              </a:tr>
            </a:tbl>
          </a:graphicData>
        </a:graphic>
      </p:graphicFrame>
      <p:sp>
        <p:nvSpPr>
          <p:cNvPr id="5" name="Rectangle 4">
            <a:extLst>
              <a:ext uri="{FF2B5EF4-FFF2-40B4-BE49-F238E27FC236}">
                <a16:creationId xmlns="" xmlns:a16="http://schemas.microsoft.com/office/drawing/2014/main" id="{525F4944-580D-4666-9CBB-D8B21D00EA08}"/>
              </a:ext>
            </a:extLst>
          </p:cNvPr>
          <p:cNvSpPr/>
          <p:nvPr/>
        </p:nvSpPr>
        <p:spPr bwMode="auto">
          <a:xfrm>
            <a:off x="2138289" y="1702190"/>
            <a:ext cx="9999458" cy="1726809"/>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6" name="Rectangle 5">
            <a:extLst>
              <a:ext uri="{FF2B5EF4-FFF2-40B4-BE49-F238E27FC236}">
                <a16:creationId xmlns="" xmlns:a16="http://schemas.microsoft.com/office/drawing/2014/main" id="{CF5F57C9-51E6-46D2-B7D2-8BDBC823BE0A}"/>
              </a:ext>
            </a:extLst>
          </p:cNvPr>
          <p:cNvSpPr/>
          <p:nvPr/>
        </p:nvSpPr>
        <p:spPr bwMode="auto">
          <a:xfrm>
            <a:off x="2138289" y="3433007"/>
            <a:ext cx="9999458" cy="1110857"/>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7" name="Rectangle 6">
            <a:extLst>
              <a:ext uri="{FF2B5EF4-FFF2-40B4-BE49-F238E27FC236}">
                <a16:creationId xmlns="" xmlns:a16="http://schemas.microsoft.com/office/drawing/2014/main" id="{2546A02F-14CA-4E3D-A60D-12A81FBD73A7}"/>
              </a:ext>
            </a:extLst>
          </p:cNvPr>
          <p:cNvSpPr/>
          <p:nvPr/>
        </p:nvSpPr>
        <p:spPr bwMode="auto">
          <a:xfrm>
            <a:off x="2138289" y="4543865"/>
            <a:ext cx="9999458" cy="1190888"/>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8" name="Rectangle 7">
            <a:extLst>
              <a:ext uri="{FF2B5EF4-FFF2-40B4-BE49-F238E27FC236}">
                <a16:creationId xmlns="" xmlns:a16="http://schemas.microsoft.com/office/drawing/2014/main" id="{929DBDF1-BF2F-4605-8C0E-03727F9D369E}"/>
              </a:ext>
            </a:extLst>
          </p:cNvPr>
          <p:cNvSpPr/>
          <p:nvPr/>
        </p:nvSpPr>
        <p:spPr bwMode="auto">
          <a:xfrm>
            <a:off x="2138289" y="5753687"/>
            <a:ext cx="9999458" cy="1100666"/>
          </a:xfrm>
          <a:prstGeom prst="rect">
            <a:avLst/>
          </a:prstGeom>
          <a:noFill/>
          <a:ln w="9525" cap="flat" cmpd="sng" algn="ctr">
            <a:solidFill>
              <a:srgbClr val="3E3D0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11" name="TextBox 10">
            <a:extLst>
              <a:ext uri="{FF2B5EF4-FFF2-40B4-BE49-F238E27FC236}">
                <a16:creationId xmlns="" xmlns:a16="http://schemas.microsoft.com/office/drawing/2014/main" id="{2AD2E7F4-65E7-1FCF-3B8B-D6A30B77605E}"/>
              </a:ext>
            </a:extLst>
          </p:cNvPr>
          <p:cNvSpPr txBox="1"/>
          <p:nvPr/>
        </p:nvSpPr>
        <p:spPr>
          <a:xfrm>
            <a:off x="17179" y="544102"/>
            <a:ext cx="12174821" cy="400110"/>
          </a:xfrm>
          <a:prstGeom prst="rect">
            <a:avLst/>
          </a:prstGeom>
          <a:noFill/>
        </p:spPr>
        <p:txBody>
          <a:bodyPr wrap="square" rtlCol="0">
            <a:spAutoFit/>
          </a:bodyPr>
          <a:lstStyle/>
          <a:p>
            <a:pPr lvl="0" algn="ctr"/>
            <a:r>
              <a:rPr lang="en-US" sz="2000" b="1" dirty="0">
                <a:solidFill>
                  <a:schemeClr val="bg1"/>
                </a:solidFill>
              </a:rPr>
              <a:t>Aadhaar Authentication </a:t>
            </a:r>
          </a:p>
        </p:txBody>
      </p:sp>
      <p:sp>
        <p:nvSpPr>
          <p:cNvPr id="12" name="Text Placeholder 2">
            <a:extLst>
              <a:ext uri="{FF2B5EF4-FFF2-40B4-BE49-F238E27FC236}">
                <a16:creationId xmlns="" xmlns:a16="http://schemas.microsoft.com/office/drawing/2014/main" id="{8671522C-1F9B-307B-5A82-501915A867BE}"/>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160371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DA51348-9B81-457E-9DF7-5EC22EACBA04}"/>
              </a:ext>
            </a:extLst>
          </p:cNvPr>
          <p:cNvSpPr txBox="1"/>
          <p:nvPr/>
        </p:nvSpPr>
        <p:spPr>
          <a:xfrm>
            <a:off x="583325" y="1112856"/>
            <a:ext cx="11067393" cy="4744825"/>
          </a:xfrm>
          <a:prstGeom prst="rect">
            <a:avLst/>
          </a:prstGeom>
          <a:noFill/>
        </p:spPr>
        <p:txBody>
          <a:bodyPr wrap="square" rtlCol="0">
            <a:spAutoFit/>
          </a:bodyPr>
          <a:lstStyle/>
          <a:p>
            <a:pPr marL="457200" lvl="0" indent="-457200">
              <a:lnSpc>
                <a:spcPct val="150000"/>
              </a:lnSpc>
              <a:buFont typeface="Wingdings" panose="05000000000000000000" pitchFamily="2" charset="2"/>
              <a:buChar char="Ø"/>
            </a:pPr>
            <a:r>
              <a:rPr lang="en-US" sz="2400" i="1" dirty="0">
                <a:solidFill>
                  <a:schemeClr val="accent1"/>
                </a:solidFill>
              </a:rPr>
              <a:t>Some important point related to Aadhar Authentication</a:t>
            </a:r>
          </a:p>
          <a:p>
            <a:pPr marL="971550" lvl="1" indent="-514350">
              <a:lnSpc>
                <a:spcPct val="150000"/>
              </a:lnSpc>
              <a:buFont typeface="Arial" panose="020B0604020202020204" pitchFamily="34" charset="0"/>
              <a:buChar char="•"/>
            </a:pPr>
            <a:r>
              <a:rPr lang="en-US" sz="2000" dirty="0">
                <a:solidFill>
                  <a:schemeClr val="tx2">
                    <a:lumMod val="50000"/>
                  </a:schemeClr>
                </a:solidFill>
              </a:rPr>
              <a:t>PAS (Primary Authorized Signatory) is auto selected in the Aadhaar Authentication tab. If required, Taxpayer to select a Promoter/ Partner from the list available</a:t>
            </a:r>
          </a:p>
          <a:p>
            <a:pPr marL="971550" lvl="1" indent="-514350">
              <a:lnSpc>
                <a:spcPct val="150000"/>
              </a:lnSpc>
              <a:buFont typeface="Arial" panose="020B0604020202020204" pitchFamily="34" charset="0"/>
              <a:buChar char="•"/>
            </a:pPr>
            <a:r>
              <a:rPr lang="en-US" sz="2000" dirty="0">
                <a:solidFill>
                  <a:schemeClr val="tx2">
                    <a:lumMod val="50000"/>
                  </a:schemeClr>
                </a:solidFill>
              </a:rPr>
              <a:t>PAS should be a resident / citizen of India</a:t>
            </a:r>
          </a:p>
          <a:p>
            <a:pPr marL="971550" lvl="1" indent="-514350">
              <a:lnSpc>
                <a:spcPct val="150000"/>
              </a:lnSpc>
              <a:buFont typeface="Arial" panose="020B0604020202020204" pitchFamily="34" charset="0"/>
              <a:buChar char="•"/>
            </a:pPr>
            <a:r>
              <a:rPr lang="en-US" sz="2000" dirty="0">
                <a:solidFill>
                  <a:schemeClr val="tx2">
                    <a:lumMod val="50000"/>
                  </a:schemeClr>
                </a:solidFill>
              </a:rPr>
              <a:t>If there is a single Promoter/ Partner listed in the Aadhar Authentication tab and that person is PAS also, then only one person will be in the table and is auto selected and non-editable</a:t>
            </a:r>
          </a:p>
          <a:p>
            <a:pPr marL="971550" lvl="1" indent="-514350">
              <a:lnSpc>
                <a:spcPct val="150000"/>
              </a:lnSpc>
              <a:buFont typeface="Arial" panose="020B0604020202020204" pitchFamily="34" charset="0"/>
              <a:buChar char="•"/>
            </a:pPr>
            <a:r>
              <a:rPr lang="en-US" sz="2000" dirty="0">
                <a:solidFill>
                  <a:schemeClr val="tx2">
                    <a:lumMod val="50000"/>
                  </a:schemeClr>
                </a:solidFill>
              </a:rPr>
              <a:t>Authentication link will be sent only to those persons that are auto selected or selected by the Taxpayer and the status for others will be shown as NA always in the Aadhar Authentication tab</a:t>
            </a:r>
          </a:p>
        </p:txBody>
      </p:sp>
      <p:sp>
        <p:nvSpPr>
          <p:cNvPr id="7" name="TextBox 6">
            <a:extLst>
              <a:ext uri="{FF2B5EF4-FFF2-40B4-BE49-F238E27FC236}">
                <a16:creationId xmlns="" xmlns:a16="http://schemas.microsoft.com/office/drawing/2014/main" id="{2CA37DE4-C1F7-D478-8D2D-438AE04560AA}"/>
              </a:ext>
            </a:extLst>
          </p:cNvPr>
          <p:cNvSpPr txBox="1"/>
          <p:nvPr/>
        </p:nvSpPr>
        <p:spPr>
          <a:xfrm>
            <a:off x="17179" y="544102"/>
            <a:ext cx="12174821" cy="400110"/>
          </a:xfrm>
          <a:prstGeom prst="rect">
            <a:avLst/>
          </a:prstGeom>
          <a:noFill/>
        </p:spPr>
        <p:txBody>
          <a:bodyPr wrap="square" rtlCol="0">
            <a:spAutoFit/>
          </a:bodyPr>
          <a:lstStyle/>
          <a:p>
            <a:pPr lvl="0" algn="ctr"/>
            <a:r>
              <a:rPr lang="en-US" sz="2000" b="1" dirty="0">
                <a:solidFill>
                  <a:schemeClr val="bg1"/>
                </a:solidFill>
              </a:rPr>
              <a:t>Aadhaar Authentication </a:t>
            </a:r>
          </a:p>
        </p:txBody>
      </p:sp>
      <p:sp>
        <p:nvSpPr>
          <p:cNvPr id="8" name="Text Placeholder 2">
            <a:extLst>
              <a:ext uri="{FF2B5EF4-FFF2-40B4-BE49-F238E27FC236}">
                <a16:creationId xmlns="" xmlns:a16="http://schemas.microsoft.com/office/drawing/2014/main" id="{9D104BE6-7132-85DE-6314-B56D76D2608A}"/>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144377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DA51348-9B81-457E-9DF7-5EC22EACBA04}"/>
              </a:ext>
            </a:extLst>
          </p:cNvPr>
          <p:cNvSpPr txBox="1"/>
          <p:nvPr/>
        </p:nvSpPr>
        <p:spPr>
          <a:xfrm>
            <a:off x="614854" y="1225572"/>
            <a:ext cx="10988567" cy="5044907"/>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If taxpayer have opted “Yes” for Aadhaar authentication while registering on the GST Portal</a:t>
            </a:r>
            <a:endParaRPr lang="en-US" sz="2000" i="1" dirty="0">
              <a:solidFill>
                <a:schemeClr val="accent1"/>
              </a:solidFill>
            </a:endParaRPr>
          </a:p>
          <a:p>
            <a:pPr marL="971550" lvl="1" indent="-514350">
              <a:lnSpc>
                <a:spcPct val="200000"/>
              </a:lnSpc>
              <a:buFont typeface="Arial" panose="020B0604020202020204" pitchFamily="34" charset="0"/>
              <a:buChar char="•"/>
            </a:pPr>
            <a:r>
              <a:rPr lang="en-US" sz="2000" dirty="0">
                <a:solidFill>
                  <a:schemeClr val="tx2">
                    <a:lumMod val="50000"/>
                  </a:schemeClr>
                </a:solidFill>
              </a:rPr>
              <a:t>Once “Yes” is opted for Aadhaar authentication while registering, an authentication link is shared on mobile numbers and e-mail IDs of the Primary Authorized Signatory and the Promoter/ Partner selected for authentication</a:t>
            </a:r>
          </a:p>
          <a:p>
            <a:pPr marL="971550" lvl="1" indent="-514350">
              <a:lnSpc>
                <a:spcPct val="200000"/>
              </a:lnSpc>
              <a:buFont typeface="Arial" panose="020B0604020202020204" pitchFamily="34" charset="0"/>
              <a:buChar char="•"/>
            </a:pPr>
            <a:r>
              <a:rPr lang="en-US" sz="2000" dirty="0">
                <a:solidFill>
                  <a:schemeClr val="tx2">
                    <a:lumMod val="50000"/>
                  </a:schemeClr>
                </a:solidFill>
              </a:rPr>
              <a:t>Click on the link for Aadhaar authentication, a new window opens up. Enter Aadhaar number and click validate</a:t>
            </a:r>
          </a:p>
          <a:p>
            <a:pPr marL="971550" lvl="1" indent="-514350">
              <a:lnSpc>
                <a:spcPct val="200000"/>
              </a:lnSpc>
              <a:buFont typeface="Arial" panose="020B0604020202020204" pitchFamily="34" charset="0"/>
              <a:buChar char="•"/>
            </a:pPr>
            <a:r>
              <a:rPr lang="en-US" sz="2000" dirty="0">
                <a:solidFill>
                  <a:schemeClr val="tx2">
                    <a:lumMod val="50000"/>
                  </a:schemeClr>
                </a:solidFill>
              </a:rPr>
              <a:t>OTP is sent to the mobile number/ email linked with the Aadhaar. Enter the OTP, once it gets successfully validated, a success message will be displayed</a:t>
            </a:r>
          </a:p>
        </p:txBody>
      </p:sp>
      <p:sp>
        <p:nvSpPr>
          <p:cNvPr id="7" name="TextBox 6">
            <a:extLst>
              <a:ext uri="{FF2B5EF4-FFF2-40B4-BE49-F238E27FC236}">
                <a16:creationId xmlns="" xmlns:a16="http://schemas.microsoft.com/office/drawing/2014/main" id="{9FFA7466-DEF9-B2FF-59E0-BB523055DE87}"/>
              </a:ext>
            </a:extLst>
          </p:cNvPr>
          <p:cNvSpPr txBox="1"/>
          <p:nvPr/>
        </p:nvSpPr>
        <p:spPr>
          <a:xfrm>
            <a:off x="17179" y="544102"/>
            <a:ext cx="12174821" cy="400110"/>
          </a:xfrm>
          <a:prstGeom prst="rect">
            <a:avLst/>
          </a:prstGeom>
          <a:noFill/>
        </p:spPr>
        <p:txBody>
          <a:bodyPr wrap="square" rtlCol="0">
            <a:spAutoFit/>
          </a:bodyPr>
          <a:lstStyle/>
          <a:p>
            <a:pPr lvl="0" algn="ctr"/>
            <a:r>
              <a:rPr lang="en-US" sz="2000" b="1" dirty="0">
                <a:solidFill>
                  <a:schemeClr val="bg1"/>
                </a:solidFill>
              </a:rPr>
              <a:t>Aadhaar Authentication </a:t>
            </a:r>
          </a:p>
        </p:txBody>
      </p:sp>
      <p:sp>
        <p:nvSpPr>
          <p:cNvPr id="8" name="Text Placeholder 2">
            <a:extLst>
              <a:ext uri="{FF2B5EF4-FFF2-40B4-BE49-F238E27FC236}">
                <a16:creationId xmlns="" xmlns:a16="http://schemas.microsoft.com/office/drawing/2014/main" id="{5DF21F51-FC00-2CF2-AAC2-23AF80737F9C}"/>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75307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DA51348-9B81-457E-9DF7-5EC22EACBA04}"/>
              </a:ext>
            </a:extLst>
          </p:cNvPr>
          <p:cNvSpPr txBox="1"/>
          <p:nvPr/>
        </p:nvSpPr>
        <p:spPr>
          <a:xfrm>
            <a:off x="662531" y="1228397"/>
            <a:ext cx="10909359" cy="3013582"/>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What are the benefits taxpayer gets, if Aadhaar authentication is successful while registering on the GST Portal?</a:t>
            </a:r>
          </a:p>
          <a:p>
            <a:pPr lvl="0"/>
            <a:endParaRPr lang="en-US" sz="2800" i="1" dirty="0">
              <a:solidFill>
                <a:schemeClr val="accent1"/>
              </a:solidFill>
            </a:endParaRPr>
          </a:p>
          <a:p>
            <a:pPr marL="1428750" lvl="2" indent="-514350">
              <a:lnSpc>
                <a:spcPct val="200000"/>
              </a:lnSpc>
              <a:buFont typeface="+mj-lt"/>
              <a:buAutoNum type="arabicPeriod"/>
            </a:pPr>
            <a:r>
              <a:rPr lang="en-US" sz="2000" dirty="0">
                <a:solidFill>
                  <a:schemeClr val="tx2">
                    <a:lumMod val="50000"/>
                  </a:schemeClr>
                </a:solidFill>
              </a:rPr>
              <a:t>Application shall be deemed approved within 7 Working days</a:t>
            </a:r>
          </a:p>
          <a:p>
            <a:pPr marL="1428750" lvl="2" indent="-514350">
              <a:lnSpc>
                <a:spcPct val="200000"/>
              </a:lnSpc>
              <a:buFont typeface="+mj-lt"/>
              <a:buAutoNum type="arabicPeriod"/>
            </a:pPr>
            <a:r>
              <a:rPr lang="en-US" sz="2000" dirty="0">
                <a:solidFill>
                  <a:schemeClr val="tx2">
                    <a:lumMod val="50000"/>
                  </a:schemeClr>
                </a:solidFill>
              </a:rPr>
              <a:t>The registration application submitted shall not be marked for mandatory site visit</a:t>
            </a:r>
          </a:p>
        </p:txBody>
      </p:sp>
      <p:sp>
        <p:nvSpPr>
          <p:cNvPr id="7" name="TextBox 6">
            <a:extLst>
              <a:ext uri="{FF2B5EF4-FFF2-40B4-BE49-F238E27FC236}">
                <a16:creationId xmlns="" xmlns:a16="http://schemas.microsoft.com/office/drawing/2014/main" id="{E5609744-8988-A852-917C-B18647EDD9FF}"/>
              </a:ext>
            </a:extLst>
          </p:cNvPr>
          <p:cNvSpPr txBox="1"/>
          <p:nvPr/>
        </p:nvSpPr>
        <p:spPr>
          <a:xfrm>
            <a:off x="17179" y="544102"/>
            <a:ext cx="12174821" cy="400110"/>
          </a:xfrm>
          <a:prstGeom prst="rect">
            <a:avLst/>
          </a:prstGeom>
          <a:noFill/>
        </p:spPr>
        <p:txBody>
          <a:bodyPr wrap="square" rtlCol="0">
            <a:spAutoFit/>
          </a:bodyPr>
          <a:lstStyle/>
          <a:p>
            <a:pPr lvl="0" algn="ctr"/>
            <a:r>
              <a:rPr lang="en-US" sz="2000" b="1" dirty="0">
                <a:solidFill>
                  <a:schemeClr val="bg1"/>
                </a:solidFill>
              </a:rPr>
              <a:t>Aadhaar Authentication </a:t>
            </a:r>
          </a:p>
        </p:txBody>
      </p:sp>
      <p:sp>
        <p:nvSpPr>
          <p:cNvPr id="8" name="Text Placeholder 2">
            <a:extLst>
              <a:ext uri="{FF2B5EF4-FFF2-40B4-BE49-F238E27FC236}">
                <a16:creationId xmlns="" xmlns:a16="http://schemas.microsoft.com/office/drawing/2014/main" id="{D9B587DA-85BE-666D-1BAE-16663BB5049A}"/>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108654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16:creationId xmlns="" xmlns:a16="http://schemas.microsoft.com/office/drawing/2014/main" id="{8053E798-BABC-47DF-BC24-E124F7AC2522}"/>
              </a:ext>
            </a:extLst>
          </p:cNvPr>
          <p:cNvSpPr txBox="1">
            <a:spLocks/>
          </p:cNvSpPr>
          <p:nvPr/>
        </p:nvSpPr>
        <p:spPr bwMode="auto">
          <a:xfrm>
            <a:off x="4446563" y="5723304"/>
            <a:ext cx="2943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AF2828"/>
              </a:buClr>
              <a:buSzPct val="8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1pPr>
            <a:lvl2pPr marL="742950" indent="-285750">
              <a:spcBef>
                <a:spcPct val="25000"/>
              </a:spcBef>
              <a:buClr>
                <a:srgbClr val="AF2828"/>
              </a:buClr>
              <a:buChar char="—"/>
              <a:defRPr sz="1600">
                <a:solidFill>
                  <a:srgbClr val="000000"/>
                </a:solidFill>
                <a:latin typeface="Arial" panose="020B0604020202020204" pitchFamily="34" charset="0"/>
                <a:cs typeface="Arial" panose="020B0604020202020204" pitchFamily="34" charset="0"/>
              </a:defRPr>
            </a:lvl2pPr>
            <a:lvl3pPr marL="1143000" indent="-228600">
              <a:spcBef>
                <a:spcPct val="25000"/>
              </a:spcBef>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3pPr>
            <a:lvl4pPr marL="1600200" indent="-228600">
              <a:spcBef>
                <a:spcPct val="25000"/>
              </a:spcBef>
              <a:buClr>
                <a:srgbClr val="AF2828"/>
              </a:buClr>
              <a:buChar char="—"/>
              <a:defRPr sz="1600">
                <a:solidFill>
                  <a:srgbClr val="000000"/>
                </a:solidFill>
                <a:latin typeface="Arial" panose="020B0604020202020204" pitchFamily="34" charset="0"/>
                <a:cs typeface="Arial" panose="020B0604020202020204" pitchFamily="34" charset="0"/>
              </a:defRPr>
            </a:lvl4pPr>
            <a:lvl5pPr marL="2057400" indent="-228600">
              <a:spcBef>
                <a:spcPct val="25000"/>
              </a:spcBef>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a:latin typeface="Trebuchet MS" panose="020B0603020202020204" pitchFamily="34" charset="0"/>
              </a:rPr>
              <a:t>CA Ikesh Nagpal</a:t>
            </a:r>
          </a:p>
        </p:txBody>
      </p:sp>
      <p:sp>
        <p:nvSpPr>
          <p:cNvPr id="6" name="Rectangle 5">
            <a:extLst>
              <a:ext uri="{FF2B5EF4-FFF2-40B4-BE49-F238E27FC236}">
                <a16:creationId xmlns="" xmlns:a16="http://schemas.microsoft.com/office/drawing/2014/main" id="{1D2686B2-0676-4E66-BB86-762953927BFF}"/>
              </a:ext>
            </a:extLst>
          </p:cNvPr>
          <p:cNvSpPr/>
          <p:nvPr/>
        </p:nvSpPr>
        <p:spPr>
          <a:xfrm>
            <a:off x="9323363" y="5462954"/>
            <a:ext cx="116205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7" name="Picture 5">
            <a:extLst>
              <a:ext uri="{FF2B5EF4-FFF2-40B4-BE49-F238E27FC236}">
                <a16:creationId xmlns="" xmlns:a16="http://schemas.microsoft.com/office/drawing/2014/main" id="{8772DE2F-9E59-4BEA-B979-D9F82C95A7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2363" y="951279"/>
            <a:ext cx="92964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extLst>
              <a:ext uri="{FF2B5EF4-FFF2-40B4-BE49-F238E27FC236}">
                <a16:creationId xmlns="" xmlns:a16="http://schemas.microsoft.com/office/drawing/2014/main" id="{CE956B21-7D9E-4496-93C3-E5BD4D33B5E9}"/>
              </a:ext>
            </a:extLst>
          </p:cNvPr>
          <p:cNvSpPr/>
          <p:nvPr/>
        </p:nvSpPr>
        <p:spPr>
          <a:xfrm>
            <a:off x="7494563" y="3024554"/>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7 working days</a:t>
            </a:r>
          </a:p>
        </p:txBody>
      </p:sp>
      <p:sp>
        <p:nvSpPr>
          <p:cNvPr id="9" name="Rounded Rectangle 9">
            <a:extLst>
              <a:ext uri="{FF2B5EF4-FFF2-40B4-BE49-F238E27FC236}">
                <a16:creationId xmlns="" xmlns:a16="http://schemas.microsoft.com/office/drawing/2014/main" id="{2775E068-2002-4F16-AF17-1223518EE6B4}"/>
              </a:ext>
            </a:extLst>
          </p:cNvPr>
          <p:cNvSpPr/>
          <p:nvPr/>
        </p:nvSpPr>
        <p:spPr>
          <a:xfrm>
            <a:off x="4668813" y="4720715"/>
            <a:ext cx="1001713" cy="36512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7 working days</a:t>
            </a:r>
          </a:p>
        </p:txBody>
      </p:sp>
      <p:sp>
        <p:nvSpPr>
          <p:cNvPr id="10" name="Rounded Rectangle 10">
            <a:extLst>
              <a:ext uri="{FF2B5EF4-FFF2-40B4-BE49-F238E27FC236}">
                <a16:creationId xmlns="" xmlns:a16="http://schemas.microsoft.com/office/drawing/2014/main" id="{8065A233-F3DF-47E4-9882-CAE72710F55C}"/>
              </a:ext>
            </a:extLst>
          </p:cNvPr>
          <p:cNvSpPr/>
          <p:nvPr/>
        </p:nvSpPr>
        <p:spPr>
          <a:xfrm>
            <a:off x="6725578" y="4808904"/>
            <a:ext cx="906463" cy="517525"/>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solidFill>
                  <a:prstClr val="black"/>
                </a:solidFill>
              </a:rPr>
              <a:t>7 working days</a:t>
            </a:r>
          </a:p>
        </p:txBody>
      </p:sp>
      <p:sp>
        <p:nvSpPr>
          <p:cNvPr id="11" name="Rectangle 10">
            <a:extLst>
              <a:ext uri="{FF2B5EF4-FFF2-40B4-BE49-F238E27FC236}">
                <a16:creationId xmlns="" xmlns:a16="http://schemas.microsoft.com/office/drawing/2014/main" id="{BE072177-A54F-47A8-86F6-A9D97C93DEF6}"/>
              </a:ext>
            </a:extLst>
          </p:cNvPr>
          <p:cNvSpPr/>
          <p:nvPr/>
        </p:nvSpPr>
        <p:spPr>
          <a:xfrm>
            <a:off x="3503588" y="5507404"/>
            <a:ext cx="147161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rgbClr val="1F497D"/>
                </a:solidFill>
              </a:rPr>
              <a:t>Approval option removed</a:t>
            </a:r>
            <a:endParaRPr lang="en-US" dirty="0">
              <a:solidFill>
                <a:srgbClr val="1F497D"/>
              </a:solidFill>
            </a:endParaRPr>
          </a:p>
        </p:txBody>
      </p:sp>
      <p:sp>
        <p:nvSpPr>
          <p:cNvPr id="12" name="Rectangle 11">
            <a:extLst>
              <a:ext uri="{FF2B5EF4-FFF2-40B4-BE49-F238E27FC236}">
                <a16:creationId xmlns="" xmlns:a16="http://schemas.microsoft.com/office/drawing/2014/main" id="{08E2E28E-47E6-43D2-84E3-FD6A9FF1E0C5}"/>
              </a:ext>
            </a:extLst>
          </p:cNvPr>
          <p:cNvSpPr/>
          <p:nvPr/>
        </p:nvSpPr>
        <p:spPr>
          <a:xfrm>
            <a:off x="1427138" y="4929554"/>
            <a:ext cx="1001713" cy="717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500" dirty="0">
                <a:solidFill>
                  <a:srgbClr val="1F497D"/>
                </a:solidFill>
              </a:rPr>
              <a:t>Rejection order</a:t>
            </a:r>
          </a:p>
        </p:txBody>
      </p:sp>
      <p:sp>
        <p:nvSpPr>
          <p:cNvPr id="13" name="Rounded Rectangle 16">
            <a:extLst>
              <a:ext uri="{FF2B5EF4-FFF2-40B4-BE49-F238E27FC236}">
                <a16:creationId xmlns="" xmlns:a16="http://schemas.microsoft.com/office/drawing/2014/main" id="{8F6D3817-49B4-4739-B33D-F56CC9DDDE19}"/>
              </a:ext>
            </a:extLst>
          </p:cNvPr>
          <p:cNvSpPr/>
          <p:nvPr/>
        </p:nvSpPr>
        <p:spPr>
          <a:xfrm>
            <a:off x="2532038" y="2262554"/>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400" b="1" dirty="0">
                <a:solidFill>
                  <a:prstClr val="black"/>
                </a:solidFill>
              </a:rPr>
              <a:t>Intimation for</a:t>
            </a:r>
          </a:p>
        </p:txBody>
      </p:sp>
      <p:sp>
        <p:nvSpPr>
          <p:cNvPr id="14" name="Rounded Rectangle 17">
            <a:extLst>
              <a:ext uri="{FF2B5EF4-FFF2-40B4-BE49-F238E27FC236}">
                <a16:creationId xmlns="" xmlns:a16="http://schemas.microsoft.com/office/drawing/2014/main" id="{45DE9C94-5D19-4E10-8E32-F3755B5B4E5C}"/>
              </a:ext>
            </a:extLst>
          </p:cNvPr>
          <p:cNvSpPr/>
          <p:nvPr/>
        </p:nvSpPr>
        <p:spPr>
          <a:xfrm>
            <a:off x="8713763" y="2033954"/>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Centre/State</a:t>
            </a:r>
          </a:p>
        </p:txBody>
      </p:sp>
      <p:sp>
        <p:nvSpPr>
          <p:cNvPr id="15" name="Rounded Rectangle 18">
            <a:extLst>
              <a:ext uri="{FF2B5EF4-FFF2-40B4-BE49-F238E27FC236}">
                <a16:creationId xmlns="" xmlns:a16="http://schemas.microsoft.com/office/drawing/2014/main" id="{5CD9CD60-F80A-4D2D-AA37-D24595D5B2E3}"/>
              </a:ext>
            </a:extLst>
          </p:cNvPr>
          <p:cNvSpPr/>
          <p:nvPr/>
        </p:nvSpPr>
        <p:spPr>
          <a:xfrm>
            <a:off x="6580163" y="3643679"/>
            <a:ext cx="1006475" cy="1206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 Action</a:t>
            </a:r>
          </a:p>
        </p:txBody>
      </p:sp>
      <p:sp>
        <p:nvSpPr>
          <p:cNvPr id="16" name="Rounded Rectangle 19">
            <a:extLst>
              <a:ext uri="{FF2B5EF4-FFF2-40B4-BE49-F238E27FC236}">
                <a16:creationId xmlns="" xmlns:a16="http://schemas.microsoft.com/office/drawing/2014/main" id="{B49FF1A8-0718-4C96-8859-4E3BFECB04AC}"/>
              </a:ext>
            </a:extLst>
          </p:cNvPr>
          <p:cNvSpPr/>
          <p:nvPr/>
        </p:nvSpPr>
        <p:spPr>
          <a:xfrm>
            <a:off x="4598963" y="4205654"/>
            <a:ext cx="1006475" cy="1206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 Action</a:t>
            </a:r>
          </a:p>
        </p:txBody>
      </p:sp>
      <p:sp>
        <p:nvSpPr>
          <p:cNvPr id="18" name="Rounded Rectangle 11">
            <a:extLst>
              <a:ext uri="{FF2B5EF4-FFF2-40B4-BE49-F238E27FC236}">
                <a16:creationId xmlns="" xmlns:a16="http://schemas.microsoft.com/office/drawing/2014/main" id="{1D8EE2DC-AEC0-49CC-984E-4D2D852AE57B}"/>
              </a:ext>
            </a:extLst>
          </p:cNvPr>
          <p:cNvSpPr/>
          <p:nvPr/>
        </p:nvSpPr>
        <p:spPr>
          <a:xfrm>
            <a:off x="8626450" y="4591938"/>
            <a:ext cx="1393825" cy="3880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 7  working days</a:t>
            </a:r>
          </a:p>
        </p:txBody>
      </p:sp>
      <p:grpSp>
        <p:nvGrpSpPr>
          <p:cNvPr id="4" name="Group 3">
            <a:extLst>
              <a:ext uri="{FF2B5EF4-FFF2-40B4-BE49-F238E27FC236}">
                <a16:creationId xmlns="" xmlns:a16="http://schemas.microsoft.com/office/drawing/2014/main" id="{475A9BBF-A1E0-41FB-A51D-5044EAFB21C7}"/>
              </a:ext>
            </a:extLst>
          </p:cNvPr>
          <p:cNvGrpSpPr/>
          <p:nvPr/>
        </p:nvGrpSpPr>
        <p:grpSpPr>
          <a:xfrm>
            <a:off x="7651441" y="5288413"/>
            <a:ext cx="1676400" cy="830179"/>
            <a:chOff x="7651441" y="5288413"/>
            <a:chExt cx="1676400" cy="830179"/>
          </a:xfrm>
        </p:grpSpPr>
        <p:sp>
          <p:nvSpPr>
            <p:cNvPr id="17" name="Rectangle 1">
              <a:extLst>
                <a:ext uri="{FF2B5EF4-FFF2-40B4-BE49-F238E27FC236}">
                  <a16:creationId xmlns="" xmlns:a16="http://schemas.microsoft.com/office/drawing/2014/main" id="{56F3089E-D129-4B09-80D2-3F5484085BE5}"/>
                </a:ext>
              </a:extLst>
            </p:cNvPr>
            <p:cNvSpPr>
              <a:spLocks noChangeArrowheads="1"/>
            </p:cNvSpPr>
            <p:nvPr/>
          </p:nvSpPr>
          <p:spPr bwMode="auto">
            <a:xfrm>
              <a:off x="7875563" y="5302617"/>
              <a:ext cx="1190625" cy="8159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endParaRPr lang="en-US" altLang="en-US" sz="2400"/>
            </a:p>
          </p:txBody>
        </p:sp>
        <p:sp>
          <p:nvSpPr>
            <p:cNvPr id="19" name="Rounded Rectangle 12">
              <a:extLst>
                <a:ext uri="{FF2B5EF4-FFF2-40B4-BE49-F238E27FC236}">
                  <a16:creationId xmlns="" xmlns:a16="http://schemas.microsoft.com/office/drawing/2014/main" id="{65B6E432-7ADA-450B-B608-0A6CBFEA9FAC}"/>
                </a:ext>
              </a:extLst>
            </p:cNvPr>
            <p:cNvSpPr/>
            <p:nvPr/>
          </p:nvSpPr>
          <p:spPr>
            <a:xfrm>
              <a:off x="7651441" y="5288413"/>
              <a:ext cx="1676400" cy="5413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Notice seeking Clarification</a:t>
              </a:r>
            </a:p>
          </p:txBody>
        </p:sp>
      </p:grpSp>
      <p:sp>
        <p:nvSpPr>
          <p:cNvPr id="20" name="Rectangle 2">
            <a:extLst>
              <a:ext uri="{FF2B5EF4-FFF2-40B4-BE49-F238E27FC236}">
                <a16:creationId xmlns="" xmlns:a16="http://schemas.microsoft.com/office/drawing/2014/main" id="{676E51DA-0F5F-4738-8E35-9DE7258C18B2}"/>
              </a:ext>
            </a:extLst>
          </p:cNvPr>
          <p:cNvSpPr>
            <a:spLocks noChangeArrowheads="1"/>
          </p:cNvSpPr>
          <p:nvPr/>
        </p:nvSpPr>
        <p:spPr bwMode="auto">
          <a:xfrm>
            <a:off x="2428851" y="2491154"/>
            <a:ext cx="1905000" cy="838200"/>
          </a:xfrm>
          <a:prstGeom prst="rect">
            <a:avLst/>
          </a:prstGeom>
          <a:solidFill>
            <a:schemeClr val="bg1"/>
          </a:solidFill>
          <a:ln w="9525" algn="ctr">
            <a:solidFill>
              <a:schemeClr val="bg1"/>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endParaRPr lang="en-US" altLang="en-US" sz="2400"/>
          </a:p>
        </p:txBody>
      </p:sp>
      <p:sp>
        <p:nvSpPr>
          <p:cNvPr id="21" name="Rectangle 20">
            <a:extLst>
              <a:ext uri="{FF2B5EF4-FFF2-40B4-BE49-F238E27FC236}">
                <a16:creationId xmlns="" xmlns:a16="http://schemas.microsoft.com/office/drawing/2014/main" id="{58863038-F977-4431-BF21-DA3CCE44B5CD}"/>
              </a:ext>
            </a:extLst>
          </p:cNvPr>
          <p:cNvSpPr/>
          <p:nvPr/>
        </p:nvSpPr>
        <p:spPr>
          <a:xfrm>
            <a:off x="2501876" y="2491154"/>
            <a:ext cx="1771650" cy="80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dirty="0">
                <a:solidFill>
                  <a:prstClr val="black"/>
                </a:solidFill>
              </a:rPr>
              <a:t>*GSTIN</a:t>
            </a:r>
          </a:p>
          <a:p>
            <a:pPr algn="ctr" eaLnBrk="1" fontAlgn="auto" hangingPunct="1">
              <a:spcBef>
                <a:spcPts val="0"/>
              </a:spcBef>
              <a:spcAft>
                <a:spcPts val="0"/>
              </a:spcAft>
              <a:defRPr/>
            </a:pPr>
            <a:r>
              <a:rPr lang="en-US" sz="1200" dirty="0">
                <a:solidFill>
                  <a:prstClr val="black"/>
                </a:solidFill>
              </a:rPr>
              <a:t>*temporary Password</a:t>
            </a:r>
          </a:p>
          <a:p>
            <a:pPr eaLnBrk="1" fontAlgn="auto" hangingPunct="1">
              <a:spcBef>
                <a:spcPts val="0"/>
              </a:spcBef>
              <a:spcAft>
                <a:spcPts val="0"/>
              </a:spcAft>
              <a:defRPr/>
            </a:pPr>
            <a:r>
              <a:rPr lang="en-US" sz="1200" dirty="0">
                <a:solidFill>
                  <a:prstClr val="black"/>
                </a:solidFill>
              </a:rPr>
              <a:t>*Registration Certificate</a:t>
            </a:r>
          </a:p>
        </p:txBody>
      </p:sp>
      <p:sp>
        <p:nvSpPr>
          <p:cNvPr id="22" name="TextBox 21">
            <a:extLst>
              <a:ext uri="{FF2B5EF4-FFF2-40B4-BE49-F238E27FC236}">
                <a16:creationId xmlns="" xmlns:a16="http://schemas.microsoft.com/office/drawing/2014/main" id="{268F01BF-09FA-435E-8868-C6C28176742F}"/>
              </a:ext>
            </a:extLst>
          </p:cNvPr>
          <p:cNvSpPr txBox="1"/>
          <p:nvPr/>
        </p:nvSpPr>
        <p:spPr>
          <a:xfrm>
            <a:off x="7697764" y="3797594"/>
            <a:ext cx="1190624" cy="369332"/>
          </a:xfrm>
          <a:prstGeom prst="rect">
            <a:avLst/>
          </a:prstGeom>
          <a:solidFill>
            <a:schemeClr val="bg1"/>
          </a:solidFill>
        </p:spPr>
        <p:txBody>
          <a:bodyPr wrap="square" rtlCol="0">
            <a:spAutoFit/>
          </a:bodyPr>
          <a:lstStyle/>
          <a:p>
            <a:endParaRPr lang="en-US" dirty="0"/>
          </a:p>
        </p:txBody>
      </p:sp>
      <p:sp>
        <p:nvSpPr>
          <p:cNvPr id="23" name="Rounded Rectangle 8">
            <a:extLst>
              <a:ext uri="{FF2B5EF4-FFF2-40B4-BE49-F238E27FC236}">
                <a16:creationId xmlns="" xmlns:a16="http://schemas.microsoft.com/office/drawing/2014/main" id="{CFB62769-A600-4C98-8224-508862495BEF}"/>
              </a:ext>
            </a:extLst>
          </p:cNvPr>
          <p:cNvSpPr/>
          <p:nvPr/>
        </p:nvSpPr>
        <p:spPr>
          <a:xfrm>
            <a:off x="7632041" y="3804365"/>
            <a:ext cx="1394460" cy="245941"/>
          </a:xfrm>
          <a:prstGeom prst="round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7 working days</a:t>
            </a:r>
          </a:p>
        </p:txBody>
      </p:sp>
      <p:sp>
        <p:nvSpPr>
          <p:cNvPr id="24" name="TextBox 23">
            <a:extLst>
              <a:ext uri="{FF2B5EF4-FFF2-40B4-BE49-F238E27FC236}">
                <a16:creationId xmlns="" xmlns:a16="http://schemas.microsoft.com/office/drawing/2014/main" id="{8E84CBBF-531B-4689-805F-AD7E71D443B6}"/>
              </a:ext>
            </a:extLst>
          </p:cNvPr>
          <p:cNvSpPr txBox="1"/>
          <p:nvPr/>
        </p:nvSpPr>
        <p:spPr>
          <a:xfrm>
            <a:off x="1" y="534424"/>
            <a:ext cx="12192000" cy="400110"/>
          </a:xfrm>
          <a:prstGeom prst="rect">
            <a:avLst/>
          </a:prstGeom>
          <a:noFill/>
        </p:spPr>
        <p:txBody>
          <a:bodyPr wrap="square" rtlCol="0">
            <a:spAutoFit/>
          </a:bodyPr>
          <a:lstStyle/>
          <a:p>
            <a:pPr algn="ctr"/>
            <a:r>
              <a:rPr lang="en-IN" sz="2000" b="1" dirty="0">
                <a:solidFill>
                  <a:schemeClr val="bg1"/>
                </a:solidFill>
              </a:rPr>
              <a:t>In case Aadhaar Authentication is Successful</a:t>
            </a:r>
            <a:endParaRPr lang="en-US" sz="2000" dirty="0"/>
          </a:p>
        </p:txBody>
      </p:sp>
      <p:sp>
        <p:nvSpPr>
          <p:cNvPr id="27" name="Text Placeholder 2">
            <a:extLst>
              <a:ext uri="{FF2B5EF4-FFF2-40B4-BE49-F238E27FC236}">
                <a16:creationId xmlns="" xmlns:a16="http://schemas.microsoft.com/office/drawing/2014/main" id="{FF5C5763-38E6-F8CF-5C58-44C075C90A5C}"/>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59919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100AEA4-EE55-48A2-8034-9189863769AA}"/>
              </a:ext>
            </a:extLst>
          </p:cNvPr>
          <p:cNvSpPr txBox="1"/>
          <p:nvPr/>
        </p:nvSpPr>
        <p:spPr>
          <a:xfrm>
            <a:off x="1" y="534424"/>
            <a:ext cx="12185650" cy="400110"/>
          </a:xfrm>
          <a:prstGeom prst="rect">
            <a:avLst/>
          </a:prstGeom>
          <a:noFill/>
        </p:spPr>
        <p:txBody>
          <a:bodyPr wrap="square" rtlCol="0">
            <a:spAutoFit/>
          </a:bodyPr>
          <a:lstStyle/>
          <a:p>
            <a:pPr algn="ctr"/>
            <a:r>
              <a:rPr lang="en-IN" sz="2000" b="1" dirty="0">
                <a:solidFill>
                  <a:schemeClr val="bg1"/>
                </a:solidFill>
              </a:rPr>
              <a:t>I</a:t>
            </a:r>
            <a:r>
              <a:rPr lang="en-US" sz="2000" b="1" dirty="0">
                <a:solidFill>
                  <a:schemeClr val="bg1"/>
                </a:solidFill>
              </a:rPr>
              <a:t>n case Aadhaar Authentication gets Failed</a:t>
            </a:r>
            <a:endParaRPr lang="en-US" sz="2000" dirty="0"/>
          </a:p>
        </p:txBody>
      </p:sp>
      <p:sp>
        <p:nvSpPr>
          <p:cNvPr id="24" name="TextBox 23">
            <a:extLst>
              <a:ext uri="{FF2B5EF4-FFF2-40B4-BE49-F238E27FC236}">
                <a16:creationId xmlns="" xmlns:a16="http://schemas.microsoft.com/office/drawing/2014/main" id="{84A1DD2F-264B-4673-A7C1-9F736B775988}"/>
              </a:ext>
            </a:extLst>
          </p:cNvPr>
          <p:cNvSpPr txBox="1"/>
          <p:nvPr/>
        </p:nvSpPr>
        <p:spPr>
          <a:xfrm>
            <a:off x="662532" y="1228397"/>
            <a:ext cx="10925124" cy="5139869"/>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Taxpayer opted for Aadhaar authentication as “yes” but Aadhaar authentication is unsuccessful for e-KYC. Can he access the same authentication link for completing Aadhaar authentication?</a:t>
            </a:r>
            <a:endParaRPr lang="en-US" sz="2800" i="1" dirty="0">
              <a:solidFill>
                <a:schemeClr val="accent1"/>
              </a:solidFill>
            </a:endParaRPr>
          </a:p>
          <a:p>
            <a:pPr lvl="0"/>
            <a:endParaRPr lang="en-US" sz="2800" i="1" dirty="0">
              <a:solidFill>
                <a:schemeClr val="accent1"/>
              </a:solidFill>
            </a:endParaRPr>
          </a:p>
          <a:p>
            <a:pPr marL="1428750" lvl="2" indent="-514350">
              <a:lnSpc>
                <a:spcPct val="200000"/>
              </a:lnSpc>
              <a:buFont typeface="+mj-lt"/>
              <a:buAutoNum type="arabicPeriod"/>
            </a:pPr>
            <a:r>
              <a:rPr lang="en-US" sz="2000" dirty="0">
                <a:solidFill>
                  <a:schemeClr val="tx2">
                    <a:lumMod val="50000"/>
                  </a:schemeClr>
                </a:solidFill>
              </a:rPr>
              <a:t>Fresh Link need to be generated</a:t>
            </a:r>
          </a:p>
          <a:p>
            <a:pPr marL="1428750" lvl="2" indent="-514350">
              <a:lnSpc>
                <a:spcPct val="200000"/>
              </a:lnSpc>
              <a:buFont typeface="+mj-lt"/>
              <a:buAutoNum type="arabicPeriod"/>
            </a:pPr>
            <a:r>
              <a:rPr lang="en-US" sz="2000" dirty="0">
                <a:solidFill>
                  <a:schemeClr val="tx2">
                    <a:lumMod val="50000"/>
                  </a:schemeClr>
                </a:solidFill>
              </a:rPr>
              <a:t>Access it by navigating to </a:t>
            </a:r>
            <a:r>
              <a:rPr lang="en-US" sz="2000" dirty="0">
                <a:solidFill>
                  <a:srgbClr val="0070C0"/>
                </a:solidFill>
              </a:rPr>
              <a:t>My Saved Applications &gt; Aadhaar Authentication Status &gt; RESEND VERIFICATION LINK</a:t>
            </a:r>
            <a:r>
              <a:rPr lang="en-US" sz="2000" dirty="0">
                <a:solidFill>
                  <a:schemeClr val="tx2">
                    <a:lumMod val="50000"/>
                  </a:schemeClr>
                </a:solidFill>
              </a:rPr>
              <a:t>, to resend the authentication link to registered mobile number and e-mails IDs of the Promoters/ Partners or Authorized Signatories</a:t>
            </a:r>
          </a:p>
          <a:p>
            <a:pPr marL="514350" lvl="0" indent="-514350">
              <a:buFont typeface="+mj-lt"/>
              <a:buAutoNum type="arabicPeriod"/>
            </a:pPr>
            <a:endParaRPr lang="en-US" sz="2800" dirty="0"/>
          </a:p>
        </p:txBody>
      </p:sp>
      <p:sp>
        <p:nvSpPr>
          <p:cNvPr id="6" name="Text Placeholder 2">
            <a:extLst>
              <a:ext uri="{FF2B5EF4-FFF2-40B4-BE49-F238E27FC236}">
                <a16:creationId xmlns="" xmlns:a16="http://schemas.microsoft.com/office/drawing/2014/main" id="{0799ABAC-EE48-845B-D972-4C6F1EAACB3B}"/>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390724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 xmlns:a16="http://schemas.microsoft.com/office/drawing/2014/main" id="{84A1DD2F-264B-4673-A7C1-9F736B775988}"/>
              </a:ext>
            </a:extLst>
          </p:cNvPr>
          <p:cNvSpPr txBox="1"/>
          <p:nvPr/>
        </p:nvSpPr>
        <p:spPr>
          <a:xfrm>
            <a:off x="630622" y="1228397"/>
            <a:ext cx="10957034" cy="3917867"/>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In case, taxpayer have opted “Yes” for Aadhaar authentication while registering on the GST Portal and his Aadhaar details have not been successfully verified, how such registration shall be processed?</a:t>
            </a:r>
          </a:p>
          <a:p>
            <a:pPr lvl="0"/>
            <a:endParaRPr lang="en-US" sz="2800" i="1" dirty="0">
              <a:solidFill>
                <a:schemeClr val="accent1"/>
              </a:solidFill>
            </a:endParaRPr>
          </a:p>
          <a:p>
            <a:pPr lvl="0"/>
            <a:endParaRPr lang="en-US" sz="2800" i="1" dirty="0">
              <a:solidFill>
                <a:schemeClr val="accent1"/>
              </a:solidFill>
            </a:endParaRPr>
          </a:p>
          <a:p>
            <a:pPr marL="1428750" lvl="2" indent="-514350">
              <a:lnSpc>
                <a:spcPct val="200000"/>
              </a:lnSpc>
              <a:buFont typeface="+mj-lt"/>
              <a:buAutoNum type="arabicPeriod"/>
            </a:pPr>
            <a:r>
              <a:rPr lang="en-US" sz="2000" dirty="0">
                <a:solidFill>
                  <a:schemeClr val="tx2">
                    <a:lumMod val="50000"/>
                  </a:schemeClr>
                </a:solidFill>
              </a:rPr>
              <a:t>Application shall not be deemed approved within 7 Working days</a:t>
            </a:r>
          </a:p>
          <a:p>
            <a:pPr marL="1428750" lvl="2" indent="-514350">
              <a:lnSpc>
                <a:spcPct val="200000"/>
              </a:lnSpc>
              <a:buFont typeface="+mj-lt"/>
              <a:buAutoNum type="arabicPeriod"/>
            </a:pPr>
            <a:r>
              <a:rPr lang="en-US" sz="2000" dirty="0">
                <a:solidFill>
                  <a:schemeClr val="tx2">
                    <a:lumMod val="50000"/>
                  </a:schemeClr>
                </a:solidFill>
              </a:rPr>
              <a:t>The registration application submitted shall be marked for mandatory site visit</a:t>
            </a:r>
          </a:p>
          <a:p>
            <a:pPr marL="514350" lvl="0" indent="-514350">
              <a:lnSpc>
                <a:spcPct val="200000"/>
              </a:lnSpc>
              <a:buFont typeface="+mj-lt"/>
              <a:buAutoNum type="arabicPeriod"/>
            </a:pPr>
            <a:endParaRPr lang="en-US" sz="2400" dirty="0"/>
          </a:p>
        </p:txBody>
      </p:sp>
      <p:sp>
        <p:nvSpPr>
          <p:cNvPr id="5" name="TextBox 4">
            <a:extLst>
              <a:ext uri="{FF2B5EF4-FFF2-40B4-BE49-F238E27FC236}">
                <a16:creationId xmlns="" xmlns:a16="http://schemas.microsoft.com/office/drawing/2014/main" id="{0C9CB8E7-1DD5-4334-934F-17300E6882A6}"/>
              </a:ext>
            </a:extLst>
          </p:cNvPr>
          <p:cNvSpPr txBox="1"/>
          <p:nvPr/>
        </p:nvSpPr>
        <p:spPr>
          <a:xfrm>
            <a:off x="407963" y="534424"/>
            <a:ext cx="11777687" cy="400110"/>
          </a:xfrm>
          <a:prstGeom prst="rect">
            <a:avLst/>
          </a:prstGeom>
          <a:noFill/>
        </p:spPr>
        <p:txBody>
          <a:bodyPr wrap="square" rtlCol="0">
            <a:spAutoFit/>
          </a:bodyPr>
          <a:lstStyle/>
          <a:p>
            <a:pPr algn="ctr"/>
            <a:r>
              <a:rPr lang="en-IN" sz="2000" b="1" dirty="0">
                <a:solidFill>
                  <a:schemeClr val="bg1"/>
                </a:solidFill>
              </a:rPr>
              <a:t>I</a:t>
            </a:r>
            <a:r>
              <a:rPr lang="en-US" sz="2000" b="1" dirty="0">
                <a:solidFill>
                  <a:schemeClr val="bg1"/>
                </a:solidFill>
              </a:rPr>
              <a:t>n case Aadhaar Authentication gets Failed</a:t>
            </a:r>
            <a:endParaRPr lang="en-US" sz="2000" dirty="0"/>
          </a:p>
        </p:txBody>
      </p:sp>
      <p:sp>
        <p:nvSpPr>
          <p:cNvPr id="7" name="Text Placeholder 2">
            <a:extLst>
              <a:ext uri="{FF2B5EF4-FFF2-40B4-BE49-F238E27FC236}">
                <a16:creationId xmlns="" xmlns:a16="http://schemas.microsoft.com/office/drawing/2014/main" id="{C617A813-9E60-093D-5704-7FFECE76A37C}"/>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173663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1">
            <a:extLst>
              <a:ext uri="{FF2B5EF4-FFF2-40B4-BE49-F238E27FC236}">
                <a16:creationId xmlns="" xmlns:a16="http://schemas.microsoft.com/office/drawing/2014/main" id="{965D8859-883B-4841-B120-91517A74119D}"/>
              </a:ext>
            </a:extLst>
          </p:cNvPr>
          <p:cNvSpPr txBox="1">
            <a:spLocks/>
          </p:cNvSpPr>
          <p:nvPr/>
        </p:nvSpPr>
        <p:spPr bwMode="auto">
          <a:xfrm>
            <a:off x="4446563" y="5681100"/>
            <a:ext cx="2943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AF2828"/>
              </a:buClr>
              <a:buSzPct val="8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1pPr>
            <a:lvl2pPr marL="742950" indent="-285750">
              <a:spcBef>
                <a:spcPct val="25000"/>
              </a:spcBef>
              <a:buClr>
                <a:srgbClr val="AF2828"/>
              </a:buClr>
              <a:buChar char="—"/>
              <a:defRPr sz="1600">
                <a:solidFill>
                  <a:srgbClr val="000000"/>
                </a:solidFill>
                <a:latin typeface="Arial" panose="020B0604020202020204" pitchFamily="34" charset="0"/>
                <a:cs typeface="Arial" panose="020B0604020202020204" pitchFamily="34" charset="0"/>
              </a:defRPr>
            </a:lvl2pPr>
            <a:lvl3pPr marL="1143000" indent="-228600">
              <a:spcBef>
                <a:spcPct val="25000"/>
              </a:spcBef>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3pPr>
            <a:lvl4pPr marL="1600200" indent="-228600">
              <a:spcBef>
                <a:spcPct val="25000"/>
              </a:spcBef>
              <a:buClr>
                <a:srgbClr val="AF2828"/>
              </a:buClr>
              <a:buChar char="—"/>
              <a:defRPr sz="1600">
                <a:solidFill>
                  <a:srgbClr val="000000"/>
                </a:solidFill>
                <a:latin typeface="Arial" panose="020B0604020202020204" pitchFamily="34" charset="0"/>
                <a:cs typeface="Arial" panose="020B0604020202020204" pitchFamily="34" charset="0"/>
              </a:defRPr>
            </a:lvl4pPr>
            <a:lvl5pPr marL="2057400" indent="-228600">
              <a:spcBef>
                <a:spcPct val="25000"/>
              </a:spcBef>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a:latin typeface="Trebuchet MS" panose="020B0603020202020204" pitchFamily="34" charset="0"/>
              </a:rPr>
              <a:t>CA Ikesh Nagpal</a:t>
            </a:r>
          </a:p>
        </p:txBody>
      </p:sp>
      <p:sp>
        <p:nvSpPr>
          <p:cNvPr id="27" name="Rectangle 26">
            <a:extLst>
              <a:ext uri="{FF2B5EF4-FFF2-40B4-BE49-F238E27FC236}">
                <a16:creationId xmlns="" xmlns:a16="http://schemas.microsoft.com/office/drawing/2014/main" id="{28BB1B2F-01F6-415C-8D12-04AC70D74CEF}"/>
              </a:ext>
            </a:extLst>
          </p:cNvPr>
          <p:cNvSpPr/>
          <p:nvPr/>
        </p:nvSpPr>
        <p:spPr>
          <a:xfrm>
            <a:off x="9323363" y="5420750"/>
            <a:ext cx="116205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28" name="Picture 5">
            <a:extLst>
              <a:ext uri="{FF2B5EF4-FFF2-40B4-BE49-F238E27FC236}">
                <a16:creationId xmlns="" xmlns:a16="http://schemas.microsoft.com/office/drawing/2014/main" id="{7931C1F1-4668-4115-82DE-895C45BFAB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2363" y="909075"/>
            <a:ext cx="92964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ounded Rectangle 7">
            <a:extLst>
              <a:ext uri="{FF2B5EF4-FFF2-40B4-BE49-F238E27FC236}">
                <a16:creationId xmlns="" xmlns:a16="http://schemas.microsoft.com/office/drawing/2014/main" id="{3F4F2669-016B-4685-876A-6B31FE793328}"/>
              </a:ext>
            </a:extLst>
          </p:cNvPr>
          <p:cNvSpPr/>
          <p:nvPr/>
        </p:nvSpPr>
        <p:spPr>
          <a:xfrm>
            <a:off x="7494563" y="2982350"/>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30 calendar days</a:t>
            </a:r>
          </a:p>
        </p:txBody>
      </p:sp>
      <p:sp>
        <p:nvSpPr>
          <p:cNvPr id="30" name="Rounded Rectangle 9">
            <a:extLst>
              <a:ext uri="{FF2B5EF4-FFF2-40B4-BE49-F238E27FC236}">
                <a16:creationId xmlns="" xmlns:a16="http://schemas.microsoft.com/office/drawing/2014/main" id="{33AEDA73-8594-408B-8E71-5CE916D13735}"/>
              </a:ext>
            </a:extLst>
          </p:cNvPr>
          <p:cNvSpPr/>
          <p:nvPr/>
        </p:nvSpPr>
        <p:spPr>
          <a:xfrm>
            <a:off x="4682881" y="4664443"/>
            <a:ext cx="1001713" cy="36512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7 working days</a:t>
            </a:r>
          </a:p>
        </p:txBody>
      </p:sp>
      <p:sp>
        <p:nvSpPr>
          <p:cNvPr id="31" name="Rounded Rectangle 10">
            <a:extLst>
              <a:ext uri="{FF2B5EF4-FFF2-40B4-BE49-F238E27FC236}">
                <a16:creationId xmlns="" xmlns:a16="http://schemas.microsoft.com/office/drawing/2014/main" id="{C4D136FA-5FBD-4867-9CBB-F7263E7A3030}"/>
              </a:ext>
            </a:extLst>
          </p:cNvPr>
          <p:cNvSpPr/>
          <p:nvPr/>
        </p:nvSpPr>
        <p:spPr>
          <a:xfrm>
            <a:off x="6725578" y="4766700"/>
            <a:ext cx="906463" cy="517525"/>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solidFill>
                  <a:prstClr val="black"/>
                </a:solidFill>
              </a:rPr>
              <a:t>7 working days</a:t>
            </a:r>
          </a:p>
        </p:txBody>
      </p:sp>
      <p:sp>
        <p:nvSpPr>
          <p:cNvPr id="32" name="Rectangle 31">
            <a:extLst>
              <a:ext uri="{FF2B5EF4-FFF2-40B4-BE49-F238E27FC236}">
                <a16:creationId xmlns="" xmlns:a16="http://schemas.microsoft.com/office/drawing/2014/main" id="{D1A02A98-C4FC-440C-A691-CC0463974F74}"/>
              </a:ext>
            </a:extLst>
          </p:cNvPr>
          <p:cNvSpPr/>
          <p:nvPr/>
        </p:nvSpPr>
        <p:spPr>
          <a:xfrm>
            <a:off x="3503588" y="5465200"/>
            <a:ext cx="147161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rgbClr val="1F497D"/>
                </a:solidFill>
              </a:rPr>
              <a:t>Approval option removed</a:t>
            </a:r>
            <a:endParaRPr lang="en-US" dirty="0">
              <a:solidFill>
                <a:srgbClr val="1F497D"/>
              </a:solidFill>
            </a:endParaRPr>
          </a:p>
        </p:txBody>
      </p:sp>
      <p:sp>
        <p:nvSpPr>
          <p:cNvPr id="33" name="Rectangle 32">
            <a:extLst>
              <a:ext uri="{FF2B5EF4-FFF2-40B4-BE49-F238E27FC236}">
                <a16:creationId xmlns="" xmlns:a16="http://schemas.microsoft.com/office/drawing/2014/main" id="{2433A7FF-E2F9-420B-83F2-2AE709350AD4}"/>
              </a:ext>
            </a:extLst>
          </p:cNvPr>
          <p:cNvSpPr/>
          <p:nvPr/>
        </p:nvSpPr>
        <p:spPr>
          <a:xfrm>
            <a:off x="1427138" y="4887350"/>
            <a:ext cx="1001713" cy="717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500" dirty="0">
                <a:solidFill>
                  <a:srgbClr val="1F497D"/>
                </a:solidFill>
              </a:rPr>
              <a:t>Rejection order</a:t>
            </a:r>
          </a:p>
        </p:txBody>
      </p:sp>
      <p:sp>
        <p:nvSpPr>
          <p:cNvPr id="34" name="Rounded Rectangle 16">
            <a:extLst>
              <a:ext uri="{FF2B5EF4-FFF2-40B4-BE49-F238E27FC236}">
                <a16:creationId xmlns="" xmlns:a16="http://schemas.microsoft.com/office/drawing/2014/main" id="{5EDB0A48-FC13-49D5-AE76-FCFA737C698F}"/>
              </a:ext>
            </a:extLst>
          </p:cNvPr>
          <p:cNvSpPr/>
          <p:nvPr/>
        </p:nvSpPr>
        <p:spPr>
          <a:xfrm>
            <a:off x="2532038" y="2220350"/>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400" b="1" dirty="0">
                <a:solidFill>
                  <a:prstClr val="black"/>
                </a:solidFill>
              </a:rPr>
              <a:t>Intimation for</a:t>
            </a:r>
          </a:p>
        </p:txBody>
      </p:sp>
      <p:sp>
        <p:nvSpPr>
          <p:cNvPr id="35" name="Rounded Rectangle 17">
            <a:extLst>
              <a:ext uri="{FF2B5EF4-FFF2-40B4-BE49-F238E27FC236}">
                <a16:creationId xmlns="" xmlns:a16="http://schemas.microsoft.com/office/drawing/2014/main" id="{03710AB8-77B9-4E95-AC7A-CF9107569014}"/>
              </a:ext>
            </a:extLst>
          </p:cNvPr>
          <p:cNvSpPr/>
          <p:nvPr/>
        </p:nvSpPr>
        <p:spPr>
          <a:xfrm>
            <a:off x="8713763" y="1991750"/>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Centre/State</a:t>
            </a:r>
          </a:p>
        </p:txBody>
      </p:sp>
      <p:sp>
        <p:nvSpPr>
          <p:cNvPr id="36" name="Rounded Rectangle 18">
            <a:extLst>
              <a:ext uri="{FF2B5EF4-FFF2-40B4-BE49-F238E27FC236}">
                <a16:creationId xmlns="" xmlns:a16="http://schemas.microsoft.com/office/drawing/2014/main" id="{534A09E7-65D4-4BDB-8C65-4FA889AABE03}"/>
              </a:ext>
            </a:extLst>
          </p:cNvPr>
          <p:cNvSpPr/>
          <p:nvPr/>
        </p:nvSpPr>
        <p:spPr>
          <a:xfrm>
            <a:off x="6580163" y="3601475"/>
            <a:ext cx="1006475" cy="1206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 Action</a:t>
            </a:r>
          </a:p>
        </p:txBody>
      </p:sp>
      <p:sp>
        <p:nvSpPr>
          <p:cNvPr id="37" name="Rounded Rectangle 19">
            <a:extLst>
              <a:ext uri="{FF2B5EF4-FFF2-40B4-BE49-F238E27FC236}">
                <a16:creationId xmlns="" xmlns:a16="http://schemas.microsoft.com/office/drawing/2014/main" id="{4BC067F3-2F87-43F8-843F-9010E2F6DBCD}"/>
              </a:ext>
            </a:extLst>
          </p:cNvPr>
          <p:cNvSpPr/>
          <p:nvPr/>
        </p:nvSpPr>
        <p:spPr>
          <a:xfrm>
            <a:off x="4598963" y="4163450"/>
            <a:ext cx="1006475" cy="1206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 Action</a:t>
            </a:r>
          </a:p>
        </p:txBody>
      </p:sp>
      <p:sp>
        <p:nvSpPr>
          <p:cNvPr id="38" name="Rectangle 1">
            <a:extLst>
              <a:ext uri="{FF2B5EF4-FFF2-40B4-BE49-F238E27FC236}">
                <a16:creationId xmlns="" xmlns:a16="http://schemas.microsoft.com/office/drawing/2014/main" id="{5076BE55-90A7-48F3-B254-B69EE72E67A9}"/>
              </a:ext>
            </a:extLst>
          </p:cNvPr>
          <p:cNvSpPr>
            <a:spLocks noChangeArrowheads="1"/>
          </p:cNvSpPr>
          <p:nvPr/>
        </p:nvSpPr>
        <p:spPr bwMode="auto">
          <a:xfrm>
            <a:off x="7875563" y="5260413"/>
            <a:ext cx="1190625" cy="8159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endParaRPr lang="en-US" altLang="en-US" sz="2400"/>
          </a:p>
        </p:txBody>
      </p:sp>
      <p:sp>
        <p:nvSpPr>
          <p:cNvPr id="39" name="Rounded Rectangle 11">
            <a:extLst>
              <a:ext uri="{FF2B5EF4-FFF2-40B4-BE49-F238E27FC236}">
                <a16:creationId xmlns="" xmlns:a16="http://schemas.microsoft.com/office/drawing/2014/main" id="{F047B214-47DD-4621-913E-EA30F458A12E}"/>
              </a:ext>
            </a:extLst>
          </p:cNvPr>
          <p:cNvSpPr/>
          <p:nvPr/>
        </p:nvSpPr>
        <p:spPr>
          <a:xfrm>
            <a:off x="8626450" y="4489122"/>
            <a:ext cx="1393825" cy="228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prstClr val="black"/>
                </a:solidFill>
              </a:rPr>
              <a:t>30 calendar days</a:t>
            </a:r>
          </a:p>
        </p:txBody>
      </p:sp>
      <p:sp>
        <p:nvSpPr>
          <p:cNvPr id="40" name="Rounded Rectangle 12">
            <a:extLst>
              <a:ext uri="{FF2B5EF4-FFF2-40B4-BE49-F238E27FC236}">
                <a16:creationId xmlns="" xmlns:a16="http://schemas.microsoft.com/office/drawing/2014/main" id="{998DF002-44E4-47A4-9C81-AE3C431CDF46}"/>
              </a:ext>
            </a:extLst>
          </p:cNvPr>
          <p:cNvSpPr/>
          <p:nvPr/>
        </p:nvSpPr>
        <p:spPr>
          <a:xfrm>
            <a:off x="7666013" y="5254356"/>
            <a:ext cx="1676400" cy="5413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Notice seeking Clarification</a:t>
            </a:r>
          </a:p>
        </p:txBody>
      </p:sp>
      <p:sp>
        <p:nvSpPr>
          <p:cNvPr id="41" name="Rectangle 2">
            <a:extLst>
              <a:ext uri="{FF2B5EF4-FFF2-40B4-BE49-F238E27FC236}">
                <a16:creationId xmlns="" xmlns:a16="http://schemas.microsoft.com/office/drawing/2014/main" id="{8F5F6D1D-B48C-4C2E-A807-35D9E6851A84}"/>
              </a:ext>
            </a:extLst>
          </p:cNvPr>
          <p:cNvSpPr>
            <a:spLocks noChangeArrowheads="1"/>
          </p:cNvSpPr>
          <p:nvPr/>
        </p:nvSpPr>
        <p:spPr bwMode="auto">
          <a:xfrm>
            <a:off x="2428851" y="2448950"/>
            <a:ext cx="1905000" cy="838200"/>
          </a:xfrm>
          <a:prstGeom prst="rect">
            <a:avLst/>
          </a:prstGeom>
          <a:solidFill>
            <a:schemeClr val="bg1"/>
          </a:solidFill>
          <a:ln w="9525" algn="ctr">
            <a:solidFill>
              <a:schemeClr val="bg1"/>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endParaRPr lang="en-US" altLang="en-US" sz="2400"/>
          </a:p>
        </p:txBody>
      </p:sp>
      <p:sp>
        <p:nvSpPr>
          <p:cNvPr id="42" name="Rectangle 41">
            <a:extLst>
              <a:ext uri="{FF2B5EF4-FFF2-40B4-BE49-F238E27FC236}">
                <a16:creationId xmlns="" xmlns:a16="http://schemas.microsoft.com/office/drawing/2014/main" id="{4BEFA1EC-9236-4B3D-9A14-331BD33E3388}"/>
              </a:ext>
            </a:extLst>
          </p:cNvPr>
          <p:cNvSpPr/>
          <p:nvPr/>
        </p:nvSpPr>
        <p:spPr>
          <a:xfrm>
            <a:off x="2501876" y="2448950"/>
            <a:ext cx="1771650" cy="80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dirty="0">
                <a:solidFill>
                  <a:prstClr val="black"/>
                </a:solidFill>
              </a:rPr>
              <a:t>*GSTIN</a:t>
            </a:r>
          </a:p>
          <a:p>
            <a:pPr algn="ctr" eaLnBrk="1" fontAlgn="auto" hangingPunct="1">
              <a:spcBef>
                <a:spcPts val="0"/>
              </a:spcBef>
              <a:spcAft>
                <a:spcPts val="0"/>
              </a:spcAft>
              <a:defRPr/>
            </a:pPr>
            <a:r>
              <a:rPr lang="en-US" sz="1200" dirty="0">
                <a:solidFill>
                  <a:prstClr val="black"/>
                </a:solidFill>
              </a:rPr>
              <a:t>*temporary Password</a:t>
            </a:r>
          </a:p>
          <a:p>
            <a:pPr eaLnBrk="1" fontAlgn="auto" hangingPunct="1">
              <a:spcBef>
                <a:spcPts val="0"/>
              </a:spcBef>
              <a:spcAft>
                <a:spcPts val="0"/>
              </a:spcAft>
              <a:defRPr/>
            </a:pPr>
            <a:r>
              <a:rPr lang="en-US" sz="1200" dirty="0">
                <a:solidFill>
                  <a:prstClr val="black"/>
                </a:solidFill>
              </a:rPr>
              <a:t>*Registration Certificate</a:t>
            </a:r>
          </a:p>
        </p:txBody>
      </p:sp>
      <p:sp>
        <p:nvSpPr>
          <p:cNvPr id="43" name="TextBox 42">
            <a:extLst>
              <a:ext uri="{FF2B5EF4-FFF2-40B4-BE49-F238E27FC236}">
                <a16:creationId xmlns="" xmlns:a16="http://schemas.microsoft.com/office/drawing/2014/main" id="{629693FF-EA50-4C43-868D-C4C45EA3E346}"/>
              </a:ext>
            </a:extLst>
          </p:cNvPr>
          <p:cNvSpPr txBox="1"/>
          <p:nvPr/>
        </p:nvSpPr>
        <p:spPr>
          <a:xfrm>
            <a:off x="7697764" y="3755390"/>
            <a:ext cx="1190624" cy="369332"/>
          </a:xfrm>
          <a:prstGeom prst="rect">
            <a:avLst/>
          </a:prstGeom>
          <a:solidFill>
            <a:schemeClr val="bg1"/>
          </a:solidFill>
        </p:spPr>
        <p:txBody>
          <a:bodyPr wrap="square" rtlCol="0">
            <a:spAutoFit/>
          </a:bodyPr>
          <a:lstStyle/>
          <a:p>
            <a:endParaRPr lang="en-US" dirty="0"/>
          </a:p>
        </p:txBody>
      </p:sp>
      <p:sp>
        <p:nvSpPr>
          <p:cNvPr id="44" name="Rounded Rectangle 8">
            <a:extLst>
              <a:ext uri="{FF2B5EF4-FFF2-40B4-BE49-F238E27FC236}">
                <a16:creationId xmlns="" xmlns:a16="http://schemas.microsoft.com/office/drawing/2014/main" id="{688C3FA2-F48D-49C2-9C84-A606AC7508ED}"/>
              </a:ext>
            </a:extLst>
          </p:cNvPr>
          <p:cNvSpPr/>
          <p:nvPr/>
        </p:nvSpPr>
        <p:spPr>
          <a:xfrm>
            <a:off x="7632041" y="3762161"/>
            <a:ext cx="1394460" cy="245941"/>
          </a:xfrm>
          <a:prstGeom prst="round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prstClr val="black"/>
                </a:solidFill>
              </a:rPr>
              <a:t>30 calendar days</a:t>
            </a:r>
          </a:p>
        </p:txBody>
      </p:sp>
      <p:sp>
        <p:nvSpPr>
          <p:cNvPr id="45" name="TextBox 44">
            <a:extLst>
              <a:ext uri="{FF2B5EF4-FFF2-40B4-BE49-F238E27FC236}">
                <a16:creationId xmlns="" xmlns:a16="http://schemas.microsoft.com/office/drawing/2014/main" id="{F1E4910E-D08E-4546-AE61-ECF9850AC3B3}"/>
              </a:ext>
            </a:extLst>
          </p:cNvPr>
          <p:cNvSpPr txBox="1"/>
          <p:nvPr/>
        </p:nvSpPr>
        <p:spPr>
          <a:xfrm>
            <a:off x="83184" y="6013716"/>
            <a:ext cx="12108816" cy="646331"/>
          </a:xfrm>
          <a:prstGeom prst="rect">
            <a:avLst/>
          </a:prstGeom>
          <a:noFill/>
        </p:spPr>
        <p:txBody>
          <a:bodyPr wrap="square" rtlCol="0">
            <a:spAutoFit/>
          </a:bodyPr>
          <a:lstStyle/>
          <a:p>
            <a:r>
              <a:rPr lang="en-US" dirty="0"/>
              <a:t>Note: The application shall be in the submitted status for 15 days for the KYC of taxpayer before generation of ARN &amp; there shall be mandatory site visit by the tax officer</a:t>
            </a:r>
          </a:p>
        </p:txBody>
      </p:sp>
      <p:sp>
        <p:nvSpPr>
          <p:cNvPr id="24" name="TextBox 23">
            <a:extLst>
              <a:ext uri="{FF2B5EF4-FFF2-40B4-BE49-F238E27FC236}">
                <a16:creationId xmlns="" xmlns:a16="http://schemas.microsoft.com/office/drawing/2014/main" id="{463A418E-8DE8-4799-BD35-7BD027B95ED0}"/>
              </a:ext>
            </a:extLst>
          </p:cNvPr>
          <p:cNvSpPr txBox="1"/>
          <p:nvPr/>
        </p:nvSpPr>
        <p:spPr>
          <a:xfrm>
            <a:off x="1" y="534424"/>
            <a:ext cx="12185650" cy="400110"/>
          </a:xfrm>
          <a:prstGeom prst="rect">
            <a:avLst/>
          </a:prstGeom>
          <a:noFill/>
        </p:spPr>
        <p:txBody>
          <a:bodyPr wrap="square" rtlCol="0">
            <a:spAutoFit/>
          </a:bodyPr>
          <a:lstStyle/>
          <a:p>
            <a:pPr algn="ctr"/>
            <a:r>
              <a:rPr lang="en-IN" sz="2000" b="1" dirty="0">
                <a:solidFill>
                  <a:schemeClr val="bg1"/>
                </a:solidFill>
              </a:rPr>
              <a:t>I</a:t>
            </a:r>
            <a:r>
              <a:rPr lang="en-US" sz="2000" b="1" dirty="0">
                <a:solidFill>
                  <a:schemeClr val="bg1"/>
                </a:solidFill>
              </a:rPr>
              <a:t>n case Aadhaar Authentication gets Failed</a:t>
            </a:r>
            <a:endParaRPr lang="en-US" sz="2000" dirty="0"/>
          </a:p>
        </p:txBody>
      </p:sp>
      <p:sp>
        <p:nvSpPr>
          <p:cNvPr id="5" name="Text Placeholder 2">
            <a:extLst>
              <a:ext uri="{FF2B5EF4-FFF2-40B4-BE49-F238E27FC236}">
                <a16:creationId xmlns="" xmlns:a16="http://schemas.microsoft.com/office/drawing/2014/main" id="{99802116-3757-F1A9-DDFA-F5CE12235735}"/>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353202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A61A220-7B62-E927-0BE5-A3674533CA61}"/>
            </a:ext>
          </a:extLst>
        </p:cNvPr>
        <p:cNvGrpSpPr/>
        <p:nvPr/>
      </p:nvGrpSpPr>
      <p:grpSpPr>
        <a:xfrm>
          <a:off x="0" y="0"/>
          <a:ext cx="0" cy="0"/>
          <a:chOff x="0" y="0"/>
          <a:chExt cx="0" cy="0"/>
        </a:xfrm>
      </p:grpSpPr>
      <p:sp>
        <p:nvSpPr>
          <p:cNvPr id="24" name="TextBox 23">
            <a:extLst>
              <a:ext uri="{FF2B5EF4-FFF2-40B4-BE49-F238E27FC236}">
                <a16:creationId xmlns="" xmlns:a16="http://schemas.microsoft.com/office/drawing/2014/main" id="{1B724BBA-CC68-FA43-613C-4CD998741B9B}"/>
              </a:ext>
            </a:extLst>
          </p:cNvPr>
          <p:cNvSpPr txBox="1"/>
          <p:nvPr/>
        </p:nvSpPr>
        <p:spPr>
          <a:xfrm>
            <a:off x="646766" y="1228397"/>
            <a:ext cx="10925124" cy="4154984"/>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In case, taxpayer has opted “No” for Aadhaar authentication while registering on the GST Portal?</a:t>
            </a:r>
            <a:endParaRPr lang="en-US" sz="2800" i="1" dirty="0">
              <a:solidFill>
                <a:schemeClr val="accent1"/>
              </a:solidFill>
            </a:endParaRPr>
          </a:p>
          <a:p>
            <a:pPr lvl="0"/>
            <a:endParaRPr lang="en-US" sz="2800" i="1" dirty="0">
              <a:solidFill>
                <a:schemeClr val="accent1"/>
              </a:solidFill>
            </a:endParaRPr>
          </a:p>
          <a:p>
            <a:pPr marL="971550" lvl="1" indent="-514350">
              <a:lnSpc>
                <a:spcPct val="200000"/>
              </a:lnSpc>
              <a:buFont typeface="+mj-lt"/>
              <a:buAutoNum type="arabicPeriod"/>
            </a:pPr>
            <a:r>
              <a:rPr lang="en-US" sz="2000" dirty="0">
                <a:solidFill>
                  <a:schemeClr val="tx2">
                    <a:lumMod val="50000"/>
                  </a:schemeClr>
                </a:solidFill>
              </a:rPr>
              <a:t>Application shall be  not be deemed approved within 7 Working days</a:t>
            </a:r>
          </a:p>
          <a:p>
            <a:pPr marL="971550" lvl="1" indent="-514350">
              <a:lnSpc>
                <a:spcPct val="200000"/>
              </a:lnSpc>
              <a:buFont typeface="+mj-lt"/>
              <a:buAutoNum type="arabicPeriod"/>
            </a:pPr>
            <a:r>
              <a:rPr lang="en-US" sz="2000" dirty="0">
                <a:solidFill>
                  <a:schemeClr val="tx2">
                    <a:lumMod val="50000"/>
                  </a:schemeClr>
                </a:solidFill>
              </a:rPr>
              <a:t>The registration application submitted shall be marked for mandatory site visit</a:t>
            </a:r>
          </a:p>
          <a:p>
            <a:pPr marL="971550" lvl="1" indent="-514350">
              <a:lnSpc>
                <a:spcPct val="200000"/>
              </a:lnSpc>
              <a:buFont typeface="+mj-lt"/>
              <a:buAutoNum type="arabicPeriod"/>
            </a:pPr>
            <a:r>
              <a:rPr lang="en-US" sz="2000" dirty="0">
                <a:solidFill>
                  <a:schemeClr val="tx2">
                    <a:lumMod val="50000"/>
                  </a:schemeClr>
                </a:solidFill>
              </a:rPr>
              <a:t>Taxpayer would need to upload the E-KYC documents for Primary Authorized signatory and 1 Promotor/Partner to proceed further</a:t>
            </a:r>
          </a:p>
          <a:p>
            <a:pPr marL="514350" lvl="0" indent="-514350">
              <a:buFont typeface="+mj-lt"/>
              <a:buAutoNum type="arabicPeriod"/>
            </a:pPr>
            <a:endParaRPr lang="en-US" sz="2800" dirty="0"/>
          </a:p>
        </p:txBody>
      </p:sp>
      <p:sp>
        <p:nvSpPr>
          <p:cNvPr id="5" name="TextBox 4">
            <a:extLst>
              <a:ext uri="{FF2B5EF4-FFF2-40B4-BE49-F238E27FC236}">
                <a16:creationId xmlns="" xmlns:a16="http://schemas.microsoft.com/office/drawing/2014/main" id="{3C553C37-A6EE-F2EC-AADD-BB39D7582776}"/>
              </a:ext>
            </a:extLst>
          </p:cNvPr>
          <p:cNvSpPr txBox="1"/>
          <p:nvPr/>
        </p:nvSpPr>
        <p:spPr>
          <a:xfrm>
            <a:off x="1" y="534424"/>
            <a:ext cx="12185650" cy="400110"/>
          </a:xfrm>
          <a:prstGeom prst="rect">
            <a:avLst/>
          </a:prstGeom>
          <a:noFill/>
        </p:spPr>
        <p:txBody>
          <a:bodyPr wrap="square" rtlCol="0">
            <a:spAutoFit/>
          </a:bodyPr>
          <a:lstStyle/>
          <a:p>
            <a:pPr algn="ctr"/>
            <a:r>
              <a:rPr lang="en-IN" sz="2000" b="1" dirty="0">
                <a:solidFill>
                  <a:schemeClr val="bg1"/>
                </a:solidFill>
              </a:rPr>
              <a:t>I</a:t>
            </a:r>
            <a:r>
              <a:rPr lang="en-US" sz="2000" b="1" dirty="0">
                <a:solidFill>
                  <a:schemeClr val="bg1"/>
                </a:solidFill>
              </a:rPr>
              <a:t>n case No is opted for Aadhaar Authentication </a:t>
            </a:r>
            <a:endParaRPr lang="en-US" sz="2000" dirty="0"/>
          </a:p>
        </p:txBody>
      </p:sp>
      <p:sp>
        <p:nvSpPr>
          <p:cNvPr id="7" name="Text Placeholder 2">
            <a:extLst>
              <a:ext uri="{FF2B5EF4-FFF2-40B4-BE49-F238E27FC236}">
                <a16:creationId xmlns="" xmlns:a16="http://schemas.microsoft.com/office/drawing/2014/main" id="{1E0611F0-2E25-D281-2273-2378DCCF30C5}"/>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330764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00A0CF0-E7F2-822A-82C9-A5339CAB90D5}"/>
            </a:ext>
          </a:extLst>
        </p:cNvPr>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920282CB-F2B8-96F2-B0CC-D1CB614901DC}"/>
              </a:ext>
            </a:extLst>
          </p:cNvPr>
          <p:cNvSpPr>
            <a:spLocks noGrp="1"/>
          </p:cNvSpPr>
          <p:nvPr>
            <p:ph type="body" sz="quarter" idx="14"/>
          </p:nvPr>
        </p:nvSpPr>
        <p:spPr>
          <a:xfrm>
            <a:off x="0" y="576032"/>
            <a:ext cx="12192000" cy="381000"/>
          </a:xfrm>
        </p:spPr>
        <p:txBody>
          <a:bodyPr/>
          <a:lstStyle/>
          <a:p>
            <a:r>
              <a:rPr lang="en-US" b="1" dirty="0"/>
              <a:t>Ground Rules</a:t>
            </a:r>
          </a:p>
        </p:txBody>
      </p:sp>
    </p:spTree>
    <p:extLst>
      <p:ext uri="{BB962C8B-B14F-4D97-AF65-F5344CB8AC3E}">
        <p14:creationId xmlns:p14="http://schemas.microsoft.com/office/powerpoint/2010/main" val="2002010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 xmlns:a16="http://schemas.microsoft.com/office/drawing/2014/main" id="{84A1DD2F-264B-4673-A7C1-9F736B775988}"/>
              </a:ext>
            </a:extLst>
          </p:cNvPr>
          <p:cNvSpPr txBox="1"/>
          <p:nvPr/>
        </p:nvSpPr>
        <p:spPr>
          <a:xfrm>
            <a:off x="662532" y="934534"/>
            <a:ext cx="10925124" cy="5291128"/>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Documents required for E-KYC</a:t>
            </a:r>
            <a:endParaRPr lang="en-US" sz="2800" i="1" dirty="0">
              <a:solidFill>
                <a:schemeClr val="accent1"/>
              </a:solidFill>
            </a:endParaRPr>
          </a:p>
          <a:p>
            <a:pPr marL="1428750" lvl="2" indent="-514350">
              <a:lnSpc>
                <a:spcPct val="200000"/>
              </a:lnSpc>
              <a:buFont typeface="+mj-lt"/>
              <a:buAutoNum type="arabicPeriod"/>
            </a:pPr>
            <a:r>
              <a:rPr lang="en-US" sz="2000" dirty="0">
                <a:solidFill>
                  <a:schemeClr val="tx2">
                    <a:lumMod val="50000"/>
                  </a:schemeClr>
                </a:solidFill>
              </a:rPr>
              <a:t>Aadhaar Enrolment ID Slip and</a:t>
            </a:r>
          </a:p>
          <a:p>
            <a:pPr marL="1428750" lvl="2" indent="-514350">
              <a:lnSpc>
                <a:spcPct val="200000"/>
              </a:lnSpc>
              <a:buFont typeface="+mj-lt"/>
              <a:buAutoNum type="arabicPeriod"/>
            </a:pPr>
            <a:r>
              <a:rPr lang="en-US" sz="2000" dirty="0">
                <a:solidFill>
                  <a:schemeClr val="tx2">
                    <a:lumMod val="50000"/>
                  </a:schemeClr>
                </a:solidFill>
              </a:rPr>
              <a:t>And</a:t>
            </a:r>
          </a:p>
          <a:p>
            <a:pPr marL="1885950" lvl="3" indent="-514350">
              <a:lnSpc>
                <a:spcPct val="200000"/>
              </a:lnSpc>
              <a:buFont typeface="+mj-lt"/>
              <a:buAutoNum type="alphaLcParenR"/>
            </a:pPr>
            <a:r>
              <a:rPr lang="en-US" sz="2000" dirty="0">
                <a:solidFill>
                  <a:schemeClr val="tx2">
                    <a:lumMod val="50000"/>
                  </a:schemeClr>
                </a:solidFill>
              </a:rPr>
              <a:t>Passport</a:t>
            </a:r>
          </a:p>
          <a:p>
            <a:pPr marL="1885950" lvl="3" indent="-514350">
              <a:lnSpc>
                <a:spcPct val="200000"/>
              </a:lnSpc>
              <a:buFont typeface="+mj-lt"/>
              <a:buAutoNum type="alphaLcParenR"/>
            </a:pPr>
            <a:r>
              <a:rPr lang="en-US" sz="2000" dirty="0">
                <a:solidFill>
                  <a:schemeClr val="tx2">
                    <a:lumMod val="50000"/>
                  </a:schemeClr>
                </a:solidFill>
              </a:rPr>
              <a:t>EPIC (Voter ID Card)</a:t>
            </a:r>
          </a:p>
          <a:p>
            <a:pPr marL="1885950" lvl="3" indent="-514350">
              <a:lnSpc>
                <a:spcPct val="200000"/>
              </a:lnSpc>
              <a:buFont typeface="+mj-lt"/>
              <a:buAutoNum type="alphaLcParenR"/>
            </a:pPr>
            <a:r>
              <a:rPr lang="en-US" sz="2000" dirty="0">
                <a:solidFill>
                  <a:schemeClr val="tx2">
                    <a:lumMod val="50000"/>
                  </a:schemeClr>
                </a:solidFill>
              </a:rPr>
              <a:t>Bank Passbook with photograph </a:t>
            </a:r>
          </a:p>
          <a:p>
            <a:pPr marL="1885950" lvl="3" indent="-514350">
              <a:lnSpc>
                <a:spcPct val="200000"/>
              </a:lnSpc>
              <a:buFont typeface="+mj-lt"/>
              <a:buAutoNum type="alphaLcParenR"/>
            </a:pPr>
            <a:r>
              <a:rPr lang="en-US" sz="2000" dirty="0">
                <a:solidFill>
                  <a:schemeClr val="tx2">
                    <a:lumMod val="50000"/>
                  </a:schemeClr>
                </a:solidFill>
              </a:rPr>
              <a:t>Driving License</a:t>
            </a:r>
          </a:p>
          <a:p>
            <a:pPr lvl="2">
              <a:lnSpc>
                <a:spcPct val="200000"/>
              </a:lnSpc>
            </a:pPr>
            <a:r>
              <a:rPr lang="en-US" sz="2000" dirty="0">
                <a:solidFill>
                  <a:schemeClr val="tx2">
                    <a:lumMod val="50000"/>
                  </a:schemeClr>
                </a:solidFill>
              </a:rPr>
              <a:t>Aadhaar Enrolment ID slip is mandatorily required to be uploaded along with any other supporting document</a:t>
            </a:r>
            <a:endParaRPr lang="en-US" sz="2800" dirty="0"/>
          </a:p>
        </p:txBody>
      </p:sp>
      <p:sp>
        <p:nvSpPr>
          <p:cNvPr id="5" name="TextBox 4">
            <a:extLst>
              <a:ext uri="{FF2B5EF4-FFF2-40B4-BE49-F238E27FC236}">
                <a16:creationId xmlns="" xmlns:a16="http://schemas.microsoft.com/office/drawing/2014/main" id="{2065A0EB-6A1E-4DA2-8BE3-D2DE706622F6}"/>
              </a:ext>
            </a:extLst>
          </p:cNvPr>
          <p:cNvSpPr txBox="1"/>
          <p:nvPr/>
        </p:nvSpPr>
        <p:spPr>
          <a:xfrm>
            <a:off x="6351" y="534424"/>
            <a:ext cx="12179300" cy="400110"/>
          </a:xfrm>
          <a:prstGeom prst="rect">
            <a:avLst/>
          </a:prstGeom>
          <a:noFill/>
        </p:spPr>
        <p:txBody>
          <a:bodyPr wrap="square" rtlCol="0">
            <a:spAutoFit/>
          </a:bodyPr>
          <a:lstStyle/>
          <a:p>
            <a:pPr algn="ctr"/>
            <a:r>
              <a:rPr lang="en-IN" sz="2000" b="1" dirty="0">
                <a:solidFill>
                  <a:schemeClr val="bg1"/>
                </a:solidFill>
              </a:rPr>
              <a:t>I</a:t>
            </a:r>
            <a:r>
              <a:rPr lang="en-US" sz="2000" b="1" dirty="0">
                <a:solidFill>
                  <a:schemeClr val="bg1"/>
                </a:solidFill>
              </a:rPr>
              <a:t>n case No is opted for Aadhaar Authentication </a:t>
            </a:r>
            <a:endParaRPr lang="en-US" sz="2000" dirty="0"/>
          </a:p>
        </p:txBody>
      </p:sp>
      <p:sp>
        <p:nvSpPr>
          <p:cNvPr id="6" name="Text Placeholder 2">
            <a:extLst>
              <a:ext uri="{FF2B5EF4-FFF2-40B4-BE49-F238E27FC236}">
                <a16:creationId xmlns="" xmlns:a16="http://schemas.microsoft.com/office/drawing/2014/main" id="{4A724E35-6336-B3E3-92BB-87CF8F5D9F1C}"/>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395584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1">
            <a:extLst>
              <a:ext uri="{FF2B5EF4-FFF2-40B4-BE49-F238E27FC236}">
                <a16:creationId xmlns="" xmlns:a16="http://schemas.microsoft.com/office/drawing/2014/main" id="{965D8859-883B-4841-B120-91517A74119D}"/>
              </a:ext>
            </a:extLst>
          </p:cNvPr>
          <p:cNvSpPr txBox="1">
            <a:spLocks/>
          </p:cNvSpPr>
          <p:nvPr/>
        </p:nvSpPr>
        <p:spPr bwMode="auto">
          <a:xfrm>
            <a:off x="4446563" y="5681100"/>
            <a:ext cx="2943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AF2828"/>
              </a:buClr>
              <a:buSzPct val="8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1pPr>
            <a:lvl2pPr marL="742950" indent="-285750">
              <a:spcBef>
                <a:spcPct val="25000"/>
              </a:spcBef>
              <a:buClr>
                <a:srgbClr val="AF2828"/>
              </a:buClr>
              <a:buChar char="—"/>
              <a:defRPr sz="1600">
                <a:solidFill>
                  <a:srgbClr val="000000"/>
                </a:solidFill>
                <a:latin typeface="Arial" panose="020B0604020202020204" pitchFamily="34" charset="0"/>
                <a:cs typeface="Arial" panose="020B0604020202020204" pitchFamily="34" charset="0"/>
              </a:defRPr>
            </a:lvl2pPr>
            <a:lvl3pPr marL="1143000" indent="-228600">
              <a:spcBef>
                <a:spcPct val="25000"/>
              </a:spcBef>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3pPr>
            <a:lvl4pPr marL="1600200" indent="-228600">
              <a:spcBef>
                <a:spcPct val="25000"/>
              </a:spcBef>
              <a:buClr>
                <a:srgbClr val="AF2828"/>
              </a:buClr>
              <a:buChar char="—"/>
              <a:defRPr sz="1600">
                <a:solidFill>
                  <a:srgbClr val="000000"/>
                </a:solidFill>
                <a:latin typeface="Arial" panose="020B0604020202020204" pitchFamily="34" charset="0"/>
                <a:cs typeface="Arial" panose="020B0604020202020204" pitchFamily="34" charset="0"/>
              </a:defRPr>
            </a:lvl4pPr>
            <a:lvl5pPr marL="2057400" indent="-228600">
              <a:spcBef>
                <a:spcPct val="25000"/>
              </a:spcBef>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a:latin typeface="Trebuchet MS" panose="020B0603020202020204" pitchFamily="34" charset="0"/>
              </a:rPr>
              <a:t>CA Ikesh Nagpal</a:t>
            </a:r>
          </a:p>
        </p:txBody>
      </p:sp>
      <p:sp>
        <p:nvSpPr>
          <p:cNvPr id="27" name="Rectangle 26">
            <a:extLst>
              <a:ext uri="{FF2B5EF4-FFF2-40B4-BE49-F238E27FC236}">
                <a16:creationId xmlns="" xmlns:a16="http://schemas.microsoft.com/office/drawing/2014/main" id="{28BB1B2F-01F6-415C-8D12-04AC70D74CEF}"/>
              </a:ext>
            </a:extLst>
          </p:cNvPr>
          <p:cNvSpPr/>
          <p:nvPr/>
        </p:nvSpPr>
        <p:spPr>
          <a:xfrm>
            <a:off x="9323363" y="5420750"/>
            <a:ext cx="116205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28" name="Picture 5">
            <a:extLst>
              <a:ext uri="{FF2B5EF4-FFF2-40B4-BE49-F238E27FC236}">
                <a16:creationId xmlns="" xmlns:a16="http://schemas.microsoft.com/office/drawing/2014/main" id="{7931C1F1-4668-4115-82DE-895C45BFAB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2363" y="909075"/>
            <a:ext cx="92964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ounded Rectangle 7">
            <a:extLst>
              <a:ext uri="{FF2B5EF4-FFF2-40B4-BE49-F238E27FC236}">
                <a16:creationId xmlns="" xmlns:a16="http://schemas.microsoft.com/office/drawing/2014/main" id="{3F4F2669-016B-4685-876A-6B31FE793328}"/>
              </a:ext>
            </a:extLst>
          </p:cNvPr>
          <p:cNvSpPr/>
          <p:nvPr/>
        </p:nvSpPr>
        <p:spPr>
          <a:xfrm>
            <a:off x="7494563" y="2982350"/>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30 calendar days</a:t>
            </a:r>
          </a:p>
        </p:txBody>
      </p:sp>
      <p:sp>
        <p:nvSpPr>
          <p:cNvPr id="30" name="Rounded Rectangle 9">
            <a:extLst>
              <a:ext uri="{FF2B5EF4-FFF2-40B4-BE49-F238E27FC236}">
                <a16:creationId xmlns="" xmlns:a16="http://schemas.microsoft.com/office/drawing/2014/main" id="{33AEDA73-8594-408B-8E71-5CE916D13735}"/>
              </a:ext>
            </a:extLst>
          </p:cNvPr>
          <p:cNvSpPr/>
          <p:nvPr/>
        </p:nvSpPr>
        <p:spPr>
          <a:xfrm>
            <a:off x="4682881" y="4664443"/>
            <a:ext cx="1001713" cy="36512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7 working days</a:t>
            </a:r>
          </a:p>
        </p:txBody>
      </p:sp>
      <p:sp>
        <p:nvSpPr>
          <p:cNvPr id="31" name="Rounded Rectangle 10">
            <a:extLst>
              <a:ext uri="{FF2B5EF4-FFF2-40B4-BE49-F238E27FC236}">
                <a16:creationId xmlns="" xmlns:a16="http://schemas.microsoft.com/office/drawing/2014/main" id="{C4D136FA-5FBD-4867-9CBB-F7263E7A3030}"/>
              </a:ext>
            </a:extLst>
          </p:cNvPr>
          <p:cNvSpPr/>
          <p:nvPr/>
        </p:nvSpPr>
        <p:spPr>
          <a:xfrm>
            <a:off x="6725578" y="4766700"/>
            <a:ext cx="906463" cy="517525"/>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solidFill>
                  <a:prstClr val="black"/>
                </a:solidFill>
              </a:rPr>
              <a:t>7 working days</a:t>
            </a:r>
          </a:p>
        </p:txBody>
      </p:sp>
      <p:sp>
        <p:nvSpPr>
          <p:cNvPr id="32" name="Rectangle 31">
            <a:extLst>
              <a:ext uri="{FF2B5EF4-FFF2-40B4-BE49-F238E27FC236}">
                <a16:creationId xmlns="" xmlns:a16="http://schemas.microsoft.com/office/drawing/2014/main" id="{D1A02A98-C4FC-440C-A691-CC0463974F74}"/>
              </a:ext>
            </a:extLst>
          </p:cNvPr>
          <p:cNvSpPr/>
          <p:nvPr/>
        </p:nvSpPr>
        <p:spPr>
          <a:xfrm>
            <a:off x="3503588" y="5465200"/>
            <a:ext cx="1471613"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rgbClr val="1F497D"/>
                </a:solidFill>
              </a:rPr>
              <a:t>Approval option removed</a:t>
            </a:r>
            <a:endParaRPr lang="en-US" dirty="0">
              <a:solidFill>
                <a:srgbClr val="1F497D"/>
              </a:solidFill>
            </a:endParaRPr>
          </a:p>
        </p:txBody>
      </p:sp>
      <p:sp>
        <p:nvSpPr>
          <p:cNvPr id="33" name="Rectangle 32">
            <a:extLst>
              <a:ext uri="{FF2B5EF4-FFF2-40B4-BE49-F238E27FC236}">
                <a16:creationId xmlns="" xmlns:a16="http://schemas.microsoft.com/office/drawing/2014/main" id="{2433A7FF-E2F9-420B-83F2-2AE709350AD4}"/>
              </a:ext>
            </a:extLst>
          </p:cNvPr>
          <p:cNvSpPr/>
          <p:nvPr/>
        </p:nvSpPr>
        <p:spPr>
          <a:xfrm>
            <a:off x="1427138" y="4887350"/>
            <a:ext cx="1001713" cy="717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500" dirty="0">
                <a:solidFill>
                  <a:srgbClr val="1F497D"/>
                </a:solidFill>
              </a:rPr>
              <a:t>Rejection order</a:t>
            </a:r>
          </a:p>
        </p:txBody>
      </p:sp>
      <p:sp>
        <p:nvSpPr>
          <p:cNvPr id="34" name="Rounded Rectangle 16">
            <a:extLst>
              <a:ext uri="{FF2B5EF4-FFF2-40B4-BE49-F238E27FC236}">
                <a16:creationId xmlns="" xmlns:a16="http://schemas.microsoft.com/office/drawing/2014/main" id="{5EDB0A48-FC13-49D5-AE76-FCFA737C698F}"/>
              </a:ext>
            </a:extLst>
          </p:cNvPr>
          <p:cNvSpPr/>
          <p:nvPr/>
        </p:nvSpPr>
        <p:spPr>
          <a:xfrm>
            <a:off x="2532038" y="2220350"/>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400" b="1" dirty="0">
                <a:solidFill>
                  <a:prstClr val="black"/>
                </a:solidFill>
              </a:rPr>
              <a:t>Intimation for</a:t>
            </a:r>
          </a:p>
        </p:txBody>
      </p:sp>
      <p:sp>
        <p:nvSpPr>
          <p:cNvPr id="35" name="Rounded Rectangle 17">
            <a:extLst>
              <a:ext uri="{FF2B5EF4-FFF2-40B4-BE49-F238E27FC236}">
                <a16:creationId xmlns="" xmlns:a16="http://schemas.microsoft.com/office/drawing/2014/main" id="{03710AB8-77B9-4E95-AC7A-CF9107569014}"/>
              </a:ext>
            </a:extLst>
          </p:cNvPr>
          <p:cNvSpPr/>
          <p:nvPr/>
        </p:nvSpPr>
        <p:spPr>
          <a:xfrm>
            <a:off x="8713763" y="1991750"/>
            <a:ext cx="1393825"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Centre/State</a:t>
            </a:r>
          </a:p>
        </p:txBody>
      </p:sp>
      <p:sp>
        <p:nvSpPr>
          <p:cNvPr id="36" name="Rounded Rectangle 18">
            <a:extLst>
              <a:ext uri="{FF2B5EF4-FFF2-40B4-BE49-F238E27FC236}">
                <a16:creationId xmlns="" xmlns:a16="http://schemas.microsoft.com/office/drawing/2014/main" id="{534A09E7-65D4-4BDB-8C65-4FA889AABE03}"/>
              </a:ext>
            </a:extLst>
          </p:cNvPr>
          <p:cNvSpPr/>
          <p:nvPr/>
        </p:nvSpPr>
        <p:spPr>
          <a:xfrm>
            <a:off x="6580163" y="3601475"/>
            <a:ext cx="1006475" cy="1206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 Action</a:t>
            </a:r>
          </a:p>
        </p:txBody>
      </p:sp>
      <p:sp>
        <p:nvSpPr>
          <p:cNvPr id="37" name="Rounded Rectangle 19">
            <a:extLst>
              <a:ext uri="{FF2B5EF4-FFF2-40B4-BE49-F238E27FC236}">
                <a16:creationId xmlns="" xmlns:a16="http://schemas.microsoft.com/office/drawing/2014/main" id="{4BC067F3-2F87-43F8-843F-9010E2F6DBCD}"/>
              </a:ext>
            </a:extLst>
          </p:cNvPr>
          <p:cNvSpPr/>
          <p:nvPr/>
        </p:nvSpPr>
        <p:spPr>
          <a:xfrm>
            <a:off x="4598963" y="4163450"/>
            <a:ext cx="1006475" cy="1206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 Action</a:t>
            </a:r>
          </a:p>
        </p:txBody>
      </p:sp>
      <p:sp>
        <p:nvSpPr>
          <p:cNvPr id="38" name="Rectangle 1">
            <a:extLst>
              <a:ext uri="{FF2B5EF4-FFF2-40B4-BE49-F238E27FC236}">
                <a16:creationId xmlns="" xmlns:a16="http://schemas.microsoft.com/office/drawing/2014/main" id="{5076BE55-90A7-48F3-B254-B69EE72E67A9}"/>
              </a:ext>
            </a:extLst>
          </p:cNvPr>
          <p:cNvSpPr>
            <a:spLocks noChangeArrowheads="1"/>
          </p:cNvSpPr>
          <p:nvPr/>
        </p:nvSpPr>
        <p:spPr bwMode="auto">
          <a:xfrm>
            <a:off x="7875563" y="5260413"/>
            <a:ext cx="1190625" cy="8159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endParaRPr lang="en-US" altLang="en-US" sz="2400"/>
          </a:p>
        </p:txBody>
      </p:sp>
      <p:sp>
        <p:nvSpPr>
          <p:cNvPr id="39" name="Rounded Rectangle 11">
            <a:extLst>
              <a:ext uri="{FF2B5EF4-FFF2-40B4-BE49-F238E27FC236}">
                <a16:creationId xmlns="" xmlns:a16="http://schemas.microsoft.com/office/drawing/2014/main" id="{F047B214-47DD-4621-913E-EA30F458A12E}"/>
              </a:ext>
            </a:extLst>
          </p:cNvPr>
          <p:cNvSpPr/>
          <p:nvPr/>
        </p:nvSpPr>
        <p:spPr>
          <a:xfrm>
            <a:off x="8626450" y="4489122"/>
            <a:ext cx="1393825" cy="228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prstClr val="black"/>
                </a:solidFill>
              </a:rPr>
              <a:t>30 calendar days</a:t>
            </a:r>
          </a:p>
        </p:txBody>
      </p:sp>
      <p:sp>
        <p:nvSpPr>
          <p:cNvPr id="40" name="Rounded Rectangle 12">
            <a:extLst>
              <a:ext uri="{FF2B5EF4-FFF2-40B4-BE49-F238E27FC236}">
                <a16:creationId xmlns="" xmlns:a16="http://schemas.microsoft.com/office/drawing/2014/main" id="{998DF002-44E4-47A4-9C81-AE3C431CDF46}"/>
              </a:ext>
            </a:extLst>
          </p:cNvPr>
          <p:cNvSpPr/>
          <p:nvPr/>
        </p:nvSpPr>
        <p:spPr>
          <a:xfrm>
            <a:off x="7666013" y="5254356"/>
            <a:ext cx="1676400" cy="5413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solidFill>
                  <a:prstClr val="black"/>
                </a:solidFill>
              </a:rPr>
              <a:t>Notice seeking Clarification</a:t>
            </a:r>
          </a:p>
        </p:txBody>
      </p:sp>
      <p:sp>
        <p:nvSpPr>
          <p:cNvPr id="41" name="Rectangle 2">
            <a:extLst>
              <a:ext uri="{FF2B5EF4-FFF2-40B4-BE49-F238E27FC236}">
                <a16:creationId xmlns="" xmlns:a16="http://schemas.microsoft.com/office/drawing/2014/main" id="{8F5F6D1D-B48C-4C2E-A807-35D9E6851A84}"/>
              </a:ext>
            </a:extLst>
          </p:cNvPr>
          <p:cNvSpPr>
            <a:spLocks noChangeArrowheads="1"/>
          </p:cNvSpPr>
          <p:nvPr/>
        </p:nvSpPr>
        <p:spPr bwMode="auto">
          <a:xfrm>
            <a:off x="2428851" y="2448950"/>
            <a:ext cx="1905000" cy="838200"/>
          </a:xfrm>
          <a:prstGeom prst="rect">
            <a:avLst/>
          </a:prstGeom>
          <a:solidFill>
            <a:schemeClr val="bg1"/>
          </a:solidFill>
          <a:ln w="9525" algn="ctr">
            <a:solidFill>
              <a:schemeClr val="bg1"/>
            </a:solidFill>
            <a:round/>
            <a:headEnd/>
            <a:tailEnd/>
          </a:ln>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endParaRPr lang="en-US" altLang="en-US" sz="2400"/>
          </a:p>
        </p:txBody>
      </p:sp>
      <p:sp>
        <p:nvSpPr>
          <p:cNvPr id="42" name="Rectangle 41">
            <a:extLst>
              <a:ext uri="{FF2B5EF4-FFF2-40B4-BE49-F238E27FC236}">
                <a16:creationId xmlns="" xmlns:a16="http://schemas.microsoft.com/office/drawing/2014/main" id="{4BEFA1EC-9236-4B3D-9A14-331BD33E3388}"/>
              </a:ext>
            </a:extLst>
          </p:cNvPr>
          <p:cNvSpPr/>
          <p:nvPr/>
        </p:nvSpPr>
        <p:spPr>
          <a:xfrm>
            <a:off x="2501876" y="2448950"/>
            <a:ext cx="1771650" cy="80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200" dirty="0">
                <a:solidFill>
                  <a:prstClr val="black"/>
                </a:solidFill>
              </a:rPr>
              <a:t>*GSTIN</a:t>
            </a:r>
          </a:p>
          <a:p>
            <a:pPr algn="ctr" eaLnBrk="1" fontAlgn="auto" hangingPunct="1">
              <a:spcBef>
                <a:spcPts val="0"/>
              </a:spcBef>
              <a:spcAft>
                <a:spcPts val="0"/>
              </a:spcAft>
              <a:defRPr/>
            </a:pPr>
            <a:r>
              <a:rPr lang="en-US" sz="1200" dirty="0">
                <a:solidFill>
                  <a:prstClr val="black"/>
                </a:solidFill>
              </a:rPr>
              <a:t>*temporary Password</a:t>
            </a:r>
          </a:p>
          <a:p>
            <a:pPr eaLnBrk="1" fontAlgn="auto" hangingPunct="1">
              <a:spcBef>
                <a:spcPts val="0"/>
              </a:spcBef>
              <a:spcAft>
                <a:spcPts val="0"/>
              </a:spcAft>
              <a:defRPr/>
            </a:pPr>
            <a:r>
              <a:rPr lang="en-US" sz="1200" dirty="0">
                <a:solidFill>
                  <a:prstClr val="black"/>
                </a:solidFill>
              </a:rPr>
              <a:t>*Registration Certificate</a:t>
            </a:r>
          </a:p>
        </p:txBody>
      </p:sp>
      <p:sp>
        <p:nvSpPr>
          <p:cNvPr id="43" name="TextBox 42">
            <a:extLst>
              <a:ext uri="{FF2B5EF4-FFF2-40B4-BE49-F238E27FC236}">
                <a16:creationId xmlns="" xmlns:a16="http://schemas.microsoft.com/office/drawing/2014/main" id="{629693FF-EA50-4C43-868D-C4C45EA3E346}"/>
              </a:ext>
            </a:extLst>
          </p:cNvPr>
          <p:cNvSpPr txBox="1"/>
          <p:nvPr/>
        </p:nvSpPr>
        <p:spPr>
          <a:xfrm>
            <a:off x="7697764" y="3755390"/>
            <a:ext cx="1190624" cy="369332"/>
          </a:xfrm>
          <a:prstGeom prst="rect">
            <a:avLst/>
          </a:prstGeom>
          <a:solidFill>
            <a:schemeClr val="bg1"/>
          </a:solidFill>
        </p:spPr>
        <p:txBody>
          <a:bodyPr wrap="square" rtlCol="0">
            <a:spAutoFit/>
          </a:bodyPr>
          <a:lstStyle/>
          <a:p>
            <a:endParaRPr lang="en-US" dirty="0"/>
          </a:p>
        </p:txBody>
      </p:sp>
      <p:sp>
        <p:nvSpPr>
          <p:cNvPr id="44" name="Rounded Rectangle 8">
            <a:extLst>
              <a:ext uri="{FF2B5EF4-FFF2-40B4-BE49-F238E27FC236}">
                <a16:creationId xmlns="" xmlns:a16="http://schemas.microsoft.com/office/drawing/2014/main" id="{688C3FA2-F48D-49C2-9C84-A606AC7508ED}"/>
              </a:ext>
            </a:extLst>
          </p:cNvPr>
          <p:cNvSpPr/>
          <p:nvPr/>
        </p:nvSpPr>
        <p:spPr>
          <a:xfrm>
            <a:off x="7632041" y="3762161"/>
            <a:ext cx="1394460" cy="245941"/>
          </a:xfrm>
          <a:prstGeom prst="round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prstClr val="black"/>
                </a:solidFill>
              </a:rPr>
              <a:t>30 calendar days</a:t>
            </a:r>
          </a:p>
        </p:txBody>
      </p:sp>
      <p:sp>
        <p:nvSpPr>
          <p:cNvPr id="45" name="TextBox 44">
            <a:extLst>
              <a:ext uri="{FF2B5EF4-FFF2-40B4-BE49-F238E27FC236}">
                <a16:creationId xmlns="" xmlns:a16="http://schemas.microsoft.com/office/drawing/2014/main" id="{F1E4910E-D08E-4546-AE61-ECF9850AC3B3}"/>
              </a:ext>
            </a:extLst>
          </p:cNvPr>
          <p:cNvSpPr txBox="1"/>
          <p:nvPr/>
        </p:nvSpPr>
        <p:spPr>
          <a:xfrm>
            <a:off x="83184" y="6013716"/>
            <a:ext cx="12108816" cy="369332"/>
          </a:xfrm>
          <a:prstGeom prst="rect">
            <a:avLst/>
          </a:prstGeom>
          <a:noFill/>
        </p:spPr>
        <p:txBody>
          <a:bodyPr wrap="square" rtlCol="0">
            <a:spAutoFit/>
          </a:bodyPr>
          <a:lstStyle/>
          <a:p>
            <a:r>
              <a:rPr lang="en-US" dirty="0"/>
              <a:t>Note: Mandatory site visit by the tax officer</a:t>
            </a:r>
          </a:p>
        </p:txBody>
      </p:sp>
      <p:sp>
        <p:nvSpPr>
          <p:cNvPr id="24" name="TextBox 23">
            <a:extLst>
              <a:ext uri="{FF2B5EF4-FFF2-40B4-BE49-F238E27FC236}">
                <a16:creationId xmlns="" xmlns:a16="http://schemas.microsoft.com/office/drawing/2014/main" id="{7544F040-AFA3-40CA-B34F-3E64C1AF8703}"/>
              </a:ext>
            </a:extLst>
          </p:cNvPr>
          <p:cNvSpPr txBox="1"/>
          <p:nvPr/>
        </p:nvSpPr>
        <p:spPr>
          <a:xfrm>
            <a:off x="1" y="534424"/>
            <a:ext cx="12185650" cy="400110"/>
          </a:xfrm>
          <a:prstGeom prst="rect">
            <a:avLst/>
          </a:prstGeom>
          <a:noFill/>
        </p:spPr>
        <p:txBody>
          <a:bodyPr wrap="square" rtlCol="0">
            <a:spAutoFit/>
          </a:bodyPr>
          <a:lstStyle/>
          <a:p>
            <a:pPr algn="ctr"/>
            <a:r>
              <a:rPr lang="en-IN" sz="2000" b="1" dirty="0">
                <a:solidFill>
                  <a:schemeClr val="bg1"/>
                </a:solidFill>
              </a:rPr>
              <a:t>I</a:t>
            </a:r>
            <a:r>
              <a:rPr lang="en-US" sz="2000" b="1" dirty="0">
                <a:solidFill>
                  <a:schemeClr val="bg1"/>
                </a:solidFill>
              </a:rPr>
              <a:t>n case No is opted for Aadhaar Authentication </a:t>
            </a:r>
            <a:endParaRPr lang="en-US" sz="2000" dirty="0"/>
          </a:p>
        </p:txBody>
      </p:sp>
      <p:sp>
        <p:nvSpPr>
          <p:cNvPr id="5" name="Text Placeholder 2">
            <a:extLst>
              <a:ext uri="{FF2B5EF4-FFF2-40B4-BE49-F238E27FC236}">
                <a16:creationId xmlns="" xmlns:a16="http://schemas.microsoft.com/office/drawing/2014/main" id="{1E895DDA-0BEC-A8B4-EBFE-4EC75C63F73D}"/>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196081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8F0A62E7-3125-EDB0-D1F3-045DA5B22152}"/>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
        <p:nvSpPr>
          <p:cNvPr id="8" name="TextBox 7">
            <a:extLst>
              <a:ext uri="{FF2B5EF4-FFF2-40B4-BE49-F238E27FC236}">
                <a16:creationId xmlns="" xmlns:a16="http://schemas.microsoft.com/office/drawing/2014/main" id="{4EB1F187-76B6-5429-DC92-4CCB1FA6EE44}"/>
              </a:ext>
            </a:extLst>
          </p:cNvPr>
          <p:cNvSpPr txBox="1"/>
          <p:nvPr/>
        </p:nvSpPr>
        <p:spPr>
          <a:xfrm>
            <a:off x="614856" y="1196865"/>
            <a:ext cx="10972800" cy="830997"/>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When application can be selected for Bio-metric based Aadhaar authentication ?</a:t>
            </a:r>
          </a:p>
        </p:txBody>
      </p:sp>
      <p:sp>
        <p:nvSpPr>
          <p:cNvPr id="9" name="TextBox 8">
            <a:extLst>
              <a:ext uri="{FF2B5EF4-FFF2-40B4-BE49-F238E27FC236}">
                <a16:creationId xmlns="" xmlns:a16="http://schemas.microsoft.com/office/drawing/2014/main" id="{F83D72C7-EE20-9953-AB14-90FFE80F24C0}"/>
              </a:ext>
            </a:extLst>
          </p:cNvPr>
          <p:cNvSpPr txBox="1"/>
          <p:nvPr/>
        </p:nvSpPr>
        <p:spPr>
          <a:xfrm>
            <a:off x="407963" y="534424"/>
            <a:ext cx="11802793" cy="400110"/>
          </a:xfrm>
          <a:prstGeom prst="rect">
            <a:avLst/>
          </a:prstGeom>
          <a:noFill/>
        </p:spPr>
        <p:txBody>
          <a:bodyPr wrap="square" rtlCol="0">
            <a:spAutoFit/>
          </a:bodyPr>
          <a:lstStyle/>
          <a:p>
            <a:r>
              <a:rPr lang="en-IN" sz="2000" b="1" dirty="0">
                <a:solidFill>
                  <a:schemeClr val="bg1"/>
                </a:solidFill>
              </a:rPr>
              <a:t>Where applicant opt for Aadhaar Authentication</a:t>
            </a:r>
            <a:endParaRPr lang="en-US" sz="2000" dirty="0"/>
          </a:p>
        </p:txBody>
      </p:sp>
      <p:sp>
        <p:nvSpPr>
          <p:cNvPr id="10" name="Rectangle 9">
            <a:extLst>
              <a:ext uri="{FF2B5EF4-FFF2-40B4-BE49-F238E27FC236}">
                <a16:creationId xmlns="" xmlns:a16="http://schemas.microsoft.com/office/drawing/2014/main" id="{BC314B0F-500F-6B7C-2552-068108C92B20}"/>
              </a:ext>
            </a:extLst>
          </p:cNvPr>
          <p:cNvSpPr/>
          <p:nvPr/>
        </p:nvSpPr>
        <p:spPr>
          <a:xfrm>
            <a:off x="614856" y="2082122"/>
            <a:ext cx="10972800" cy="4217758"/>
          </a:xfrm>
          <a:prstGeom prst="rect">
            <a:avLst/>
          </a:prstGeom>
        </p:spPr>
        <p:txBody>
          <a:bodyPr wrap="square">
            <a:spAutoFit/>
          </a:bodyPr>
          <a:lstStyle/>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cs typeface="Times New Roman" panose="02020603050405020304" pitchFamily="18" charset="0"/>
              </a:rPr>
              <a:t>In case Taxpayer selects </a:t>
            </a:r>
            <a:r>
              <a:rPr lang="en-US" sz="2000" b="1" dirty="0">
                <a:solidFill>
                  <a:srgbClr val="474747"/>
                </a:solidFill>
                <a:cs typeface="Times New Roman" panose="02020603050405020304" pitchFamily="18" charset="0"/>
              </a:rPr>
              <a:t>“Yes” for Aadhaar authentication </a:t>
            </a:r>
            <a:r>
              <a:rPr lang="en-US" sz="2000" dirty="0">
                <a:solidFill>
                  <a:srgbClr val="474747"/>
                </a:solidFill>
                <a:cs typeface="Times New Roman" panose="02020603050405020304" pitchFamily="18" charset="0"/>
              </a:rPr>
              <a:t>and submits Part-B of GST REG-01</a:t>
            </a: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cs typeface="Times New Roman" panose="02020603050405020304" pitchFamily="18" charset="0"/>
              </a:rPr>
              <a:t>then details are sent by System to BI module for Risk calculation</a:t>
            </a: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cs typeface="Times New Roman" panose="02020603050405020304" pitchFamily="18" charset="0"/>
              </a:rPr>
              <a:t>Based on the calculated risk, Taxpayers are classified into risk categories</a:t>
            </a: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b="1" dirty="0">
                <a:solidFill>
                  <a:srgbClr val="474747"/>
                </a:solidFill>
                <a:cs typeface="Times New Roman" panose="02020603050405020304" pitchFamily="18" charset="0"/>
              </a:rPr>
              <a:t>Those falling under High-risk category </a:t>
            </a:r>
            <a:r>
              <a:rPr lang="en-US" sz="2000" dirty="0">
                <a:solidFill>
                  <a:srgbClr val="474747"/>
                </a:solidFill>
                <a:cs typeface="Times New Roman" panose="02020603050405020304" pitchFamily="18" charset="0"/>
              </a:rPr>
              <a:t>are intimated via link (e-mail) for booking an appointment with a message to visit a GST Suvidha Kendra (GSK) along with the details of the GSK and jurisdiction, for Biometric-based Aadhaar authentication and document verification to get biometrically authenticated at a GSK center</a:t>
            </a: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ea typeface="Calibri" panose="020F0502020204030204" pitchFamily="34" charset="0"/>
                <a:cs typeface="Times New Roman" panose="02020603050405020304" pitchFamily="18" charset="0"/>
              </a:rPr>
              <a:t>The GSK (GST Suvidha Kendra) centers are to be made functional in the States where biometric authentication is applicable</a:t>
            </a:r>
          </a:p>
        </p:txBody>
      </p:sp>
    </p:spTree>
    <p:extLst>
      <p:ext uri="{BB962C8B-B14F-4D97-AF65-F5344CB8AC3E}">
        <p14:creationId xmlns:p14="http://schemas.microsoft.com/office/powerpoint/2010/main" val="192054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562BFCF-52CA-46AB-1B32-3030813B6D7A}"/>
            </a:ext>
          </a:extLst>
        </p:cNvPr>
        <p:cNvGrpSpPr/>
        <p:nvPr/>
      </p:nvGrpSpPr>
      <p:grpSpPr>
        <a:xfrm>
          <a:off x="0" y="0"/>
          <a:ext cx="0" cy="0"/>
          <a:chOff x="0" y="0"/>
          <a:chExt cx="0" cy="0"/>
        </a:xfrm>
      </p:grpSpPr>
      <p:sp>
        <p:nvSpPr>
          <p:cNvPr id="7" name="Text Placeholder 2">
            <a:extLst>
              <a:ext uri="{FF2B5EF4-FFF2-40B4-BE49-F238E27FC236}">
                <a16:creationId xmlns="" xmlns:a16="http://schemas.microsoft.com/office/drawing/2014/main" id="{4FFB2B3B-ECF0-8100-8963-4267372FD214}"/>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
        <p:nvSpPr>
          <p:cNvPr id="9" name="TextBox 8">
            <a:extLst>
              <a:ext uri="{FF2B5EF4-FFF2-40B4-BE49-F238E27FC236}">
                <a16:creationId xmlns="" xmlns:a16="http://schemas.microsoft.com/office/drawing/2014/main" id="{F0CC1FCA-7BAF-3C05-67E4-7C4F60E0B469}"/>
              </a:ext>
            </a:extLst>
          </p:cNvPr>
          <p:cNvSpPr txBox="1"/>
          <p:nvPr/>
        </p:nvSpPr>
        <p:spPr>
          <a:xfrm>
            <a:off x="407963" y="534424"/>
            <a:ext cx="11802793" cy="400110"/>
          </a:xfrm>
          <a:prstGeom prst="rect">
            <a:avLst/>
          </a:prstGeom>
          <a:noFill/>
        </p:spPr>
        <p:txBody>
          <a:bodyPr wrap="square" rtlCol="0">
            <a:spAutoFit/>
          </a:bodyPr>
          <a:lstStyle/>
          <a:p>
            <a:r>
              <a:rPr lang="en-IN" sz="2000" b="1" dirty="0">
                <a:solidFill>
                  <a:schemeClr val="bg1"/>
                </a:solidFill>
              </a:rPr>
              <a:t>Where applicant opt for Aadhaar Authentication</a:t>
            </a:r>
            <a:endParaRPr lang="en-US" sz="2000" dirty="0"/>
          </a:p>
        </p:txBody>
      </p:sp>
      <p:sp>
        <p:nvSpPr>
          <p:cNvPr id="2" name="TextBox 1">
            <a:extLst>
              <a:ext uri="{FF2B5EF4-FFF2-40B4-BE49-F238E27FC236}">
                <a16:creationId xmlns="" xmlns:a16="http://schemas.microsoft.com/office/drawing/2014/main" id="{C73AEC06-AD13-CC3A-EADA-6A79B2040D20}"/>
              </a:ext>
            </a:extLst>
          </p:cNvPr>
          <p:cNvSpPr txBox="1"/>
          <p:nvPr/>
        </p:nvSpPr>
        <p:spPr>
          <a:xfrm>
            <a:off x="614856" y="1196865"/>
            <a:ext cx="10972800" cy="830997"/>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When application can be selected for Bio-metric based Aadhaar authentication?</a:t>
            </a:r>
          </a:p>
        </p:txBody>
      </p:sp>
      <p:sp>
        <p:nvSpPr>
          <p:cNvPr id="3" name="Rectangle 2">
            <a:extLst>
              <a:ext uri="{FF2B5EF4-FFF2-40B4-BE49-F238E27FC236}">
                <a16:creationId xmlns="" xmlns:a16="http://schemas.microsoft.com/office/drawing/2014/main" id="{81CF9E88-B6EC-A9A4-BD10-BF1A5EBC8587}"/>
              </a:ext>
            </a:extLst>
          </p:cNvPr>
          <p:cNvSpPr/>
          <p:nvPr/>
        </p:nvSpPr>
        <p:spPr>
          <a:xfrm>
            <a:off x="631620" y="1970442"/>
            <a:ext cx="10956036" cy="4171591"/>
          </a:xfrm>
          <a:prstGeom prst="rect">
            <a:avLst/>
          </a:prstGeom>
        </p:spPr>
        <p:txBody>
          <a:bodyPr wrap="square">
            <a:spAutoFit/>
          </a:bodyPr>
          <a:lstStyle/>
          <a:p>
            <a:pPr>
              <a:lnSpc>
                <a:spcPct val="150000"/>
              </a:lnSpc>
              <a:buClr>
                <a:srgbClr val="0070C0"/>
              </a:buClr>
            </a:pPr>
            <a:endParaRPr lang="en-US" sz="1050" dirty="0">
              <a:solidFill>
                <a:srgbClr val="474747"/>
              </a:solidFill>
              <a:cs typeface="Times New Roman" panose="02020603050405020304" pitchFamily="18" charset="0"/>
            </a:endParaRPr>
          </a:p>
          <a:p>
            <a:pPr>
              <a:lnSpc>
                <a:spcPct val="150000"/>
              </a:lnSpc>
              <a:buClr>
                <a:srgbClr val="0070C0"/>
              </a:buClr>
            </a:pPr>
            <a:r>
              <a:rPr lang="en-US" sz="2000" dirty="0">
                <a:solidFill>
                  <a:srgbClr val="474747"/>
                </a:solidFill>
                <a:cs typeface="Times New Roman" panose="02020603050405020304" pitchFamily="18" charset="0"/>
              </a:rPr>
              <a:t>The Biometric based Aadhaar authentication means: </a:t>
            </a: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ea typeface="Calibri" panose="020F0502020204030204" pitchFamily="34" charset="0"/>
                <a:cs typeface="Times New Roman" panose="02020603050405020304" pitchFamily="18" charset="0"/>
              </a:rPr>
              <a:t>To identify risky applicants based on certain risk parameters and such Taxpayers be directed to go through biometric authentication</a:t>
            </a:r>
            <a:endParaRPr lang="en-US" sz="2000" dirty="0">
              <a:solidFill>
                <a:srgbClr val="474747"/>
              </a:solidFill>
              <a:cs typeface="Times New Roman" panose="02020603050405020304" pitchFamily="18" charset="0"/>
            </a:endParaRP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cs typeface="Times New Roman" panose="02020603050405020304" pitchFamily="18" charset="0"/>
              </a:rPr>
              <a:t>To capture photograph and do biometric authentication of such applicants and do  verification of original documents uploaded with application for GST registration </a:t>
            </a: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ea typeface="Calibri" panose="020F0502020204030204" pitchFamily="34" charset="0"/>
                <a:cs typeface="Times New Roman" panose="02020603050405020304" pitchFamily="18" charset="0"/>
              </a:rPr>
              <a:t>To be applicable in case of Normal Taxpayer for all types of constitution of business for which Aadhaar Authentication is applicable</a:t>
            </a: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ea typeface="Calibri" panose="020F0502020204030204" pitchFamily="34" charset="0"/>
                <a:cs typeface="Times New Roman" panose="02020603050405020304" pitchFamily="18" charset="0"/>
              </a:rPr>
              <a:t>The type of Taxpayers covered are – Regular, Casual, Composition, ISD, SEZ Unit &amp; Developer</a:t>
            </a:r>
          </a:p>
        </p:txBody>
      </p:sp>
    </p:spTree>
    <p:extLst>
      <p:ext uri="{BB962C8B-B14F-4D97-AF65-F5344CB8AC3E}">
        <p14:creationId xmlns:p14="http://schemas.microsoft.com/office/powerpoint/2010/main" val="364952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DD6C6BD-0183-8141-8D6F-D8A4BC7260D5}"/>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D3717A6E-2BFD-5350-5452-A75394249ADF}"/>
              </a:ext>
            </a:extLst>
          </p:cNvPr>
          <p:cNvSpPr txBox="1"/>
          <p:nvPr/>
        </p:nvSpPr>
        <p:spPr>
          <a:xfrm>
            <a:off x="6351" y="534424"/>
            <a:ext cx="12179300" cy="400110"/>
          </a:xfrm>
          <a:prstGeom prst="rect">
            <a:avLst/>
          </a:prstGeom>
          <a:noFill/>
        </p:spPr>
        <p:txBody>
          <a:bodyPr wrap="square" rtlCol="0">
            <a:spAutoFit/>
          </a:bodyPr>
          <a:lstStyle/>
          <a:p>
            <a:pPr algn="ctr"/>
            <a:r>
              <a:rPr lang="en-IN" sz="2000" b="1" dirty="0">
                <a:solidFill>
                  <a:schemeClr val="bg1"/>
                </a:solidFill>
              </a:rPr>
              <a:t>I</a:t>
            </a:r>
            <a:r>
              <a:rPr lang="en-US" sz="2000" b="1" dirty="0">
                <a:solidFill>
                  <a:schemeClr val="bg1"/>
                </a:solidFill>
              </a:rPr>
              <a:t>n case No is opted for Aadhaar Authentication – Extended Timelines</a:t>
            </a:r>
            <a:endParaRPr lang="en-US" sz="2000" dirty="0"/>
          </a:p>
        </p:txBody>
      </p:sp>
      <p:sp>
        <p:nvSpPr>
          <p:cNvPr id="6" name="Text Placeholder 2">
            <a:extLst>
              <a:ext uri="{FF2B5EF4-FFF2-40B4-BE49-F238E27FC236}">
                <a16:creationId xmlns="" xmlns:a16="http://schemas.microsoft.com/office/drawing/2014/main" id="{374985FC-4B87-0A8D-80B7-590C635057B3}"/>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
        <p:nvSpPr>
          <p:cNvPr id="2" name="TextBox 1">
            <a:extLst>
              <a:ext uri="{FF2B5EF4-FFF2-40B4-BE49-F238E27FC236}">
                <a16:creationId xmlns="" xmlns:a16="http://schemas.microsoft.com/office/drawing/2014/main" id="{E954F66A-E2B8-F20A-9652-8B67094ABC4C}"/>
              </a:ext>
            </a:extLst>
          </p:cNvPr>
          <p:cNvSpPr txBox="1"/>
          <p:nvPr/>
        </p:nvSpPr>
        <p:spPr>
          <a:xfrm>
            <a:off x="614856" y="1354523"/>
            <a:ext cx="10972800" cy="4186980"/>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The timeline for the Officer to approve registration application or to issue notice seeking clarification get extended ?</a:t>
            </a:r>
          </a:p>
          <a:p>
            <a:pPr marL="457200" lvl="0" indent="-457200">
              <a:buFont typeface="Wingdings" panose="05000000000000000000" pitchFamily="2" charset="2"/>
              <a:buChar char="Ø"/>
            </a:pPr>
            <a:endParaRPr lang="en-US" sz="2400" i="1" dirty="0">
              <a:solidFill>
                <a:schemeClr val="accent1"/>
              </a:solidFill>
            </a:endParaRPr>
          </a:p>
          <a:p>
            <a:pPr marL="800100" lvl="1" indent="-342900" eaLnBrk="0" fontAlgn="base" hangingPunct="0">
              <a:lnSpc>
                <a:spcPct val="115000"/>
              </a:lnSpc>
              <a:spcBef>
                <a:spcPts val="600"/>
              </a:spcBef>
              <a:spcAft>
                <a:spcPts val="600"/>
              </a:spcAft>
              <a:buClr>
                <a:srgbClr val="0070C0"/>
              </a:buClr>
              <a:buFont typeface="Arial" panose="020B0604020202020204" pitchFamily="34" charset="0"/>
              <a:buChar char="•"/>
              <a:defRPr/>
            </a:pPr>
            <a:r>
              <a:rPr lang="en-US" sz="2000" dirty="0">
                <a:solidFill>
                  <a:srgbClr val="474747"/>
                </a:solidFill>
                <a:cs typeface="Times New Roman" panose="02020603050405020304" pitchFamily="18" charset="0"/>
              </a:rPr>
              <a:t>The timeline for the Officer to approve registration application or to issue notice seeking clarification </a:t>
            </a:r>
            <a:r>
              <a:rPr lang="en-US" sz="2000" b="1" dirty="0">
                <a:solidFill>
                  <a:srgbClr val="474747"/>
                </a:solidFill>
                <a:cs typeface="Times New Roman" panose="02020603050405020304" pitchFamily="18" charset="0"/>
              </a:rPr>
              <a:t>is 30 days from the date of ARN for application</a:t>
            </a:r>
            <a:r>
              <a:rPr lang="en-US" sz="2000" dirty="0">
                <a:solidFill>
                  <a:srgbClr val="474747"/>
                </a:solidFill>
                <a:cs typeface="Times New Roman" panose="02020603050405020304" pitchFamily="18" charset="0"/>
              </a:rPr>
              <a:t>, in case of a person who:</a:t>
            </a:r>
          </a:p>
          <a:p>
            <a:pPr marL="1714500" lvl="3" indent="-342900" eaLnBrk="0" fontAlgn="base" hangingPunct="0">
              <a:lnSpc>
                <a:spcPct val="115000"/>
              </a:lnSpc>
              <a:spcBef>
                <a:spcPts val="600"/>
              </a:spcBef>
              <a:spcAft>
                <a:spcPts val="600"/>
              </a:spcAft>
              <a:buClr>
                <a:srgbClr val="0070C0"/>
              </a:buClr>
              <a:buFont typeface="Courier New" panose="02070309020205020404" pitchFamily="49" charset="0"/>
              <a:buChar char="o"/>
              <a:defRPr/>
            </a:pPr>
            <a:r>
              <a:rPr lang="en-US" sz="2000" dirty="0">
                <a:solidFill>
                  <a:srgbClr val="474747"/>
                </a:solidFill>
                <a:cs typeface="Times New Roman" panose="02020603050405020304" pitchFamily="18" charset="0"/>
              </a:rPr>
              <a:t>does not opt for authentication of Aadhaar</a:t>
            </a:r>
          </a:p>
          <a:p>
            <a:pPr marL="1714500" lvl="3" indent="-342900" eaLnBrk="0" fontAlgn="base" hangingPunct="0">
              <a:lnSpc>
                <a:spcPct val="115000"/>
              </a:lnSpc>
              <a:spcBef>
                <a:spcPts val="600"/>
              </a:spcBef>
              <a:spcAft>
                <a:spcPts val="600"/>
              </a:spcAft>
              <a:buClr>
                <a:srgbClr val="0070C0"/>
              </a:buClr>
              <a:buFont typeface="Courier New" panose="02070309020205020404" pitchFamily="49" charset="0"/>
              <a:buChar char="o"/>
              <a:defRPr/>
            </a:pPr>
            <a:r>
              <a:rPr lang="en-US" sz="2000" dirty="0">
                <a:solidFill>
                  <a:srgbClr val="474747"/>
                </a:solidFill>
                <a:cs typeface="Times New Roman" panose="02020603050405020304" pitchFamily="18" charset="0"/>
              </a:rPr>
              <a:t>opting for Aadhaar authentication but fails to complete it</a:t>
            </a:r>
          </a:p>
          <a:p>
            <a:pPr marL="1714500" lvl="3" indent="-342900" eaLnBrk="0" fontAlgn="base" hangingPunct="0">
              <a:lnSpc>
                <a:spcPct val="115000"/>
              </a:lnSpc>
              <a:spcBef>
                <a:spcPts val="600"/>
              </a:spcBef>
              <a:spcAft>
                <a:spcPts val="600"/>
              </a:spcAft>
              <a:buClr>
                <a:srgbClr val="0070C0"/>
              </a:buClr>
              <a:buFont typeface="Courier New" panose="02070309020205020404" pitchFamily="49" charset="0"/>
              <a:buChar char="o"/>
              <a:defRPr/>
            </a:pPr>
            <a:r>
              <a:rPr lang="en-US" sz="2000" dirty="0">
                <a:solidFill>
                  <a:srgbClr val="474747"/>
                </a:solidFill>
                <a:cs typeface="Times New Roman" panose="02020603050405020304" pitchFamily="18" charset="0"/>
              </a:rPr>
              <a:t>opting for Aadhar authentication and application has been selected for biometric based Aadhaar authentication</a:t>
            </a:r>
          </a:p>
        </p:txBody>
      </p:sp>
    </p:spTree>
    <p:extLst>
      <p:ext uri="{BB962C8B-B14F-4D97-AF65-F5344CB8AC3E}">
        <p14:creationId xmlns:p14="http://schemas.microsoft.com/office/powerpoint/2010/main" val="1246339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7B5CD0B-8222-4F1E-8539-DF86F8242452}"/>
              </a:ext>
            </a:extLst>
          </p:cNvPr>
          <p:cNvSpPr>
            <a:spLocks noGrp="1"/>
          </p:cNvSpPr>
          <p:nvPr>
            <p:ph type="body" sz="quarter" idx="16"/>
          </p:nvPr>
        </p:nvSpPr>
        <p:spPr>
          <a:xfrm>
            <a:off x="15766" y="2921060"/>
            <a:ext cx="12192000" cy="973017"/>
          </a:xfrm>
        </p:spPr>
        <p:txBody>
          <a:bodyPr wrap="square" anchor="ctr">
            <a:noAutofit/>
          </a:bodyPr>
          <a:lstStyle/>
          <a:p>
            <a:pPr algn="ctr">
              <a:lnSpc>
                <a:spcPct val="90000"/>
              </a:lnSpc>
            </a:pPr>
            <a:r>
              <a:rPr lang="en-US" sz="4400" b="0" dirty="0">
                <a:solidFill>
                  <a:srgbClr val="002060"/>
                </a:solidFill>
                <a:latin typeface="+mj-lt"/>
              </a:rPr>
              <a:t>Amendment in Registration particulars</a:t>
            </a:r>
          </a:p>
        </p:txBody>
      </p:sp>
    </p:spTree>
    <p:extLst>
      <p:ext uri="{BB962C8B-B14F-4D97-AF65-F5344CB8AC3E}">
        <p14:creationId xmlns:p14="http://schemas.microsoft.com/office/powerpoint/2010/main" val="885490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266CD05-A5CC-6807-6C33-7D7B6521EB5F}"/>
            </a:ext>
          </a:extLst>
        </p:cNvPr>
        <p:cNvGrpSpPr/>
        <p:nvPr/>
      </p:nvGrpSpPr>
      <p:grpSpPr>
        <a:xfrm>
          <a:off x="0" y="0"/>
          <a:ext cx="0" cy="0"/>
          <a:chOff x="0" y="0"/>
          <a:chExt cx="0" cy="0"/>
        </a:xfrm>
      </p:grpSpPr>
      <p:sp>
        <p:nvSpPr>
          <p:cNvPr id="3" name="Title 2">
            <a:extLst>
              <a:ext uri="{FF2B5EF4-FFF2-40B4-BE49-F238E27FC236}">
                <a16:creationId xmlns="" xmlns:a16="http://schemas.microsoft.com/office/drawing/2014/main" id="{977AF30C-E8BB-5543-A11E-73A18A14281C}"/>
              </a:ext>
            </a:extLst>
          </p:cNvPr>
          <p:cNvSpPr>
            <a:spLocks noGrp="1"/>
          </p:cNvSpPr>
          <p:nvPr>
            <p:ph type="body" sz="quarter" idx="16"/>
          </p:nvPr>
        </p:nvSpPr>
        <p:spPr>
          <a:xfrm>
            <a:off x="784225" y="83274"/>
            <a:ext cx="9855200" cy="381000"/>
          </a:xfrm>
        </p:spPr>
        <p:txBody>
          <a:bodyPr wrap="square" anchor="t">
            <a:normAutofit/>
          </a:bodyPr>
          <a:lstStyle/>
          <a:p>
            <a:pPr>
              <a:lnSpc>
                <a:spcPct val="90000"/>
              </a:lnSpc>
            </a:pPr>
            <a:r>
              <a:rPr lang="en-US" b="1" dirty="0">
                <a:latin typeface="+mj-lt"/>
              </a:rPr>
              <a:t>Amendment in Registration particulars</a:t>
            </a:r>
          </a:p>
        </p:txBody>
      </p:sp>
      <p:sp>
        <p:nvSpPr>
          <p:cNvPr id="15" name="Text Placeholder 3">
            <a:extLst>
              <a:ext uri="{FF2B5EF4-FFF2-40B4-BE49-F238E27FC236}">
                <a16:creationId xmlns="" xmlns:a16="http://schemas.microsoft.com/office/drawing/2014/main" id="{E6C974CB-CB91-4DF4-0FC8-B5CC4863A77C}"/>
              </a:ext>
            </a:extLst>
          </p:cNvPr>
          <p:cNvSpPr>
            <a:spLocks noGrp="1"/>
          </p:cNvSpPr>
          <p:nvPr>
            <p:ph type="body" sz="quarter" idx="15"/>
          </p:nvPr>
        </p:nvSpPr>
        <p:spPr>
          <a:xfrm>
            <a:off x="8585" y="560266"/>
            <a:ext cx="12183415" cy="381000"/>
          </a:xfrm>
        </p:spPr>
        <p:txBody>
          <a:bodyPr/>
          <a:lstStyle/>
          <a:p>
            <a:pPr algn="ctr"/>
            <a:r>
              <a:rPr lang="en-US" b="1" dirty="0"/>
              <a:t>Application for amendment</a:t>
            </a:r>
          </a:p>
        </p:txBody>
      </p:sp>
      <p:sp>
        <p:nvSpPr>
          <p:cNvPr id="2" name="TextBox 1">
            <a:extLst>
              <a:ext uri="{FF2B5EF4-FFF2-40B4-BE49-F238E27FC236}">
                <a16:creationId xmlns="" xmlns:a16="http://schemas.microsoft.com/office/drawing/2014/main" id="{72C12BBA-84FD-9D63-AEE7-B537D1425FDB}"/>
              </a:ext>
            </a:extLst>
          </p:cNvPr>
          <p:cNvSpPr txBox="1"/>
          <p:nvPr/>
        </p:nvSpPr>
        <p:spPr>
          <a:xfrm>
            <a:off x="520505" y="1463040"/>
            <a:ext cx="11211950" cy="4850460"/>
          </a:xfrm>
          <a:prstGeom prst="rect">
            <a:avLst/>
          </a:prstGeom>
          <a:noFill/>
        </p:spPr>
        <p:txBody>
          <a:bodyPr wrap="square" rtlCol="0">
            <a:spAutoFit/>
          </a:bodyPr>
          <a:lstStyle/>
          <a:p>
            <a:endParaRPr lang="en-US" dirty="0"/>
          </a:p>
        </p:txBody>
      </p:sp>
      <p:sp>
        <p:nvSpPr>
          <p:cNvPr id="4" name="TextBox 3">
            <a:extLst>
              <a:ext uri="{FF2B5EF4-FFF2-40B4-BE49-F238E27FC236}">
                <a16:creationId xmlns="" xmlns:a16="http://schemas.microsoft.com/office/drawing/2014/main" id="{5628CB18-D913-4ACB-9148-82C18A4DC54C}"/>
              </a:ext>
            </a:extLst>
          </p:cNvPr>
          <p:cNvSpPr txBox="1"/>
          <p:nvPr/>
        </p:nvSpPr>
        <p:spPr>
          <a:xfrm>
            <a:off x="662152" y="1463040"/>
            <a:ext cx="10878208" cy="188250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If there is any change in any of the particulars furnished in the application for registration then the registered person shall, </a:t>
            </a:r>
            <a:r>
              <a:rPr lang="en-US" sz="2000" b="1" dirty="0"/>
              <a:t>within a period of 15 days </a:t>
            </a:r>
            <a:r>
              <a:rPr lang="en-US" sz="2000" dirty="0"/>
              <a:t>of such change submit an application, electronically in FORM GST REG-14, along with the documents relating to such change at the common portal.</a:t>
            </a:r>
          </a:p>
        </p:txBody>
      </p:sp>
    </p:spTree>
    <p:extLst>
      <p:ext uri="{BB962C8B-B14F-4D97-AF65-F5344CB8AC3E}">
        <p14:creationId xmlns:p14="http://schemas.microsoft.com/office/powerpoint/2010/main" val="327754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88FB3DB-FA70-5FC4-5CD4-CD03348AC9DA}"/>
            </a:ext>
          </a:extLst>
        </p:cNvPr>
        <p:cNvGrpSpPr/>
        <p:nvPr/>
      </p:nvGrpSpPr>
      <p:grpSpPr>
        <a:xfrm>
          <a:off x="0" y="0"/>
          <a:ext cx="0" cy="0"/>
          <a:chOff x="0" y="0"/>
          <a:chExt cx="0" cy="0"/>
        </a:xfrm>
      </p:grpSpPr>
      <p:graphicFrame>
        <p:nvGraphicFramePr>
          <p:cNvPr id="4" name="Diagram 3">
            <a:extLst>
              <a:ext uri="{FF2B5EF4-FFF2-40B4-BE49-F238E27FC236}">
                <a16:creationId xmlns="" xmlns:a16="http://schemas.microsoft.com/office/drawing/2014/main" id="{841A394F-BC1D-8E6E-823E-08E2B6807631}"/>
              </a:ext>
            </a:extLst>
          </p:cNvPr>
          <p:cNvGraphicFramePr/>
          <p:nvPr/>
        </p:nvGraphicFramePr>
        <p:xfrm>
          <a:off x="470535" y="944880"/>
          <a:ext cx="11262360" cy="550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 xmlns:a16="http://schemas.microsoft.com/office/drawing/2014/main" id="{42489FDE-8559-A5C3-EFB0-808674A12E87}"/>
              </a:ext>
            </a:extLst>
          </p:cNvPr>
          <p:cNvSpPr/>
          <p:nvPr/>
        </p:nvSpPr>
        <p:spPr bwMode="auto">
          <a:xfrm>
            <a:off x="10453687" y="5292093"/>
            <a:ext cx="1630680" cy="86868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500" dirty="0">
                <a:latin typeface="Trebuchet MS" pitchFamily="34" charset="0"/>
              </a:rPr>
              <a:t>Amended upon submission of Application</a:t>
            </a:r>
            <a:endParaRPr kumimoji="0" lang="en-US" sz="1500" b="0" i="0" u="none" strike="noStrike" cap="none" normalizeH="0" baseline="0" dirty="0">
              <a:ln>
                <a:noFill/>
              </a:ln>
              <a:solidFill>
                <a:schemeClr val="tx1"/>
              </a:solidFill>
              <a:effectLst/>
              <a:latin typeface="Trebuchet MS" pitchFamily="34" charset="0"/>
            </a:endParaRPr>
          </a:p>
        </p:txBody>
      </p:sp>
      <p:sp>
        <p:nvSpPr>
          <p:cNvPr id="12" name="Arrow: Right 11">
            <a:extLst>
              <a:ext uri="{FF2B5EF4-FFF2-40B4-BE49-F238E27FC236}">
                <a16:creationId xmlns="" xmlns:a16="http://schemas.microsoft.com/office/drawing/2014/main" id="{8C886EE2-6C72-8EA2-7B72-72F6E9D278AC}"/>
              </a:ext>
            </a:extLst>
          </p:cNvPr>
          <p:cNvSpPr/>
          <p:nvPr/>
        </p:nvSpPr>
        <p:spPr bwMode="auto">
          <a:xfrm>
            <a:off x="10058400" y="5505448"/>
            <a:ext cx="485775" cy="407672"/>
          </a:xfrm>
          <a:prstGeom prst="rightArrow">
            <a:avLst>
              <a:gd name="adj1" fmla="val 64019"/>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34" charset="0"/>
            </a:endParaRPr>
          </a:p>
        </p:txBody>
      </p:sp>
      <p:sp>
        <p:nvSpPr>
          <p:cNvPr id="13" name="Title 2">
            <a:extLst>
              <a:ext uri="{FF2B5EF4-FFF2-40B4-BE49-F238E27FC236}">
                <a16:creationId xmlns="" xmlns:a16="http://schemas.microsoft.com/office/drawing/2014/main" id="{4C7A1690-5AAD-CFC9-4055-6C7467DE1675}"/>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
        <p:nvSpPr>
          <p:cNvPr id="14" name="Text Placeholder 3">
            <a:extLst>
              <a:ext uri="{FF2B5EF4-FFF2-40B4-BE49-F238E27FC236}">
                <a16:creationId xmlns="" xmlns:a16="http://schemas.microsoft.com/office/drawing/2014/main" id="{30D7B7DB-5B81-9DDF-5D4B-8DCFA2F1E544}"/>
              </a:ext>
            </a:extLst>
          </p:cNvPr>
          <p:cNvSpPr>
            <a:spLocks noGrp="1"/>
          </p:cNvSpPr>
          <p:nvPr>
            <p:ph type="body" sz="quarter" idx="15"/>
          </p:nvPr>
        </p:nvSpPr>
        <p:spPr>
          <a:xfrm>
            <a:off x="8585" y="560266"/>
            <a:ext cx="12183415" cy="381000"/>
          </a:xfrm>
        </p:spPr>
        <p:txBody>
          <a:bodyPr/>
          <a:lstStyle/>
          <a:p>
            <a:pPr algn="ctr"/>
            <a:r>
              <a:rPr lang="en-US" b="1" dirty="0"/>
              <a:t>Application for amendment</a:t>
            </a:r>
          </a:p>
        </p:txBody>
      </p:sp>
      <p:sp>
        <p:nvSpPr>
          <p:cNvPr id="2" name="Rectangle: Rounded Corners 1">
            <a:extLst>
              <a:ext uri="{FF2B5EF4-FFF2-40B4-BE49-F238E27FC236}">
                <a16:creationId xmlns="" xmlns:a16="http://schemas.microsoft.com/office/drawing/2014/main" id="{1C9C8DC5-061E-E8D6-A6DE-CC60373147E9}"/>
              </a:ext>
            </a:extLst>
          </p:cNvPr>
          <p:cNvSpPr/>
          <p:nvPr/>
        </p:nvSpPr>
        <p:spPr bwMode="auto">
          <a:xfrm>
            <a:off x="4635062" y="3239811"/>
            <a:ext cx="2948152" cy="82769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solidFill>
                  <a:srgbClr val="002060"/>
                </a:solidFill>
                <a:latin typeface="Trebuchet MS" pitchFamily="34" charset="0"/>
              </a:rPr>
              <a:t>Change shall be intimated within 15 days from such change</a:t>
            </a:r>
            <a:endParaRPr kumimoji="0" lang="en-US" sz="1600" b="0" i="0" u="none" strike="noStrike" cap="none" normalizeH="0" baseline="0" dirty="0">
              <a:ln>
                <a:noFill/>
              </a:ln>
              <a:solidFill>
                <a:srgbClr val="002060"/>
              </a:solidFill>
              <a:effectLst/>
              <a:latin typeface="Trebuchet MS" pitchFamily="34" charset="0"/>
            </a:endParaRPr>
          </a:p>
        </p:txBody>
      </p:sp>
      <p:cxnSp>
        <p:nvCxnSpPr>
          <p:cNvPr id="5" name="Straight Arrow Connector 4">
            <a:extLst>
              <a:ext uri="{FF2B5EF4-FFF2-40B4-BE49-F238E27FC236}">
                <a16:creationId xmlns="" xmlns:a16="http://schemas.microsoft.com/office/drawing/2014/main" id="{C67C74D4-B181-DF0A-EAF5-5CABDFD9D979}"/>
              </a:ext>
            </a:extLst>
          </p:cNvPr>
          <p:cNvCxnSpPr/>
          <p:nvPr/>
        </p:nvCxnSpPr>
        <p:spPr bwMode="auto">
          <a:xfrm>
            <a:off x="4225159" y="3673366"/>
            <a:ext cx="409903" cy="0"/>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 xmlns:a16="http://schemas.microsoft.com/office/drawing/2014/main" id="{5936A8CF-EE36-2457-9E7B-97A1D7C76F35}"/>
              </a:ext>
            </a:extLst>
          </p:cNvPr>
          <p:cNvCxnSpPr>
            <a:cxnSpLocks/>
          </p:cNvCxnSpPr>
          <p:nvPr/>
        </p:nvCxnSpPr>
        <p:spPr bwMode="auto">
          <a:xfrm flipH="1">
            <a:off x="7583214" y="3673366"/>
            <a:ext cx="520262" cy="0"/>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353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28</a:t>
            </a:fld>
            <a:endParaRPr lang="en-US" altLang="en-US">
              <a:solidFill>
                <a:srgbClr val="474747"/>
              </a:solidFill>
              <a:latin typeface="Arial" panose="020B0604020202020204" pitchFamily="34" charset="0"/>
            </a:endParaRPr>
          </a:p>
        </p:txBody>
      </p:sp>
      <p:sp>
        <p:nvSpPr>
          <p:cNvPr id="4" name="Text Placeholder 2"/>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a:t>
            </a:r>
            <a:endParaRPr lang="en-US" altLang="en-US" sz="1800" b="1" kern="0" dirty="0">
              <a:solidFill>
                <a:srgbClr val="FFFFFF"/>
              </a:solidFill>
              <a:latin typeface="Trebuchet MS"/>
            </a:endParaRPr>
          </a:p>
        </p:txBody>
      </p:sp>
      <p:sp>
        <p:nvSpPr>
          <p:cNvPr id="2" name="Rectangle 1"/>
          <p:cNvSpPr/>
          <p:nvPr/>
        </p:nvSpPr>
        <p:spPr>
          <a:xfrm>
            <a:off x="614854" y="1036398"/>
            <a:ext cx="10988567" cy="4816703"/>
          </a:xfrm>
          <a:prstGeom prst="rect">
            <a:avLst/>
          </a:prstGeom>
        </p:spPr>
        <p:txBody>
          <a:bodyPr wrap="square">
            <a:spAutoFit/>
          </a:bodyPr>
          <a:lstStyle/>
          <a:p>
            <a:pPr marL="342900" indent="-342900">
              <a:lnSpc>
                <a:spcPct val="150000"/>
              </a:lnSpc>
              <a:spcBef>
                <a:spcPts val="600"/>
              </a:spcBef>
              <a:buClr>
                <a:srgbClr val="0066CC"/>
              </a:buClr>
              <a:buFont typeface="Arial" panose="020B0604020202020204" pitchFamily="34" charset="0"/>
              <a:buChar char="•"/>
            </a:pPr>
            <a:r>
              <a:rPr lang="en-US" sz="2000" dirty="0">
                <a:ea typeface="MS Mincho" panose="02020609040205080304" pitchFamily="49" charset="-128"/>
              </a:rPr>
              <a:t>Amendment to Core fields require approval by the Tax Officials.</a:t>
            </a:r>
          </a:p>
          <a:p>
            <a:pPr marL="800100" lvl="1" indent="-342900">
              <a:spcBef>
                <a:spcPts val="600"/>
              </a:spcBef>
              <a:buClr>
                <a:srgbClr val="0066CC"/>
              </a:buClr>
              <a:buFont typeface="Arial" panose="020B0604020202020204" pitchFamily="34" charset="0"/>
              <a:buChar char="•"/>
            </a:pPr>
            <a:r>
              <a:rPr lang="en-US" sz="2000" dirty="0">
                <a:ea typeface="MS Mincho" panose="02020609040205080304" pitchFamily="49" charset="-128"/>
              </a:rPr>
              <a:t>Core fields include the following changes:</a:t>
            </a:r>
          </a:p>
          <a:p>
            <a:pPr marL="1257300" lvl="2" indent="-342900">
              <a:spcBef>
                <a:spcPts val="600"/>
              </a:spcBef>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Legal name / Trade name / Additional Trade name of business</a:t>
            </a:r>
            <a:r>
              <a:rPr lang="en-US" sz="2000" b="1" dirty="0">
                <a:ea typeface="MS Mincho" panose="02020609040205080304" pitchFamily="49" charset="-128"/>
              </a:rPr>
              <a:t> </a:t>
            </a:r>
          </a:p>
          <a:p>
            <a:pPr lvl="1">
              <a:spcBef>
                <a:spcPts val="600"/>
              </a:spcBef>
              <a:buClr>
                <a:srgbClr val="3A729A"/>
              </a:buClr>
            </a:pPr>
            <a:r>
              <a:rPr lang="en-US" sz="2400" dirty="0">
                <a:ea typeface="MS Mincho" panose="02020609040205080304" pitchFamily="49" charset="-128"/>
              </a:rPr>
              <a:t>     	</a:t>
            </a:r>
            <a:r>
              <a:rPr lang="en-US" dirty="0">
                <a:ea typeface="MS Mincho" panose="02020609040205080304" pitchFamily="49" charset="-128"/>
              </a:rPr>
              <a:t>(Not involving change in PAN)</a:t>
            </a:r>
            <a:endParaRPr lang="en-US" sz="2400" dirty="0">
              <a:ea typeface="MS Mincho" panose="02020609040205080304" pitchFamily="49" charset="-128"/>
            </a:endParaRPr>
          </a:p>
          <a:p>
            <a:pPr marL="1257300" lvl="2" indent="-342900">
              <a:spcBef>
                <a:spcPts val="600"/>
              </a:spcBef>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Principal place of business </a:t>
            </a:r>
          </a:p>
          <a:p>
            <a:pPr lvl="1">
              <a:spcBef>
                <a:spcPts val="600"/>
              </a:spcBef>
              <a:buClr>
                <a:srgbClr val="3A729A"/>
              </a:buClr>
            </a:pPr>
            <a:r>
              <a:rPr lang="en-US" sz="2400" b="1" dirty="0">
                <a:ea typeface="MS Mincho" panose="02020609040205080304" pitchFamily="49" charset="-128"/>
              </a:rPr>
              <a:t>     	</a:t>
            </a:r>
            <a:r>
              <a:rPr lang="en-US" dirty="0">
                <a:ea typeface="MS Mincho" panose="02020609040205080304" pitchFamily="49" charset="-128"/>
              </a:rPr>
              <a:t>(Other than change in State)</a:t>
            </a:r>
          </a:p>
          <a:p>
            <a:pPr marL="1257300" lvl="2" indent="-342900">
              <a:spcBef>
                <a:spcPts val="600"/>
              </a:spcBef>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Additional Place of Business </a:t>
            </a:r>
          </a:p>
          <a:p>
            <a:pPr lvl="1">
              <a:spcBef>
                <a:spcPts val="600"/>
              </a:spcBef>
              <a:buClr>
                <a:srgbClr val="3A729A"/>
              </a:buClr>
            </a:pPr>
            <a:r>
              <a:rPr lang="en-US" sz="2400" dirty="0">
                <a:ea typeface="MS Mincho" panose="02020609040205080304" pitchFamily="49" charset="-128"/>
              </a:rPr>
              <a:t>    		</a:t>
            </a:r>
            <a:r>
              <a:rPr lang="en-US" dirty="0">
                <a:ea typeface="MS Mincho" panose="02020609040205080304" pitchFamily="49" charset="-128"/>
              </a:rPr>
              <a:t>(Other than change in State)</a:t>
            </a:r>
          </a:p>
          <a:p>
            <a:pPr marL="1257300" lvl="2" indent="-342900">
              <a:spcBef>
                <a:spcPts val="600"/>
              </a:spcBef>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Addition or deletion of Stakeholders</a:t>
            </a:r>
          </a:p>
          <a:p>
            <a:pPr lvl="1">
              <a:spcBef>
                <a:spcPts val="600"/>
              </a:spcBef>
              <a:buClr>
                <a:srgbClr val="3A729A"/>
              </a:buClr>
            </a:pPr>
            <a:r>
              <a:rPr lang="en-US" sz="2400" dirty="0">
                <a:ea typeface="MS Mincho" panose="02020609040205080304" pitchFamily="49" charset="-128"/>
              </a:rPr>
              <a:t>  		</a:t>
            </a:r>
            <a:r>
              <a:rPr lang="en-US" dirty="0">
                <a:ea typeface="MS Mincho" panose="02020609040205080304" pitchFamily="49" charset="-128"/>
              </a:rPr>
              <a:t>(Partners/Karta/Managing Directors and whole time Director/Members of Managing 		Committee of Associations / Board of Trustees/ Chief Executive officer or equivalent 		etc. – </a:t>
            </a:r>
            <a:r>
              <a:rPr lang="en-US" b="1" dirty="0">
                <a:solidFill>
                  <a:srgbClr val="C00000"/>
                </a:solidFill>
                <a:ea typeface="MS Mincho" panose="02020609040205080304" pitchFamily="49" charset="-128"/>
              </a:rPr>
              <a:t>Not proprietor</a:t>
            </a:r>
            <a:r>
              <a:rPr lang="en-US" dirty="0">
                <a:ea typeface="MS Mincho" panose="02020609040205080304" pitchFamily="49" charset="-128"/>
              </a:rPr>
              <a:t>)</a:t>
            </a:r>
          </a:p>
        </p:txBody>
      </p:sp>
      <p:sp>
        <p:nvSpPr>
          <p:cNvPr id="3" name="Title 2">
            <a:extLst>
              <a:ext uri="{FF2B5EF4-FFF2-40B4-BE49-F238E27FC236}">
                <a16:creationId xmlns="" xmlns:a16="http://schemas.microsoft.com/office/drawing/2014/main" id="{68165488-ABFB-84C1-49B2-176E008EBE26}"/>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669716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29</a:t>
            </a:fld>
            <a:endParaRPr lang="en-US" altLang="en-US">
              <a:solidFill>
                <a:srgbClr val="474747"/>
              </a:solidFill>
              <a:latin typeface="Arial" panose="020B0604020202020204" pitchFamily="34" charset="0"/>
            </a:endParaRPr>
          </a:p>
        </p:txBody>
      </p:sp>
      <p:sp>
        <p:nvSpPr>
          <p:cNvPr id="4" name="Text Placeholder 2"/>
          <p:cNvSpPr txBox="1">
            <a:spLocks/>
          </p:cNvSpPr>
          <p:nvPr/>
        </p:nvSpPr>
        <p:spPr>
          <a:xfrm>
            <a:off x="0" y="571285"/>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rPr>
              <a:t>Amendment of Non - Core field in Registration</a:t>
            </a:r>
            <a:endParaRPr lang="en-US" altLang="en-US" sz="1800" b="1" kern="0" dirty="0">
              <a:solidFill>
                <a:srgbClr val="FFFFFF"/>
              </a:solidFill>
              <a:latin typeface="Trebuchet MS"/>
            </a:endParaRPr>
          </a:p>
        </p:txBody>
      </p:sp>
      <p:sp>
        <p:nvSpPr>
          <p:cNvPr id="2" name="Rectangle 1"/>
          <p:cNvSpPr/>
          <p:nvPr/>
        </p:nvSpPr>
        <p:spPr>
          <a:xfrm>
            <a:off x="614854" y="1057280"/>
            <a:ext cx="10988567" cy="2498056"/>
          </a:xfrm>
          <a:prstGeom prst="rect">
            <a:avLst/>
          </a:prstGeom>
        </p:spPr>
        <p:txBody>
          <a:bodyPr wrap="square">
            <a:spAutoFit/>
          </a:bodyPr>
          <a:lstStyle/>
          <a:p>
            <a:pPr marL="342900" indent="-342900">
              <a:lnSpc>
                <a:spcPct val="150000"/>
              </a:lnSpc>
              <a:spcBef>
                <a:spcPts val="600"/>
              </a:spcBef>
              <a:buClr>
                <a:srgbClr val="0066CC"/>
              </a:buClr>
              <a:buFont typeface="Arial" panose="020B0604020202020204" pitchFamily="34" charset="0"/>
              <a:buChar char="•"/>
            </a:pPr>
            <a:r>
              <a:rPr lang="en-US" sz="2000" dirty="0">
                <a:ea typeface="MS Mincho" panose="02020609040205080304" pitchFamily="49" charset="-128"/>
              </a:rPr>
              <a:t>Fields of the registration application except core fields </a:t>
            </a:r>
            <a:r>
              <a:rPr lang="en-US" sz="2000" b="1" dirty="0">
                <a:ea typeface="MS Mincho" panose="02020609040205080304" pitchFamily="49" charset="-128"/>
              </a:rPr>
              <a:t>are called non-core fields</a:t>
            </a:r>
            <a:r>
              <a:rPr lang="en-US" sz="2000" dirty="0">
                <a:ea typeface="MS Mincho" panose="02020609040205080304" pitchFamily="49" charset="-128"/>
              </a:rPr>
              <a:t>.</a:t>
            </a:r>
          </a:p>
          <a:p>
            <a:pPr marL="342900" indent="-342900">
              <a:lnSpc>
                <a:spcPct val="150000"/>
              </a:lnSpc>
              <a:spcBef>
                <a:spcPts val="600"/>
              </a:spcBef>
              <a:buClr>
                <a:srgbClr val="0066CC"/>
              </a:buClr>
              <a:buFont typeface="Arial" panose="020B0604020202020204" pitchFamily="34" charset="0"/>
              <a:buChar char="•"/>
            </a:pPr>
            <a:r>
              <a:rPr lang="en-US" sz="2000" dirty="0">
                <a:ea typeface="MS Mincho" panose="02020609040205080304" pitchFamily="49" charset="-128"/>
              </a:rPr>
              <a:t>Non-core fields are available for editing, and changes in it are auto populated in registration of the taxpayer. </a:t>
            </a:r>
          </a:p>
          <a:p>
            <a:pPr marL="342900" indent="-342900">
              <a:lnSpc>
                <a:spcPct val="150000"/>
              </a:lnSpc>
              <a:spcBef>
                <a:spcPts val="600"/>
              </a:spcBef>
              <a:buClr>
                <a:srgbClr val="0066CC"/>
              </a:buClr>
              <a:buFont typeface="Arial" panose="020B0604020202020204" pitchFamily="34" charset="0"/>
              <a:buChar char="•"/>
            </a:pPr>
            <a:r>
              <a:rPr lang="en-US" sz="2000" b="1" dirty="0">
                <a:ea typeface="MS Mincho" panose="02020609040205080304" pitchFamily="49" charset="-128"/>
              </a:rPr>
              <a:t>No approval is required </a:t>
            </a:r>
            <a:r>
              <a:rPr lang="en-US" sz="2000" dirty="0">
                <a:ea typeface="MS Mincho" panose="02020609040205080304" pitchFamily="49" charset="-128"/>
              </a:rPr>
              <a:t>from the Tax Official if any amendments are made to these fields by the taxpayers.</a:t>
            </a:r>
            <a:endParaRPr lang="en-US" sz="2000" dirty="0">
              <a:solidFill>
                <a:srgbClr val="474747"/>
              </a:solidFill>
              <a:latin typeface="Trebuchet MS"/>
              <a:ea typeface="MS Mincho" panose="02020609040205080304" pitchFamily="49" charset="-128"/>
              <a:cs typeface="Arial" panose="020B0604020202020204" pitchFamily="34" charset="0"/>
            </a:endParaRPr>
          </a:p>
        </p:txBody>
      </p:sp>
      <p:sp>
        <p:nvSpPr>
          <p:cNvPr id="3" name="Title 2">
            <a:extLst>
              <a:ext uri="{FF2B5EF4-FFF2-40B4-BE49-F238E27FC236}">
                <a16:creationId xmlns="" xmlns:a16="http://schemas.microsoft.com/office/drawing/2014/main" id="{4F13DA57-486D-2B7A-7FCC-138D60E9F894}"/>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163704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6352" y="560266"/>
            <a:ext cx="11058772" cy="381000"/>
          </a:xfrm>
        </p:spPr>
        <p:txBody>
          <a:bodyPr/>
          <a:lstStyle/>
          <a:p>
            <a:r>
              <a:rPr lang="en-US" b="1" dirty="0"/>
              <a:t>Course Objectives</a:t>
            </a:r>
          </a:p>
        </p:txBody>
      </p:sp>
      <p:sp>
        <p:nvSpPr>
          <p:cNvPr id="2" name="Text Placeholder 3">
            <a:extLst>
              <a:ext uri="{FF2B5EF4-FFF2-40B4-BE49-F238E27FC236}">
                <a16:creationId xmlns="" xmlns:a16="http://schemas.microsoft.com/office/drawing/2014/main" id="{9401A351-2C1A-6166-455A-963C1146A33D}"/>
              </a:ext>
            </a:extLst>
          </p:cNvPr>
          <p:cNvSpPr txBox="1">
            <a:spLocks/>
          </p:cNvSpPr>
          <p:nvPr/>
        </p:nvSpPr>
        <p:spPr bwMode="gray">
          <a:xfrm>
            <a:off x="614855" y="1294809"/>
            <a:ext cx="7978599"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8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8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8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8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8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pPr>
            <a:r>
              <a:rPr lang="en-US" sz="2000" dirty="0">
                <a:latin typeface="+mn-lt"/>
              </a:rPr>
              <a:t>By the end of this course, you will be able to know about how to:</a:t>
            </a:r>
          </a:p>
          <a:p>
            <a:endParaRPr lang="en-US" sz="2000" kern="0" dirty="0">
              <a:latin typeface="+mn-lt"/>
            </a:endParaRPr>
          </a:p>
          <a:p>
            <a:r>
              <a:rPr lang="en-US" sz="2000" kern="0" dirty="0">
                <a:latin typeface="+mn-lt"/>
              </a:rPr>
              <a:t>Application for registration</a:t>
            </a:r>
          </a:p>
          <a:p>
            <a:r>
              <a:rPr lang="en-US" sz="2000" kern="0" dirty="0">
                <a:latin typeface="+mn-lt"/>
              </a:rPr>
              <a:t>Application for Amendment in Registration related particulars </a:t>
            </a:r>
          </a:p>
          <a:p>
            <a:r>
              <a:rPr lang="en-US" sz="2000" kern="0" dirty="0">
                <a:latin typeface="+mn-lt"/>
              </a:rPr>
              <a:t>Application for Cancellation of Registration</a:t>
            </a:r>
          </a:p>
          <a:p>
            <a:r>
              <a:rPr lang="en-US" sz="2000" kern="0" dirty="0">
                <a:latin typeface="+mn-lt"/>
              </a:rPr>
              <a:t>Application for Revocation of Cancellation of Registration</a:t>
            </a:r>
          </a:p>
        </p:txBody>
      </p:sp>
    </p:spTree>
    <p:extLst>
      <p:ext uri="{BB962C8B-B14F-4D97-AF65-F5344CB8AC3E}">
        <p14:creationId xmlns:p14="http://schemas.microsoft.com/office/powerpoint/2010/main" val="620738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DA51348-9B81-457E-9DF7-5EC22EACBA04}"/>
              </a:ext>
            </a:extLst>
          </p:cNvPr>
          <p:cNvSpPr txBox="1"/>
          <p:nvPr/>
        </p:nvSpPr>
        <p:spPr>
          <a:xfrm>
            <a:off x="614854" y="1017380"/>
            <a:ext cx="10972801" cy="5206490"/>
          </a:xfrm>
          <a:prstGeom prst="rect">
            <a:avLst/>
          </a:prstGeom>
          <a:noFill/>
        </p:spPr>
        <p:txBody>
          <a:bodyPr wrap="square" rtlCol="0">
            <a:spAutoFit/>
          </a:bodyPr>
          <a:lstStyle/>
          <a:p>
            <a:pPr lvl="0">
              <a:lnSpc>
                <a:spcPct val="150000"/>
              </a:lnSpc>
            </a:pPr>
            <a:r>
              <a:rPr lang="en-US" sz="2400" b="1" i="1" dirty="0">
                <a:solidFill>
                  <a:schemeClr val="accent1"/>
                </a:solidFill>
              </a:rPr>
              <a:t>Who can file the Application for Amendment of Registration</a:t>
            </a:r>
          </a:p>
          <a:p>
            <a:pPr lvl="0">
              <a:lnSpc>
                <a:spcPct val="150000"/>
              </a:lnSpc>
            </a:pPr>
            <a:r>
              <a:rPr lang="en-US" sz="2000" dirty="0"/>
              <a:t>Application for Amendment of Registration can be filed by: </a:t>
            </a:r>
          </a:p>
          <a:p>
            <a:pPr marL="803275" lvl="0" indent="-342900">
              <a:lnSpc>
                <a:spcPct val="150000"/>
              </a:lnSpc>
              <a:buFont typeface="Wingdings" panose="05000000000000000000" pitchFamily="2" charset="2"/>
              <a:buChar char="ü"/>
            </a:pPr>
            <a:r>
              <a:rPr lang="en-US" sz="2000" dirty="0">
                <a:solidFill>
                  <a:schemeClr val="tx2">
                    <a:lumMod val="50000"/>
                  </a:schemeClr>
                </a:solidFill>
              </a:rPr>
              <a:t>Normal Taxpayers</a:t>
            </a:r>
          </a:p>
          <a:p>
            <a:pPr marL="800100" lvl="1" indent="-342900">
              <a:lnSpc>
                <a:spcPct val="150000"/>
              </a:lnSpc>
              <a:buFont typeface="Wingdings" panose="05000000000000000000" pitchFamily="2" charset="2"/>
              <a:buChar char="ü"/>
            </a:pPr>
            <a:r>
              <a:rPr lang="en-US" sz="2000" dirty="0">
                <a:solidFill>
                  <a:schemeClr val="tx2">
                    <a:lumMod val="50000"/>
                  </a:schemeClr>
                </a:solidFill>
              </a:rPr>
              <a:t>TDS/ TCS Registrants</a:t>
            </a:r>
          </a:p>
          <a:p>
            <a:pPr marL="800100" lvl="1" indent="-342900">
              <a:lnSpc>
                <a:spcPct val="150000"/>
              </a:lnSpc>
              <a:buFont typeface="Wingdings" panose="05000000000000000000" pitchFamily="2" charset="2"/>
              <a:buChar char="ü"/>
            </a:pPr>
            <a:r>
              <a:rPr lang="en-US" sz="2000" dirty="0">
                <a:solidFill>
                  <a:schemeClr val="tx2">
                    <a:lumMod val="50000"/>
                  </a:schemeClr>
                </a:solidFill>
              </a:rPr>
              <a:t>UN Bodies, Embassies &amp; another notified person having UIN</a:t>
            </a:r>
          </a:p>
          <a:p>
            <a:pPr marL="800100" lvl="1" indent="-342900">
              <a:lnSpc>
                <a:spcPct val="150000"/>
              </a:lnSpc>
              <a:buFont typeface="Wingdings" panose="05000000000000000000" pitchFamily="2" charset="2"/>
              <a:buChar char="ü"/>
            </a:pPr>
            <a:r>
              <a:rPr lang="en-US" sz="2000" dirty="0">
                <a:solidFill>
                  <a:schemeClr val="tx2">
                    <a:lumMod val="50000"/>
                  </a:schemeClr>
                </a:solidFill>
              </a:rPr>
              <a:t>Non-Resident Taxable Person</a:t>
            </a:r>
          </a:p>
          <a:p>
            <a:pPr marL="800100" lvl="1" indent="-342900">
              <a:lnSpc>
                <a:spcPct val="150000"/>
              </a:lnSpc>
              <a:buFont typeface="Wingdings" panose="05000000000000000000" pitchFamily="2" charset="2"/>
              <a:buChar char="ü"/>
            </a:pPr>
            <a:r>
              <a:rPr lang="en-US" sz="2000" dirty="0">
                <a:solidFill>
                  <a:schemeClr val="tx2">
                    <a:lumMod val="50000"/>
                  </a:schemeClr>
                </a:solidFill>
              </a:rPr>
              <a:t>GST Practitioner</a:t>
            </a:r>
          </a:p>
          <a:p>
            <a:pPr marL="800100" lvl="1" indent="-342900">
              <a:lnSpc>
                <a:spcPct val="150000"/>
              </a:lnSpc>
              <a:buFont typeface="Wingdings" panose="05000000000000000000" pitchFamily="2" charset="2"/>
              <a:buChar char="ü"/>
            </a:pPr>
            <a:r>
              <a:rPr lang="en-US" sz="2000" dirty="0">
                <a:solidFill>
                  <a:schemeClr val="tx2">
                    <a:lumMod val="50000"/>
                  </a:schemeClr>
                </a:solidFill>
              </a:rPr>
              <a:t>Online Information and Database Access or Retrieval Service Provider</a:t>
            </a:r>
          </a:p>
          <a:p>
            <a:pPr marL="800100" lvl="1" indent="-342900">
              <a:lnSpc>
                <a:spcPct val="150000"/>
              </a:lnSpc>
              <a:buFont typeface="Wingdings" panose="05000000000000000000" pitchFamily="2" charset="2"/>
              <a:buChar char="ü"/>
            </a:pPr>
            <a:r>
              <a:rPr lang="en-US" sz="2000" dirty="0">
                <a:solidFill>
                  <a:schemeClr val="tx2">
                    <a:lumMod val="50000"/>
                  </a:schemeClr>
                </a:solidFill>
              </a:rPr>
              <a:t>Input Service Distributor (ISD)</a:t>
            </a:r>
          </a:p>
          <a:p>
            <a:pPr lvl="1">
              <a:lnSpc>
                <a:spcPct val="150000"/>
              </a:lnSpc>
            </a:pPr>
            <a:endParaRPr lang="en-US" sz="2000" b="1" dirty="0"/>
          </a:p>
          <a:p>
            <a:pPr lvl="1">
              <a:lnSpc>
                <a:spcPct val="150000"/>
              </a:lnSpc>
            </a:pPr>
            <a:r>
              <a:rPr lang="en-US" sz="2000" b="1" dirty="0"/>
              <a:t>Note</a:t>
            </a:r>
            <a:r>
              <a:rPr lang="en-US" sz="2000" dirty="0"/>
              <a:t>: The GSTIN of the taxpayer should be ‘</a:t>
            </a:r>
            <a:r>
              <a:rPr lang="en-US" sz="2000" b="1" dirty="0">
                <a:solidFill>
                  <a:srgbClr val="002060"/>
                </a:solidFill>
              </a:rPr>
              <a:t>Active</a:t>
            </a:r>
            <a:r>
              <a:rPr lang="en-US" sz="2000" dirty="0"/>
              <a:t>’.</a:t>
            </a:r>
            <a:endParaRPr lang="en-US" sz="2000" dirty="0">
              <a:solidFill>
                <a:schemeClr val="tx2">
                  <a:lumMod val="50000"/>
                </a:schemeClr>
              </a:solidFill>
            </a:endParaRPr>
          </a:p>
        </p:txBody>
      </p:sp>
      <p:sp>
        <p:nvSpPr>
          <p:cNvPr id="6" name="Text Placeholder 2">
            <a:extLst>
              <a:ext uri="{FF2B5EF4-FFF2-40B4-BE49-F238E27FC236}">
                <a16:creationId xmlns="" xmlns:a16="http://schemas.microsoft.com/office/drawing/2014/main" id="{CD20AB18-A29B-9D3D-F056-FE29100D39A0}"/>
              </a:ext>
            </a:extLst>
          </p:cNvPr>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a:t>
            </a:r>
            <a:endParaRPr lang="en-US" altLang="en-US" sz="1800" b="1" kern="0" dirty="0">
              <a:solidFill>
                <a:srgbClr val="FFFFFF"/>
              </a:solidFill>
              <a:latin typeface="Trebuchet MS"/>
            </a:endParaRPr>
          </a:p>
        </p:txBody>
      </p:sp>
      <p:sp>
        <p:nvSpPr>
          <p:cNvPr id="7" name="Title 2">
            <a:extLst>
              <a:ext uri="{FF2B5EF4-FFF2-40B4-BE49-F238E27FC236}">
                <a16:creationId xmlns="" xmlns:a16="http://schemas.microsoft.com/office/drawing/2014/main" id="{4C0236F3-8225-DC74-9900-D773D6CF8195}"/>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3165554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31</a:t>
            </a:fld>
            <a:endParaRPr lang="en-US" altLang="en-US">
              <a:solidFill>
                <a:srgbClr val="474747"/>
              </a:solidFill>
              <a:latin typeface="Arial" panose="020B0604020202020204" pitchFamily="34" charset="0"/>
            </a:endParaRPr>
          </a:p>
        </p:txBody>
      </p:sp>
      <p:sp>
        <p:nvSpPr>
          <p:cNvPr id="2" name="Rectangle 1"/>
          <p:cNvSpPr/>
          <p:nvPr/>
        </p:nvSpPr>
        <p:spPr>
          <a:xfrm>
            <a:off x="630620" y="1129857"/>
            <a:ext cx="10972801" cy="4921797"/>
          </a:xfrm>
          <a:prstGeom prst="rect">
            <a:avLst/>
          </a:prstGeom>
        </p:spPr>
        <p:txBody>
          <a:bodyPr wrap="square">
            <a:spAutoFit/>
          </a:bodyPr>
          <a:lstStyle/>
          <a:p>
            <a:pPr marL="342900" indent="-342900">
              <a:lnSpc>
                <a:spcPct val="200000"/>
              </a:lnSpc>
              <a:buClr>
                <a:srgbClr val="0066CC"/>
              </a:buClr>
              <a:buFont typeface="Arial" panose="020B0604020202020204" pitchFamily="34" charset="0"/>
              <a:buChar char="•"/>
            </a:pPr>
            <a:r>
              <a:rPr lang="en-US" sz="2000" dirty="0">
                <a:ea typeface="MS Mincho" panose="02020609040205080304" pitchFamily="49" charset="-128"/>
              </a:rPr>
              <a:t>In case of amendment to Non-Core fields, approval of the Tax Officials is not required.</a:t>
            </a:r>
          </a:p>
          <a:p>
            <a:pPr marL="342900" indent="-342900">
              <a:lnSpc>
                <a:spcPct val="200000"/>
              </a:lnSpc>
              <a:buClr>
                <a:srgbClr val="0066CC"/>
              </a:buClr>
              <a:buFont typeface="Arial" panose="020B0604020202020204" pitchFamily="34" charset="0"/>
              <a:buChar char="•"/>
            </a:pPr>
            <a:r>
              <a:rPr lang="en-US" sz="2000" dirty="0">
                <a:ea typeface="MS Mincho" panose="02020609040205080304" pitchFamily="49" charset="-128"/>
              </a:rPr>
              <a:t>Non-Core fields include the following changes:</a:t>
            </a:r>
          </a:p>
          <a:p>
            <a:pPr marL="800100" lvl="1" indent="-342900">
              <a:lnSpc>
                <a:spcPct val="200000"/>
              </a:lnSpc>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Promoters/Partner Details</a:t>
            </a:r>
          </a:p>
          <a:p>
            <a:pPr marL="800100" lvl="1" indent="-342900">
              <a:lnSpc>
                <a:spcPct val="200000"/>
              </a:lnSpc>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Authorised Signatory</a:t>
            </a:r>
            <a:endParaRPr lang="en-US" sz="2000" b="1" dirty="0">
              <a:ea typeface="MS Mincho" panose="02020609040205080304" pitchFamily="49" charset="-128"/>
            </a:endParaRPr>
          </a:p>
          <a:p>
            <a:pPr lvl="1">
              <a:lnSpc>
                <a:spcPct val="200000"/>
              </a:lnSpc>
              <a:buClr>
                <a:srgbClr val="3A729A"/>
              </a:buClr>
            </a:pPr>
            <a:r>
              <a:rPr lang="en-US" sz="2000" dirty="0">
                <a:ea typeface="MS Mincho" panose="02020609040205080304" pitchFamily="49" charset="-128"/>
              </a:rPr>
              <a:t>    (including primary authorized signatory)</a:t>
            </a:r>
          </a:p>
          <a:p>
            <a:pPr marL="800100" lvl="1" indent="-342900">
              <a:lnSpc>
                <a:spcPct val="200000"/>
              </a:lnSpc>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Details of Goods / services supplied by the Registered Person</a:t>
            </a:r>
          </a:p>
          <a:p>
            <a:pPr marL="800100" lvl="1" indent="-342900">
              <a:lnSpc>
                <a:spcPct val="200000"/>
              </a:lnSpc>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Bank Accounts</a:t>
            </a:r>
          </a:p>
          <a:p>
            <a:pPr marL="800100" lvl="1" indent="-342900">
              <a:lnSpc>
                <a:spcPct val="200000"/>
              </a:lnSpc>
              <a:buClr>
                <a:srgbClr val="3A729A"/>
              </a:buClr>
              <a:buFont typeface="Wingdings" panose="05000000000000000000" pitchFamily="2" charset="2"/>
              <a:buChar char="Ø"/>
            </a:pPr>
            <a:r>
              <a:rPr lang="en-US" sz="2000" b="1" dirty="0">
                <a:solidFill>
                  <a:schemeClr val="accent1"/>
                </a:solidFill>
                <a:ea typeface="MS Mincho" panose="02020609040205080304" pitchFamily="49" charset="-128"/>
              </a:rPr>
              <a:t>State Specific Information</a:t>
            </a:r>
          </a:p>
        </p:txBody>
      </p:sp>
      <p:sp>
        <p:nvSpPr>
          <p:cNvPr id="3" name="Text Placeholder 2">
            <a:extLst>
              <a:ext uri="{FF2B5EF4-FFF2-40B4-BE49-F238E27FC236}">
                <a16:creationId xmlns="" xmlns:a16="http://schemas.microsoft.com/office/drawing/2014/main" id="{B3E20266-1F7E-2C00-C6F1-75F12DFCB9FE}"/>
              </a:ext>
            </a:extLst>
          </p:cNvPr>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a:t>
            </a:r>
            <a:endParaRPr lang="en-US" altLang="en-US" sz="1800" b="1" kern="0" dirty="0">
              <a:solidFill>
                <a:srgbClr val="FFFFFF"/>
              </a:solidFill>
              <a:latin typeface="Trebuchet MS"/>
            </a:endParaRPr>
          </a:p>
        </p:txBody>
      </p:sp>
      <p:sp>
        <p:nvSpPr>
          <p:cNvPr id="5" name="Title 2">
            <a:extLst>
              <a:ext uri="{FF2B5EF4-FFF2-40B4-BE49-F238E27FC236}">
                <a16:creationId xmlns="" xmlns:a16="http://schemas.microsoft.com/office/drawing/2014/main" id="{6200680F-38E3-A325-BF65-8DA53AE37D9D}"/>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2141401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32</a:t>
            </a:fld>
            <a:endParaRPr lang="en-US" altLang="en-US">
              <a:solidFill>
                <a:srgbClr val="474747"/>
              </a:solidFill>
              <a:latin typeface="Arial" panose="020B0604020202020204" pitchFamily="34" charset="0"/>
            </a:endParaRPr>
          </a:p>
        </p:txBody>
      </p:sp>
      <p:sp>
        <p:nvSpPr>
          <p:cNvPr id="8" name="Rectangle 7"/>
          <p:cNvSpPr>
            <a:spLocks noChangeArrowheads="1"/>
          </p:cNvSpPr>
          <p:nvPr/>
        </p:nvSpPr>
        <p:spPr bwMode="auto">
          <a:xfrm>
            <a:off x="8436" y="921296"/>
            <a:ext cx="12183563" cy="48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400" b="1" dirty="0">
                <a:solidFill>
                  <a:srgbClr val="0070C0"/>
                </a:solidFill>
                <a:ea typeface="MS Mincho" panose="02020609040205080304" pitchFamily="49" charset="-128"/>
              </a:rPr>
              <a:t>Fields cannot be amended using application of Amendment</a:t>
            </a:r>
          </a:p>
        </p:txBody>
      </p:sp>
      <p:sp>
        <p:nvSpPr>
          <p:cNvPr id="2" name="Rectangle 1"/>
          <p:cNvSpPr/>
          <p:nvPr/>
        </p:nvSpPr>
        <p:spPr>
          <a:xfrm>
            <a:off x="614856" y="1571298"/>
            <a:ext cx="10972800" cy="3729162"/>
          </a:xfrm>
          <a:prstGeom prst="rect">
            <a:avLst/>
          </a:prstGeom>
        </p:spPr>
        <p:txBody>
          <a:bodyPr wrap="square">
            <a:spAutoFit/>
          </a:bodyPr>
          <a:lstStyle/>
          <a:p>
            <a:pPr>
              <a:lnSpc>
                <a:spcPct val="150000"/>
              </a:lnSpc>
              <a:buClr>
                <a:srgbClr val="0066CC"/>
              </a:buClr>
            </a:pPr>
            <a:r>
              <a:rPr lang="en-US" sz="2000" dirty="0">
                <a:ea typeface="MS Mincho" panose="02020609040205080304" pitchFamily="49" charset="-128"/>
              </a:rPr>
              <a:t>Application for Amendment of Registration cannot be filed when there is:</a:t>
            </a:r>
          </a:p>
          <a:p>
            <a:pPr marL="457200" indent="-457200">
              <a:lnSpc>
                <a:spcPct val="150000"/>
              </a:lnSpc>
              <a:buClr>
                <a:srgbClr val="0066CC"/>
              </a:buClr>
              <a:buFont typeface="Wingdings" panose="05000000000000000000" pitchFamily="2" charset="2"/>
              <a:buChar char="ü"/>
            </a:pPr>
            <a:r>
              <a:rPr lang="en-US" sz="2000" dirty="0">
                <a:solidFill>
                  <a:schemeClr val="accent1"/>
                </a:solidFill>
                <a:ea typeface="MS Mincho" panose="02020609040205080304" pitchFamily="49" charset="-128"/>
              </a:rPr>
              <a:t>Change in Constitution of Business resulting in change of PAN</a:t>
            </a:r>
            <a:r>
              <a:rPr lang="en-US" sz="2000" dirty="0">
                <a:solidFill>
                  <a:schemeClr val="bg2"/>
                </a:solidFill>
                <a:ea typeface="MS Mincho" panose="02020609040205080304" pitchFamily="49" charset="-128"/>
              </a:rPr>
              <a:t>:- Application for Amendment of Registration form cannot be filed for change in Constitution of Business as it results in change of PAN.</a:t>
            </a:r>
          </a:p>
          <a:p>
            <a:pPr marL="457200" indent="-457200">
              <a:lnSpc>
                <a:spcPct val="150000"/>
              </a:lnSpc>
              <a:buClr>
                <a:srgbClr val="0066CC"/>
              </a:buClr>
              <a:buFont typeface="Wingdings" panose="05000000000000000000" pitchFamily="2" charset="2"/>
              <a:buChar char="ü"/>
            </a:pPr>
            <a:endParaRPr lang="en-US" sz="2000" dirty="0">
              <a:solidFill>
                <a:schemeClr val="accent1"/>
              </a:solidFill>
              <a:ea typeface="MS Mincho" panose="02020609040205080304" pitchFamily="49" charset="-128"/>
            </a:endParaRPr>
          </a:p>
          <a:p>
            <a:pPr marL="457200" indent="-457200">
              <a:lnSpc>
                <a:spcPct val="150000"/>
              </a:lnSpc>
              <a:buClr>
                <a:srgbClr val="0066CC"/>
              </a:buClr>
              <a:buFont typeface="Wingdings" panose="05000000000000000000" pitchFamily="2" charset="2"/>
              <a:buChar char="ü"/>
            </a:pPr>
            <a:r>
              <a:rPr lang="en-US" sz="2000" dirty="0">
                <a:solidFill>
                  <a:schemeClr val="accent1"/>
                </a:solidFill>
                <a:ea typeface="MS Mincho" panose="02020609040205080304" pitchFamily="49" charset="-128"/>
              </a:rPr>
              <a:t>Change in Place of Business from one State to other:- </a:t>
            </a:r>
            <a:r>
              <a:rPr lang="en-US" sz="2000" dirty="0">
                <a:solidFill>
                  <a:schemeClr val="bg2"/>
                </a:solidFill>
                <a:ea typeface="MS Mincho" panose="02020609040205080304" pitchFamily="49" charset="-128"/>
              </a:rPr>
              <a:t>Application for Amendment of Registration form cannot be filled if there is change in place of business from one state to the other because GST registrations are state-specific.</a:t>
            </a:r>
            <a:endParaRPr lang="en-US" sz="2000" dirty="0">
              <a:solidFill>
                <a:schemeClr val="bg2"/>
              </a:solidFill>
              <a:latin typeface="Trebuchet MS"/>
              <a:ea typeface="MS Mincho" panose="02020609040205080304" pitchFamily="49" charset="-128"/>
              <a:cs typeface="Arial" panose="020B0604020202020204" pitchFamily="34" charset="0"/>
            </a:endParaRPr>
          </a:p>
        </p:txBody>
      </p:sp>
      <p:sp>
        <p:nvSpPr>
          <p:cNvPr id="3" name="Text Placeholder 2">
            <a:extLst>
              <a:ext uri="{FF2B5EF4-FFF2-40B4-BE49-F238E27FC236}">
                <a16:creationId xmlns="" xmlns:a16="http://schemas.microsoft.com/office/drawing/2014/main" id="{8B886832-9876-4A94-34D1-EB26FD437759}"/>
              </a:ext>
            </a:extLst>
          </p:cNvPr>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a:t>
            </a:r>
            <a:endParaRPr lang="en-US" altLang="en-US" sz="1800" b="1" kern="0" dirty="0">
              <a:solidFill>
                <a:srgbClr val="FFFFFF"/>
              </a:solidFill>
              <a:latin typeface="Trebuchet MS"/>
            </a:endParaRPr>
          </a:p>
        </p:txBody>
      </p:sp>
      <p:sp>
        <p:nvSpPr>
          <p:cNvPr id="5" name="Title 2">
            <a:extLst>
              <a:ext uri="{FF2B5EF4-FFF2-40B4-BE49-F238E27FC236}">
                <a16:creationId xmlns="" xmlns:a16="http://schemas.microsoft.com/office/drawing/2014/main" id="{6FC82C50-2B5B-6F1E-41D9-0579DC15E032}"/>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406538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33</a:t>
            </a:fld>
            <a:endParaRPr lang="en-US" altLang="en-US">
              <a:solidFill>
                <a:srgbClr val="474747"/>
              </a:solidFill>
              <a:latin typeface="Arial" panose="020B0604020202020204" pitchFamily="34" charset="0"/>
            </a:endParaRPr>
          </a:p>
        </p:txBody>
      </p:sp>
      <p:sp>
        <p:nvSpPr>
          <p:cNvPr id="8" name="Rectangle 7"/>
          <p:cNvSpPr>
            <a:spLocks noChangeArrowheads="1"/>
          </p:cNvSpPr>
          <p:nvPr/>
        </p:nvSpPr>
        <p:spPr bwMode="auto">
          <a:xfrm>
            <a:off x="8436" y="921296"/>
            <a:ext cx="12167797" cy="48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400" b="1" dirty="0">
                <a:solidFill>
                  <a:srgbClr val="0070C0"/>
                </a:solidFill>
                <a:ea typeface="MS Mincho" panose="02020609040205080304" pitchFamily="49" charset="-128"/>
              </a:rPr>
              <a:t>Scenarios where amendment cannot be filed</a:t>
            </a:r>
          </a:p>
        </p:txBody>
      </p:sp>
      <p:sp>
        <p:nvSpPr>
          <p:cNvPr id="2" name="Rectangle 1"/>
          <p:cNvSpPr/>
          <p:nvPr/>
        </p:nvSpPr>
        <p:spPr>
          <a:xfrm>
            <a:off x="599090" y="1613498"/>
            <a:ext cx="10972800" cy="4306243"/>
          </a:xfrm>
          <a:prstGeom prst="rect">
            <a:avLst/>
          </a:prstGeom>
        </p:spPr>
        <p:txBody>
          <a:bodyPr wrap="square">
            <a:spAutoFit/>
          </a:bodyPr>
          <a:lstStyle/>
          <a:p>
            <a:pPr>
              <a:lnSpc>
                <a:spcPct val="200000"/>
              </a:lnSpc>
              <a:buClr>
                <a:srgbClr val="0066CC"/>
              </a:buClr>
            </a:pPr>
            <a:r>
              <a:rPr lang="en-US" sz="2000" dirty="0">
                <a:ea typeface="MS Mincho" panose="02020609040205080304" pitchFamily="49" charset="-128"/>
              </a:rPr>
              <a:t>Amendment of Registration Core Field link is disabled for taxpayer in below scenarios:-</a:t>
            </a:r>
          </a:p>
          <a:p>
            <a:pPr marL="914400" lvl="1" indent="-457200">
              <a:lnSpc>
                <a:spcPct val="200000"/>
              </a:lnSpc>
              <a:buClr>
                <a:srgbClr val="0066CC"/>
              </a:buClr>
              <a:buFont typeface="+mj-lt"/>
              <a:buAutoNum type="arabicPeriod"/>
            </a:pPr>
            <a:r>
              <a:rPr lang="en-US" sz="2000" dirty="0">
                <a:solidFill>
                  <a:schemeClr val="accent1">
                    <a:lumMod val="50000"/>
                  </a:schemeClr>
                </a:solidFill>
                <a:ea typeface="MS Mincho" panose="02020609040205080304" pitchFamily="49" charset="-128"/>
              </a:rPr>
              <a:t>When a taxpayer files an application for </a:t>
            </a:r>
            <a:r>
              <a:rPr lang="en-US" sz="2000" dirty="0">
                <a:solidFill>
                  <a:schemeClr val="accent1"/>
                </a:solidFill>
                <a:ea typeface="MS Mincho" panose="02020609040205080304" pitchFamily="49" charset="-128"/>
              </a:rPr>
              <a:t>“cancellation of registration”</a:t>
            </a:r>
            <a:r>
              <a:rPr lang="en-US" sz="2000" dirty="0">
                <a:solidFill>
                  <a:schemeClr val="accent1">
                    <a:lumMod val="50000"/>
                  </a:schemeClr>
                </a:solidFill>
                <a:ea typeface="MS Mincho" panose="02020609040205080304" pitchFamily="49" charset="-128"/>
              </a:rPr>
              <a:t> or  </a:t>
            </a:r>
            <a:r>
              <a:rPr lang="en-US" sz="2000" dirty="0">
                <a:solidFill>
                  <a:schemeClr val="accent1"/>
                </a:solidFill>
                <a:ea typeface="MS Mincho" panose="02020609040205080304" pitchFamily="49" charset="-128"/>
              </a:rPr>
              <a:t>“Suo Moto cancellation” </a:t>
            </a:r>
            <a:r>
              <a:rPr lang="en-US" sz="2000" dirty="0">
                <a:solidFill>
                  <a:schemeClr val="accent1">
                    <a:lumMod val="50000"/>
                  </a:schemeClr>
                </a:solidFill>
                <a:ea typeface="MS Mincho" panose="02020609040205080304" pitchFamily="49" charset="-128"/>
              </a:rPr>
              <a:t>has been initiated by the Tax Official and the status of the GSTIN is shown as </a:t>
            </a:r>
            <a:r>
              <a:rPr lang="en-US" sz="2000" dirty="0">
                <a:solidFill>
                  <a:schemeClr val="accent1"/>
                </a:solidFill>
                <a:ea typeface="MS Mincho" panose="02020609040205080304" pitchFamily="49" charset="-128"/>
              </a:rPr>
              <a:t>“Suspended”.</a:t>
            </a:r>
          </a:p>
          <a:p>
            <a:pPr marL="914400" lvl="1" indent="-457200">
              <a:lnSpc>
                <a:spcPct val="200000"/>
              </a:lnSpc>
              <a:buClr>
                <a:srgbClr val="0066CC"/>
              </a:buClr>
              <a:buFont typeface="+mj-lt"/>
              <a:buAutoNum type="arabicPeriod"/>
            </a:pPr>
            <a:r>
              <a:rPr lang="en-US" sz="2000" dirty="0">
                <a:solidFill>
                  <a:schemeClr val="accent1">
                    <a:lumMod val="50000"/>
                  </a:schemeClr>
                </a:solidFill>
                <a:ea typeface="MS Mincho" panose="02020609040205080304" pitchFamily="49" charset="-128"/>
              </a:rPr>
              <a:t>When application for </a:t>
            </a:r>
            <a:r>
              <a:rPr lang="en-US" sz="2000" dirty="0">
                <a:solidFill>
                  <a:schemeClr val="accent1"/>
                </a:solidFill>
                <a:ea typeface="MS Mincho" panose="02020609040205080304" pitchFamily="49" charset="-128"/>
              </a:rPr>
              <a:t>“cancellation of registration</a:t>
            </a:r>
            <a:r>
              <a:rPr lang="en-US" sz="2000" dirty="0">
                <a:solidFill>
                  <a:schemeClr val="accent1">
                    <a:lumMod val="50000"/>
                  </a:schemeClr>
                </a:solidFill>
                <a:ea typeface="MS Mincho" panose="02020609040205080304" pitchFamily="49" charset="-128"/>
              </a:rPr>
              <a:t>” is accepted by the Tax Official </a:t>
            </a:r>
            <a:r>
              <a:rPr lang="en-US" sz="2000" dirty="0">
                <a:solidFill>
                  <a:schemeClr val="accent1"/>
                </a:solidFill>
                <a:ea typeface="MS Mincho" panose="02020609040205080304" pitchFamily="49" charset="-128"/>
              </a:rPr>
              <a:t>or “Suo Moto cancellation” </a:t>
            </a:r>
            <a:r>
              <a:rPr lang="en-US" sz="2000" dirty="0">
                <a:solidFill>
                  <a:schemeClr val="accent1">
                    <a:lumMod val="50000"/>
                  </a:schemeClr>
                </a:solidFill>
                <a:ea typeface="MS Mincho" panose="02020609040205080304" pitchFamily="49" charset="-128"/>
              </a:rPr>
              <a:t>proceeding is not dropped, after hearing and the status of the GSTIN is shown as</a:t>
            </a:r>
            <a:r>
              <a:rPr lang="en-US" sz="2000" dirty="0">
                <a:solidFill>
                  <a:schemeClr val="accent1"/>
                </a:solidFill>
                <a:ea typeface="MS Mincho" panose="02020609040205080304" pitchFamily="49" charset="-128"/>
              </a:rPr>
              <a:t> “Cancelled”.</a:t>
            </a:r>
          </a:p>
        </p:txBody>
      </p:sp>
      <p:sp>
        <p:nvSpPr>
          <p:cNvPr id="3" name="Text Placeholder 2">
            <a:extLst>
              <a:ext uri="{FF2B5EF4-FFF2-40B4-BE49-F238E27FC236}">
                <a16:creationId xmlns="" xmlns:a16="http://schemas.microsoft.com/office/drawing/2014/main" id="{27269BE9-7629-817B-903E-05F76FAFCA7A}"/>
              </a:ext>
            </a:extLst>
          </p:cNvPr>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a:t>
            </a:r>
            <a:endParaRPr lang="en-US" altLang="en-US" sz="1800" b="1" kern="0" dirty="0">
              <a:solidFill>
                <a:srgbClr val="FFFFFF"/>
              </a:solidFill>
              <a:latin typeface="Trebuchet MS"/>
            </a:endParaRPr>
          </a:p>
        </p:txBody>
      </p:sp>
      <p:sp>
        <p:nvSpPr>
          <p:cNvPr id="5" name="Title 2">
            <a:extLst>
              <a:ext uri="{FF2B5EF4-FFF2-40B4-BE49-F238E27FC236}">
                <a16:creationId xmlns="" xmlns:a16="http://schemas.microsoft.com/office/drawing/2014/main" id="{E95E9B66-2E19-61AB-3FF4-1636933B71DC}"/>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4052537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34</a:t>
            </a:fld>
            <a:endParaRPr lang="en-US" altLang="en-US">
              <a:solidFill>
                <a:srgbClr val="474747"/>
              </a:solidFill>
              <a:latin typeface="Arial" panose="020B0604020202020204" pitchFamily="34" charset="0"/>
            </a:endParaRPr>
          </a:p>
        </p:txBody>
      </p:sp>
      <p:sp>
        <p:nvSpPr>
          <p:cNvPr id="8" name="Rectangle 7"/>
          <p:cNvSpPr>
            <a:spLocks noChangeArrowheads="1"/>
          </p:cNvSpPr>
          <p:nvPr/>
        </p:nvSpPr>
        <p:spPr bwMode="auto">
          <a:xfrm>
            <a:off x="8437" y="921296"/>
            <a:ext cx="11893770" cy="48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400" b="1" dirty="0">
                <a:solidFill>
                  <a:srgbClr val="0070C0"/>
                </a:solidFill>
                <a:ea typeface="MS Mincho" panose="02020609040205080304" pitchFamily="49" charset="-128"/>
              </a:rPr>
              <a:t>Scenarios where amendment cannot be filed</a:t>
            </a:r>
          </a:p>
        </p:txBody>
      </p:sp>
      <p:sp>
        <p:nvSpPr>
          <p:cNvPr id="2" name="Rectangle 1"/>
          <p:cNvSpPr/>
          <p:nvPr/>
        </p:nvSpPr>
        <p:spPr>
          <a:xfrm>
            <a:off x="614854" y="1739630"/>
            <a:ext cx="10972801" cy="2459584"/>
          </a:xfrm>
          <a:prstGeom prst="rect">
            <a:avLst/>
          </a:prstGeom>
        </p:spPr>
        <p:txBody>
          <a:bodyPr wrap="square">
            <a:spAutoFit/>
          </a:bodyPr>
          <a:lstStyle/>
          <a:p>
            <a:pPr>
              <a:lnSpc>
                <a:spcPct val="200000"/>
              </a:lnSpc>
              <a:buClr>
                <a:srgbClr val="0066CC"/>
              </a:buClr>
            </a:pPr>
            <a:r>
              <a:rPr lang="en-US" sz="2000" dirty="0">
                <a:ea typeface="MS Mincho" panose="02020609040205080304" pitchFamily="49" charset="-128"/>
              </a:rPr>
              <a:t>Amendment of Registration Non-Core Field link is disabled for taxpayer in below scenario: </a:t>
            </a:r>
          </a:p>
          <a:p>
            <a:pPr marL="457200" lvl="2">
              <a:lnSpc>
                <a:spcPct val="200000"/>
              </a:lnSpc>
              <a:buClr>
                <a:srgbClr val="0066CC"/>
              </a:buClr>
            </a:pPr>
            <a:r>
              <a:rPr lang="en-US" sz="2000" dirty="0">
                <a:ea typeface="MS Mincho" panose="02020609040205080304" pitchFamily="49" charset="-128"/>
              </a:rPr>
              <a:t>In case application for “</a:t>
            </a:r>
            <a:r>
              <a:rPr lang="en-US" sz="2000" dirty="0">
                <a:solidFill>
                  <a:schemeClr val="accent1"/>
                </a:solidFill>
                <a:ea typeface="MS Mincho" panose="02020609040205080304" pitchFamily="49" charset="-128"/>
              </a:rPr>
              <a:t>amendment of core field(s) is applied”</a:t>
            </a:r>
            <a:r>
              <a:rPr lang="en-US" sz="2000" dirty="0">
                <a:ea typeface="MS Mincho" panose="02020609040205080304" pitchFamily="49" charset="-128"/>
              </a:rPr>
              <a:t> and an ARN is generated, and the application is still not approved by any tax authority, then you cannot apply for amendment of non-core field till the time application is approved.</a:t>
            </a:r>
          </a:p>
        </p:txBody>
      </p:sp>
      <p:sp>
        <p:nvSpPr>
          <p:cNvPr id="3" name="Text Placeholder 2">
            <a:extLst>
              <a:ext uri="{FF2B5EF4-FFF2-40B4-BE49-F238E27FC236}">
                <a16:creationId xmlns="" xmlns:a16="http://schemas.microsoft.com/office/drawing/2014/main" id="{2D50164B-4059-7B30-588E-11934AE7A0A7}"/>
              </a:ext>
            </a:extLst>
          </p:cNvPr>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a:t>
            </a:r>
            <a:endParaRPr lang="en-US" altLang="en-US" sz="1800" b="1" kern="0" dirty="0">
              <a:solidFill>
                <a:srgbClr val="FFFFFF"/>
              </a:solidFill>
              <a:latin typeface="Trebuchet MS"/>
            </a:endParaRPr>
          </a:p>
        </p:txBody>
      </p:sp>
      <p:sp>
        <p:nvSpPr>
          <p:cNvPr id="5" name="Title 2">
            <a:extLst>
              <a:ext uri="{FF2B5EF4-FFF2-40B4-BE49-F238E27FC236}">
                <a16:creationId xmlns="" xmlns:a16="http://schemas.microsoft.com/office/drawing/2014/main" id="{1C971DF0-31ED-429B-4CF8-259344C922A5}"/>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1350740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35</a:t>
            </a:fld>
            <a:endParaRPr lang="en-US" altLang="en-US">
              <a:solidFill>
                <a:srgbClr val="474747"/>
              </a:solidFill>
              <a:latin typeface="Arial" panose="020B0604020202020204" pitchFamily="34" charset="0"/>
            </a:endParaRPr>
          </a:p>
        </p:txBody>
      </p:sp>
      <p:sp>
        <p:nvSpPr>
          <p:cNvPr id="2" name="Rectangle 1"/>
          <p:cNvSpPr/>
          <p:nvPr/>
        </p:nvSpPr>
        <p:spPr>
          <a:xfrm>
            <a:off x="2286000" y="3675640"/>
            <a:ext cx="11103948" cy="1200329"/>
          </a:xfrm>
          <a:prstGeom prst="rect">
            <a:avLst/>
          </a:prstGeom>
        </p:spPr>
        <p:txBody>
          <a:bodyPr wrap="square">
            <a:spAutoFit/>
          </a:bodyPr>
          <a:lstStyle/>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ea typeface="MS Mincho" panose="02020609040205080304" pitchFamily="49" charset="-128"/>
              <a:cs typeface="Arial" panose="020B0604020202020204" pitchFamily="34" charset="0"/>
            </a:endParaRPr>
          </a:p>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ea typeface="MS Mincho" panose="02020609040205080304" pitchFamily="49" charset="-128"/>
              <a:cs typeface="Arial" panose="020B0604020202020204" pitchFamily="34" charset="0"/>
            </a:endParaRPr>
          </a:p>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ea typeface="MS Mincho" panose="02020609040205080304" pitchFamily="49" charset="-128"/>
              <a:cs typeface="Arial" panose="020B0604020202020204" pitchFamily="34" charset="0"/>
            </a:endParaRPr>
          </a:p>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62324537"/>
              </p:ext>
            </p:extLst>
          </p:nvPr>
        </p:nvGraphicFramePr>
        <p:xfrm>
          <a:off x="630621" y="1234551"/>
          <a:ext cx="10957034" cy="5054189"/>
        </p:xfrm>
        <a:graphic>
          <a:graphicData uri="http://schemas.openxmlformats.org/drawingml/2006/table">
            <a:tbl>
              <a:tblPr firstRow="1" firstCol="1" bandRow="1"/>
              <a:tblGrid>
                <a:gridCol w="4478288">
                  <a:extLst>
                    <a:ext uri="{9D8B030D-6E8A-4147-A177-3AD203B41FA5}">
                      <a16:colId xmlns="" xmlns:a16="http://schemas.microsoft.com/office/drawing/2014/main" val="3584658854"/>
                    </a:ext>
                  </a:extLst>
                </a:gridCol>
                <a:gridCol w="6478746">
                  <a:extLst>
                    <a:ext uri="{9D8B030D-6E8A-4147-A177-3AD203B41FA5}">
                      <a16:colId xmlns="" xmlns:a16="http://schemas.microsoft.com/office/drawing/2014/main" val="155631361"/>
                    </a:ext>
                  </a:extLst>
                </a:gridCol>
              </a:tblGrid>
              <a:tr h="759248">
                <a:tc gridSpan="2">
                  <a:txBody>
                    <a:bodyPr/>
                    <a:lstStyle/>
                    <a:p>
                      <a:pPr marL="0" marR="0" algn="l">
                        <a:lnSpc>
                          <a:spcPct val="107000"/>
                        </a:lnSpc>
                        <a:spcBef>
                          <a:spcPts val="0"/>
                        </a:spcBef>
                        <a:spcAft>
                          <a:spcPts val="800"/>
                        </a:spcAft>
                      </a:pPr>
                      <a:r>
                        <a:rPr lang="en-US" sz="1800" b="1" dirty="0">
                          <a:effectLst/>
                          <a:latin typeface="+mn-lt"/>
                          <a:ea typeface="Calibri" panose="020F0502020204030204" pitchFamily="34" charset="0"/>
                          <a:cs typeface="Times New Roman" panose="02020603050405020304" pitchFamily="18" charset="0"/>
                        </a:rPr>
                        <a:t>TIMELINES:</a:t>
                      </a:r>
                    </a:p>
                  </a:txBody>
                  <a:tcPr marL="8890" marR="8890" marT="8890" marB="8890"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nSpc>
                          <a:spcPct val="107000"/>
                        </a:lnSpc>
                      </a:pPr>
                      <a:endParaRPr lang="en-US" sz="1800" dirty="0">
                        <a:effectLst/>
                        <a:latin typeface="+mn-lt"/>
                      </a:endParaRPr>
                    </a:p>
                  </a:txBody>
                  <a:tcPr marL="8890" marR="8890" marT="8890" marB="8890" anchor="ctr">
                    <a:lnL w="12700"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2238091379"/>
                  </a:ext>
                </a:extLst>
              </a:tr>
              <a:tr h="1431647">
                <a:tc>
                  <a:txBody>
                    <a:bodyPr/>
                    <a:lstStyle/>
                    <a:p>
                      <a:pPr marL="0" marR="0" algn="l">
                        <a:lnSpc>
                          <a:spcPct val="107000"/>
                        </a:lnSpc>
                        <a:spcBef>
                          <a:spcPts val="0"/>
                        </a:spcBef>
                        <a:spcAft>
                          <a:spcPts val="800"/>
                        </a:spcAft>
                      </a:pPr>
                      <a:r>
                        <a:rPr lang="en-US" sz="2000" b="0" dirty="0">
                          <a:effectLst/>
                          <a:latin typeface="+mn-lt"/>
                          <a:ea typeface="Calibri" panose="020F0502020204030204" pitchFamily="34" charset="0"/>
                          <a:cs typeface="Times New Roman" panose="02020603050405020304" pitchFamily="18" charset="0"/>
                        </a:rPr>
                        <a:t>   </a:t>
                      </a:r>
                      <a:r>
                        <a:rPr lang="en-US" sz="2000" b="1" dirty="0">
                          <a:effectLst/>
                          <a:latin typeface="+mn-lt"/>
                          <a:ea typeface="Calibri" panose="020F0502020204030204" pitchFamily="34" charset="0"/>
                          <a:cs typeface="Times New Roman" panose="02020603050405020304" pitchFamily="18" charset="0"/>
                        </a:rPr>
                        <a:t>First time Processing of the  </a:t>
                      </a:r>
                    </a:p>
                    <a:p>
                      <a:pPr marL="0" marR="0" algn="l">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   Amendment Application</a:t>
                      </a:r>
                      <a:r>
                        <a:rPr lang="en-US" sz="2000" b="0" dirty="0">
                          <a:effectLst/>
                          <a:latin typeface="+mn-lt"/>
                          <a:ea typeface="Calibri" panose="020F0502020204030204" pitchFamily="34" charset="0"/>
                          <a:cs typeface="Times New Roman" panose="02020603050405020304" pitchFamily="18" charset="0"/>
                        </a:rPr>
                        <a:t> </a:t>
                      </a:r>
                    </a:p>
                  </a:txBody>
                  <a:tcPr marL="8890" marR="8890" marT="8890" marB="8890" anchor="ctr">
                    <a:lnL w="28575"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E7EEFD">
                        <a:alpha val="89804"/>
                      </a:srgbClr>
                    </a:solidFill>
                  </a:tcPr>
                </a:tc>
                <a:tc>
                  <a:txBody>
                    <a:bodyPr/>
                    <a:lstStyle/>
                    <a:p>
                      <a:pPr marL="0" marR="0" algn="l" defTabSz="914400" rtl="0" eaLnBrk="1" latinLnBrk="0" hangingPunct="1">
                        <a:lnSpc>
                          <a:spcPct val="107000"/>
                        </a:lnSpc>
                        <a:spcBef>
                          <a:spcPts val="0"/>
                        </a:spcBef>
                        <a:spcAft>
                          <a:spcPts val="800"/>
                        </a:spcAft>
                      </a:pPr>
                      <a:r>
                        <a:rPr lang="en-US" sz="2000" dirty="0">
                          <a:effectLst/>
                          <a:latin typeface="+mn-lt"/>
                          <a:ea typeface="Calibri" panose="020F0502020204030204" pitchFamily="34" charset="0"/>
                          <a:cs typeface="Times New Roman" panose="02020603050405020304" pitchFamily="18" charset="0"/>
                        </a:rPr>
                        <a:t>    Approve or </a:t>
                      </a:r>
                      <a:r>
                        <a:rPr lang="en-US" sz="2000" kern="1200" dirty="0">
                          <a:solidFill>
                            <a:schemeClr val="tx1"/>
                          </a:solidFill>
                          <a:effectLst/>
                          <a:latin typeface="+mn-lt"/>
                          <a:ea typeface="Calibri" panose="020F0502020204030204" pitchFamily="34" charset="0"/>
                          <a:cs typeface="Times New Roman" panose="02020603050405020304" pitchFamily="18" charset="0"/>
                        </a:rPr>
                        <a:t>Raise SCN within </a:t>
                      </a:r>
                    </a:p>
                    <a:p>
                      <a:pPr marL="0" marR="0" algn="l" defTabSz="914400" rtl="0" eaLnBrk="1" latinLnBrk="0" hangingPunct="1">
                        <a:lnSpc>
                          <a:spcPct val="107000"/>
                        </a:lnSpc>
                        <a:spcBef>
                          <a:spcPts val="0"/>
                        </a:spcBef>
                        <a:spcAft>
                          <a:spcPts val="800"/>
                        </a:spcAft>
                      </a:pPr>
                      <a:r>
                        <a:rPr lang="en-US" sz="2000" kern="1200" dirty="0">
                          <a:solidFill>
                            <a:schemeClr val="tx1"/>
                          </a:solidFill>
                          <a:effectLst/>
                          <a:latin typeface="+mn-lt"/>
                          <a:ea typeface="Calibri" panose="020F0502020204030204" pitchFamily="34" charset="0"/>
                          <a:cs typeface="Times New Roman" panose="02020603050405020304" pitchFamily="18" charset="0"/>
                        </a:rPr>
                        <a:t>    15 working days of ARN generation. </a:t>
                      </a:r>
                    </a:p>
                  </a:txBody>
                  <a:tcPr marL="8890" marR="8890" marT="8890" marB="8890" anchor="ctr">
                    <a:lnL w="12700"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E7EEFD">
                        <a:alpha val="89804"/>
                      </a:srgbClr>
                    </a:solidFill>
                  </a:tcPr>
                </a:tc>
                <a:extLst>
                  <a:ext uri="{0D108BD9-81ED-4DB2-BD59-A6C34878D82A}">
                    <a16:rowId xmlns="" xmlns:a16="http://schemas.microsoft.com/office/drawing/2014/main" val="608508647"/>
                  </a:ext>
                </a:extLst>
              </a:tr>
              <a:tr h="1431647">
                <a:tc>
                  <a:txBody>
                    <a:bodyPr/>
                    <a:lstStyle/>
                    <a:p>
                      <a:pPr marL="0" marR="0" algn="l">
                        <a:lnSpc>
                          <a:spcPct val="107000"/>
                        </a:lnSpc>
                        <a:spcBef>
                          <a:spcPts val="0"/>
                        </a:spcBef>
                        <a:spcAft>
                          <a:spcPts val="800"/>
                        </a:spcAft>
                      </a:pPr>
                      <a:r>
                        <a:rPr lang="en-US" sz="2000" b="0" kern="1200" dirty="0">
                          <a:solidFill>
                            <a:schemeClr val="tx1"/>
                          </a:solidFill>
                          <a:effectLst/>
                          <a:latin typeface="+mn-lt"/>
                          <a:ea typeface="Calibri" panose="020F0502020204030204" pitchFamily="34" charset="0"/>
                          <a:cs typeface="Times New Roman" panose="02020603050405020304" pitchFamily="18" charset="0"/>
                        </a:rPr>
                        <a:t>  </a:t>
                      </a:r>
                      <a:r>
                        <a:rPr lang="en-US" sz="2000" b="1" kern="1200" dirty="0">
                          <a:solidFill>
                            <a:schemeClr val="tx1"/>
                          </a:solidFill>
                          <a:effectLst/>
                          <a:latin typeface="+mn-lt"/>
                          <a:ea typeface="Calibri" panose="020F0502020204030204" pitchFamily="34" charset="0"/>
                          <a:cs typeface="Times New Roman" panose="02020603050405020304" pitchFamily="18" charset="0"/>
                        </a:rPr>
                        <a:t>In case of Incomplete</a:t>
                      </a:r>
                    </a:p>
                    <a:p>
                      <a:pPr marL="0" marR="0" algn="l" defTabSz="914400" rtl="0" eaLnBrk="1" latinLnBrk="0" hangingPunct="1">
                        <a:lnSpc>
                          <a:spcPct val="107000"/>
                        </a:lnSpc>
                        <a:spcBef>
                          <a:spcPts val="0"/>
                        </a:spcBef>
                        <a:spcAft>
                          <a:spcPts val="800"/>
                        </a:spcAft>
                      </a:pPr>
                      <a:r>
                        <a:rPr lang="en-US" sz="2000" b="1" kern="1200" dirty="0">
                          <a:solidFill>
                            <a:schemeClr val="tx1"/>
                          </a:solidFill>
                          <a:effectLst/>
                          <a:latin typeface="+mn-lt"/>
                          <a:ea typeface="Calibri" panose="020F0502020204030204" pitchFamily="34" charset="0"/>
                          <a:cs typeface="Times New Roman" panose="02020603050405020304" pitchFamily="18" charset="0"/>
                        </a:rPr>
                        <a:t>  application or documents </a:t>
                      </a:r>
                    </a:p>
                    <a:p>
                      <a:pPr marL="0" marR="0" algn="l">
                        <a:lnSpc>
                          <a:spcPct val="107000"/>
                        </a:lnSpc>
                        <a:spcBef>
                          <a:spcPts val="0"/>
                        </a:spcBef>
                        <a:spcAft>
                          <a:spcPts val="800"/>
                        </a:spcAft>
                      </a:pPr>
                      <a:endParaRPr lang="en-US" sz="2000" b="0" dirty="0">
                        <a:effectLst/>
                        <a:latin typeface="+mn-lt"/>
                        <a:ea typeface="Calibri" panose="020F0502020204030204" pitchFamily="34" charset="0"/>
                        <a:cs typeface="Times New Roman" panose="02020603050405020304" pitchFamily="18" charset="0"/>
                      </a:endParaRPr>
                    </a:p>
                  </a:txBody>
                  <a:tcPr marL="8890" marR="8890" marT="8890" marB="8890" anchor="ctr">
                    <a:lnL w="28575"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2000" kern="1200" dirty="0">
                          <a:solidFill>
                            <a:schemeClr val="tx1"/>
                          </a:solidFill>
                          <a:effectLst/>
                          <a:latin typeface="+mn-lt"/>
                          <a:ea typeface="Calibri" panose="020F0502020204030204" pitchFamily="34" charset="0"/>
                          <a:cs typeface="Times New Roman" panose="02020603050405020304" pitchFamily="18" charset="0"/>
                        </a:rPr>
                        <a:t>    Tax Official can raise a Notice within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2000" kern="1200" dirty="0">
                          <a:solidFill>
                            <a:schemeClr val="tx1"/>
                          </a:solidFill>
                          <a:effectLst/>
                          <a:latin typeface="+mn-lt"/>
                          <a:ea typeface="Calibri" panose="020F0502020204030204" pitchFamily="34" charset="0"/>
                          <a:cs typeface="Times New Roman" panose="02020603050405020304" pitchFamily="18" charset="0"/>
                        </a:rPr>
                        <a:t>    15 working days of ARN generation.</a:t>
                      </a:r>
                    </a:p>
                    <a:p>
                      <a:pPr marL="0" marR="0" algn="l">
                        <a:lnSpc>
                          <a:spcPct val="107000"/>
                        </a:lnSpc>
                        <a:spcBef>
                          <a:spcPts val="0"/>
                        </a:spcBef>
                        <a:spcAft>
                          <a:spcPts val="800"/>
                        </a:spcAft>
                      </a:pPr>
                      <a:endParaRPr lang="en-US" sz="2000" kern="1200" dirty="0">
                        <a:solidFill>
                          <a:schemeClr val="tx1"/>
                        </a:solidFill>
                        <a:effectLst/>
                        <a:latin typeface="+mn-lt"/>
                        <a:ea typeface="Calibri" panose="020F0502020204030204" pitchFamily="34" charset="0"/>
                        <a:cs typeface="Times New Roman" panose="02020603050405020304" pitchFamily="18" charset="0"/>
                      </a:endParaRPr>
                    </a:p>
                  </a:txBody>
                  <a:tcPr marL="8890" marR="8890" marT="8890" marB="8890" anchor="ctr">
                    <a:lnL w="12700"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712030449"/>
                  </a:ext>
                </a:extLst>
              </a:tr>
              <a:tr h="1431647">
                <a:tc>
                  <a:txBody>
                    <a:bodyPr/>
                    <a:lstStyle/>
                    <a:p>
                      <a:pPr marL="0" marR="0" algn="l">
                        <a:lnSpc>
                          <a:spcPct val="107000"/>
                        </a:lnSpc>
                        <a:spcBef>
                          <a:spcPts val="0"/>
                        </a:spcBef>
                        <a:spcAft>
                          <a:spcPts val="800"/>
                        </a:spcAft>
                      </a:pPr>
                      <a:r>
                        <a:rPr lang="en-US" sz="2000" b="0" kern="1200" dirty="0">
                          <a:solidFill>
                            <a:schemeClr val="tx1"/>
                          </a:solidFill>
                          <a:effectLst/>
                          <a:latin typeface="+mn-lt"/>
                          <a:ea typeface="Calibri" panose="020F0502020204030204" pitchFamily="34" charset="0"/>
                          <a:cs typeface="Times New Roman" panose="02020603050405020304" pitchFamily="18" charset="0"/>
                        </a:rPr>
                        <a:t>  </a:t>
                      </a:r>
                      <a:r>
                        <a:rPr lang="en-US" sz="2000" b="1" kern="1200" dirty="0">
                          <a:solidFill>
                            <a:schemeClr val="tx1"/>
                          </a:solidFill>
                          <a:effectLst/>
                          <a:latin typeface="+mn-lt"/>
                          <a:ea typeface="Calibri" panose="020F0502020204030204" pitchFamily="34" charset="0"/>
                          <a:cs typeface="Times New Roman" panose="02020603050405020304" pitchFamily="18" charset="0"/>
                        </a:rPr>
                        <a:t>If</a:t>
                      </a:r>
                      <a:r>
                        <a:rPr lang="en-US" sz="2000" b="0" kern="1200" dirty="0">
                          <a:solidFill>
                            <a:schemeClr val="tx1"/>
                          </a:solidFill>
                          <a:effectLst/>
                          <a:latin typeface="+mn-lt"/>
                          <a:ea typeface="Calibri" panose="020F0502020204030204" pitchFamily="34" charset="0"/>
                          <a:cs typeface="Times New Roman" panose="02020603050405020304" pitchFamily="18" charset="0"/>
                        </a:rPr>
                        <a:t> </a:t>
                      </a:r>
                      <a:r>
                        <a:rPr lang="en-US" sz="2000" b="1" dirty="0">
                          <a:effectLst/>
                          <a:latin typeface="+mn-lt"/>
                          <a:ea typeface="Calibri" panose="020F0502020204030204" pitchFamily="34" charset="0"/>
                          <a:cs typeface="Times New Roman" panose="02020603050405020304" pitchFamily="18" charset="0"/>
                        </a:rPr>
                        <a:t>No Action by Tax Official</a:t>
                      </a:r>
                    </a:p>
                    <a:p>
                      <a:pPr marL="0" marR="0" algn="l">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  on  Application </a:t>
                      </a:r>
                      <a:endParaRPr lang="en-US" sz="2000" b="1" kern="1200" dirty="0">
                        <a:solidFill>
                          <a:schemeClr val="tx1"/>
                        </a:solidFill>
                        <a:effectLst/>
                        <a:latin typeface="+mn-lt"/>
                        <a:ea typeface="Calibri" panose="020F0502020204030204" pitchFamily="34" charset="0"/>
                        <a:cs typeface="Times New Roman" panose="02020603050405020304" pitchFamily="18" charset="0"/>
                      </a:endParaRPr>
                    </a:p>
                  </a:txBody>
                  <a:tcPr marL="8890" marR="8890" marT="8890" marB="8890" anchor="ctr">
                    <a:lnL w="28575"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EDF2FD">
                        <a:alpha val="89804"/>
                      </a:srgbClr>
                    </a:solidFill>
                  </a:tcPr>
                </a:tc>
                <a:tc>
                  <a:txBody>
                    <a:bodyPr/>
                    <a:lstStyle/>
                    <a:p>
                      <a:pPr marL="0" marR="0" algn="l" defTabSz="914400" rtl="0" eaLnBrk="1" latinLnBrk="0" hangingPunct="1">
                        <a:lnSpc>
                          <a:spcPct val="107000"/>
                        </a:lnSpc>
                        <a:spcBef>
                          <a:spcPts val="0"/>
                        </a:spcBef>
                        <a:spcAft>
                          <a:spcPts val="800"/>
                        </a:spcAft>
                      </a:pPr>
                      <a:r>
                        <a:rPr lang="en-US" sz="2000" kern="1200" dirty="0">
                          <a:solidFill>
                            <a:schemeClr val="tx1"/>
                          </a:solidFill>
                          <a:effectLst/>
                          <a:latin typeface="+mn-lt"/>
                          <a:ea typeface="Calibri" panose="020F0502020204030204" pitchFamily="34" charset="0"/>
                          <a:cs typeface="Times New Roman" panose="02020603050405020304" pitchFamily="18" charset="0"/>
                        </a:rPr>
                        <a:t>    Deemed approved if no action taken </a:t>
                      </a:r>
                    </a:p>
                    <a:p>
                      <a:pPr marL="0" marR="0" algn="l" defTabSz="914400" rtl="0" eaLnBrk="1" latinLnBrk="0" hangingPunct="1">
                        <a:lnSpc>
                          <a:spcPct val="107000"/>
                        </a:lnSpc>
                        <a:spcBef>
                          <a:spcPts val="0"/>
                        </a:spcBef>
                        <a:spcAft>
                          <a:spcPts val="800"/>
                        </a:spcAft>
                      </a:pPr>
                      <a:r>
                        <a:rPr lang="en-US" sz="2000" kern="1200" dirty="0">
                          <a:solidFill>
                            <a:schemeClr val="tx1"/>
                          </a:solidFill>
                          <a:effectLst/>
                          <a:latin typeface="+mn-lt"/>
                          <a:ea typeface="Calibri" panose="020F0502020204030204" pitchFamily="34" charset="0"/>
                          <a:cs typeface="Times New Roman" panose="02020603050405020304" pitchFamily="18" charset="0"/>
                        </a:rPr>
                        <a:t>    in 15 working days of ARN generation. </a:t>
                      </a:r>
                    </a:p>
                  </a:txBody>
                  <a:tcPr marL="8890" marR="8890" marT="8890" marB="8890" anchor="ctr">
                    <a:lnL w="12700"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EDF2FD">
                        <a:alpha val="89804"/>
                      </a:srgbClr>
                    </a:solidFill>
                  </a:tcPr>
                </a:tc>
                <a:extLst>
                  <a:ext uri="{0D108BD9-81ED-4DB2-BD59-A6C34878D82A}">
                    <a16:rowId xmlns="" xmlns:a16="http://schemas.microsoft.com/office/drawing/2014/main" val="3043155395"/>
                  </a:ext>
                </a:extLst>
              </a:tr>
            </a:tbl>
          </a:graphicData>
        </a:graphic>
      </p:graphicFrame>
      <p:sp>
        <p:nvSpPr>
          <p:cNvPr id="5" name="Text Placeholder 2">
            <a:extLst>
              <a:ext uri="{FF2B5EF4-FFF2-40B4-BE49-F238E27FC236}">
                <a16:creationId xmlns="" xmlns:a16="http://schemas.microsoft.com/office/drawing/2014/main" id="{9ED8179C-EFD7-3DE6-E1FB-01B8988CB514}"/>
              </a:ext>
            </a:extLst>
          </p:cNvPr>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 - Timelines</a:t>
            </a:r>
            <a:endParaRPr lang="en-US" altLang="en-US" sz="1800" b="1" kern="0" dirty="0">
              <a:solidFill>
                <a:srgbClr val="FFFFFF"/>
              </a:solidFill>
              <a:latin typeface="Trebuchet MS"/>
            </a:endParaRPr>
          </a:p>
        </p:txBody>
      </p:sp>
      <p:sp>
        <p:nvSpPr>
          <p:cNvPr id="6" name="Title 2">
            <a:extLst>
              <a:ext uri="{FF2B5EF4-FFF2-40B4-BE49-F238E27FC236}">
                <a16:creationId xmlns="" xmlns:a16="http://schemas.microsoft.com/office/drawing/2014/main" id="{45439EF7-02D3-1457-290D-450A6A1A0A83}"/>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2591919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a:solidFill>
                  <a:srgbClr val="474747"/>
                </a:solidFill>
                <a:latin typeface="Arial" panose="020B0604020202020204" pitchFamily="34" charset="0"/>
              </a:rPr>
              <a:t>Page </a:t>
            </a:r>
            <a:fld id="{04D61A80-3989-4519-A03B-D46F6632B07A}" type="slidenum">
              <a:rPr lang="en-US" altLang="en-US">
                <a:solidFill>
                  <a:srgbClr val="474747"/>
                </a:solidFill>
                <a:latin typeface="Arial" panose="020B0604020202020204" pitchFamily="34" charset="0"/>
              </a:rPr>
              <a:pPr fontAlgn="base">
                <a:spcBef>
                  <a:spcPct val="0"/>
                </a:spcBef>
                <a:spcAft>
                  <a:spcPct val="0"/>
                </a:spcAft>
                <a:defRPr/>
              </a:pPr>
              <a:t>36</a:t>
            </a:fld>
            <a:endParaRPr lang="en-US" altLang="en-US">
              <a:solidFill>
                <a:srgbClr val="474747"/>
              </a:solidFill>
              <a:latin typeface="Arial" panose="020B0604020202020204" pitchFamily="34" charset="0"/>
            </a:endParaRPr>
          </a:p>
        </p:txBody>
      </p:sp>
      <p:sp>
        <p:nvSpPr>
          <p:cNvPr id="2" name="Rectangle 1"/>
          <p:cNvSpPr/>
          <p:nvPr/>
        </p:nvSpPr>
        <p:spPr>
          <a:xfrm>
            <a:off x="2286000" y="3675640"/>
            <a:ext cx="11103948" cy="1200329"/>
          </a:xfrm>
          <a:prstGeom prst="rect">
            <a:avLst/>
          </a:prstGeom>
        </p:spPr>
        <p:txBody>
          <a:bodyPr wrap="square">
            <a:spAutoFit/>
          </a:bodyPr>
          <a:lstStyle/>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ea typeface="MS Mincho" panose="02020609040205080304" pitchFamily="49" charset="-128"/>
              <a:cs typeface="Arial" panose="020B0604020202020204" pitchFamily="34" charset="0"/>
            </a:endParaRPr>
          </a:p>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ea typeface="MS Mincho" panose="02020609040205080304" pitchFamily="49" charset="-128"/>
              <a:cs typeface="Arial" panose="020B0604020202020204" pitchFamily="34" charset="0"/>
            </a:endParaRPr>
          </a:p>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ea typeface="MS Mincho" panose="02020609040205080304" pitchFamily="49" charset="-128"/>
              <a:cs typeface="Arial" panose="020B0604020202020204" pitchFamily="34" charset="0"/>
            </a:endParaRPr>
          </a:p>
          <a:p>
            <a:pPr marL="342900" indent="-342900" eaLnBrk="0" fontAlgn="base" hangingPunct="0">
              <a:spcBef>
                <a:spcPct val="0"/>
              </a:spcBef>
              <a:spcAft>
                <a:spcPct val="0"/>
              </a:spcAft>
              <a:buFont typeface="+mj-lt"/>
              <a:buAutoNum type="arabicPeriod"/>
              <a:defRPr/>
            </a:pPr>
            <a:endParaRPr lang="en-US" dirty="0">
              <a:solidFill>
                <a:srgbClr val="474747"/>
              </a:solidFill>
              <a:latin typeface="Trebuchet MS"/>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47472643"/>
              </p:ext>
            </p:extLst>
          </p:nvPr>
        </p:nvGraphicFramePr>
        <p:xfrm>
          <a:off x="67992" y="1274846"/>
          <a:ext cx="12093526" cy="4791067"/>
        </p:xfrm>
        <a:graphic>
          <a:graphicData uri="http://schemas.openxmlformats.org/drawingml/2006/table">
            <a:tbl>
              <a:tblPr firstRow="1" firstCol="1" bandRow="1"/>
              <a:tblGrid>
                <a:gridCol w="3821264">
                  <a:extLst>
                    <a:ext uri="{9D8B030D-6E8A-4147-A177-3AD203B41FA5}">
                      <a16:colId xmlns="" xmlns:a16="http://schemas.microsoft.com/office/drawing/2014/main" val="3584658854"/>
                    </a:ext>
                  </a:extLst>
                </a:gridCol>
                <a:gridCol w="8272262">
                  <a:extLst>
                    <a:ext uri="{9D8B030D-6E8A-4147-A177-3AD203B41FA5}">
                      <a16:colId xmlns="" xmlns:a16="http://schemas.microsoft.com/office/drawing/2014/main" val="155631361"/>
                    </a:ext>
                  </a:extLst>
                </a:gridCol>
              </a:tblGrid>
              <a:tr h="589734">
                <a:tc gridSpan="2">
                  <a:txBody>
                    <a:bodyPr/>
                    <a:lstStyle/>
                    <a:p>
                      <a:pPr marL="0" marR="0" algn="l">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TIMELINES:</a:t>
                      </a:r>
                    </a:p>
                  </a:txBody>
                  <a:tcPr marL="8890" marR="8890" marT="8890" marB="8890"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nSpc>
                          <a:spcPct val="107000"/>
                        </a:lnSpc>
                      </a:pPr>
                      <a:endParaRPr lang="en-US" sz="1800" dirty="0">
                        <a:effectLst/>
                        <a:latin typeface="+mn-lt"/>
                      </a:endParaRPr>
                    </a:p>
                  </a:txBody>
                  <a:tcPr marL="8890" marR="8890" marT="8890" marB="8890" anchor="ctr">
                    <a:lnL w="12700"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2238091379"/>
                  </a:ext>
                </a:extLst>
              </a:tr>
              <a:tr h="2046237">
                <a:tc>
                  <a:txBody>
                    <a:bodyPr/>
                    <a:lstStyle/>
                    <a:p>
                      <a:pPr marL="0" marR="0" algn="l">
                        <a:lnSpc>
                          <a:spcPct val="107000"/>
                        </a:lnSpc>
                        <a:spcBef>
                          <a:spcPts val="0"/>
                        </a:spcBef>
                        <a:spcAft>
                          <a:spcPts val="800"/>
                        </a:spcAft>
                      </a:pPr>
                      <a:r>
                        <a:rPr lang="en-US" sz="2000" b="0" dirty="0">
                          <a:effectLst/>
                          <a:latin typeface="+mn-lt"/>
                          <a:ea typeface="Calibri" panose="020F0502020204030204" pitchFamily="34" charset="0"/>
                          <a:cs typeface="Times New Roman" panose="02020603050405020304" pitchFamily="18" charset="0"/>
                        </a:rPr>
                        <a:t> </a:t>
                      </a:r>
                      <a:r>
                        <a:rPr lang="en-US" sz="2000" b="1" dirty="0">
                          <a:effectLst/>
                          <a:latin typeface="+mn-lt"/>
                          <a:ea typeface="Calibri" panose="020F0502020204030204" pitchFamily="34" charset="0"/>
                          <a:cs typeface="Times New Roman" panose="02020603050405020304" pitchFamily="18" charset="0"/>
                        </a:rPr>
                        <a:t>Taxpayer to respond to the</a:t>
                      </a:r>
                    </a:p>
                    <a:p>
                      <a:pPr marL="0" marR="0" algn="l">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 Notice Seeking Clarification/</a:t>
                      </a:r>
                    </a:p>
                    <a:p>
                      <a:pPr marL="0" marR="0" algn="l">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 Show Cause Notice(SCN) </a:t>
                      </a:r>
                    </a:p>
                    <a:p>
                      <a:pPr marL="0" marR="0" algn="l">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 issued </a:t>
                      </a:r>
                    </a:p>
                  </a:txBody>
                  <a:tcPr marL="8890" marR="8890" marT="8890" marB="8890" anchor="ctr">
                    <a:lnL w="28575"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dirty="0">
                          <a:effectLst/>
                          <a:latin typeface="+mn-lt"/>
                          <a:ea typeface="Calibri" panose="020F0502020204030204" pitchFamily="34" charset="0"/>
                          <a:cs typeface="Times New Roman" panose="02020603050405020304" pitchFamily="18" charset="0"/>
                        </a:rPr>
                        <a:t> Within 7 working days of receiving</a:t>
                      </a:r>
                      <a:r>
                        <a:rPr lang="en-US" sz="2000" baseline="0" dirty="0">
                          <a:effectLst/>
                          <a:latin typeface="+mn-lt"/>
                          <a:ea typeface="Calibri" panose="020F0502020204030204" pitchFamily="34" charset="0"/>
                          <a:cs typeface="Times New Roman" panose="02020603050405020304" pitchFamily="18" charset="0"/>
                        </a:rPr>
                        <a:t> </a:t>
                      </a:r>
                      <a:r>
                        <a:rPr lang="en-US" sz="2000" dirty="0">
                          <a:effectLst/>
                          <a:latin typeface="+mn-lt"/>
                          <a:ea typeface="Calibri" panose="020F0502020204030204" pitchFamily="34" charset="0"/>
                          <a:cs typeface="Times New Roman" panose="02020603050405020304" pitchFamily="18" charset="0"/>
                        </a:rPr>
                        <a:t>Notice.  </a:t>
                      </a:r>
                    </a:p>
                    <a:p>
                      <a:pPr marL="0" marR="0" algn="l">
                        <a:lnSpc>
                          <a:spcPct val="107000"/>
                        </a:lnSpc>
                        <a:spcBef>
                          <a:spcPts val="0"/>
                        </a:spcBef>
                        <a:spcAft>
                          <a:spcPts val="800"/>
                        </a:spcAft>
                      </a:pPr>
                      <a:r>
                        <a:rPr lang="en-US" sz="2000" dirty="0">
                          <a:effectLst/>
                          <a:latin typeface="+mn-lt"/>
                          <a:ea typeface="Calibri" panose="020F0502020204030204" pitchFamily="34" charset="0"/>
                          <a:cs typeface="Times New Roman" panose="02020603050405020304" pitchFamily="18" charset="0"/>
                        </a:rPr>
                        <a:t> </a:t>
                      </a:r>
                    </a:p>
                    <a:p>
                      <a:pPr marL="0" marR="0" algn="l">
                        <a:lnSpc>
                          <a:spcPct val="107000"/>
                        </a:lnSpc>
                        <a:spcBef>
                          <a:spcPts val="0"/>
                        </a:spcBef>
                        <a:spcAft>
                          <a:spcPts val="800"/>
                        </a:spcAft>
                      </a:pPr>
                      <a:r>
                        <a:rPr lang="en-US" sz="2000" dirty="0">
                          <a:effectLst/>
                          <a:latin typeface="+mn-lt"/>
                          <a:ea typeface="Calibri" panose="020F0502020204030204" pitchFamily="34" charset="0"/>
                          <a:cs typeface="Times New Roman" panose="02020603050405020304" pitchFamily="18" charset="0"/>
                        </a:rPr>
                        <a:t> If no reply submitted within 7 working days,  </a:t>
                      </a:r>
                    </a:p>
                    <a:p>
                      <a:pPr marL="0" marR="0" algn="l">
                        <a:lnSpc>
                          <a:spcPct val="107000"/>
                        </a:lnSpc>
                        <a:spcBef>
                          <a:spcPts val="0"/>
                        </a:spcBef>
                        <a:spcAft>
                          <a:spcPts val="800"/>
                        </a:spcAft>
                      </a:pPr>
                      <a:r>
                        <a:rPr lang="en-US" sz="2000" dirty="0">
                          <a:effectLst/>
                          <a:latin typeface="+mn-lt"/>
                          <a:ea typeface="Calibri" panose="020F0502020204030204" pitchFamily="34" charset="0"/>
                          <a:cs typeface="Times New Roman" panose="02020603050405020304" pitchFamily="18" charset="0"/>
                        </a:rPr>
                        <a:t> Application cannot be approved, only order</a:t>
                      </a:r>
                      <a:r>
                        <a:rPr lang="en-US" sz="2000" baseline="0" dirty="0">
                          <a:effectLst/>
                          <a:latin typeface="+mn-lt"/>
                          <a:ea typeface="Calibri" panose="020F0502020204030204" pitchFamily="34" charset="0"/>
                          <a:cs typeface="Times New Roman" panose="02020603050405020304" pitchFamily="18" charset="0"/>
                        </a:rPr>
                        <a:t> </a:t>
                      </a:r>
                      <a:r>
                        <a:rPr lang="en-US" sz="2000" dirty="0">
                          <a:effectLst/>
                          <a:latin typeface="+mn-lt"/>
                          <a:ea typeface="Calibri" panose="020F0502020204030204" pitchFamily="34" charset="0"/>
                          <a:cs typeface="Times New Roman" panose="02020603050405020304" pitchFamily="18" charset="0"/>
                        </a:rPr>
                        <a:t>for rejection can be issued. </a:t>
                      </a:r>
                    </a:p>
                  </a:txBody>
                  <a:tcPr marL="8890" marR="8890" marT="8890" marB="8890" anchor="ctr">
                    <a:lnL w="12700"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499875317"/>
                  </a:ext>
                </a:extLst>
              </a:tr>
              <a:tr h="2155096">
                <a:tc>
                  <a:txBody>
                    <a:bodyPr/>
                    <a:lstStyle/>
                    <a:p>
                      <a:pPr marL="0" marR="0" algn="l" defTabSz="914400" rtl="0" eaLnBrk="1" latinLnBrk="0" hangingPunct="1">
                        <a:lnSpc>
                          <a:spcPct val="107000"/>
                        </a:lnSpc>
                        <a:spcBef>
                          <a:spcPts val="0"/>
                        </a:spcBef>
                        <a:spcAft>
                          <a:spcPts val="800"/>
                        </a:spcAft>
                      </a:pPr>
                      <a:r>
                        <a:rPr lang="en-US" sz="2000" b="1" kern="1200" dirty="0">
                          <a:solidFill>
                            <a:schemeClr val="tx1"/>
                          </a:solidFill>
                          <a:effectLst/>
                          <a:latin typeface="+mn-lt"/>
                          <a:ea typeface="Calibri" panose="020F0502020204030204" pitchFamily="34" charset="0"/>
                          <a:cs typeface="Times New Roman" panose="02020603050405020304" pitchFamily="18" charset="0"/>
                        </a:rPr>
                        <a:t>Action (Approve/ Reject)  </a:t>
                      </a:r>
                    </a:p>
                    <a:p>
                      <a:pPr marL="0" marR="0" algn="l" defTabSz="914400" rtl="0" eaLnBrk="1" latinLnBrk="0" hangingPunct="1">
                        <a:lnSpc>
                          <a:spcPct val="107000"/>
                        </a:lnSpc>
                        <a:spcBef>
                          <a:spcPts val="0"/>
                        </a:spcBef>
                        <a:spcAft>
                          <a:spcPts val="800"/>
                        </a:spcAft>
                      </a:pPr>
                      <a:r>
                        <a:rPr lang="en-US" sz="2000" b="1" kern="1200" dirty="0">
                          <a:solidFill>
                            <a:schemeClr val="tx1"/>
                          </a:solidFill>
                          <a:effectLst/>
                          <a:latin typeface="+mn-lt"/>
                          <a:ea typeface="Calibri" panose="020F0502020204030204" pitchFamily="34" charset="0"/>
                          <a:cs typeface="Times New Roman" panose="02020603050405020304" pitchFamily="18" charset="0"/>
                        </a:rPr>
                        <a:t> by the Tax Officer on</a:t>
                      </a:r>
                    </a:p>
                    <a:p>
                      <a:pPr marL="0" marR="0" algn="l" defTabSz="914400" rtl="0" eaLnBrk="1" latinLnBrk="0" hangingPunct="1">
                        <a:lnSpc>
                          <a:spcPct val="107000"/>
                        </a:lnSpc>
                        <a:spcBef>
                          <a:spcPts val="0"/>
                        </a:spcBef>
                        <a:spcAft>
                          <a:spcPts val="800"/>
                        </a:spcAft>
                      </a:pPr>
                      <a:r>
                        <a:rPr lang="en-US" sz="2000" b="1" kern="1200" dirty="0">
                          <a:solidFill>
                            <a:schemeClr val="tx1"/>
                          </a:solidFill>
                          <a:effectLst/>
                          <a:latin typeface="+mn-lt"/>
                          <a:ea typeface="Calibri" panose="020F0502020204030204" pitchFamily="34" charset="0"/>
                          <a:cs typeface="Times New Roman" panose="02020603050405020304" pitchFamily="18" charset="0"/>
                        </a:rPr>
                        <a:t> receipt of response of Notice </a:t>
                      </a:r>
                    </a:p>
                  </a:txBody>
                  <a:tcPr marL="8890" marR="8890" marT="8890" marB="8890" anchor="ctr">
                    <a:lnL w="28575"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EDF2FD">
                        <a:alpha val="89804"/>
                      </a:srgbClr>
                    </a:solidFill>
                  </a:tcPr>
                </a:tc>
                <a:tc>
                  <a:txBody>
                    <a:bodyPr/>
                    <a:lstStyle/>
                    <a:p>
                      <a:pPr marL="0" marR="0" algn="l">
                        <a:lnSpc>
                          <a:spcPct val="107000"/>
                        </a:lnSpc>
                        <a:spcBef>
                          <a:spcPts val="0"/>
                        </a:spcBef>
                        <a:spcAft>
                          <a:spcPts val="800"/>
                        </a:spcAft>
                      </a:pPr>
                      <a:r>
                        <a:rPr lang="en-US" sz="2000" dirty="0">
                          <a:effectLst/>
                          <a:latin typeface="+mn-lt"/>
                          <a:ea typeface="Calibri" panose="020F0502020204030204" pitchFamily="34" charset="0"/>
                          <a:cs typeface="Times New Roman" panose="02020603050405020304" pitchFamily="18" charset="0"/>
                        </a:rPr>
                        <a:t> Approve or Reject within 7 working days from receipt of response to</a:t>
                      </a:r>
                      <a:r>
                        <a:rPr lang="en-US" sz="2000" baseline="0" dirty="0">
                          <a:effectLst/>
                          <a:latin typeface="+mn-lt"/>
                          <a:ea typeface="Calibri" panose="020F0502020204030204" pitchFamily="34" charset="0"/>
                          <a:cs typeface="Times New Roman" panose="02020603050405020304" pitchFamily="18" charset="0"/>
                        </a:rPr>
                        <a:t>   </a:t>
                      </a:r>
                      <a:r>
                        <a:rPr lang="en-US" sz="2000" dirty="0">
                          <a:effectLst/>
                          <a:latin typeface="+mn-lt"/>
                          <a:ea typeface="Calibri" panose="020F0502020204030204" pitchFamily="34" charset="0"/>
                          <a:cs typeface="Times New Roman" panose="02020603050405020304" pitchFamily="18" charset="0"/>
                        </a:rPr>
                        <a:t>Notice.  Deemed Approved if no action taken within </a:t>
                      </a:r>
                      <a:r>
                        <a:rPr lang="en-US" sz="2000" baseline="0" dirty="0">
                          <a:effectLst/>
                          <a:latin typeface="+mn-lt"/>
                          <a:ea typeface="Calibri" panose="020F0502020204030204" pitchFamily="34" charset="0"/>
                          <a:cs typeface="Times New Roman" panose="02020603050405020304" pitchFamily="18" charset="0"/>
                        </a:rPr>
                        <a:t> </a:t>
                      </a:r>
                      <a:r>
                        <a:rPr lang="en-US" sz="2000" dirty="0">
                          <a:effectLst/>
                          <a:latin typeface="+mn-lt"/>
                          <a:ea typeface="Calibri" panose="020F0502020204030204" pitchFamily="34" charset="0"/>
                          <a:cs typeface="Times New Roman" panose="02020603050405020304" pitchFamily="18" charset="0"/>
                        </a:rPr>
                        <a:t>7 working days.</a:t>
                      </a:r>
                    </a:p>
                  </a:txBody>
                  <a:tcPr marL="8890" marR="8890" marT="8890" marB="8890" anchor="ctr">
                    <a:lnL w="12700"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EDF2FD">
                        <a:alpha val="89804"/>
                      </a:srgbClr>
                    </a:solidFill>
                  </a:tcPr>
                </a:tc>
                <a:extLst>
                  <a:ext uri="{0D108BD9-81ED-4DB2-BD59-A6C34878D82A}">
                    <a16:rowId xmlns="" xmlns:a16="http://schemas.microsoft.com/office/drawing/2014/main" val="1433439147"/>
                  </a:ext>
                </a:extLst>
              </a:tr>
            </a:tbl>
          </a:graphicData>
        </a:graphic>
      </p:graphicFrame>
      <p:sp>
        <p:nvSpPr>
          <p:cNvPr id="5" name="Text Placeholder 2">
            <a:extLst>
              <a:ext uri="{FF2B5EF4-FFF2-40B4-BE49-F238E27FC236}">
                <a16:creationId xmlns="" xmlns:a16="http://schemas.microsoft.com/office/drawing/2014/main" id="{ED390615-1746-BA73-8D4E-CC31D7B858DF}"/>
              </a:ext>
            </a:extLst>
          </p:cNvPr>
          <p:cNvSpPr txBox="1">
            <a:spLocks/>
          </p:cNvSpPr>
          <p:nvPr/>
        </p:nvSpPr>
        <p:spPr>
          <a:xfrm>
            <a:off x="15766" y="571287"/>
            <a:ext cx="121920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buNone/>
              <a:defRPr/>
            </a:pPr>
            <a:r>
              <a:rPr lang="en-US" sz="1800" b="1" dirty="0">
                <a:solidFill>
                  <a:schemeClr val="bg1"/>
                </a:solidFill>
                <a:latin typeface="+mj-lt"/>
              </a:rPr>
              <a:t>Amendment</a:t>
            </a:r>
            <a:r>
              <a:rPr lang="en-US" sz="1800" b="1" dirty="0">
                <a:solidFill>
                  <a:schemeClr val="bg1"/>
                </a:solidFill>
              </a:rPr>
              <a:t> of Core field in Registration – Processing of Application</a:t>
            </a:r>
            <a:endParaRPr lang="en-US" altLang="en-US" sz="1800" b="1" kern="0" dirty="0">
              <a:solidFill>
                <a:srgbClr val="FFFFFF"/>
              </a:solidFill>
              <a:latin typeface="Trebuchet MS"/>
            </a:endParaRPr>
          </a:p>
        </p:txBody>
      </p:sp>
      <p:sp>
        <p:nvSpPr>
          <p:cNvPr id="6" name="Title 2">
            <a:extLst>
              <a:ext uri="{FF2B5EF4-FFF2-40B4-BE49-F238E27FC236}">
                <a16:creationId xmlns="" xmlns:a16="http://schemas.microsoft.com/office/drawing/2014/main" id="{5923B7E2-DBD3-ABE4-FC40-52021E7BD546}"/>
              </a:ext>
            </a:extLst>
          </p:cNvPr>
          <p:cNvSpPr txBox="1">
            <a:spLocks/>
          </p:cNvSpPr>
          <p:nvPr/>
        </p:nvSpPr>
        <p:spPr bwMode="gray">
          <a:xfrm>
            <a:off x="784225" y="83274"/>
            <a:ext cx="985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a:lnSpc>
                <a:spcPct val="90000"/>
              </a:lnSpc>
            </a:pPr>
            <a:r>
              <a:rPr lang="en-US" kern="0" dirty="0">
                <a:latin typeface="+mj-lt"/>
              </a:rPr>
              <a:t>Amendment in Registration particulars</a:t>
            </a:r>
          </a:p>
        </p:txBody>
      </p:sp>
    </p:spTree>
    <p:extLst>
      <p:ext uri="{BB962C8B-B14F-4D97-AF65-F5344CB8AC3E}">
        <p14:creationId xmlns:p14="http://schemas.microsoft.com/office/powerpoint/2010/main" val="469642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37</a:t>
            </a:fld>
            <a:endParaRPr lang="en-US" altLang="en-US">
              <a:solidFill>
                <a:srgbClr val="474747"/>
              </a:solidFill>
              <a:latin typeface="Arial" panose="020B0604020202020204" pitchFamily="34" charset="0"/>
            </a:endParaRPr>
          </a:p>
        </p:txBody>
      </p:sp>
      <p:sp>
        <p:nvSpPr>
          <p:cNvPr id="3" name="Title 2">
            <a:extLst>
              <a:ext uri="{FF2B5EF4-FFF2-40B4-BE49-F238E27FC236}">
                <a16:creationId xmlns="" xmlns:a16="http://schemas.microsoft.com/office/drawing/2014/main" id="{93BCA5F6-F1F6-2EFD-B82A-44E0EE26A8C7}"/>
              </a:ext>
            </a:extLst>
          </p:cNvPr>
          <p:cNvSpPr txBox="1">
            <a:spLocks/>
          </p:cNvSpPr>
          <p:nvPr/>
        </p:nvSpPr>
        <p:spPr>
          <a:xfrm>
            <a:off x="15766" y="2921061"/>
            <a:ext cx="12192000" cy="973017"/>
          </a:xfrm>
          <a:prstGeom prst="rect">
            <a:avLst/>
          </a:prstGeom>
        </p:spPr>
        <p:txBody>
          <a:bodyPr wrap="square" anchor="ctr">
            <a:no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lnSpc>
                <a:spcPct val="90000"/>
              </a:lnSpc>
              <a:buNone/>
            </a:pPr>
            <a:r>
              <a:rPr lang="en-US" sz="4400" kern="0" dirty="0">
                <a:solidFill>
                  <a:srgbClr val="002060"/>
                </a:solidFill>
                <a:latin typeface="+mj-lt"/>
              </a:rPr>
              <a:t>Application for Cancellation of Registration</a:t>
            </a:r>
          </a:p>
        </p:txBody>
      </p:sp>
    </p:spTree>
    <p:extLst>
      <p:ext uri="{BB962C8B-B14F-4D97-AF65-F5344CB8AC3E}">
        <p14:creationId xmlns:p14="http://schemas.microsoft.com/office/powerpoint/2010/main" val="1876175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46795FA-E329-FBBD-BCC1-A7CEEA1FD54B}"/>
            </a:ext>
          </a:extLst>
        </p:cNvPr>
        <p:cNvGrpSpPr/>
        <p:nvPr/>
      </p:nvGrpSpPr>
      <p:grpSpPr>
        <a:xfrm>
          <a:off x="0" y="0"/>
          <a:ext cx="0" cy="0"/>
          <a:chOff x="0" y="0"/>
          <a:chExt cx="0" cy="0"/>
        </a:xfrm>
      </p:grpSpPr>
      <p:sp>
        <p:nvSpPr>
          <p:cNvPr id="156674" name="Slide Number Placeholder 1">
            <a:extLst>
              <a:ext uri="{FF2B5EF4-FFF2-40B4-BE49-F238E27FC236}">
                <a16:creationId xmlns="" xmlns:a16="http://schemas.microsoft.com/office/drawing/2014/main" id="{ACFDD4FD-ED04-4535-D1EE-692E6883719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38</a:t>
            </a:fld>
            <a:endParaRPr lang="en-US" altLang="en-US">
              <a:solidFill>
                <a:srgbClr val="474747"/>
              </a:solidFill>
              <a:latin typeface="Arial" panose="020B0604020202020204" pitchFamily="34" charset="0"/>
            </a:endParaRPr>
          </a:p>
        </p:txBody>
      </p:sp>
      <p:sp>
        <p:nvSpPr>
          <p:cNvPr id="4" name="Text Placeholder 2">
            <a:extLst>
              <a:ext uri="{FF2B5EF4-FFF2-40B4-BE49-F238E27FC236}">
                <a16:creationId xmlns="" xmlns:a16="http://schemas.microsoft.com/office/drawing/2014/main" id="{CA1A9079-EB8E-A939-D0C3-17F9155D87B6}"/>
              </a:ext>
            </a:extLst>
          </p:cNvPr>
          <p:cNvSpPr txBox="1">
            <a:spLocks/>
          </p:cNvSpPr>
          <p:nvPr/>
        </p:nvSpPr>
        <p:spPr>
          <a:xfrm>
            <a:off x="741358" y="82550"/>
            <a:ext cx="10079037"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Cancellation of Registration</a:t>
            </a:r>
            <a:endParaRPr lang="en-US" altLang="en-US" sz="1800" b="1" kern="0" dirty="0">
              <a:solidFill>
                <a:schemeClr val="bg1"/>
              </a:solidFill>
              <a:latin typeface="+mj-lt"/>
            </a:endParaRPr>
          </a:p>
        </p:txBody>
      </p:sp>
      <p:sp>
        <p:nvSpPr>
          <p:cNvPr id="8" name="Rectangle 7">
            <a:extLst>
              <a:ext uri="{FF2B5EF4-FFF2-40B4-BE49-F238E27FC236}">
                <a16:creationId xmlns="" xmlns:a16="http://schemas.microsoft.com/office/drawing/2014/main" id="{6C5A4114-4E5E-C4B6-1710-5C446CB926C3}"/>
              </a:ext>
            </a:extLst>
          </p:cNvPr>
          <p:cNvSpPr>
            <a:spLocks noChangeArrowheads="1"/>
          </p:cNvSpPr>
          <p:nvPr/>
        </p:nvSpPr>
        <p:spPr bwMode="auto">
          <a:xfrm>
            <a:off x="0" y="914400"/>
            <a:ext cx="12191999" cy="48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400" b="1" dirty="0">
                <a:solidFill>
                  <a:srgbClr val="0070C0"/>
                </a:solidFill>
                <a:latin typeface="+mn-lt"/>
                <a:ea typeface="MS Mincho" panose="02020609040205080304" pitchFamily="49" charset="-128"/>
              </a:rPr>
              <a:t>Application </a:t>
            </a:r>
            <a:r>
              <a:rPr lang="en-US" sz="2400" b="1" dirty="0">
                <a:solidFill>
                  <a:srgbClr val="0070C0"/>
                </a:solidFill>
                <a:latin typeface="+mn-lt"/>
                <a:ea typeface="MS Mincho" panose="02020609040205080304" pitchFamily="49" charset="-128"/>
              </a:rPr>
              <a:t>for Cancellation of Registration</a:t>
            </a:r>
            <a:endParaRPr lang="en-US" altLang="en-US" sz="2400" b="1" dirty="0">
              <a:solidFill>
                <a:srgbClr val="0070C0"/>
              </a:solidFill>
              <a:latin typeface="+mn-lt"/>
              <a:ea typeface="MS Mincho" panose="02020609040205080304" pitchFamily="49" charset="-128"/>
            </a:endParaRPr>
          </a:p>
        </p:txBody>
      </p:sp>
      <p:sp>
        <p:nvSpPr>
          <p:cNvPr id="2" name="Rectangle 1">
            <a:extLst>
              <a:ext uri="{FF2B5EF4-FFF2-40B4-BE49-F238E27FC236}">
                <a16:creationId xmlns="" xmlns:a16="http://schemas.microsoft.com/office/drawing/2014/main" id="{1C3A5FC7-694E-1A28-82D1-20083633C5BC}"/>
              </a:ext>
            </a:extLst>
          </p:cNvPr>
          <p:cNvSpPr/>
          <p:nvPr/>
        </p:nvSpPr>
        <p:spPr>
          <a:xfrm>
            <a:off x="604911" y="1460832"/>
            <a:ext cx="10982178" cy="3690690"/>
          </a:xfrm>
          <a:prstGeom prst="rect">
            <a:avLst/>
          </a:prstGeom>
        </p:spPr>
        <p:txBody>
          <a:bodyPr wrap="square">
            <a:spAutoFit/>
          </a:bodyPr>
          <a:lstStyle/>
          <a:p>
            <a:pPr marL="342900" indent="-342900">
              <a:lnSpc>
                <a:spcPct val="200000"/>
              </a:lnSpc>
              <a:buClr>
                <a:srgbClr val="0070C0"/>
              </a:buClr>
              <a:buFont typeface="Arial" panose="020B0604020202020204" pitchFamily="34" charset="0"/>
              <a:buChar char="•"/>
              <a:defRPr/>
            </a:pPr>
            <a:r>
              <a:rPr lang="en-US" sz="2000" dirty="0">
                <a:solidFill>
                  <a:schemeClr val="accent1">
                    <a:lumMod val="50000"/>
                  </a:schemeClr>
                </a:solidFill>
                <a:ea typeface="MS Mincho" panose="02020609040205080304" pitchFamily="49" charset="-128"/>
              </a:rPr>
              <a:t>A registered person, </a:t>
            </a:r>
          </a:p>
          <a:p>
            <a:pPr marL="800100" lvl="1" indent="-342900">
              <a:lnSpc>
                <a:spcPct val="200000"/>
              </a:lnSpc>
              <a:buClr>
                <a:srgbClr val="0070C0"/>
              </a:buClr>
              <a:buFont typeface="Wingdings" panose="05000000000000000000" pitchFamily="2" charset="2"/>
              <a:buChar char="ü"/>
              <a:defRPr/>
            </a:pPr>
            <a:r>
              <a:rPr lang="en-US" sz="2000" dirty="0">
                <a:solidFill>
                  <a:schemeClr val="accent1">
                    <a:lumMod val="50000"/>
                  </a:schemeClr>
                </a:solidFill>
                <a:ea typeface="MS Mincho" panose="02020609040205080304" pitchFamily="49" charset="-128"/>
              </a:rPr>
              <a:t>other than a person to whom a registration has been granted under rule 12 (Persons required for TDS or TCS) or </a:t>
            </a:r>
          </a:p>
          <a:p>
            <a:pPr marL="800100" lvl="1" indent="-342900">
              <a:lnSpc>
                <a:spcPct val="200000"/>
              </a:lnSpc>
              <a:buClr>
                <a:srgbClr val="0070C0"/>
              </a:buClr>
              <a:buFont typeface="Wingdings" panose="05000000000000000000" pitchFamily="2" charset="2"/>
              <a:buChar char="ü"/>
              <a:defRPr/>
            </a:pPr>
            <a:r>
              <a:rPr lang="en-US" sz="2000" dirty="0">
                <a:solidFill>
                  <a:schemeClr val="accent1">
                    <a:lumMod val="50000"/>
                  </a:schemeClr>
                </a:solidFill>
                <a:ea typeface="MS Mincho" panose="02020609040205080304" pitchFamily="49" charset="-128"/>
              </a:rPr>
              <a:t>a person to whom a Unique Identity Number (UIN) has been granted under rule 17,</a:t>
            </a:r>
          </a:p>
          <a:p>
            <a:pPr>
              <a:lnSpc>
                <a:spcPct val="200000"/>
              </a:lnSpc>
              <a:buClr>
                <a:srgbClr val="0070C0"/>
              </a:buClr>
              <a:defRPr/>
            </a:pPr>
            <a:r>
              <a:rPr lang="en-US" sz="2000" dirty="0">
                <a:solidFill>
                  <a:schemeClr val="accent1">
                    <a:lumMod val="50000"/>
                  </a:schemeClr>
                </a:solidFill>
                <a:ea typeface="MS Mincho" panose="02020609040205080304" pitchFamily="49" charset="-128"/>
              </a:rPr>
              <a:t>may apply for cancellation of his registration under section 29(1) electronically by submit an application in FORM GST REG-16 on GST portal.</a:t>
            </a:r>
          </a:p>
        </p:txBody>
      </p:sp>
    </p:spTree>
    <p:extLst>
      <p:ext uri="{BB962C8B-B14F-4D97-AF65-F5344CB8AC3E}">
        <p14:creationId xmlns:p14="http://schemas.microsoft.com/office/powerpoint/2010/main" val="3505961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39</a:t>
            </a:fld>
            <a:endParaRPr lang="en-US" altLang="en-US">
              <a:solidFill>
                <a:srgbClr val="474747"/>
              </a:solidFill>
              <a:latin typeface="Arial" panose="020B0604020202020204" pitchFamily="34" charset="0"/>
            </a:endParaRPr>
          </a:p>
        </p:txBody>
      </p:sp>
      <p:sp>
        <p:nvSpPr>
          <p:cNvPr id="2" name="Rectangle 1"/>
          <p:cNvSpPr/>
          <p:nvPr/>
        </p:nvSpPr>
        <p:spPr>
          <a:xfrm>
            <a:off x="630620" y="999635"/>
            <a:ext cx="10972801" cy="4921797"/>
          </a:xfrm>
          <a:prstGeom prst="rect">
            <a:avLst/>
          </a:prstGeom>
        </p:spPr>
        <p:txBody>
          <a:bodyPr wrap="square">
            <a:spAutoFit/>
          </a:bodyPr>
          <a:lstStyle/>
          <a:p>
            <a:pPr marL="342900" indent="-342900">
              <a:lnSpc>
                <a:spcPct val="200000"/>
              </a:lnSpc>
              <a:buClr>
                <a:srgbClr val="0070C0"/>
              </a:buClr>
              <a:buFont typeface="Arial" panose="020B0604020202020204" pitchFamily="34" charset="0"/>
              <a:buChar char="•"/>
              <a:defRPr/>
            </a:pPr>
            <a:r>
              <a:rPr lang="en-US" sz="2000" dirty="0">
                <a:solidFill>
                  <a:schemeClr val="accent1">
                    <a:lumMod val="50000"/>
                  </a:schemeClr>
                </a:solidFill>
                <a:ea typeface="MS Mincho" panose="02020609040205080304" pitchFamily="49" charset="-128"/>
              </a:rPr>
              <a:t>While submitting the application the details of </a:t>
            </a:r>
          </a:p>
          <a:p>
            <a:pPr marL="914400" lvl="5" indent="-342900">
              <a:lnSpc>
                <a:spcPct val="200000"/>
              </a:lnSpc>
              <a:buClr>
                <a:srgbClr val="0070C0"/>
              </a:buClr>
              <a:buFont typeface="Wingdings" panose="05000000000000000000" pitchFamily="2" charset="2"/>
              <a:buChar char="ü"/>
              <a:defRPr/>
            </a:pPr>
            <a:r>
              <a:rPr lang="en-US" sz="2000" dirty="0">
                <a:solidFill>
                  <a:schemeClr val="accent1">
                    <a:lumMod val="50000"/>
                  </a:schemeClr>
                </a:solidFill>
                <a:ea typeface="MS Mincho" panose="02020609040205080304" pitchFamily="49" charset="-128"/>
              </a:rPr>
              <a:t>inputs held in stock or </a:t>
            </a:r>
          </a:p>
          <a:p>
            <a:pPr marL="914400" lvl="5" indent="-342900">
              <a:lnSpc>
                <a:spcPct val="200000"/>
              </a:lnSpc>
              <a:buClr>
                <a:srgbClr val="0070C0"/>
              </a:buClr>
              <a:buFont typeface="Wingdings" panose="05000000000000000000" pitchFamily="2" charset="2"/>
              <a:buChar char="ü"/>
              <a:defRPr/>
            </a:pPr>
            <a:r>
              <a:rPr lang="en-US" sz="2000" dirty="0">
                <a:solidFill>
                  <a:schemeClr val="accent1">
                    <a:lumMod val="50000"/>
                  </a:schemeClr>
                </a:solidFill>
                <a:ea typeface="MS Mincho" panose="02020609040205080304" pitchFamily="49" charset="-128"/>
              </a:rPr>
              <a:t>inputs contained in semi-finished or </a:t>
            </a:r>
          </a:p>
          <a:p>
            <a:pPr marL="914400" lvl="5" indent="-342900">
              <a:lnSpc>
                <a:spcPct val="200000"/>
              </a:lnSpc>
              <a:buClr>
                <a:srgbClr val="0070C0"/>
              </a:buClr>
              <a:buFont typeface="Wingdings" panose="05000000000000000000" pitchFamily="2" charset="2"/>
              <a:buChar char="ü"/>
              <a:defRPr/>
            </a:pPr>
            <a:r>
              <a:rPr lang="en-US" sz="2000" dirty="0">
                <a:solidFill>
                  <a:schemeClr val="accent1">
                    <a:lumMod val="50000"/>
                  </a:schemeClr>
                </a:solidFill>
                <a:ea typeface="MS Mincho" panose="02020609040205080304" pitchFamily="49" charset="-128"/>
              </a:rPr>
              <a:t>finished goods held in stock and </a:t>
            </a:r>
          </a:p>
          <a:p>
            <a:pPr marL="914400" lvl="5" indent="-342900">
              <a:lnSpc>
                <a:spcPct val="200000"/>
              </a:lnSpc>
              <a:buClr>
                <a:srgbClr val="0070C0"/>
              </a:buClr>
              <a:buFont typeface="Wingdings" panose="05000000000000000000" pitchFamily="2" charset="2"/>
              <a:buChar char="ü"/>
              <a:defRPr/>
            </a:pPr>
            <a:r>
              <a:rPr lang="en-US" sz="2000" dirty="0">
                <a:solidFill>
                  <a:schemeClr val="accent1">
                    <a:lumMod val="50000"/>
                  </a:schemeClr>
                </a:solidFill>
                <a:ea typeface="MS Mincho" panose="02020609040205080304" pitchFamily="49" charset="-128"/>
              </a:rPr>
              <a:t>of capital goods held in stock </a:t>
            </a:r>
          </a:p>
          <a:p>
            <a:pPr lvl="1">
              <a:lnSpc>
                <a:spcPct val="200000"/>
              </a:lnSpc>
              <a:buClr>
                <a:srgbClr val="0070C0"/>
              </a:buClr>
              <a:defRPr/>
            </a:pPr>
            <a:r>
              <a:rPr lang="en-US" sz="2000" dirty="0">
                <a:solidFill>
                  <a:schemeClr val="accent1">
                    <a:lumMod val="50000"/>
                  </a:schemeClr>
                </a:solidFill>
                <a:ea typeface="MS Mincho" panose="02020609040205080304" pitchFamily="49" charset="-128"/>
              </a:rPr>
              <a:t>on the date from which the cancellation of registration is sought, liability thereon, the details of the payment, if any, made against such liability and may furnish, along with the application, within of 30 days of the </a:t>
            </a:r>
            <a:r>
              <a:rPr lang="en-US" sz="2000" b="1" dirty="0">
                <a:solidFill>
                  <a:schemeClr val="accent1">
                    <a:lumMod val="50000"/>
                  </a:schemeClr>
                </a:solidFill>
                <a:ea typeface="MS Mincho" panose="02020609040205080304" pitchFamily="49" charset="-128"/>
              </a:rPr>
              <a:t>occurrence of the event.</a:t>
            </a:r>
          </a:p>
        </p:txBody>
      </p:sp>
      <p:sp>
        <p:nvSpPr>
          <p:cNvPr id="3" name="Text Placeholder 2">
            <a:extLst>
              <a:ext uri="{FF2B5EF4-FFF2-40B4-BE49-F238E27FC236}">
                <a16:creationId xmlns="" xmlns:a16="http://schemas.microsoft.com/office/drawing/2014/main" id="{E403120F-5E36-2533-8DB8-6EEB05B01A4C}"/>
              </a:ext>
            </a:extLst>
          </p:cNvPr>
          <p:cNvSpPr txBox="1">
            <a:spLocks/>
          </p:cNvSpPr>
          <p:nvPr/>
        </p:nvSpPr>
        <p:spPr>
          <a:xfrm>
            <a:off x="741358" y="82550"/>
            <a:ext cx="10079037"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Cancellation of Registration</a:t>
            </a:r>
            <a:endParaRPr lang="en-US" altLang="en-US" sz="1800" b="1" kern="0" dirty="0">
              <a:solidFill>
                <a:schemeClr val="bg1"/>
              </a:solidFill>
              <a:latin typeface="+mj-lt"/>
            </a:endParaRPr>
          </a:p>
        </p:txBody>
      </p:sp>
    </p:spTree>
    <p:extLst>
      <p:ext uri="{BB962C8B-B14F-4D97-AF65-F5344CB8AC3E}">
        <p14:creationId xmlns:p14="http://schemas.microsoft.com/office/powerpoint/2010/main" val="78250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7515F6A-E907-48C2-B1BF-498694CDF32E}"/>
              </a:ext>
            </a:extLst>
          </p:cNvPr>
          <p:cNvSpPr txBox="1"/>
          <p:nvPr/>
        </p:nvSpPr>
        <p:spPr>
          <a:xfrm>
            <a:off x="0" y="3036323"/>
            <a:ext cx="12185650" cy="769441"/>
          </a:xfrm>
          <a:prstGeom prst="rect">
            <a:avLst/>
          </a:prstGeom>
          <a:noFill/>
        </p:spPr>
        <p:txBody>
          <a:bodyPr wrap="square" rtlCol="0">
            <a:spAutoFit/>
          </a:bodyPr>
          <a:lstStyle/>
          <a:p>
            <a:pPr algn="ctr"/>
            <a:r>
              <a:rPr lang="en-US" sz="4400" dirty="0">
                <a:solidFill>
                  <a:srgbClr val="002060"/>
                </a:solidFill>
              </a:rPr>
              <a:t>Registration Application</a:t>
            </a:r>
          </a:p>
        </p:txBody>
      </p:sp>
    </p:spTree>
    <p:extLst>
      <p:ext uri="{BB962C8B-B14F-4D97-AF65-F5344CB8AC3E}">
        <p14:creationId xmlns:p14="http://schemas.microsoft.com/office/powerpoint/2010/main" val="924180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40</a:t>
            </a:fld>
            <a:endParaRPr lang="en-US" altLang="en-US">
              <a:solidFill>
                <a:srgbClr val="474747"/>
              </a:solidFill>
              <a:latin typeface="Arial" panose="020B0604020202020204" pitchFamily="34" charset="0"/>
            </a:endParaRPr>
          </a:p>
        </p:txBody>
      </p:sp>
      <p:sp>
        <p:nvSpPr>
          <p:cNvPr id="2" name="Rectangle 1"/>
          <p:cNvSpPr/>
          <p:nvPr/>
        </p:nvSpPr>
        <p:spPr>
          <a:xfrm>
            <a:off x="614854" y="907008"/>
            <a:ext cx="10972801" cy="4652492"/>
          </a:xfrm>
          <a:prstGeom prst="rect">
            <a:avLst/>
          </a:prstGeom>
        </p:spPr>
        <p:txBody>
          <a:bodyPr wrap="square">
            <a:spAutoFit/>
          </a:bodyPr>
          <a:lstStyle/>
          <a:p>
            <a:pPr algn="just">
              <a:lnSpc>
                <a:spcPct val="150000"/>
              </a:lnSpc>
            </a:pPr>
            <a:r>
              <a:rPr lang="en-US" sz="2000" b="1" dirty="0">
                <a:solidFill>
                  <a:schemeClr val="accent1">
                    <a:lumMod val="50000"/>
                  </a:schemeClr>
                </a:solidFill>
                <a:ea typeface="MS Mincho" panose="02020609040205080304" pitchFamily="49" charset="-128"/>
              </a:rPr>
              <a:t>Occurrence of the event ?</a:t>
            </a:r>
          </a:p>
          <a:p>
            <a:pPr marL="342900" indent="-342900" algn="just">
              <a:lnSpc>
                <a:spcPct val="150000"/>
              </a:lnSpc>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The business has been discontinued, transferred fully for any reason including death of the proprietor, amalgamated with other legal entity, demerged or otherwise disposed of; or</a:t>
            </a:r>
          </a:p>
          <a:p>
            <a:pPr marL="342900" indent="-342900" algn="just">
              <a:lnSpc>
                <a:spcPct val="150000"/>
              </a:lnSpc>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There is any change in the constitution of the business; or</a:t>
            </a:r>
          </a:p>
          <a:p>
            <a:pPr marL="342900" indent="-342900" algn="just">
              <a:lnSpc>
                <a:spcPct val="150000"/>
              </a:lnSpc>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The taxable person is no longer liable to be registered under section 22 or section 24 or intends to optout of the registration voluntarily made under sub-section (3) of section 25.</a:t>
            </a:r>
          </a:p>
          <a:p>
            <a:pPr marL="342900" indent="-342900" algn="just">
              <a:lnSpc>
                <a:spcPct val="150000"/>
              </a:lnSpc>
              <a:buFont typeface="Wingdings" panose="05000000000000000000" pitchFamily="2" charset="2"/>
              <a:buChar char="ü"/>
            </a:pPr>
            <a:endParaRPr lang="en-US" sz="2000" dirty="0">
              <a:solidFill>
                <a:schemeClr val="accent1">
                  <a:lumMod val="50000"/>
                </a:schemeClr>
              </a:solidFill>
              <a:ea typeface="MS Mincho" panose="02020609040205080304" pitchFamily="49" charset="-128"/>
            </a:endParaRPr>
          </a:p>
          <a:p>
            <a:pPr algn="just">
              <a:lnSpc>
                <a:spcPct val="150000"/>
              </a:lnSpc>
            </a:pPr>
            <a:r>
              <a:rPr lang="en-US" sz="2000" b="1" dirty="0">
                <a:solidFill>
                  <a:schemeClr val="accent1">
                    <a:lumMod val="50000"/>
                  </a:schemeClr>
                </a:solidFill>
                <a:ea typeface="MS Mincho" panose="02020609040205080304" pitchFamily="49" charset="-128"/>
              </a:rPr>
              <a:t>Note - </a:t>
            </a:r>
            <a:r>
              <a:rPr lang="en-US" sz="2000" i="1" u="sng" dirty="0">
                <a:solidFill>
                  <a:schemeClr val="accent1">
                    <a:lumMod val="50000"/>
                  </a:schemeClr>
                </a:solidFill>
                <a:ea typeface="MS Mincho" panose="02020609040205080304" pitchFamily="49" charset="-128"/>
              </a:rPr>
              <a:t>During pendency of the proceedings relating to cancellation of registration filed by the registered person, the registration may be suspended for such period and in such manner as may be prescribed.</a:t>
            </a:r>
          </a:p>
        </p:txBody>
      </p:sp>
      <p:sp>
        <p:nvSpPr>
          <p:cNvPr id="3" name="Text Placeholder 2">
            <a:extLst>
              <a:ext uri="{FF2B5EF4-FFF2-40B4-BE49-F238E27FC236}">
                <a16:creationId xmlns="" xmlns:a16="http://schemas.microsoft.com/office/drawing/2014/main" id="{D4A4BDD5-3D8E-8616-0805-C55DAA041E8C}"/>
              </a:ext>
            </a:extLst>
          </p:cNvPr>
          <p:cNvSpPr txBox="1">
            <a:spLocks/>
          </p:cNvSpPr>
          <p:nvPr/>
        </p:nvSpPr>
        <p:spPr>
          <a:xfrm>
            <a:off x="741358" y="82550"/>
            <a:ext cx="10079037"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Cancellation of Registration</a:t>
            </a:r>
            <a:endParaRPr lang="en-US" altLang="en-US" sz="1800" b="1" kern="0" dirty="0">
              <a:solidFill>
                <a:schemeClr val="bg1"/>
              </a:solidFill>
              <a:latin typeface="+mj-lt"/>
            </a:endParaRPr>
          </a:p>
        </p:txBody>
      </p:sp>
    </p:spTree>
    <p:extLst>
      <p:ext uri="{BB962C8B-B14F-4D97-AF65-F5344CB8AC3E}">
        <p14:creationId xmlns:p14="http://schemas.microsoft.com/office/powerpoint/2010/main" val="1184774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CBD188D-411F-C1C2-8874-F72F812A54AA}"/>
            </a:ext>
          </a:extLst>
        </p:cNvPr>
        <p:cNvGrpSpPr/>
        <p:nvPr/>
      </p:nvGrpSpPr>
      <p:grpSpPr>
        <a:xfrm>
          <a:off x="0" y="0"/>
          <a:ext cx="0" cy="0"/>
          <a:chOff x="0" y="0"/>
          <a:chExt cx="0" cy="0"/>
        </a:xfrm>
      </p:grpSpPr>
      <p:sp>
        <p:nvSpPr>
          <p:cNvPr id="156674" name="Slide Number Placeholder 1">
            <a:extLst>
              <a:ext uri="{FF2B5EF4-FFF2-40B4-BE49-F238E27FC236}">
                <a16:creationId xmlns="" xmlns:a16="http://schemas.microsoft.com/office/drawing/2014/main" id="{6796FCCD-7E9E-45FB-71DB-B08813826514}"/>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41</a:t>
            </a:fld>
            <a:endParaRPr lang="en-US" altLang="en-US">
              <a:solidFill>
                <a:srgbClr val="474747"/>
              </a:solidFill>
              <a:latin typeface="Arial" panose="020B0604020202020204" pitchFamily="34" charset="0"/>
            </a:endParaRPr>
          </a:p>
        </p:txBody>
      </p:sp>
      <p:sp>
        <p:nvSpPr>
          <p:cNvPr id="3" name="Title 2">
            <a:extLst>
              <a:ext uri="{FF2B5EF4-FFF2-40B4-BE49-F238E27FC236}">
                <a16:creationId xmlns="" xmlns:a16="http://schemas.microsoft.com/office/drawing/2014/main" id="{1BCD612A-322D-C71B-A17B-0361D2A35FE4}"/>
              </a:ext>
            </a:extLst>
          </p:cNvPr>
          <p:cNvSpPr txBox="1">
            <a:spLocks/>
          </p:cNvSpPr>
          <p:nvPr/>
        </p:nvSpPr>
        <p:spPr>
          <a:xfrm>
            <a:off x="15766" y="2700340"/>
            <a:ext cx="12192000" cy="1493284"/>
          </a:xfrm>
          <a:prstGeom prst="rect">
            <a:avLst/>
          </a:prstGeom>
        </p:spPr>
        <p:txBody>
          <a:bodyPr wrap="square" anchor="ctr">
            <a:noAutofit/>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lgn="ctr">
              <a:lnSpc>
                <a:spcPct val="90000"/>
              </a:lnSpc>
              <a:buNone/>
            </a:pPr>
            <a:r>
              <a:rPr lang="en-US" sz="4400" kern="0" dirty="0">
                <a:solidFill>
                  <a:srgbClr val="002060"/>
                </a:solidFill>
                <a:latin typeface="+mj-lt"/>
              </a:rPr>
              <a:t>Application for Revocation of Cancellation of Registration</a:t>
            </a:r>
          </a:p>
        </p:txBody>
      </p:sp>
    </p:spTree>
    <p:extLst>
      <p:ext uri="{BB962C8B-B14F-4D97-AF65-F5344CB8AC3E}">
        <p14:creationId xmlns:p14="http://schemas.microsoft.com/office/powerpoint/2010/main" val="2030343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9D1BCC3-7E87-9252-4432-A1BEC6763DCF}"/>
            </a:ext>
          </a:extLst>
        </p:cNvPr>
        <p:cNvGrpSpPr/>
        <p:nvPr/>
      </p:nvGrpSpPr>
      <p:grpSpPr>
        <a:xfrm>
          <a:off x="0" y="0"/>
          <a:ext cx="0" cy="0"/>
          <a:chOff x="0" y="0"/>
          <a:chExt cx="0" cy="0"/>
        </a:xfrm>
      </p:grpSpPr>
      <p:sp>
        <p:nvSpPr>
          <p:cNvPr id="156674" name="Slide Number Placeholder 1">
            <a:extLst>
              <a:ext uri="{FF2B5EF4-FFF2-40B4-BE49-F238E27FC236}">
                <a16:creationId xmlns="" xmlns:a16="http://schemas.microsoft.com/office/drawing/2014/main" id="{6BA2E30C-92CA-F064-14E4-906796FF941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42</a:t>
            </a:fld>
            <a:endParaRPr lang="en-US" altLang="en-US">
              <a:solidFill>
                <a:srgbClr val="474747"/>
              </a:solidFill>
              <a:latin typeface="Arial" panose="020B0604020202020204" pitchFamily="34" charset="0"/>
            </a:endParaRPr>
          </a:p>
        </p:txBody>
      </p:sp>
      <p:sp>
        <p:nvSpPr>
          <p:cNvPr id="4" name="Text Placeholder 2">
            <a:extLst>
              <a:ext uri="{FF2B5EF4-FFF2-40B4-BE49-F238E27FC236}">
                <a16:creationId xmlns="" xmlns:a16="http://schemas.microsoft.com/office/drawing/2014/main" id="{C30467D0-A228-6057-2F53-F6377D03A7C6}"/>
              </a:ext>
            </a:extLst>
          </p:cNvPr>
          <p:cNvSpPr txBox="1">
            <a:spLocks/>
          </p:cNvSpPr>
          <p:nvPr/>
        </p:nvSpPr>
        <p:spPr>
          <a:xfrm>
            <a:off x="851716" y="82550"/>
            <a:ext cx="73914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Revocation of Cancellation</a:t>
            </a:r>
            <a:endParaRPr lang="en-US" altLang="en-US" sz="1800" b="1" kern="0" dirty="0">
              <a:solidFill>
                <a:schemeClr val="bg1"/>
              </a:solidFill>
              <a:latin typeface="+mj-lt"/>
            </a:endParaRPr>
          </a:p>
        </p:txBody>
      </p:sp>
      <p:sp>
        <p:nvSpPr>
          <p:cNvPr id="2" name="Rectangle 1">
            <a:extLst>
              <a:ext uri="{FF2B5EF4-FFF2-40B4-BE49-F238E27FC236}">
                <a16:creationId xmlns="" xmlns:a16="http://schemas.microsoft.com/office/drawing/2014/main" id="{CE868239-27C4-C2E0-D0EF-A5D0AD267BBF}"/>
              </a:ext>
            </a:extLst>
          </p:cNvPr>
          <p:cNvSpPr/>
          <p:nvPr/>
        </p:nvSpPr>
        <p:spPr>
          <a:xfrm>
            <a:off x="620676" y="940554"/>
            <a:ext cx="10982179" cy="5632311"/>
          </a:xfrm>
          <a:prstGeom prst="rect">
            <a:avLst/>
          </a:prstGeom>
        </p:spPr>
        <p:txBody>
          <a:bodyPr wrap="square">
            <a:spAutoFit/>
          </a:bodyPr>
          <a:lstStyle/>
          <a:p>
            <a:pPr marL="342900" indent="-342900">
              <a:lnSpc>
                <a:spcPct val="150000"/>
              </a:lnSpc>
              <a:buClr>
                <a:srgbClr val="0070C0"/>
              </a:buClr>
              <a:buFont typeface="Arial" panose="020B0604020202020204" pitchFamily="34" charset="0"/>
              <a:buChar char="•"/>
              <a:defRPr/>
            </a:pPr>
            <a:r>
              <a:rPr lang="en-US" sz="2000" dirty="0">
                <a:solidFill>
                  <a:schemeClr val="accent1">
                    <a:lumMod val="50000"/>
                  </a:schemeClr>
                </a:solidFill>
                <a:ea typeface="MS Mincho" panose="02020609040205080304" pitchFamily="49" charset="-128"/>
              </a:rPr>
              <a:t>Any registered person, whose registration is cancelled </a:t>
            </a:r>
            <a:r>
              <a:rPr lang="en-US" sz="2000" b="1" dirty="0">
                <a:solidFill>
                  <a:schemeClr val="accent1">
                    <a:lumMod val="50000"/>
                  </a:schemeClr>
                </a:solidFill>
                <a:ea typeface="MS Mincho" panose="02020609040205080304" pitchFamily="49" charset="-128"/>
              </a:rPr>
              <a:t>by the proper officer on his own motion</a:t>
            </a:r>
            <a:r>
              <a:rPr lang="en-US" sz="2000" dirty="0">
                <a:solidFill>
                  <a:schemeClr val="accent1">
                    <a:lumMod val="50000"/>
                  </a:schemeClr>
                </a:solidFill>
                <a:ea typeface="MS Mincho" panose="02020609040205080304" pitchFamily="49" charset="-128"/>
              </a:rPr>
              <a:t>, may apply to such officer for revocation of cancellation of the registration within 90 days from the date of service of the cancellation order.</a:t>
            </a:r>
          </a:p>
          <a:p>
            <a:pPr marL="342900" indent="-342900">
              <a:lnSpc>
                <a:spcPct val="150000"/>
              </a:lnSpc>
              <a:buClr>
                <a:srgbClr val="0070C0"/>
              </a:buClr>
              <a:buFont typeface="Arial" panose="020B0604020202020204" pitchFamily="34" charset="0"/>
              <a:buChar char="•"/>
              <a:defRPr/>
            </a:pPr>
            <a:endParaRPr lang="en-US" sz="2000" dirty="0">
              <a:solidFill>
                <a:schemeClr val="accent1">
                  <a:lumMod val="50000"/>
                </a:schemeClr>
              </a:solidFill>
              <a:ea typeface="MS Mincho" panose="02020609040205080304" pitchFamily="49" charset="-128"/>
            </a:endParaRPr>
          </a:p>
          <a:p>
            <a:pPr marL="342900" indent="-342900">
              <a:lnSpc>
                <a:spcPct val="150000"/>
              </a:lnSpc>
              <a:buClr>
                <a:srgbClr val="0070C0"/>
              </a:buClr>
              <a:buFont typeface="Arial" panose="020B0604020202020204" pitchFamily="34" charset="0"/>
              <a:buChar char="•"/>
              <a:defRPr/>
            </a:pPr>
            <a:r>
              <a:rPr lang="en-US" sz="2000" dirty="0">
                <a:solidFill>
                  <a:schemeClr val="accent1">
                    <a:lumMod val="50000"/>
                  </a:schemeClr>
                </a:solidFill>
                <a:ea typeface="MS Mincho" panose="02020609040205080304" pitchFamily="49" charset="-128"/>
              </a:rPr>
              <a:t>Period of 90 days may, on sufficient cause being shown, and for reasons to be recorded in writing, be extended :-</a:t>
            </a:r>
          </a:p>
          <a:p>
            <a:pPr marL="800100" lvl="1" indent="-342900" algn="just">
              <a:lnSpc>
                <a:spcPct val="150000"/>
              </a:lnSpc>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for a further period not exceeding 180 days</a:t>
            </a:r>
          </a:p>
          <a:p>
            <a:pPr marL="800100" lvl="1" indent="-342900" algn="just">
              <a:lnSpc>
                <a:spcPct val="150000"/>
              </a:lnSpc>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by the Commissioner or an </a:t>
            </a:r>
            <a:r>
              <a:rPr lang="en-US" sz="2000">
                <a:solidFill>
                  <a:schemeClr val="accent1">
                    <a:lumMod val="50000"/>
                  </a:schemeClr>
                </a:solidFill>
                <a:ea typeface="MS Mincho" panose="02020609040205080304" pitchFamily="49" charset="-128"/>
              </a:rPr>
              <a:t>officer </a:t>
            </a:r>
            <a:r>
              <a:rPr lang="en-US" sz="2000" smtClean="0">
                <a:solidFill>
                  <a:schemeClr val="accent1">
                    <a:lumMod val="50000"/>
                  </a:schemeClr>
                </a:solidFill>
                <a:ea typeface="MS Mincho" panose="02020609040205080304" pitchFamily="49" charset="-128"/>
              </a:rPr>
              <a:t>authorized </a:t>
            </a:r>
            <a:r>
              <a:rPr lang="en-US" sz="2000" dirty="0">
                <a:solidFill>
                  <a:schemeClr val="accent1">
                    <a:lumMod val="50000"/>
                  </a:schemeClr>
                </a:solidFill>
                <a:ea typeface="MS Mincho" panose="02020609040205080304" pitchFamily="49" charset="-128"/>
              </a:rPr>
              <a:t>by him, not below the rank of Additional Commissioner or Joint Commissioner</a:t>
            </a:r>
          </a:p>
          <a:p>
            <a:pPr algn="r">
              <a:lnSpc>
                <a:spcPct val="150000"/>
              </a:lnSpc>
              <a:buClr>
                <a:srgbClr val="0070C0"/>
              </a:buClr>
              <a:defRPr/>
            </a:pPr>
            <a:r>
              <a:rPr lang="en-US" sz="2000" b="1" dirty="0">
                <a:solidFill>
                  <a:schemeClr val="accent1">
                    <a:lumMod val="50000"/>
                  </a:schemeClr>
                </a:solidFill>
                <a:ea typeface="MS Mincho" panose="02020609040205080304" pitchFamily="49" charset="-128"/>
              </a:rPr>
              <a:t>(In other words, Total time available for filing the application is 270 days)</a:t>
            </a:r>
            <a:endParaRPr lang="en-US" sz="2000" dirty="0">
              <a:solidFill>
                <a:schemeClr val="accent1">
                  <a:lumMod val="50000"/>
                </a:schemeClr>
              </a:solidFill>
              <a:ea typeface="MS Mincho" panose="02020609040205080304" pitchFamily="49" charset="-128"/>
            </a:endParaRPr>
          </a:p>
          <a:p>
            <a:pPr marL="342900" indent="-342900">
              <a:lnSpc>
                <a:spcPct val="150000"/>
              </a:lnSpc>
              <a:buClr>
                <a:srgbClr val="0070C0"/>
              </a:buClr>
              <a:buFont typeface="Arial" panose="020B0604020202020204" pitchFamily="34" charset="0"/>
              <a:buChar char="•"/>
              <a:defRPr/>
            </a:pPr>
            <a:endParaRPr lang="en-US" sz="2000" dirty="0">
              <a:solidFill>
                <a:schemeClr val="accent1">
                  <a:lumMod val="50000"/>
                </a:schemeClr>
              </a:solidFill>
              <a:ea typeface="MS Mincho" panose="02020609040205080304" pitchFamily="49" charset="-128"/>
            </a:endParaRPr>
          </a:p>
          <a:p>
            <a:pPr marL="342900" indent="-342900">
              <a:lnSpc>
                <a:spcPct val="150000"/>
              </a:lnSpc>
              <a:buClr>
                <a:srgbClr val="0070C0"/>
              </a:buClr>
              <a:buFont typeface="Arial" panose="020B0604020202020204" pitchFamily="34" charset="0"/>
              <a:buChar char="•"/>
              <a:defRPr/>
            </a:pPr>
            <a:r>
              <a:rPr lang="en-US" sz="2000" dirty="0">
                <a:solidFill>
                  <a:schemeClr val="accent1">
                    <a:lumMod val="50000"/>
                  </a:schemeClr>
                </a:solidFill>
                <a:ea typeface="MS Mincho" panose="02020609040205080304" pitchFamily="49" charset="-128"/>
              </a:rPr>
              <a:t>Adhaar Authentication is pre-requisite for filing revocation application (Rule 10B).</a:t>
            </a:r>
          </a:p>
        </p:txBody>
      </p:sp>
    </p:spTree>
    <p:extLst>
      <p:ext uri="{BB962C8B-B14F-4D97-AF65-F5344CB8AC3E}">
        <p14:creationId xmlns:p14="http://schemas.microsoft.com/office/powerpoint/2010/main" val="884804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74A4F14-BEB8-6611-FE44-22A21877821D}"/>
            </a:ext>
          </a:extLst>
        </p:cNvPr>
        <p:cNvGrpSpPr/>
        <p:nvPr/>
      </p:nvGrpSpPr>
      <p:grpSpPr>
        <a:xfrm>
          <a:off x="0" y="0"/>
          <a:ext cx="0" cy="0"/>
          <a:chOff x="0" y="0"/>
          <a:chExt cx="0" cy="0"/>
        </a:xfrm>
      </p:grpSpPr>
      <p:sp>
        <p:nvSpPr>
          <p:cNvPr id="156674" name="Slide Number Placeholder 1">
            <a:extLst>
              <a:ext uri="{FF2B5EF4-FFF2-40B4-BE49-F238E27FC236}">
                <a16:creationId xmlns="" xmlns:a16="http://schemas.microsoft.com/office/drawing/2014/main" id="{C7C3A4CB-0418-EDEB-C008-5767C579AFC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43</a:t>
            </a:fld>
            <a:endParaRPr lang="en-US" altLang="en-US">
              <a:solidFill>
                <a:srgbClr val="474747"/>
              </a:solidFill>
              <a:latin typeface="Arial" panose="020B0604020202020204" pitchFamily="34" charset="0"/>
            </a:endParaRPr>
          </a:p>
        </p:txBody>
      </p:sp>
      <p:sp>
        <p:nvSpPr>
          <p:cNvPr id="2" name="Rectangle 1">
            <a:extLst>
              <a:ext uri="{FF2B5EF4-FFF2-40B4-BE49-F238E27FC236}">
                <a16:creationId xmlns="" xmlns:a16="http://schemas.microsoft.com/office/drawing/2014/main" id="{A6A333AC-C452-AF73-0FD6-4777A699FC63}"/>
              </a:ext>
            </a:extLst>
          </p:cNvPr>
          <p:cNvSpPr/>
          <p:nvPr/>
        </p:nvSpPr>
        <p:spPr>
          <a:xfrm>
            <a:off x="599090" y="1555424"/>
            <a:ext cx="10993820" cy="4708981"/>
          </a:xfrm>
          <a:prstGeom prst="rect">
            <a:avLst/>
          </a:prstGeom>
        </p:spPr>
        <p:txBody>
          <a:bodyPr wrap="square">
            <a:spAutoFit/>
          </a:bodyPr>
          <a:lstStyle/>
          <a:p>
            <a:pPr marL="342900" indent="-342900" algn="just">
              <a:buFont typeface="Wingdings" panose="05000000000000000000" pitchFamily="2" charset="2"/>
              <a:buChar char="§"/>
            </a:pPr>
            <a:r>
              <a:rPr lang="en-US" sz="2000" dirty="0">
                <a:solidFill>
                  <a:schemeClr val="accent1">
                    <a:lumMod val="50000"/>
                  </a:schemeClr>
                </a:solidFill>
                <a:ea typeface="MS Mincho" panose="02020609040205080304" pitchFamily="49" charset="-128"/>
              </a:rPr>
              <a:t>Portal will not allow to file revocation application unless registered person file all returns along with payment of tax, interest, penalty or late fee, etc.</a:t>
            </a:r>
          </a:p>
          <a:p>
            <a:pPr marL="342900" indent="-342900" algn="just">
              <a:buFont typeface="Wingdings" panose="05000000000000000000" pitchFamily="2" charset="2"/>
              <a:buChar char="§"/>
            </a:pPr>
            <a:endParaRPr lang="en-US" sz="2000" dirty="0">
              <a:solidFill>
                <a:schemeClr val="accent1">
                  <a:lumMod val="50000"/>
                </a:schemeClr>
              </a:solidFill>
              <a:ea typeface="MS Mincho" panose="02020609040205080304" pitchFamily="49" charset="-128"/>
            </a:endParaRPr>
          </a:p>
          <a:p>
            <a:pPr marL="342900" indent="-342900" algn="just">
              <a:buFont typeface="Wingdings" panose="05000000000000000000" pitchFamily="2" charset="2"/>
              <a:buChar char="§"/>
            </a:pPr>
            <a:r>
              <a:rPr lang="en-US" sz="2000" dirty="0">
                <a:solidFill>
                  <a:schemeClr val="accent1">
                    <a:lumMod val="50000"/>
                  </a:schemeClr>
                </a:solidFill>
                <a:ea typeface="MS Mincho" panose="02020609040205080304" pitchFamily="49" charset="-128"/>
              </a:rPr>
              <a:t>Such person shall file all returns for the period </a:t>
            </a:r>
          </a:p>
          <a:p>
            <a:pPr marL="800100" lvl="1" indent="-342900" algn="just">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from the date of the order of cancellation of registration </a:t>
            </a:r>
          </a:p>
          <a:p>
            <a:pPr marL="800100" lvl="1" indent="-342900" algn="just">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till the date of the order of revocation of cancellation of registration </a:t>
            </a:r>
          </a:p>
          <a:p>
            <a:pPr lvl="1" algn="just"/>
            <a:r>
              <a:rPr lang="en-US" sz="2000" dirty="0">
                <a:solidFill>
                  <a:schemeClr val="accent1">
                    <a:lumMod val="50000"/>
                  </a:schemeClr>
                </a:solidFill>
                <a:ea typeface="MS Mincho" panose="02020609040205080304" pitchFamily="49" charset="-128"/>
              </a:rPr>
              <a:t>within a period of 30 days from the date of order of revocation of cancellation of registration:</a:t>
            </a:r>
          </a:p>
          <a:p>
            <a:pPr marL="342900" indent="-342900" algn="just">
              <a:buFont typeface="Wingdings" panose="05000000000000000000" pitchFamily="2" charset="2"/>
              <a:buChar char="§"/>
            </a:pPr>
            <a:endParaRPr lang="en-US" sz="2000" dirty="0">
              <a:solidFill>
                <a:schemeClr val="accent1">
                  <a:lumMod val="50000"/>
                </a:schemeClr>
              </a:solidFill>
              <a:ea typeface="MS Mincho" panose="02020609040205080304" pitchFamily="49" charset="-128"/>
            </a:endParaRPr>
          </a:p>
          <a:p>
            <a:pPr marL="342900" indent="-342900" algn="just">
              <a:buFont typeface="Wingdings" panose="05000000000000000000" pitchFamily="2" charset="2"/>
              <a:buChar char="§"/>
            </a:pPr>
            <a:r>
              <a:rPr lang="en-US" sz="2000" dirty="0">
                <a:solidFill>
                  <a:schemeClr val="accent1">
                    <a:lumMod val="50000"/>
                  </a:schemeClr>
                </a:solidFill>
                <a:ea typeface="MS Mincho" panose="02020609040205080304" pitchFamily="49" charset="-128"/>
              </a:rPr>
              <a:t>Where the registration has been cancelled with retrospective effect, such person shall furnish all returns relating to period </a:t>
            </a:r>
          </a:p>
          <a:p>
            <a:pPr marL="800100" lvl="1" indent="-342900" algn="just">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from the effective date of cancellation of registration </a:t>
            </a:r>
          </a:p>
          <a:p>
            <a:pPr marL="800100" lvl="1" indent="-342900" algn="just">
              <a:buFont typeface="Wingdings" panose="05000000000000000000" pitchFamily="2" charset="2"/>
              <a:buChar char="ü"/>
            </a:pPr>
            <a:r>
              <a:rPr lang="en-US" sz="2000" dirty="0">
                <a:solidFill>
                  <a:schemeClr val="accent1">
                    <a:lumMod val="50000"/>
                  </a:schemeClr>
                </a:solidFill>
                <a:ea typeface="MS Mincho" panose="02020609040205080304" pitchFamily="49" charset="-128"/>
              </a:rPr>
              <a:t>till the date of order of revocation of cancellation of registration </a:t>
            </a:r>
          </a:p>
          <a:p>
            <a:pPr lvl="1" algn="just"/>
            <a:r>
              <a:rPr lang="en-US" sz="2000" dirty="0">
                <a:solidFill>
                  <a:schemeClr val="accent1">
                    <a:lumMod val="50000"/>
                  </a:schemeClr>
                </a:solidFill>
                <a:ea typeface="MS Mincho" panose="02020609040205080304" pitchFamily="49" charset="-128"/>
              </a:rPr>
              <a:t>within a period of 30 days from the date of order of revocation of cancellation of registration</a:t>
            </a:r>
          </a:p>
        </p:txBody>
      </p:sp>
      <p:sp>
        <p:nvSpPr>
          <p:cNvPr id="3" name="Text Placeholder 2">
            <a:extLst>
              <a:ext uri="{FF2B5EF4-FFF2-40B4-BE49-F238E27FC236}">
                <a16:creationId xmlns="" xmlns:a16="http://schemas.microsoft.com/office/drawing/2014/main" id="{FBB2A18B-900D-C498-8787-0C2A7AB0DD05}"/>
              </a:ext>
            </a:extLst>
          </p:cNvPr>
          <p:cNvSpPr txBox="1">
            <a:spLocks/>
          </p:cNvSpPr>
          <p:nvPr/>
        </p:nvSpPr>
        <p:spPr>
          <a:xfrm>
            <a:off x="851716" y="82550"/>
            <a:ext cx="73914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Revocation of Cancellation</a:t>
            </a:r>
            <a:endParaRPr lang="en-US" altLang="en-US" sz="1800" b="1" kern="0" dirty="0">
              <a:solidFill>
                <a:schemeClr val="bg1"/>
              </a:solidFill>
              <a:latin typeface="+mj-lt"/>
            </a:endParaRPr>
          </a:p>
        </p:txBody>
      </p:sp>
      <p:sp>
        <p:nvSpPr>
          <p:cNvPr id="4" name="Rectangle 3">
            <a:extLst>
              <a:ext uri="{FF2B5EF4-FFF2-40B4-BE49-F238E27FC236}">
                <a16:creationId xmlns="" xmlns:a16="http://schemas.microsoft.com/office/drawing/2014/main" id="{C323F609-DBF7-18C0-AD27-444882773075}"/>
              </a:ext>
            </a:extLst>
          </p:cNvPr>
          <p:cNvSpPr>
            <a:spLocks noChangeArrowheads="1"/>
          </p:cNvSpPr>
          <p:nvPr/>
        </p:nvSpPr>
        <p:spPr bwMode="auto">
          <a:xfrm>
            <a:off x="0" y="914400"/>
            <a:ext cx="12191999" cy="41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nSpc>
                <a:spcPct val="115000"/>
              </a:lnSpc>
              <a:spcBef>
                <a:spcPts val="450"/>
              </a:spcBef>
              <a:spcAft>
                <a:spcPts val="450"/>
              </a:spcAft>
              <a:defRPr/>
            </a:pPr>
            <a:r>
              <a:rPr lang="en-US" altLang="en-US" sz="2000" b="1" dirty="0">
                <a:solidFill>
                  <a:srgbClr val="0070C0"/>
                </a:solidFill>
                <a:latin typeface="+mn-lt"/>
                <a:ea typeface="MS Mincho" panose="02020609040205080304" pitchFamily="49" charset="-128"/>
              </a:rPr>
              <a:t>Where cancellation of registration is due to Non-Filing of returns</a:t>
            </a:r>
            <a:endParaRPr lang="en-US" altLang="en-US" sz="2400" b="1" dirty="0">
              <a:solidFill>
                <a:srgbClr val="0070C0"/>
              </a:solidFill>
              <a:latin typeface="+mn-lt"/>
              <a:ea typeface="MS Mincho" panose="02020609040205080304" pitchFamily="49" charset="-128"/>
            </a:endParaRPr>
          </a:p>
        </p:txBody>
      </p:sp>
    </p:spTree>
    <p:extLst>
      <p:ext uri="{BB962C8B-B14F-4D97-AF65-F5344CB8AC3E}">
        <p14:creationId xmlns:p14="http://schemas.microsoft.com/office/powerpoint/2010/main" val="347968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44</a:t>
            </a:fld>
            <a:endParaRPr lang="en-US" altLang="en-US">
              <a:solidFill>
                <a:srgbClr val="474747"/>
              </a:solidFill>
              <a:latin typeface="Arial" panose="020B0604020202020204" pitchFamily="34" charset="0"/>
            </a:endParaRPr>
          </a:p>
        </p:txBody>
      </p:sp>
      <p:sp>
        <p:nvSpPr>
          <p:cNvPr id="2" name="Rectangle 1"/>
          <p:cNvSpPr/>
          <p:nvPr/>
        </p:nvSpPr>
        <p:spPr>
          <a:xfrm>
            <a:off x="614856" y="1050924"/>
            <a:ext cx="10993820" cy="4401205"/>
          </a:xfrm>
          <a:prstGeom prst="rect">
            <a:avLst/>
          </a:prstGeom>
        </p:spPr>
        <p:txBody>
          <a:bodyPr wrap="square">
            <a:spAutoFit/>
          </a:bodyPr>
          <a:lstStyle/>
          <a:p>
            <a:pPr marL="342900" indent="-342900" algn="just">
              <a:buFont typeface="Wingdings" panose="05000000000000000000" pitchFamily="2" charset="2"/>
              <a:buChar char="§"/>
            </a:pPr>
            <a:r>
              <a:rPr lang="en-US" sz="2000" dirty="0">
                <a:solidFill>
                  <a:schemeClr val="accent1">
                    <a:lumMod val="50000"/>
                  </a:schemeClr>
                </a:solidFill>
                <a:ea typeface="MS Mincho" panose="02020609040205080304" pitchFamily="49" charset="-128"/>
              </a:rPr>
              <a:t>Where the proper officer is satisfied, he shall revoke the cancellation of registration by an order </a:t>
            </a:r>
            <a:r>
              <a:rPr lang="en-US" sz="2000" b="1" dirty="0">
                <a:solidFill>
                  <a:schemeClr val="accent1">
                    <a:lumMod val="50000"/>
                  </a:schemeClr>
                </a:solidFill>
                <a:ea typeface="MS Mincho" panose="02020609040205080304" pitchFamily="49" charset="-128"/>
              </a:rPr>
              <a:t>within a period of 30 days from the date of the receipt of the application.</a:t>
            </a:r>
            <a:endParaRPr lang="en-US" sz="2000" dirty="0">
              <a:solidFill>
                <a:schemeClr val="accent1">
                  <a:lumMod val="50000"/>
                </a:schemeClr>
              </a:solidFill>
              <a:ea typeface="MS Mincho" panose="02020609040205080304" pitchFamily="49" charset="-128"/>
            </a:endParaRPr>
          </a:p>
          <a:p>
            <a:pPr marL="342900" indent="-342900" algn="just">
              <a:buFont typeface="Wingdings" panose="05000000000000000000" pitchFamily="2" charset="2"/>
              <a:buChar char="§"/>
            </a:pPr>
            <a:endParaRPr lang="en-US" sz="2000" dirty="0">
              <a:solidFill>
                <a:schemeClr val="accent1">
                  <a:lumMod val="50000"/>
                </a:schemeClr>
              </a:solidFill>
              <a:ea typeface="MS Mincho" panose="02020609040205080304" pitchFamily="49" charset="-128"/>
            </a:endParaRPr>
          </a:p>
          <a:p>
            <a:pPr marL="342900" indent="-342900" algn="just">
              <a:buFont typeface="Wingdings" panose="05000000000000000000" pitchFamily="2" charset="2"/>
              <a:buChar char="§"/>
            </a:pPr>
            <a:r>
              <a:rPr lang="en-US" sz="2000" dirty="0">
                <a:solidFill>
                  <a:schemeClr val="accent1">
                    <a:lumMod val="50000"/>
                  </a:schemeClr>
                </a:solidFill>
                <a:ea typeface="MS Mincho" panose="02020609040205080304" pitchFamily="49" charset="-128"/>
              </a:rPr>
              <a:t>Proper officer may also, </a:t>
            </a:r>
            <a:r>
              <a:rPr lang="en-US" sz="2000" b="1" dirty="0">
                <a:solidFill>
                  <a:schemeClr val="accent1">
                    <a:lumMod val="50000"/>
                  </a:schemeClr>
                </a:solidFill>
                <a:ea typeface="MS Mincho" panose="02020609040205080304" pitchFamily="49" charset="-128"/>
              </a:rPr>
              <a:t>reject the application</a:t>
            </a:r>
            <a:r>
              <a:rPr lang="en-US" sz="2000" dirty="0">
                <a:solidFill>
                  <a:schemeClr val="accent1">
                    <a:lumMod val="50000"/>
                  </a:schemeClr>
                </a:solidFill>
                <a:ea typeface="MS Mincho" panose="02020609040205080304" pitchFamily="49" charset="-128"/>
              </a:rPr>
              <a:t> for revocation of cancellation of registration.</a:t>
            </a:r>
          </a:p>
          <a:p>
            <a:pPr marL="342900" indent="-342900" algn="just">
              <a:buFont typeface="Wingdings" panose="05000000000000000000" pitchFamily="2" charset="2"/>
              <a:buChar char="§"/>
            </a:pPr>
            <a:endParaRPr lang="en-US" sz="2000" dirty="0">
              <a:solidFill>
                <a:schemeClr val="accent1">
                  <a:lumMod val="50000"/>
                </a:schemeClr>
              </a:solidFill>
              <a:ea typeface="MS Mincho" panose="02020609040205080304" pitchFamily="49" charset="-128"/>
            </a:endParaRPr>
          </a:p>
          <a:p>
            <a:pPr marL="342900" indent="-342900" algn="just">
              <a:buFont typeface="Wingdings" panose="05000000000000000000" pitchFamily="2" charset="2"/>
              <a:buChar char="§"/>
            </a:pPr>
            <a:r>
              <a:rPr lang="en-US" sz="2000" dirty="0">
                <a:solidFill>
                  <a:schemeClr val="accent1">
                    <a:lumMod val="50000"/>
                  </a:schemeClr>
                </a:solidFill>
                <a:latin typeface="+mj-lt"/>
                <a:ea typeface="MS Mincho" panose="02020609040205080304" pitchFamily="49" charset="-128"/>
              </a:rPr>
              <a:t>The proper officer </a:t>
            </a:r>
            <a:r>
              <a:rPr lang="en-US" sz="2000" b="1" dirty="0">
                <a:solidFill>
                  <a:schemeClr val="accent1">
                    <a:lumMod val="50000"/>
                  </a:schemeClr>
                </a:solidFill>
                <a:latin typeface="+mj-lt"/>
                <a:ea typeface="MS Mincho" panose="02020609040205080304" pitchFamily="49" charset="-128"/>
              </a:rPr>
              <a:t>shall issue show cause notice before passing the rejection order,</a:t>
            </a:r>
            <a:r>
              <a:rPr lang="en-US" sz="2000" dirty="0">
                <a:solidFill>
                  <a:schemeClr val="accent1">
                    <a:lumMod val="50000"/>
                  </a:schemeClr>
                </a:solidFill>
                <a:latin typeface="+mj-lt"/>
                <a:ea typeface="MS Mincho" panose="02020609040205080304" pitchFamily="49" charset="-128"/>
              </a:rPr>
              <a:t> as to why the application submitted for revocation should not be rejected and the applicant shall furnish the reply within a period of </a:t>
            </a:r>
            <a:r>
              <a:rPr lang="en-US" sz="2000" b="1" dirty="0">
                <a:solidFill>
                  <a:schemeClr val="accent1">
                    <a:lumMod val="50000"/>
                  </a:schemeClr>
                </a:solidFill>
                <a:latin typeface="+mj-lt"/>
                <a:ea typeface="MS Mincho" panose="02020609040205080304" pitchFamily="49" charset="-128"/>
              </a:rPr>
              <a:t>7 working days </a:t>
            </a:r>
            <a:r>
              <a:rPr lang="en-US" sz="2000" dirty="0">
                <a:solidFill>
                  <a:schemeClr val="accent1">
                    <a:lumMod val="50000"/>
                  </a:schemeClr>
                </a:solidFill>
                <a:latin typeface="+mj-lt"/>
                <a:ea typeface="MS Mincho" panose="02020609040205080304" pitchFamily="49" charset="-128"/>
              </a:rPr>
              <a:t>from the date of the service of the notice.</a:t>
            </a:r>
          </a:p>
          <a:p>
            <a:pPr marL="342900" indent="-342900" algn="just">
              <a:buFont typeface="Wingdings" panose="05000000000000000000" pitchFamily="2" charset="2"/>
              <a:buChar char="§"/>
            </a:pPr>
            <a:endParaRPr lang="en-US" sz="2000" dirty="0">
              <a:solidFill>
                <a:schemeClr val="accent1">
                  <a:lumMod val="50000"/>
                </a:schemeClr>
              </a:solidFill>
              <a:latin typeface="+mj-lt"/>
              <a:ea typeface="MS Mincho" panose="02020609040205080304" pitchFamily="49" charset="-128"/>
            </a:endParaRPr>
          </a:p>
          <a:p>
            <a:pPr marL="342900" indent="-342900" algn="just">
              <a:buFont typeface="Wingdings" panose="05000000000000000000" pitchFamily="2" charset="2"/>
              <a:buChar char="§"/>
            </a:pPr>
            <a:r>
              <a:rPr lang="en-US" sz="2000" dirty="0">
                <a:solidFill>
                  <a:schemeClr val="accent1">
                    <a:lumMod val="50000"/>
                  </a:schemeClr>
                </a:solidFill>
                <a:latin typeface="+mj-lt"/>
                <a:ea typeface="MS Mincho" panose="02020609040205080304" pitchFamily="49" charset="-128"/>
              </a:rPr>
              <a:t>Upon receipt of the information or clarification, the proper officer shall proceed to dispose of the application </a:t>
            </a:r>
            <a:r>
              <a:rPr lang="en-US" sz="2000" b="1" dirty="0">
                <a:solidFill>
                  <a:schemeClr val="accent1">
                    <a:lumMod val="50000"/>
                  </a:schemeClr>
                </a:solidFill>
                <a:latin typeface="+mj-lt"/>
                <a:ea typeface="MS Mincho" panose="02020609040205080304" pitchFamily="49" charset="-128"/>
              </a:rPr>
              <a:t>within 30 days from the date of the receipt of such information or clarification</a:t>
            </a:r>
            <a:r>
              <a:rPr lang="en-US" sz="2000" dirty="0">
                <a:solidFill>
                  <a:schemeClr val="accent1">
                    <a:lumMod val="50000"/>
                  </a:schemeClr>
                </a:solidFill>
                <a:latin typeface="+mj-lt"/>
                <a:ea typeface="MS Mincho" panose="02020609040205080304" pitchFamily="49" charset="-128"/>
              </a:rPr>
              <a:t> from the applicant.</a:t>
            </a:r>
          </a:p>
        </p:txBody>
      </p:sp>
      <p:sp>
        <p:nvSpPr>
          <p:cNvPr id="3" name="Text Placeholder 2">
            <a:extLst>
              <a:ext uri="{FF2B5EF4-FFF2-40B4-BE49-F238E27FC236}">
                <a16:creationId xmlns="" xmlns:a16="http://schemas.microsoft.com/office/drawing/2014/main" id="{3FF8A30C-C043-6FB8-1E52-D12870DA5D53}"/>
              </a:ext>
            </a:extLst>
          </p:cNvPr>
          <p:cNvSpPr txBox="1">
            <a:spLocks/>
          </p:cNvSpPr>
          <p:nvPr/>
        </p:nvSpPr>
        <p:spPr>
          <a:xfrm>
            <a:off x="851716" y="82550"/>
            <a:ext cx="73914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Revocation of Cancellation</a:t>
            </a:r>
            <a:endParaRPr lang="en-US" altLang="en-US" sz="1800" b="1" kern="0" dirty="0">
              <a:solidFill>
                <a:schemeClr val="bg1"/>
              </a:solidFill>
              <a:latin typeface="+mj-lt"/>
            </a:endParaRPr>
          </a:p>
        </p:txBody>
      </p:sp>
    </p:spTree>
    <p:extLst>
      <p:ext uri="{BB962C8B-B14F-4D97-AF65-F5344CB8AC3E}">
        <p14:creationId xmlns:p14="http://schemas.microsoft.com/office/powerpoint/2010/main" val="3131920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fontAlgn="base">
              <a:spcBef>
                <a:spcPct val="0"/>
              </a:spcBef>
              <a:spcAft>
                <a:spcPct val="0"/>
              </a:spcAft>
              <a:defRPr/>
            </a:pPr>
            <a:r>
              <a:rPr lang="en-US" altLang="en-US" dirty="0">
                <a:solidFill>
                  <a:srgbClr val="474747"/>
                </a:solidFill>
                <a:latin typeface="Arial" panose="020B0604020202020204" pitchFamily="34" charset="0"/>
              </a:rPr>
              <a:t>Page </a:t>
            </a:r>
            <a:fld id="{859E076A-403A-4206-99B6-240D6359CD8A}" type="slidenum">
              <a:rPr lang="en-US" altLang="en-US">
                <a:solidFill>
                  <a:srgbClr val="474747"/>
                </a:solidFill>
                <a:latin typeface="Arial" panose="020B0604020202020204" pitchFamily="34" charset="0"/>
              </a:rPr>
              <a:pPr fontAlgn="base">
                <a:spcBef>
                  <a:spcPct val="0"/>
                </a:spcBef>
                <a:spcAft>
                  <a:spcPct val="0"/>
                </a:spcAft>
                <a:defRPr/>
              </a:pPr>
              <a:t>45</a:t>
            </a:fld>
            <a:endParaRPr lang="en-US" altLang="en-US" dirty="0">
              <a:solidFill>
                <a:srgbClr val="474747"/>
              </a:solidFill>
              <a:latin typeface="Arial" panose="020B0604020202020204" pitchFamily="34" charset="0"/>
            </a:endParaRPr>
          </a:p>
        </p:txBody>
      </p:sp>
      <p:sp>
        <p:nvSpPr>
          <p:cNvPr id="7" name="Rectangle 6"/>
          <p:cNvSpPr>
            <a:spLocks noChangeArrowheads="1"/>
          </p:cNvSpPr>
          <p:nvPr/>
        </p:nvSpPr>
        <p:spPr bwMode="auto">
          <a:xfrm>
            <a:off x="1524000" y="533401"/>
            <a:ext cx="9144000" cy="41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000" b="1" dirty="0">
                <a:solidFill>
                  <a:srgbClr val="061844"/>
                </a:solidFill>
                <a:latin typeface="Trebuchet MS"/>
                <a:ea typeface="MS Mincho" panose="02020609040205080304" pitchFamily="49" charset="-128"/>
              </a:rPr>
              <a:t>Processing of Application for Revocation of Cancelled Registration</a:t>
            </a:r>
          </a:p>
        </p:txBody>
      </p:sp>
      <p:graphicFrame>
        <p:nvGraphicFramePr>
          <p:cNvPr id="2" name="Table 1"/>
          <p:cNvGraphicFramePr>
            <a:graphicFrameLocks noGrp="1"/>
          </p:cNvGraphicFramePr>
          <p:nvPr>
            <p:extLst>
              <p:ext uri="{D42A27DB-BD31-4B8C-83A1-F6EECF244321}">
                <p14:modId xmlns:p14="http://schemas.microsoft.com/office/powerpoint/2010/main" val="400884158"/>
              </p:ext>
            </p:extLst>
          </p:nvPr>
        </p:nvGraphicFramePr>
        <p:xfrm>
          <a:off x="89335" y="981651"/>
          <a:ext cx="12039601" cy="5532102"/>
        </p:xfrm>
        <a:graphic>
          <a:graphicData uri="http://schemas.openxmlformats.org/drawingml/2006/table">
            <a:tbl>
              <a:tblPr firstRow="1" bandRow="1">
                <a:tableStyleId>{BDBED569-4797-4DF1-A0F4-6AAB3CD982D8}</a:tableStyleId>
              </a:tblPr>
              <a:tblGrid>
                <a:gridCol w="4172768">
                  <a:extLst>
                    <a:ext uri="{9D8B030D-6E8A-4147-A177-3AD203B41FA5}">
                      <a16:colId xmlns="" xmlns:a16="http://schemas.microsoft.com/office/drawing/2014/main" val="20000"/>
                    </a:ext>
                  </a:extLst>
                </a:gridCol>
                <a:gridCol w="7866833">
                  <a:extLst>
                    <a:ext uri="{9D8B030D-6E8A-4147-A177-3AD203B41FA5}">
                      <a16:colId xmlns="" xmlns:a16="http://schemas.microsoft.com/office/drawing/2014/main" val="20001"/>
                    </a:ext>
                  </a:extLst>
                </a:gridCol>
              </a:tblGrid>
              <a:tr h="958119">
                <a:tc>
                  <a:txBody>
                    <a:bodyPr/>
                    <a:lstStyle/>
                    <a:p>
                      <a:r>
                        <a:rPr lang="en-US" sz="2000" b="0" dirty="0"/>
                        <a:t>First time processing of Application for Revocation of Cancelled Registration</a:t>
                      </a:r>
                    </a:p>
                  </a:txBody>
                  <a:tcPr/>
                </a:tc>
                <a:tc>
                  <a:txBody>
                    <a:bodyPr/>
                    <a:lstStyle/>
                    <a:p>
                      <a:r>
                        <a:rPr lang="en-US" sz="2000" b="0" dirty="0"/>
                        <a:t>Tax Official to Approve or Raise SCN for the Application for Revocation of Cancelled Registration within 30 days of ARN generation. </a:t>
                      </a:r>
                    </a:p>
                  </a:txBody>
                  <a:tcPr/>
                </a:tc>
                <a:extLst>
                  <a:ext uri="{0D108BD9-81ED-4DB2-BD59-A6C34878D82A}">
                    <a16:rowId xmlns="" xmlns:a16="http://schemas.microsoft.com/office/drawing/2014/main" val="10000"/>
                  </a:ext>
                </a:extLst>
              </a:tr>
              <a:tr h="806802">
                <a:tc>
                  <a:txBody>
                    <a:bodyPr/>
                    <a:lstStyle/>
                    <a:p>
                      <a:r>
                        <a:rPr lang="en-US" sz="2000" b="0" dirty="0"/>
                        <a:t>No Action by Tax Official on application</a:t>
                      </a:r>
                    </a:p>
                  </a:txBody>
                  <a:tcPr/>
                </a:tc>
                <a:tc>
                  <a:txBody>
                    <a:bodyPr/>
                    <a:lstStyle/>
                    <a:p>
                      <a:r>
                        <a:rPr lang="en-US" sz="2000" b="0" dirty="0"/>
                        <a:t>An alert will be sent to tax official in case he does not process the application within 30 days from the date of receipt of application</a:t>
                      </a:r>
                    </a:p>
                  </a:txBody>
                  <a:tcPr/>
                </a:tc>
                <a:extLst>
                  <a:ext uri="{0D108BD9-81ED-4DB2-BD59-A6C34878D82A}">
                    <a16:rowId xmlns="" xmlns:a16="http://schemas.microsoft.com/office/drawing/2014/main" val="10001"/>
                  </a:ext>
                </a:extLst>
              </a:tr>
              <a:tr h="667780">
                <a:tc>
                  <a:txBody>
                    <a:bodyPr/>
                    <a:lstStyle/>
                    <a:p>
                      <a:r>
                        <a:rPr lang="en-US" sz="2000" b="0" dirty="0"/>
                        <a:t>In case of incomplete application or documents </a:t>
                      </a:r>
                    </a:p>
                  </a:txBody>
                  <a:tcPr/>
                </a:tc>
                <a:tc>
                  <a:txBody>
                    <a:bodyPr/>
                    <a:lstStyle/>
                    <a:p>
                      <a:r>
                        <a:rPr lang="en-US" sz="2000" b="0" dirty="0"/>
                        <a:t>Tax Official can generate SCN within 30 working days of ARN generation.</a:t>
                      </a:r>
                    </a:p>
                  </a:txBody>
                  <a:tcPr/>
                </a:tc>
                <a:extLst>
                  <a:ext uri="{0D108BD9-81ED-4DB2-BD59-A6C34878D82A}">
                    <a16:rowId xmlns="" xmlns:a16="http://schemas.microsoft.com/office/drawing/2014/main" val="10002"/>
                  </a:ext>
                </a:extLst>
              </a:tr>
              <a:tr h="1538798">
                <a:tc>
                  <a:txBody>
                    <a:bodyPr/>
                    <a:lstStyle/>
                    <a:p>
                      <a:r>
                        <a:rPr lang="en-US" sz="2000" b="0" dirty="0"/>
                        <a:t>Time Limit for Taxpayer to respond to the Show Cause Notice (SCN) issued</a:t>
                      </a:r>
                    </a:p>
                  </a:txBody>
                  <a:tcPr/>
                </a:tc>
                <a:tc>
                  <a:txBody>
                    <a:bodyPr/>
                    <a:lstStyle/>
                    <a:p>
                      <a:r>
                        <a:rPr lang="en-US" sz="2000" b="0" dirty="0"/>
                        <a:t>Within 7 working days of receiving the Show Cause Notice.</a:t>
                      </a:r>
                    </a:p>
                    <a:p>
                      <a:endParaRPr lang="en-US" sz="2000" b="0" dirty="0"/>
                    </a:p>
                    <a:p>
                      <a:r>
                        <a:rPr lang="en-US" sz="2000" b="0" dirty="0"/>
                        <a:t>If no reply has been submitted by the Taxpayer within &lt;7&gt; days of issue of SCN, Application cannot be approved, only order for rejection can be issued.</a:t>
                      </a:r>
                    </a:p>
                  </a:txBody>
                  <a:tcPr/>
                </a:tc>
                <a:extLst>
                  <a:ext uri="{0D108BD9-81ED-4DB2-BD59-A6C34878D82A}">
                    <a16:rowId xmlns="" xmlns:a16="http://schemas.microsoft.com/office/drawing/2014/main" val="10003"/>
                  </a:ext>
                </a:extLst>
              </a:tr>
              <a:tr h="1402980">
                <a:tc>
                  <a:txBody>
                    <a:bodyPr/>
                    <a:lstStyle/>
                    <a:p>
                      <a:r>
                        <a:rPr lang="en-US" sz="2000" b="0" dirty="0"/>
                        <a:t>Action (Approve/ Reject) to be taken by the Tax Officer on receipt of response of Show Cause Notice (SCN) </a:t>
                      </a:r>
                    </a:p>
                  </a:txBody>
                  <a:tcPr/>
                </a:tc>
                <a:tc>
                  <a:txBody>
                    <a:bodyPr/>
                    <a:lstStyle/>
                    <a:p>
                      <a:r>
                        <a:rPr lang="en-US" sz="2000" b="0" dirty="0"/>
                        <a:t>Tax Official to Approve or Reject the Application for Revocation of Cancelled Registration within 30 days for processing from date of receipt of response to Show Cause Notice.</a:t>
                      </a:r>
                    </a:p>
                  </a:txBody>
                  <a:tcPr/>
                </a:tc>
                <a:extLst>
                  <a:ext uri="{0D108BD9-81ED-4DB2-BD59-A6C34878D82A}">
                    <a16:rowId xmlns="" xmlns:a16="http://schemas.microsoft.com/office/drawing/2014/main" val="10004"/>
                  </a:ext>
                </a:extLst>
              </a:tr>
            </a:tbl>
          </a:graphicData>
        </a:graphic>
      </p:graphicFrame>
      <p:sp>
        <p:nvSpPr>
          <p:cNvPr id="3" name="Text Placeholder 2">
            <a:extLst>
              <a:ext uri="{FF2B5EF4-FFF2-40B4-BE49-F238E27FC236}">
                <a16:creationId xmlns="" xmlns:a16="http://schemas.microsoft.com/office/drawing/2014/main" id="{11BD253D-0530-E3E9-25D0-C27332329531}"/>
              </a:ext>
            </a:extLst>
          </p:cNvPr>
          <p:cNvSpPr txBox="1">
            <a:spLocks/>
          </p:cNvSpPr>
          <p:nvPr/>
        </p:nvSpPr>
        <p:spPr>
          <a:xfrm>
            <a:off x="851716" y="82550"/>
            <a:ext cx="73914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Revocation of Cancellation</a:t>
            </a:r>
            <a:endParaRPr lang="en-US" altLang="en-US" sz="1800" b="1" kern="0" dirty="0">
              <a:solidFill>
                <a:schemeClr val="bg1"/>
              </a:solidFill>
              <a:latin typeface="+mj-lt"/>
            </a:endParaRPr>
          </a:p>
        </p:txBody>
      </p:sp>
    </p:spTree>
    <p:extLst>
      <p:ext uri="{BB962C8B-B14F-4D97-AF65-F5344CB8AC3E}">
        <p14:creationId xmlns:p14="http://schemas.microsoft.com/office/powerpoint/2010/main" val="1719628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46</a:t>
            </a:fld>
            <a:endParaRPr lang="en-US" altLang="en-US">
              <a:solidFill>
                <a:srgbClr val="474747"/>
              </a:solidFill>
              <a:latin typeface="Arial" panose="020B0604020202020204" pitchFamily="34" charset="0"/>
            </a:endParaRPr>
          </a:p>
        </p:txBody>
      </p:sp>
      <p:sp>
        <p:nvSpPr>
          <p:cNvPr id="8" name="Rectangle 7"/>
          <p:cNvSpPr>
            <a:spLocks noChangeArrowheads="1"/>
          </p:cNvSpPr>
          <p:nvPr/>
        </p:nvSpPr>
        <p:spPr bwMode="auto">
          <a:xfrm>
            <a:off x="0" y="914400"/>
            <a:ext cx="12191999" cy="48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400" b="1" dirty="0">
                <a:solidFill>
                  <a:srgbClr val="0070C0"/>
                </a:solidFill>
                <a:latin typeface="+mn-lt"/>
                <a:ea typeface="MS Mincho" panose="02020609040205080304" pitchFamily="49" charset="-128"/>
              </a:rPr>
              <a:t>Rule 10B - </a:t>
            </a:r>
            <a:r>
              <a:rPr lang="en-US" sz="2400" b="1" dirty="0">
                <a:solidFill>
                  <a:srgbClr val="0070C0"/>
                </a:solidFill>
                <a:latin typeface="+mn-lt"/>
                <a:ea typeface="MS Mincho" panose="02020609040205080304" pitchFamily="49" charset="-128"/>
              </a:rPr>
              <a:t>Aadhaar authentication for registered person</a:t>
            </a:r>
            <a:endParaRPr lang="en-US" altLang="en-US" sz="2400" b="1" dirty="0">
              <a:solidFill>
                <a:srgbClr val="0070C0"/>
              </a:solidFill>
              <a:latin typeface="+mn-lt"/>
              <a:ea typeface="MS Mincho" panose="02020609040205080304" pitchFamily="49" charset="-128"/>
            </a:endParaRPr>
          </a:p>
        </p:txBody>
      </p:sp>
      <p:sp>
        <p:nvSpPr>
          <p:cNvPr id="2" name="Rectangle 1"/>
          <p:cNvSpPr/>
          <p:nvPr/>
        </p:nvSpPr>
        <p:spPr>
          <a:xfrm>
            <a:off x="604911" y="1663700"/>
            <a:ext cx="10982178" cy="4552015"/>
          </a:xfrm>
          <a:prstGeom prst="rect">
            <a:avLst/>
          </a:prstGeom>
        </p:spPr>
        <p:txBody>
          <a:bodyPr wrap="square">
            <a:spAutoFit/>
          </a:bodyPr>
          <a:lstStyle/>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n-US" sz="2000" dirty="0">
                <a:solidFill>
                  <a:schemeClr val="accent1">
                    <a:lumMod val="50000"/>
                  </a:schemeClr>
                </a:solidFill>
                <a:ea typeface="MS Mincho" panose="02020609040205080304" pitchFamily="49" charset="-128"/>
              </a:rPr>
              <a:t>Existing registered taxpayer, after login at GST portal will be shown a pop-up regarding Aadhaar Authentication / e-KYC.</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n-US" sz="2000" dirty="0">
              <a:solidFill>
                <a:schemeClr val="accent1">
                  <a:lumMod val="50000"/>
                </a:schemeClr>
              </a:solidFill>
              <a:ea typeface="MS Mincho" panose="02020609040205080304" pitchFamily="49" charset="-128"/>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n-US" sz="2000" dirty="0">
                <a:solidFill>
                  <a:schemeClr val="accent1">
                    <a:lumMod val="50000"/>
                  </a:schemeClr>
                </a:solidFill>
                <a:ea typeface="MS Mincho" panose="02020609040205080304" pitchFamily="49" charset="-128"/>
              </a:rPr>
              <a:t>If Aadhaar number has not been assigned to the person then option for uploading e-KYC Documents is also displayed using which taxpayer can upload the e-KYC documents, such person shall furnish the 2 identification documents :-</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Ø"/>
              <a:tabLst/>
              <a:defRPr/>
            </a:pPr>
            <a:endParaRPr lang="en-US" sz="2000" dirty="0">
              <a:solidFill>
                <a:schemeClr val="accent1">
                  <a:lumMod val="50000"/>
                </a:schemeClr>
              </a:solidFill>
              <a:ea typeface="MS Mincho" panose="02020609040205080304" pitchFamily="49" charset="-128"/>
            </a:endParaRPr>
          </a:p>
          <a:p>
            <a:pPr marL="800100" lvl="1" indent="-342900">
              <a:buFont typeface="Wingdings" panose="05000000000000000000" pitchFamily="2" charset="2"/>
              <a:buChar char="Ø"/>
            </a:pPr>
            <a:r>
              <a:rPr lang="en-US" sz="2000" dirty="0">
                <a:solidFill>
                  <a:schemeClr val="accent1">
                    <a:lumMod val="50000"/>
                  </a:schemeClr>
                </a:solidFill>
                <a:ea typeface="MS Mincho" panose="02020609040205080304" pitchFamily="49" charset="-128"/>
              </a:rPr>
              <a:t>her/his Aadhaar Enrolment ID slip; </a:t>
            </a:r>
          </a:p>
          <a:p>
            <a:pPr marL="800100" lvl="1" indent="-342900">
              <a:buFont typeface="Wingdings" panose="05000000000000000000" pitchFamily="2" charset="2"/>
              <a:buChar char="Ø"/>
            </a:pPr>
            <a:endParaRPr lang="en-US" sz="2000" dirty="0">
              <a:solidFill>
                <a:schemeClr val="accent1">
                  <a:lumMod val="50000"/>
                </a:schemeClr>
              </a:solidFill>
              <a:ea typeface="MS Mincho" panose="02020609040205080304" pitchFamily="49" charset="-128"/>
            </a:endParaRPr>
          </a:p>
          <a:p>
            <a:pPr marL="800100" lvl="1" indent="-342900">
              <a:buFont typeface="Wingdings" panose="05000000000000000000" pitchFamily="2" charset="2"/>
              <a:buChar char="Ø"/>
            </a:pPr>
            <a:r>
              <a:rPr lang="en-US" sz="2000" dirty="0">
                <a:solidFill>
                  <a:schemeClr val="accent1">
                    <a:lumMod val="50000"/>
                  </a:schemeClr>
                </a:solidFill>
                <a:ea typeface="MS Mincho" panose="02020609040205080304" pitchFamily="49" charset="-128"/>
              </a:rPr>
              <a:t>Anyone document from the below mentioned list :-</a:t>
            </a:r>
          </a:p>
          <a:p>
            <a:pPr marL="1257300" lvl="2" indent="-342900">
              <a:buFont typeface="Wingdings" panose="05000000000000000000" pitchFamily="2" charset="2"/>
              <a:buChar char="§"/>
            </a:pPr>
            <a:r>
              <a:rPr lang="en-US" sz="2000" dirty="0">
                <a:solidFill>
                  <a:schemeClr val="accent1">
                    <a:lumMod val="50000"/>
                  </a:schemeClr>
                </a:solidFill>
                <a:ea typeface="MS Mincho" panose="02020609040205080304" pitchFamily="49" charset="-128"/>
              </a:rPr>
              <a:t>Bank passbook with photograph; or</a:t>
            </a:r>
          </a:p>
          <a:p>
            <a:pPr marL="1257300" lvl="2" indent="-342900">
              <a:buFont typeface="Wingdings" panose="05000000000000000000" pitchFamily="2" charset="2"/>
              <a:buChar char="§"/>
            </a:pPr>
            <a:r>
              <a:rPr lang="en-US" sz="2000" dirty="0">
                <a:solidFill>
                  <a:schemeClr val="accent1">
                    <a:lumMod val="50000"/>
                  </a:schemeClr>
                </a:solidFill>
                <a:ea typeface="MS Mincho" panose="02020609040205080304" pitchFamily="49" charset="-128"/>
              </a:rPr>
              <a:t>Voter identity card issued by the Election Commission of India; or</a:t>
            </a:r>
          </a:p>
          <a:p>
            <a:pPr marL="1257300" lvl="2" indent="-342900">
              <a:buFont typeface="Wingdings" panose="05000000000000000000" pitchFamily="2" charset="2"/>
              <a:buChar char="§"/>
            </a:pPr>
            <a:r>
              <a:rPr lang="en-US" sz="2000" dirty="0">
                <a:solidFill>
                  <a:schemeClr val="accent1">
                    <a:lumMod val="50000"/>
                  </a:schemeClr>
                </a:solidFill>
                <a:ea typeface="MS Mincho" panose="02020609040205080304" pitchFamily="49" charset="-128"/>
              </a:rPr>
              <a:t>Passport; or</a:t>
            </a:r>
          </a:p>
          <a:p>
            <a:pPr marL="1257300" lvl="2" indent="-342900">
              <a:buFont typeface="Wingdings" panose="05000000000000000000" pitchFamily="2" charset="2"/>
              <a:buChar char="§"/>
            </a:pPr>
            <a:r>
              <a:rPr lang="en-US" sz="2000" dirty="0">
                <a:solidFill>
                  <a:schemeClr val="accent1">
                    <a:lumMod val="50000"/>
                  </a:schemeClr>
                </a:solidFill>
                <a:ea typeface="MS Mincho" panose="02020609040205080304" pitchFamily="49" charset="-128"/>
              </a:rPr>
              <a:t>Driving license issued by the Licensing Authority</a:t>
            </a:r>
          </a:p>
        </p:txBody>
      </p:sp>
      <p:sp>
        <p:nvSpPr>
          <p:cNvPr id="3" name="Text Placeholder 2">
            <a:extLst>
              <a:ext uri="{FF2B5EF4-FFF2-40B4-BE49-F238E27FC236}">
                <a16:creationId xmlns="" xmlns:a16="http://schemas.microsoft.com/office/drawing/2014/main" id="{E59B72A2-9B3B-9DB8-2960-8CB5E4A536A3}"/>
              </a:ext>
            </a:extLst>
          </p:cNvPr>
          <p:cNvSpPr txBox="1">
            <a:spLocks/>
          </p:cNvSpPr>
          <p:nvPr/>
        </p:nvSpPr>
        <p:spPr>
          <a:xfrm>
            <a:off x="851716" y="82550"/>
            <a:ext cx="73914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Revocation of Cancellation</a:t>
            </a:r>
            <a:endParaRPr lang="en-US" altLang="en-US" sz="1800" b="1" kern="0" dirty="0">
              <a:solidFill>
                <a:schemeClr val="bg1"/>
              </a:solidFill>
              <a:latin typeface="+mj-lt"/>
            </a:endParaRPr>
          </a:p>
        </p:txBody>
      </p:sp>
    </p:spTree>
    <p:extLst>
      <p:ext uri="{BB962C8B-B14F-4D97-AF65-F5344CB8AC3E}">
        <p14:creationId xmlns:p14="http://schemas.microsoft.com/office/powerpoint/2010/main" val="1588601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47</a:t>
            </a:fld>
            <a:endParaRPr lang="en-US" altLang="en-US">
              <a:solidFill>
                <a:srgbClr val="474747"/>
              </a:solidFill>
              <a:latin typeface="Arial" panose="020B0604020202020204" pitchFamily="34" charset="0"/>
            </a:endParaRPr>
          </a:p>
        </p:txBody>
      </p:sp>
      <p:sp>
        <p:nvSpPr>
          <p:cNvPr id="8" name="Rectangle 7"/>
          <p:cNvSpPr>
            <a:spLocks noChangeArrowheads="1"/>
          </p:cNvSpPr>
          <p:nvPr/>
        </p:nvSpPr>
        <p:spPr bwMode="auto">
          <a:xfrm>
            <a:off x="604911" y="914400"/>
            <a:ext cx="11183815" cy="48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400" b="1" dirty="0">
                <a:solidFill>
                  <a:srgbClr val="0070C0"/>
                </a:solidFill>
                <a:latin typeface="+mn-lt"/>
                <a:ea typeface="MS Mincho" panose="02020609040205080304" pitchFamily="49" charset="-128"/>
              </a:rPr>
              <a:t>Rule 10B - </a:t>
            </a:r>
            <a:r>
              <a:rPr lang="en-US" sz="2400" b="1" dirty="0">
                <a:solidFill>
                  <a:srgbClr val="0070C0"/>
                </a:solidFill>
                <a:latin typeface="+mn-lt"/>
                <a:ea typeface="MS Mincho" panose="02020609040205080304" pitchFamily="49" charset="-128"/>
              </a:rPr>
              <a:t>Aadhaar authentication for registered person</a:t>
            </a:r>
            <a:endParaRPr lang="en-US" altLang="en-US" sz="2400" b="1" dirty="0">
              <a:solidFill>
                <a:srgbClr val="0070C0"/>
              </a:solidFill>
              <a:latin typeface="+mn-lt"/>
              <a:ea typeface="MS Mincho" panose="02020609040205080304" pitchFamily="49" charset="-128"/>
            </a:endParaRPr>
          </a:p>
        </p:txBody>
      </p:sp>
      <p:sp>
        <p:nvSpPr>
          <p:cNvPr id="2" name="Rectangle 1"/>
          <p:cNvSpPr/>
          <p:nvPr/>
        </p:nvSpPr>
        <p:spPr>
          <a:xfrm>
            <a:off x="620677" y="1600636"/>
            <a:ext cx="10982178" cy="4679423"/>
          </a:xfrm>
          <a:prstGeom prst="rect">
            <a:avLst/>
          </a:prstGeom>
        </p:spPr>
        <p:txBody>
          <a:bodyPr wrap="square">
            <a:spAutoFit/>
          </a:bodyPr>
          <a:lstStyle/>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n-US" sz="2000" b="1" dirty="0">
                <a:cs typeface="Arial" panose="020B0604020202020204" pitchFamily="34" charset="0"/>
              </a:rPr>
              <a:t>However, such person shall undergo the authentication of Aadhaar number within a period of 30 days of the allotment of the Aadhaar number.</a:t>
            </a:r>
          </a:p>
          <a:p>
            <a:pPr marR="0" lvl="0" algn="l" defTabSz="914400" rtl="0" eaLnBrk="1" fontAlgn="auto" latinLnBrk="0" hangingPunct="1">
              <a:lnSpc>
                <a:spcPct val="107000"/>
              </a:lnSpc>
              <a:spcBef>
                <a:spcPts val="0"/>
              </a:spcBef>
              <a:spcAft>
                <a:spcPts val="0"/>
              </a:spcAft>
              <a:buClrTx/>
              <a:buSzTx/>
              <a:tabLst/>
              <a:defRPr/>
            </a:pPr>
            <a:endParaRPr lang="en-US" sz="2000" dirty="0">
              <a:effectLst/>
              <a:latin typeface="+mn-lt"/>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n-US" sz="2000" dirty="0">
                <a:effectLst/>
                <a:latin typeface="+mn-lt"/>
                <a:ea typeface="Calibri" panose="020F0502020204030204" pitchFamily="34" charset="0"/>
                <a:cs typeface="Arial" panose="020B0604020202020204" pitchFamily="34" charset="0"/>
              </a:rPr>
              <a:t>In case of e-KYC authentication, the process would be subject to approval of uploaded e-KYC documents by Tax </a:t>
            </a:r>
            <a:r>
              <a:rPr lang="en-US" sz="2000" dirty="0">
                <a:cs typeface="Arial" panose="020B0604020202020204" pitchFamily="34" charset="0"/>
              </a:rPr>
              <a:t>Official. </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n-US" sz="2000" dirty="0">
              <a:effectLst/>
              <a:latin typeface="+mn-lt"/>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n-US" sz="2000" dirty="0">
                <a:effectLst/>
                <a:latin typeface="+mn-lt"/>
                <a:ea typeface="Calibri" panose="020F0502020204030204" pitchFamily="34" charset="0"/>
                <a:cs typeface="Arial" panose="020B0604020202020204" pitchFamily="34" charset="0"/>
              </a:rPr>
              <a:t>Aadhaar Authentication is not required for Government Departments, Public Sector Undertaking, Local Authority or Statutory Body.</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n-US" sz="2000" dirty="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n-US" sz="2000" dirty="0">
                <a:cs typeface="Arial" panose="020B0604020202020204" pitchFamily="34" charset="0"/>
              </a:rPr>
              <a:t>Case where Aadhaar authentication need to </a:t>
            </a:r>
            <a:r>
              <a:rPr lang="en-US" sz="2000" b="0" i="0" dirty="0">
                <a:solidFill>
                  <a:srgbClr val="212529"/>
                </a:solidFill>
                <a:effectLst/>
              </a:rPr>
              <a:t>do :-</a:t>
            </a:r>
          </a:p>
          <a:p>
            <a:pPr marL="800100" lvl="1" indent="-342900">
              <a:lnSpc>
                <a:spcPct val="107000"/>
              </a:lnSpc>
              <a:buFont typeface="Wingdings" panose="05000000000000000000" pitchFamily="2" charset="2"/>
              <a:buChar char="§"/>
              <a:defRPr/>
            </a:pPr>
            <a:r>
              <a:rPr lang="en-US" sz="2000" dirty="0">
                <a:cs typeface="Arial" panose="020B0604020202020204" pitchFamily="34" charset="0"/>
              </a:rPr>
              <a:t>For filing of </a:t>
            </a:r>
            <a:r>
              <a:rPr lang="en-US" sz="2000" b="1" dirty="0">
                <a:cs typeface="Arial" panose="020B0604020202020204" pitchFamily="34" charset="0"/>
              </a:rPr>
              <a:t>application for revocation of cancellation of registration </a:t>
            </a:r>
            <a:r>
              <a:rPr lang="en-US" sz="2000" dirty="0">
                <a:cs typeface="Arial" panose="020B0604020202020204" pitchFamily="34" charset="0"/>
              </a:rPr>
              <a:t>in FORM GST REG-21 under Rule 23.</a:t>
            </a:r>
          </a:p>
          <a:p>
            <a:pPr marL="800100" lvl="1" indent="-342900">
              <a:lnSpc>
                <a:spcPct val="107000"/>
              </a:lnSpc>
              <a:buFont typeface="Wingdings" panose="05000000000000000000" pitchFamily="2" charset="2"/>
              <a:buChar char="§"/>
              <a:defRPr/>
            </a:pPr>
            <a:r>
              <a:rPr lang="en-US" sz="2000" dirty="0">
                <a:cs typeface="Arial" panose="020B0604020202020204" pitchFamily="34" charset="0"/>
              </a:rPr>
              <a:t>For filing of refund application in FORM RFD-01 under rule 89.</a:t>
            </a:r>
          </a:p>
          <a:p>
            <a:pPr marL="800100" lvl="1" indent="-342900">
              <a:lnSpc>
                <a:spcPct val="107000"/>
              </a:lnSpc>
              <a:buFont typeface="Wingdings" panose="05000000000000000000" pitchFamily="2" charset="2"/>
              <a:buChar char="§"/>
              <a:defRPr/>
            </a:pPr>
            <a:r>
              <a:rPr lang="en-US" sz="2000" dirty="0">
                <a:cs typeface="Arial" panose="020B0604020202020204" pitchFamily="34" charset="0"/>
              </a:rPr>
              <a:t>For refund under rule 96 of the integrated tax paid on goods exported out of India.</a:t>
            </a:r>
          </a:p>
        </p:txBody>
      </p:sp>
      <p:sp>
        <p:nvSpPr>
          <p:cNvPr id="3" name="Text Placeholder 2">
            <a:extLst>
              <a:ext uri="{FF2B5EF4-FFF2-40B4-BE49-F238E27FC236}">
                <a16:creationId xmlns="" xmlns:a16="http://schemas.microsoft.com/office/drawing/2014/main" id="{FC5474F1-0FBF-FF96-D957-B4DAF772071F}"/>
              </a:ext>
            </a:extLst>
          </p:cNvPr>
          <p:cNvSpPr txBox="1">
            <a:spLocks/>
          </p:cNvSpPr>
          <p:nvPr/>
        </p:nvSpPr>
        <p:spPr>
          <a:xfrm>
            <a:off x="851716" y="82550"/>
            <a:ext cx="73914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Revocation of Cancellation</a:t>
            </a:r>
            <a:endParaRPr lang="en-US" altLang="en-US" sz="1800" b="1" kern="0" dirty="0">
              <a:solidFill>
                <a:schemeClr val="bg1"/>
              </a:solidFill>
              <a:latin typeface="+mj-lt"/>
            </a:endParaRPr>
          </a:p>
        </p:txBody>
      </p:sp>
    </p:spTree>
    <p:extLst>
      <p:ext uri="{BB962C8B-B14F-4D97-AF65-F5344CB8AC3E}">
        <p14:creationId xmlns:p14="http://schemas.microsoft.com/office/powerpoint/2010/main" val="1062382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r>
              <a:rPr lang="en-US" altLang="en-US">
                <a:solidFill>
                  <a:srgbClr val="474747"/>
                </a:solidFill>
                <a:latin typeface="Arial" panose="020B0604020202020204" pitchFamily="34" charset="0"/>
              </a:rPr>
              <a:t>Page </a:t>
            </a:r>
            <a:fld id="{44D8DC3B-3C4F-4402-96C8-81D12CD63C93}" type="slidenum">
              <a:rPr lang="en-US" altLang="en-US" smtClean="0">
                <a:solidFill>
                  <a:srgbClr val="474747"/>
                </a:solidFill>
                <a:latin typeface="Arial" panose="020B0604020202020204" pitchFamily="34" charset="0"/>
              </a:rPr>
              <a:pPr/>
              <a:t>48</a:t>
            </a:fld>
            <a:endParaRPr lang="en-US" altLang="en-US">
              <a:solidFill>
                <a:srgbClr val="474747"/>
              </a:solidFill>
              <a:latin typeface="Arial" panose="020B0604020202020204" pitchFamily="34" charset="0"/>
            </a:endParaRPr>
          </a:p>
        </p:txBody>
      </p:sp>
      <p:pic>
        <p:nvPicPr>
          <p:cNvPr id="5" name="Picture 4">
            <a:extLst>
              <a:ext uri="{FF2B5EF4-FFF2-40B4-BE49-F238E27FC236}">
                <a16:creationId xmlns="" xmlns:a16="http://schemas.microsoft.com/office/drawing/2014/main" id="{A48BB295-CCAB-204D-CD19-7F793A83CDB4}"/>
              </a:ext>
            </a:extLst>
          </p:cNvPr>
          <p:cNvPicPr>
            <a:picLocks noChangeAspect="1"/>
          </p:cNvPicPr>
          <p:nvPr/>
        </p:nvPicPr>
        <p:blipFill>
          <a:blip r:embed="rId3"/>
          <a:stretch>
            <a:fillRect/>
          </a:stretch>
        </p:blipFill>
        <p:spPr>
          <a:xfrm>
            <a:off x="100012" y="1000125"/>
            <a:ext cx="11939587" cy="5165569"/>
          </a:xfrm>
          <a:prstGeom prst="rect">
            <a:avLst/>
          </a:prstGeom>
        </p:spPr>
      </p:pic>
      <p:sp>
        <p:nvSpPr>
          <p:cNvPr id="2" name="Text Placeholder 2">
            <a:extLst>
              <a:ext uri="{FF2B5EF4-FFF2-40B4-BE49-F238E27FC236}">
                <a16:creationId xmlns="" xmlns:a16="http://schemas.microsoft.com/office/drawing/2014/main" id="{8116825A-D305-1634-0F94-9660711F168E}"/>
              </a:ext>
            </a:extLst>
          </p:cNvPr>
          <p:cNvSpPr txBox="1">
            <a:spLocks/>
          </p:cNvSpPr>
          <p:nvPr/>
        </p:nvSpPr>
        <p:spPr>
          <a:xfrm>
            <a:off x="851716" y="82550"/>
            <a:ext cx="7391400" cy="381000"/>
          </a:xfrm>
          <a:prstGeom prst="rect">
            <a:avLst/>
          </a:prstGeom>
        </p:spPr>
        <p:txBody>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Char char="n"/>
              <a:defRPr sz="1600">
                <a:solidFill>
                  <a:srgbClr val="000000"/>
                </a:solidFill>
                <a:latin typeface="Arial" pitchFamily="34" charset="0"/>
                <a:ea typeface="+mn-ea"/>
                <a:cs typeface="Arial" pitchFamily="34" charset="0"/>
              </a:defRPr>
            </a:lvl1pPr>
            <a:lvl2pPr marL="571500" indent="-228600"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Char char="—"/>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Char char="n"/>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pPr marL="0" indent="0">
              <a:buNone/>
              <a:defRPr/>
            </a:pPr>
            <a:r>
              <a:rPr lang="en-US" sz="1800" b="1" dirty="0">
                <a:solidFill>
                  <a:schemeClr val="bg1"/>
                </a:solidFill>
                <a:latin typeface="+mj-lt"/>
                <a:ea typeface="MS Mincho" panose="02020609040205080304" pitchFamily="49" charset="-128"/>
              </a:rPr>
              <a:t>Application For Revocation of Cancellation</a:t>
            </a:r>
            <a:endParaRPr lang="en-US" altLang="en-US" sz="1800" b="1" kern="0" dirty="0">
              <a:solidFill>
                <a:schemeClr val="bg1"/>
              </a:solidFill>
              <a:latin typeface="+mj-lt"/>
            </a:endParaRPr>
          </a:p>
        </p:txBody>
      </p:sp>
    </p:spTree>
    <p:extLst>
      <p:ext uri="{BB962C8B-B14F-4D97-AF65-F5344CB8AC3E}">
        <p14:creationId xmlns:p14="http://schemas.microsoft.com/office/powerpoint/2010/main" val="1186926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US" dirty="0"/>
              <a:t>End of Module – New Registration Application </a:t>
            </a:r>
          </a:p>
          <a:p>
            <a:endParaRPr lang="en-US" dirty="0"/>
          </a:p>
          <a:p>
            <a:r>
              <a:rPr lang="en-US" dirty="0"/>
              <a:t> </a:t>
            </a:r>
          </a:p>
        </p:txBody>
      </p:sp>
      <p:sp>
        <p:nvSpPr>
          <p:cNvPr id="3" name="Text Placeholder 5"/>
          <p:cNvSpPr txBox="1">
            <a:spLocks/>
          </p:cNvSpPr>
          <p:nvPr/>
        </p:nvSpPr>
        <p:spPr bwMode="gray">
          <a:xfrm>
            <a:off x="9247835" y="5568937"/>
            <a:ext cx="231075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1800" b="0">
                <a:solidFill>
                  <a:schemeClr val="bg2"/>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sz="2400" b="1" kern="0" dirty="0"/>
              <a:t>THANK YOU!</a:t>
            </a:r>
          </a:p>
          <a:p>
            <a:endParaRPr lang="en-US" sz="2400" kern="0" dirty="0"/>
          </a:p>
          <a:p>
            <a:r>
              <a:rPr lang="en-US" sz="2400" kern="0" dirty="0"/>
              <a:t> </a:t>
            </a:r>
          </a:p>
        </p:txBody>
      </p:sp>
    </p:spTree>
    <p:extLst>
      <p:ext uri="{BB962C8B-B14F-4D97-AF65-F5344CB8AC3E}">
        <p14:creationId xmlns:p14="http://schemas.microsoft.com/office/powerpoint/2010/main" val="307670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Placeholder 2">
            <a:extLst>
              <a:ext uri="{FF2B5EF4-FFF2-40B4-BE49-F238E27FC236}">
                <a16:creationId xmlns="" xmlns:a16="http://schemas.microsoft.com/office/drawing/2014/main" id="{0DDA72D1-649E-4DC7-B303-DF0BB1D13C8A}"/>
              </a:ext>
            </a:extLst>
          </p:cNvPr>
          <p:cNvSpPr>
            <a:spLocks noGrp="1"/>
          </p:cNvSpPr>
          <p:nvPr>
            <p:ph type="body" sz="quarter" idx="13"/>
          </p:nvPr>
        </p:nvSpPr>
        <p:spPr>
          <a:xfrm>
            <a:off x="662531" y="82550"/>
            <a:ext cx="7391400" cy="381000"/>
          </a:xfrm>
        </p:spPr>
        <p:txBody>
          <a:bodyPr/>
          <a:lstStyle/>
          <a:p>
            <a:r>
              <a:rPr lang="en-US" altLang="en-US" sz="1800" dirty="0"/>
              <a:t>Registration Application</a:t>
            </a:r>
          </a:p>
        </p:txBody>
      </p:sp>
      <p:sp>
        <p:nvSpPr>
          <p:cNvPr id="15" name="Rectangle 14">
            <a:extLst>
              <a:ext uri="{FF2B5EF4-FFF2-40B4-BE49-F238E27FC236}">
                <a16:creationId xmlns="" xmlns:a16="http://schemas.microsoft.com/office/drawing/2014/main" id="{205CA55D-343F-46FD-944D-20706D6C131E}"/>
              </a:ext>
            </a:extLst>
          </p:cNvPr>
          <p:cNvSpPr>
            <a:spLocks noChangeArrowheads="1"/>
          </p:cNvSpPr>
          <p:nvPr/>
        </p:nvSpPr>
        <p:spPr bwMode="auto">
          <a:xfrm>
            <a:off x="1804334" y="541442"/>
            <a:ext cx="8618537" cy="41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marL="1143000" indent="-228600">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algn="ctr">
              <a:lnSpc>
                <a:spcPct val="115000"/>
              </a:lnSpc>
              <a:spcBef>
                <a:spcPts val="450"/>
              </a:spcBef>
              <a:spcAft>
                <a:spcPts val="450"/>
              </a:spcAft>
              <a:defRPr/>
            </a:pPr>
            <a:r>
              <a:rPr lang="en-US" altLang="en-US" sz="2000" b="1" dirty="0">
                <a:solidFill>
                  <a:schemeClr val="bg1"/>
                </a:solidFill>
                <a:latin typeface="+mn-lt"/>
                <a:ea typeface="MS Mincho" panose="02020609040205080304" pitchFamily="49" charset="-128"/>
              </a:rPr>
              <a:t>Different Types of Registrations and Notified Forms</a:t>
            </a:r>
          </a:p>
        </p:txBody>
      </p:sp>
      <p:graphicFrame>
        <p:nvGraphicFramePr>
          <p:cNvPr id="2" name="Table 1">
            <a:extLst>
              <a:ext uri="{FF2B5EF4-FFF2-40B4-BE49-F238E27FC236}">
                <a16:creationId xmlns="" xmlns:a16="http://schemas.microsoft.com/office/drawing/2014/main" id="{B7BC9A21-4401-ADFF-583E-2820B274739E}"/>
              </a:ext>
            </a:extLst>
          </p:cNvPr>
          <p:cNvGraphicFramePr>
            <a:graphicFrameLocks noGrp="1"/>
          </p:cNvGraphicFramePr>
          <p:nvPr>
            <p:extLst>
              <p:ext uri="{D42A27DB-BD31-4B8C-83A1-F6EECF244321}">
                <p14:modId xmlns:p14="http://schemas.microsoft.com/office/powerpoint/2010/main" val="1653433726"/>
              </p:ext>
            </p:extLst>
          </p:nvPr>
        </p:nvGraphicFramePr>
        <p:xfrm>
          <a:off x="609600" y="1025106"/>
          <a:ext cx="10972800" cy="5417820"/>
        </p:xfrm>
        <a:graphic>
          <a:graphicData uri="http://schemas.openxmlformats.org/drawingml/2006/table">
            <a:tbl>
              <a:tblPr firstRow="1" bandRow="1">
                <a:tableStyleId>{BDBED569-4797-4DF1-A0F4-6AAB3CD982D8}</a:tableStyleId>
              </a:tblPr>
              <a:tblGrid>
                <a:gridCol w="2708910">
                  <a:extLst>
                    <a:ext uri="{9D8B030D-6E8A-4147-A177-3AD203B41FA5}">
                      <a16:colId xmlns="" xmlns:a16="http://schemas.microsoft.com/office/drawing/2014/main" val="3077410544"/>
                    </a:ext>
                  </a:extLst>
                </a:gridCol>
                <a:gridCol w="8263890">
                  <a:extLst>
                    <a:ext uri="{9D8B030D-6E8A-4147-A177-3AD203B41FA5}">
                      <a16:colId xmlns="" xmlns:a16="http://schemas.microsoft.com/office/drawing/2014/main" val="1164472633"/>
                    </a:ext>
                  </a:extLst>
                </a:gridCol>
              </a:tblGrid>
              <a:tr h="400050">
                <a:tc>
                  <a:txBody>
                    <a:bodyPr/>
                    <a:lstStyle/>
                    <a:p>
                      <a:r>
                        <a:rPr lang="en-US" sz="2000" b="1" dirty="0"/>
                        <a:t>Form No.</a:t>
                      </a:r>
                    </a:p>
                  </a:txBody>
                  <a:tcPr>
                    <a:solidFill>
                      <a:schemeClr val="accent5">
                        <a:lumMod val="60000"/>
                        <a:lumOff val="40000"/>
                      </a:schemeClr>
                    </a:solidFill>
                  </a:tcPr>
                </a:tc>
                <a:tc>
                  <a:txBody>
                    <a:bodyPr/>
                    <a:lstStyle/>
                    <a:p>
                      <a:r>
                        <a:rPr lang="en-US" sz="2000" b="1" dirty="0"/>
                        <a:t>Type of Registration</a:t>
                      </a:r>
                    </a:p>
                  </a:txBody>
                  <a:tcPr>
                    <a:solidFill>
                      <a:schemeClr val="accent5">
                        <a:lumMod val="60000"/>
                        <a:lumOff val="40000"/>
                      </a:schemeClr>
                    </a:solidFill>
                  </a:tcPr>
                </a:tc>
                <a:extLst>
                  <a:ext uri="{0D108BD9-81ED-4DB2-BD59-A6C34878D82A}">
                    <a16:rowId xmlns="" xmlns:a16="http://schemas.microsoft.com/office/drawing/2014/main" val="4033136628"/>
                  </a:ext>
                </a:extLst>
              </a:tr>
              <a:tr h="476466">
                <a:tc>
                  <a:txBody>
                    <a:bodyPr/>
                    <a:lstStyle/>
                    <a:p>
                      <a:r>
                        <a:rPr lang="en-US" sz="2000" dirty="0"/>
                        <a:t>REG-01</a:t>
                      </a:r>
                    </a:p>
                  </a:txBody>
                  <a:tcPr anchor="ctr"/>
                </a:tc>
                <a:tc>
                  <a:txBody>
                    <a:bodyPr/>
                    <a:lstStyle/>
                    <a:p>
                      <a:pPr marL="285750" indent="-285750">
                        <a:buFont typeface="Wingdings" panose="05000000000000000000" pitchFamily="2" charset="2"/>
                        <a:buChar char="ü"/>
                      </a:pPr>
                      <a:r>
                        <a:rPr lang="en-US" altLang="en-US" sz="2000" dirty="0"/>
                        <a:t>Normal/Regular Registration</a:t>
                      </a:r>
                    </a:p>
                    <a:p>
                      <a:pPr marL="285750" indent="-285750">
                        <a:buFont typeface="Wingdings" panose="05000000000000000000" pitchFamily="2" charset="2"/>
                        <a:buChar char="ü"/>
                      </a:pPr>
                      <a:r>
                        <a:rPr lang="en-US" sz="2000" dirty="0"/>
                        <a:t>Casual Taxable Person</a:t>
                      </a:r>
                    </a:p>
                    <a:p>
                      <a:pPr marL="285750" indent="-285750">
                        <a:buFont typeface="Wingdings" panose="05000000000000000000" pitchFamily="2" charset="2"/>
                        <a:buChar char="ü"/>
                      </a:pPr>
                      <a:r>
                        <a:rPr lang="en-US" sz="2000" dirty="0"/>
                        <a:t>Normal Registration with composition levy</a:t>
                      </a:r>
                    </a:p>
                    <a:p>
                      <a:pPr marL="285750" indent="-285750">
                        <a:buFont typeface="Wingdings" panose="05000000000000000000" pitchFamily="2" charset="2"/>
                        <a:buChar char="ü"/>
                      </a:pPr>
                      <a:r>
                        <a:rPr lang="en-US" sz="2000" dirty="0"/>
                        <a:t>Input Service Distributor</a:t>
                      </a:r>
                    </a:p>
                  </a:txBody>
                  <a:tcPr/>
                </a:tc>
                <a:extLst>
                  <a:ext uri="{0D108BD9-81ED-4DB2-BD59-A6C34878D82A}">
                    <a16:rowId xmlns="" xmlns:a16="http://schemas.microsoft.com/office/drawing/2014/main" val="1153567019"/>
                  </a:ext>
                </a:extLst>
              </a:tr>
              <a:tr h="0">
                <a:tc>
                  <a:txBody>
                    <a:bodyPr/>
                    <a:lstStyle/>
                    <a:p>
                      <a:endParaRPr lang="en-US" sz="500" dirty="0"/>
                    </a:p>
                  </a:txBody>
                  <a:tcPr/>
                </a:tc>
                <a:tc>
                  <a:txBody>
                    <a:bodyPr/>
                    <a:lstStyle/>
                    <a:p>
                      <a:endParaRPr lang="en-US" sz="500" dirty="0"/>
                    </a:p>
                  </a:txBody>
                  <a:tcPr/>
                </a:tc>
                <a:extLst>
                  <a:ext uri="{0D108BD9-81ED-4DB2-BD59-A6C34878D82A}">
                    <a16:rowId xmlns="" xmlns:a16="http://schemas.microsoft.com/office/drawing/2014/main" val="532286559"/>
                  </a:ext>
                </a:extLst>
              </a:tr>
              <a:tr h="400050">
                <a:tc>
                  <a:txBody>
                    <a:bodyPr/>
                    <a:lstStyle/>
                    <a:p>
                      <a:r>
                        <a:rPr lang="en-US" sz="2000" dirty="0"/>
                        <a:t>REG-07</a:t>
                      </a:r>
                    </a:p>
                  </a:txBody>
                  <a:tcPr anchor="ctr"/>
                </a:tc>
                <a:tc>
                  <a:txBody>
                    <a:bodyPr/>
                    <a:lstStyle/>
                    <a:p>
                      <a:pPr marL="285750" indent="-285750">
                        <a:buFont typeface="Wingdings" panose="05000000000000000000" pitchFamily="2" charset="2"/>
                        <a:buChar char="ü"/>
                      </a:pPr>
                      <a:r>
                        <a:rPr lang="en-US" sz="2000" dirty="0"/>
                        <a:t>TDS Registration</a:t>
                      </a:r>
                    </a:p>
                    <a:p>
                      <a:pPr marL="285750" indent="-285750">
                        <a:buFont typeface="Wingdings" panose="05000000000000000000" pitchFamily="2" charset="2"/>
                        <a:buChar char="ü"/>
                      </a:pPr>
                      <a:r>
                        <a:rPr lang="en-US" sz="2000" dirty="0"/>
                        <a:t>TCS Registration</a:t>
                      </a:r>
                    </a:p>
                  </a:txBody>
                  <a:tcPr/>
                </a:tc>
                <a:extLst>
                  <a:ext uri="{0D108BD9-81ED-4DB2-BD59-A6C34878D82A}">
                    <a16:rowId xmlns="" xmlns:a16="http://schemas.microsoft.com/office/drawing/2014/main" val="1613811018"/>
                  </a:ext>
                </a:extLst>
              </a:tr>
              <a:tr h="0">
                <a:tc>
                  <a:txBody>
                    <a:bodyPr/>
                    <a:lstStyle/>
                    <a:p>
                      <a:endParaRPr lang="en-US" sz="500" dirty="0"/>
                    </a:p>
                  </a:txBody>
                  <a:tcPr/>
                </a:tc>
                <a:tc>
                  <a:txBody>
                    <a:bodyPr/>
                    <a:lstStyle/>
                    <a:p>
                      <a:pPr marL="285750" indent="-285750">
                        <a:buFont typeface="Wingdings" panose="05000000000000000000" pitchFamily="2" charset="2"/>
                        <a:buChar char="ü"/>
                      </a:pPr>
                      <a:endParaRPr lang="en-US" sz="500" dirty="0"/>
                    </a:p>
                  </a:txBody>
                  <a:tcPr/>
                </a:tc>
                <a:extLst>
                  <a:ext uri="{0D108BD9-81ED-4DB2-BD59-A6C34878D82A}">
                    <a16:rowId xmlns="" xmlns:a16="http://schemas.microsoft.com/office/drawing/2014/main" val="467930883"/>
                  </a:ext>
                </a:extLst>
              </a:tr>
              <a:tr h="400050">
                <a:tc>
                  <a:txBody>
                    <a:bodyPr/>
                    <a:lstStyle/>
                    <a:p>
                      <a:r>
                        <a:rPr lang="en-US" sz="2000" dirty="0"/>
                        <a:t>REG-09</a:t>
                      </a:r>
                    </a:p>
                  </a:txBody>
                  <a:tcPr/>
                </a:tc>
                <a:tc>
                  <a:txBody>
                    <a:bodyPr/>
                    <a:lstStyle/>
                    <a:p>
                      <a:pPr marL="285750" indent="-285750">
                        <a:buFont typeface="Wingdings" panose="05000000000000000000" pitchFamily="2" charset="2"/>
                        <a:buChar char="ü"/>
                      </a:pPr>
                      <a:r>
                        <a:rPr lang="en-US" sz="2000" dirty="0"/>
                        <a:t>Non-Resident Taxable Person (NRTP)</a:t>
                      </a:r>
                    </a:p>
                  </a:txBody>
                  <a:tcPr/>
                </a:tc>
                <a:extLst>
                  <a:ext uri="{0D108BD9-81ED-4DB2-BD59-A6C34878D82A}">
                    <a16:rowId xmlns="" xmlns:a16="http://schemas.microsoft.com/office/drawing/2014/main" val="2823070808"/>
                  </a:ext>
                </a:extLst>
              </a:tr>
              <a:tr h="129540">
                <a:tc>
                  <a:txBody>
                    <a:bodyPr/>
                    <a:lstStyle/>
                    <a:p>
                      <a:endParaRPr lang="en-US" sz="500" dirty="0"/>
                    </a:p>
                  </a:txBody>
                  <a:tcPr/>
                </a:tc>
                <a:tc>
                  <a:txBody>
                    <a:bodyPr/>
                    <a:lstStyle/>
                    <a:p>
                      <a:pPr marL="285750" indent="-285750">
                        <a:buFont typeface="Wingdings" panose="05000000000000000000" pitchFamily="2" charset="2"/>
                        <a:buChar char="ü"/>
                      </a:pPr>
                      <a:endParaRPr lang="en-US" sz="500" dirty="0"/>
                    </a:p>
                  </a:txBody>
                  <a:tcPr/>
                </a:tc>
                <a:extLst>
                  <a:ext uri="{0D108BD9-81ED-4DB2-BD59-A6C34878D82A}">
                    <a16:rowId xmlns="" xmlns:a16="http://schemas.microsoft.com/office/drawing/2014/main" val="3432985778"/>
                  </a:ext>
                </a:extLst>
              </a:tr>
              <a:tr h="400050">
                <a:tc>
                  <a:txBody>
                    <a:bodyPr/>
                    <a:lstStyle/>
                    <a:p>
                      <a:r>
                        <a:rPr lang="en-US" sz="2000" dirty="0"/>
                        <a:t>REG-10</a:t>
                      </a:r>
                    </a:p>
                  </a:txBody>
                  <a:tcPr/>
                </a:tc>
                <a:tc>
                  <a:txBody>
                    <a:bodyPr/>
                    <a:lstStyle/>
                    <a:p>
                      <a:pPr marL="285750" indent="-285750">
                        <a:buFont typeface="Wingdings" panose="05000000000000000000" pitchFamily="2" charset="2"/>
                        <a:buChar char="ü"/>
                      </a:pPr>
                      <a:r>
                        <a:rPr lang="en-US" sz="2000" dirty="0"/>
                        <a:t>Non-Resident online service provider (OIDAR)</a:t>
                      </a:r>
                    </a:p>
                  </a:txBody>
                  <a:tcPr/>
                </a:tc>
                <a:extLst>
                  <a:ext uri="{0D108BD9-81ED-4DB2-BD59-A6C34878D82A}">
                    <a16:rowId xmlns="" xmlns:a16="http://schemas.microsoft.com/office/drawing/2014/main" val="3403622342"/>
                  </a:ext>
                </a:extLst>
              </a:tr>
              <a:tr h="0">
                <a:tc>
                  <a:txBody>
                    <a:bodyPr/>
                    <a:lstStyle/>
                    <a:p>
                      <a:endParaRPr lang="en-US" sz="500" dirty="0"/>
                    </a:p>
                  </a:txBody>
                  <a:tcPr/>
                </a:tc>
                <a:tc>
                  <a:txBody>
                    <a:bodyPr/>
                    <a:lstStyle/>
                    <a:p>
                      <a:pPr marL="285750" indent="-285750">
                        <a:buFont typeface="Wingdings" panose="05000000000000000000" pitchFamily="2" charset="2"/>
                        <a:buChar char="ü"/>
                      </a:pPr>
                      <a:endParaRPr lang="en-US" sz="500" dirty="0"/>
                    </a:p>
                  </a:txBody>
                  <a:tcPr/>
                </a:tc>
                <a:extLst>
                  <a:ext uri="{0D108BD9-81ED-4DB2-BD59-A6C34878D82A}">
                    <a16:rowId xmlns="" xmlns:a16="http://schemas.microsoft.com/office/drawing/2014/main" val="1400160156"/>
                  </a:ext>
                </a:extLst>
              </a:tr>
              <a:tr h="400050">
                <a:tc>
                  <a:txBody>
                    <a:bodyPr/>
                    <a:lstStyle/>
                    <a:p>
                      <a:r>
                        <a:rPr lang="en-US" sz="2000" dirty="0"/>
                        <a:t>REG-13</a:t>
                      </a:r>
                    </a:p>
                  </a:txBody>
                  <a:tcPr/>
                </a:tc>
                <a:tc>
                  <a:txBody>
                    <a:bodyPr/>
                    <a:lstStyle/>
                    <a:p>
                      <a:pPr marL="285750" indent="-285750">
                        <a:buFont typeface="Wingdings" panose="05000000000000000000" pitchFamily="2" charset="2"/>
                        <a:buChar char="ü"/>
                      </a:pPr>
                      <a:r>
                        <a:rPr lang="en-US" sz="2000" dirty="0"/>
                        <a:t>Unique Identification Number (UIN)</a:t>
                      </a:r>
                    </a:p>
                  </a:txBody>
                  <a:tcPr/>
                </a:tc>
                <a:extLst>
                  <a:ext uri="{0D108BD9-81ED-4DB2-BD59-A6C34878D82A}">
                    <a16:rowId xmlns="" xmlns:a16="http://schemas.microsoft.com/office/drawing/2014/main" val="2195150126"/>
                  </a:ext>
                </a:extLst>
              </a:tr>
              <a:tr h="167640">
                <a:tc>
                  <a:txBody>
                    <a:bodyPr/>
                    <a:lstStyle/>
                    <a:p>
                      <a:endParaRPr lang="en-US" sz="500" dirty="0"/>
                    </a:p>
                  </a:txBody>
                  <a:tcPr/>
                </a:tc>
                <a:tc>
                  <a:txBody>
                    <a:bodyPr/>
                    <a:lstStyle/>
                    <a:p>
                      <a:pPr marL="285750" indent="-285750">
                        <a:buFont typeface="Wingdings" panose="05000000000000000000" pitchFamily="2" charset="2"/>
                        <a:buChar char="ü"/>
                      </a:pPr>
                      <a:endParaRPr lang="en-US" sz="500" dirty="0"/>
                    </a:p>
                  </a:txBody>
                  <a:tcPr/>
                </a:tc>
                <a:extLst>
                  <a:ext uri="{0D108BD9-81ED-4DB2-BD59-A6C34878D82A}">
                    <a16:rowId xmlns="" xmlns:a16="http://schemas.microsoft.com/office/drawing/2014/main" val="2039283839"/>
                  </a:ext>
                </a:extLst>
              </a:tr>
              <a:tr h="400050">
                <a:tc>
                  <a:txBody>
                    <a:bodyPr/>
                    <a:lstStyle/>
                    <a:p>
                      <a:r>
                        <a:rPr lang="en-US" sz="2000" dirty="0"/>
                        <a:t>GST PCT-1</a:t>
                      </a:r>
                    </a:p>
                  </a:txBody>
                  <a:tcPr/>
                </a:tc>
                <a:tc>
                  <a:txBody>
                    <a:bodyPr/>
                    <a:lstStyle/>
                    <a:p>
                      <a:pPr marL="285750" indent="-285750">
                        <a:buFont typeface="Wingdings" panose="05000000000000000000" pitchFamily="2" charset="2"/>
                        <a:buChar char="ü"/>
                      </a:pPr>
                      <a:r>
                        <a:rPr lang="en-US" sz="2000" dirty="0"/>
                        <a:t>GST Practitioner (GSTP)</a:t>
                      </a:r>
                    </a:p>
                  </a:txBody>
                  <a:tcPr/>
                </a:tc>
                <a:extLst>
                  <a:ext uri="{0D108BD9-81ED-4DB2-BD59-A6C34878D82A}">
                    <a16:rowId xmlns="" xmlns:a16="http://schemas.microsoft.com/office/drawing/2014/main" val="3293138694"/>
                  </a:ext>
                </a:extLst>
              </a:tr>
              <a:tr h="137376">
                <a:tc>
                  <a:txBody>
                    <a:bodyPr/>
                    <a:lstStyle/>
                    <a:p>
                      <a:endParaRPr lang="en-US" sz="500" dirty="0"/>
                    </a:p>
                  </a:txBody>
                  <a:tcPr/>
                </a:tc>
                <a:tc>
                  <a:txBody>
                    <a:bodyPr/>
                    <a:lstStyle/>
                    <a:p>
                      <a:pPr marL="285750" indent="-285750">
                        <a:buFont typeface="Wingdings" panose="05000000000000000000" pitchFamily="2" charset="2"/>
                        <a:buChar char="ü"/>
                      </a:pPr>
                      <a:endParaRPr lang="en-US" sz="500" dirty="0"/>
                    </a:p>
                  </a:txBody>
                  <a:tcPr/>
                </a:tc>
                <a:extLst>
                  <a:ext uri="{0D108BD9-81ED-4DB2-BD59-A6C34878D82A}">
                    <a16:rowId xmlns="" xmlns:a16="http://schemas.microsoft.com/office/drawing/2014/main" val="839628403"/>
                  </a:ext>
                </a:extLst>
              </a:tr>
              <a:tr h="400050">
                <a:tc>
                  <a:txBody>
                    <a:bodyPr/>
                    <a:lstStyle/>
                    <a:p>
                      <a:r>
                        <a:rPr lang="en-US" sz="2000" dirty="0"/>
                        <a:t>ONP</a:t>
                      </a:r>
                    </a:p>
                  </a:txBody>
                  <a:tcPr/>
                </a:tc>
                <a:tc>
                  <a:txBody>
                    <a:bodyPr/>
                    <a:lstStyle/>
                    <a:p>
                      <a:pPr marL="285750" indent="-285750">
                        <a:buFont typeface="Wingdings" panose="05000000000000000000" pitchFamily="2" charset="2"/>
                        <a:buChar char="ü"/>
                      </a:pPr>
                      <a:r>
                        <a:rPr lang="en-US" sz="2000" dirty="0"/>
                        <a:t>Other Notified Person (To be notified)</a:t>
                      </a:r>
                    </a:p>
                  </a:txBody>
                  <a:tcPr/>
                </a:tc>
                <a:extLst>
                  <a:ext uri="{0D108BD9-81ED-4DB2-BD59-A6C34878D82A}">
                    <a16:rowId xmlns="" xmlns:a16="http://schemas.microsoft.com/office/drawing/2014/main" val="1102598098"/>
                  </a:ext>
                </a:extLst>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4EFE29B-CD2F-816F-5702-651D13A3FDAA}"/>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058B5DEE-67B0-3E83-D225-3C439168DA85}"/>
              </a:ext>
            </a:extLst>
          </p:cNvPr>
          <p:cNvSpPr txBox="1"/>
          <p:nvPr/>
        </p:nvSpPr>
        <p:spPr>
          <a:xfrm>
            <a:off x="4565677" y="537221"/>
            <a:ext cx="3060646" cy="400110"/>
          </a:xfrm>
          <a:prstGeom prst="rect">
            <a:avLst/>
          </a:prstGeom>
          <a:noFill/>
        </p:spPr>
        <p:txBody>
          <a:bodyPr wrap="none">
            <a:spAutoFit/>
          </a:bodyPr>
          <a:lstStyle/>
          <a:p>
            <a:pPr algn="ctr">
              <a:defRPr/>
            </a:pPr>
            <a:r>
              <a:rPr lang="en-US" altLang="en-US" sz="2000" b="1" dirty="0">
                <a:solidFill>
                  <a:schemeClr val="bg1"/>
                </a:solidFill>
                <a:ea typeface="MS Mincho" panose="02020609040205080304" pitchFamily="49" charset="-128"/>
              </a:rPr>
              <a:t>Registration – Threshold</a:t>
            </a:r>
          </a:p>
        </p:txBody>
      </p:sp>
      <p:sp>
        <p:nvSpPr>
          <p:cNvPr id="3" name="Text Placeholder 2">
            <a:extLst>
              <a:ext uri="{FF2B5EF4-FFF2-40B4-BE49-F238E27FC236}">
                <a16:creationId xmlns="" xmlns:a16="http://schemas.microsoft.com/office/drawing/2014/main" id="{AA90A949-AAD3-0D9B-129C-3EF446668187}"/>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
        <p:nvSpPr>
          <p:cNvPr id="2" name="TextBox 4">
            <a:extLst>
              <a:ext uri="{FF2B5EF4-FFF2-40B4-BE49-F238E27FC236}">
                <a16:creationId xmlns="" xmlns:a16="http://schemas.microsoft.com/office/drawing/2014/main" id="{40F4091F-3270-0065-AA23-66D6863640DD}"/>
              </a:ext>
            </a:extLst>
          </p:cNvPr>
          <p:cNvSpPr txBox="1">
            <a:spLocks noChangeArrowheads="1"/>
          </p:cNvSpPr>
          <p:nvPr/>
        </p:nvSpPr>
        <p:spPr bwMode="auto">
          <a:xfrm>
            <a:off x="625366" y="1200800"/>
            <a:ext cx="109728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cs typeface="Arial" panose="020B0604020202020204" pitchFamily="34" charset="0"/>
              </a:defRPr>
            </a:lvl1pPr>
            <a:lvl2pPr marL="742950" indent="-285750">
              <a:defRPr>
                <a:solidFill>
                  <a:schemeClr val="tx1"/>
                </a:solidFill>
                <a:latin typeface="Trebuchet MS" panose="020B0603020202020204" pitchFamily="34" charset="0"/>
                <a:cs typeface="Arial" panose="020B0604020202020204" pitchFamily="34" charset="0"/>
              </a:defRPr>
            </a:lvl2pPr>
            <a:lvl3pPr>
              <a:defRPr>
                <a:solidFill>
                  <a:schemeClr val="tx1"/>
                </a:solidFill>
                <a:latin typeface="Trebuchet MS" panose="020B0603020202020204" pitchFamily="34" charset="0"/>
                <a:cs typeface="Arial" panose="020B0604020202020204" pitchFamily="34" charset="0"/>
              </a:defRPr>
            </a:lvl3pPr>
            <a:lvl4pPr marL="1600200" indent="-228600">
              <a:defRPr>
                <a:solidFill>
                  <a:schemeClr val="tx1"/>
                </a:solidFill>
                <a:latin typeface="Trebuchet MS" panose="020B0603020202020204" pitchFamily="34" charset="0"/>
                <a:cs typeface="Arial" panose="020B0604020202020204" pitchFamily="34" charset="0"/>
              </a:defRPr>
            </a:lvl4pPr>
            <a:lvl5pPr marL="2057400" indent="-22860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marL="342900" lvl="2" indent="-342900">
              <a:buSzPct val="125000"/>
              <a:buFont typeface="Wingdings" panose="05000000000000000000" pitchFamily="2" charset="2"/>
              <a:buChar char="§"/>
              <a:defRPr/>
            </a:pPr>
            <a:r>
              <a:rPr lang="en-US" altLang="en-US" sz="2000" dirty="0"/>
              <a:t>Annual turnover threshold with effect from 01.04.2019: </a:t>
            </a:r>
          </a:p>
          <a:p>
            <a:pPr marL="971550" lvl="3" indent="-285750">
              <a:buSzPct val="125000"/>
              <a:buFont typeface="Wingdings" panose="05000000000000000000" pitchFamily="2" charset="2"/>
              <a:buChar char="§"/>
              <a:defRPr/>
            </a:pPr>
            <a:endParaRPr lang="en-US" altLang="en-US" sz="2000" dirty="0"/>
          </a:p>
          <a:p>
            <a:pPr marL="342900" lvl="2" indent="-342900">
              <a:buSzPct val="125000"/>
              <a:buFont typeface="Wingdings" panose="05000000000000000000" pitchFamily="2" charset="2"/>
              <a:buChar char="§"/>
              <a:defRPr/>
            </a:pPr>
            <a:r>
              <a:rPr lang="en-US" altLang="en-US" sz="2000" dirty="0"/>
              <a:t>For supply of services or goods &amp; services</a:t>
            </a:r>
          </a:p>
          <a:p>
            <a:pPr marL="342900" lvl="2" indent="-342900">
              <a:buSzPct val="125000"/>
              <a:buFont typeface="Wingdings" panose="05000000000000000000" pitchFamily="2" charset="2"/>
              <a:buChar char="§"/>
              <a:defRPr/>
            </a:pPr>
            <a:endParaRPr lang="en-US" altLang="en-US" sz="2000" dirty="0"/>
          </a:p>
          <a:p>
            <a:pPr marL="1028700" lvl="3" indent="-342900">
              <a:buSzPct val="125000"/>
              <a:buFont typeface="Arial" panose="020B0604020202020204" pitchFamily="34" charset="0"/>
              <a:buChar char="•"/>
              <a:defRPr/>
            </a:pPr>
            <a:r>
              <a:rPr lang="en-US" altLang="en-US" sz="2000" b="1" dirty="0">
                <a:solidFill>
                  <a:srgbClr val="0066CC"/>
                </a:solidFill>
              </a:rPr>
              <a:t>10 Lakhs </a:t>
            </a:r>
            <a:r>
              <a:rPr lang="en-US" altLang="en-US" sz="2000" dirty="0"/>
              <a:t>for </a:t>
            </a:r>
            <a:r>
              <a:rPr lang="en-US" sz="2000" dirty="0"/>
              <a:t>Manipur, Mizoram, Nagaland, Tripura</a:t>
            </a:r>
          </a:p>
          <a:p>
            <a:pPr marL="1028700" lvl="3" indent="-342900">
              <a:buSzPct val="125000"/>
              <a:buFont typeface="Arial" panose="020B0604020202020204" pitchFamily="34" charset="0"/>
              <a:buChar char="•"/>
              <a:defRPr/>
            </a:pPr>
            <a:r>
              <a:rPr lang="en-US" altLang="en-US" sz="2000" b="1" dirty="0">
                <a:solidFill>
                  <a:srgbClr val="0066CC"/>
                </a:solidFill>
              </a:rPr>
              <a:t>20 Lakhs </a:t>
            </a:r>
            <a:r>
              <a:rPr lang="en-US" altLang="en-US" sz="2000" dirty="0"/>
              <a:t>for all other states</a:t>
            </a:r>
          </a:p>
          <a:p>
            <a:pPr marL="685800" lvl="3" indent="0">
              <a:buSzPct val="125000"/>
              <a:defRPr/>
            </a:pPr>
            <a:endParaRPr lang="en-US" altLang="en-US" sz="2000" dirty="0"/>
          </a:p>
          <a:p>
            <a:pPr marL="342900" lvl="2" indent="-342900">
              <a:buSzPct val="125000"/>
              <a:buFont typeface="Wingdings" panose="05000000000000000000" pitchFamily="2" charset="2"/>
              <a:buChar char="§"/>
              <a:defRPr/>
            </a:pPr>
            <a:r>
              <a:rPr lang="en-US" altLang="en-US" sz="2000" dirty="0"/>
              <a:t>For supply of goods only</a:t>
            </a:r>
          </a:p>
          <a:p>
            <a:pPr marL="971550" lvl="3" indent="-285750">
              <a:buSzPct val="125000"/>
              <a:buFont typeface="Wingdings" panose="05000000000000000000" pitchFamily="2" charset="2"/>
              <a:buChar char="§"/>
              <a:defRPr/>
            </a:pPr>
            <a:endParaRPr lang="en-US" altLang="en-US" sz="2000" dirty="0"/>
          </a:p>
          <a:p>
            <a:pPr marL="971550" lvl="3" indent="-285750">
              <a:buSzPct val="125000"/>
              <a:buFont typeface="Arial" panose="020B0604020202020204" pitchFamily="34" charset="0"/>
              <a:buChar char="•"/>
              <a:defRPr/>
            </a:pPr>
            <a:r>
              <a:rPr lang="en-US" altLang="en-US" sz="2000" b="1" dirty="0">
                <a:solidFill>
                  <a:srgbClr val="0066CC"/>
                </a:solidFill>
              </a:rPr>
              <a:t>10 Lakhs </a:t>
            </a:r>
            <a:r>
              <a:rPr lang="en-US" altLang="en-US" sz="2000" dirty="0"/>
              <a:t>for Manipur, Mizoram, Nagaland, Tripura</a:t>
            </a:r>
          </a:p>
          <a:p>
            <a:pPr marL="971550" lvl="3" indent="-285750">
              <a:buSzPct val="125000"/>
              <a:buFont typeface="Arial" panose="020B0604020202020204" pitchFamily="34" charset="0"/>
              <a:buChar char="•"/>
              <a:defRPr/>
            </a:pPr>
            <a:r>
              <a:rPr lang="en-US" altLang="en-US" sz="2000" b="1" dirty="0">
                <a:solidFill>
                  <a:srgbClr val="0066CC"/>
                </a:solidFill>
              </a:rPr>
              <a:t>20 Lakhs </a:t>
            </a:r>
            <a:r>
              <a:rPr lang="en-US" altLang="en-US" sz="2000" dirty="0"/>
              <a:t>for Arunachal Pradesh, Meghalaya, Sikkim, Uttarakhand,     </a:t>
            </a:r>
            <a:br>
              <a:rPr lang="en-US" altLang="en-US" sz="2000" dirty="0"/>
            </a:br>
            <a:r>
              <a:rPr lang="en-US" altLang="en-US" sz="2000" dirty="0"/>
              <a:t>               Puducherry, Telangana</a:t>
            </a:r>
          </a:p>
          <a:p>
            <a:pPr marL="971550" lvl="3" indent="-285750">
              <a:buSzPct val="125000"/>
              <a:buFont typeface="Arial" panose="020B0604020202020204" pitchFamily="34" charset="0"/>
              <a:buChar char="•"/>
              <a:defRPr/>
            </a:pPr>
            <a:r>
              <a:rPr lang="en-US" altLang="en-US" sz="2000" b="1" dirty="0">
                <a:solidFill>
                  <a:srgbClr val="0066CC"/>
                </a:solidFill>
              </a:rPr>
              <a:t>40 Lakhs </a:t>
            </a:r>
            <a:r>
              <a:rPr lang="en-US" altLang="en-US" sz="2000" dirty="0"/>
              <a:t>for all other states</a:t>
            </a:r>
          </a:p>
        </p:txBody>
      </p:sp>
    </p:spTree>
    <p:extLst>
      <p:ext uri="{BB962C8B-B14F-4D97-AF65-F5344CB8AC3E}">
        <p14:creationId xmlns:p14="http://schemas.microsoft.com/office/powerpoint/2010/main" val="309830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Placeholder 2">
            <a:extLst>
              <a:ext uri="{FF2B5EF4-FFF2-40B4-BE49-F238E27FC236}">
                <a16:creationId xmlns="" xmlns:a16="http://schemas.microsoft.com/office/drawing/2014/main" id="{CC53B517-7BBF-4EA7-9721-5E52F140BD3F}"/>
              </a:ext>
            </a:extLst>
          </p:cNvPr>
          <p:cNvSpPr>
            <a:spLocks noGrp="1"/>
          </p:cNvSpPr>
          <p:nvPr>
            <p:ph type="body" sz="quarter" idx="13"/>
          </p:nvPr>
        </p:nvSpPr>
        <p:spPr>
          <a:xfrm>
            <a:off x="4284203" y="573317"/>
            <a:ext cx="3659504" cy="381000"/>
          </a:xfrm>
        </p:spPr>
        <p:txBody>
          <a:bodyPr/>
          <a:lstStyle/>
          <a:p>
            <a:r>
              <a:rPr lang="en-US" altLang="en-US" sz="1800" dirty="0"/>
              <a:t>Required to obtain Registration</a:t>
            </a:r>
          </a:p>
        </p:txBody>
      </p:sp>
      <p:sp>
        <p:nvSpPr>
          <p:cNvPr id="24" name="Shape 52">
            <a:extLst>
              <a:ext uri="{FF2B5EF4-FFF2-40B4-BE49-F238E27FC236}">
                <a16:creationId xmlns="" xmlns:a16="http://schemas.microsoft.com/office/drawing/2014/main" id="{4891954B-2AE8-49D6-B20D-9BBDBDE0F631}"/>
              </a:ext>
            </a:extLst>
          </p:cNvPr>
          <p:cNvSpPr>
            <a:spLocks/>
          </p:cNvSpPr>
          <p:nvPr/>
        </p:nvSpPr>
        <p:spPr bwMode="auto">
          <a:xfrm rot="5400000">
            <a:off x="9941418" y="1257716"/>
            <a:ext cx="2026233" cy="1737166"/>
          </a:xfrm>
          <a:custGeom>
            <a:avLst/>
            <a:gdLst>
              <a:gd name="T0" fmla="*/ 428152206 w 21600"/>
              <a:gd name="T1" fmla="*/ 111396847 h 21600"/>
              <a:gd name="T2" fmla="*/ 428152206 w 21600"/>
              <a:gd name="T3" fmla="*/ 111396847 h 21600"/>
              <a:gd name="T4" fmla="*/ 428152206 w 21600"/>
              <a:gd name="T5" fmla="*/ 111396847 h 21600"/>
              <a:gd name="T6" fmla="*/ 428152206 w 21600"/>
              <a:gd name="T7" fmla="*/ 1113968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chemeClr val="accent1">
              <a:lumMod val="75000"/>
            </a:schemeClr>
          </a:solidFill>
          <a:ln>
            <a:noFill/>
          </a:ln>
        </p:spPr>
        <p:txBody>
          <a:bodyPr lIns="16002" tIns="16002" rIns="16002" bIns="16002" anchor="ctr"/>
          <a:lstStyle/>
          <a:p>
            <a:pPr>
              <a:defRPr/>
            </a:pPr>
            <a:endParaRPr lang="en-US" sz="1350">
              <a:solidFill>
                <a:prstClr val="black"/>
              </a:solidFill>
              <a:latin typeface="Calibri"/>
            </a:endParaRPr>
          </a:p>
        </p:txBody>
      </p:sp>
      <p:cxnSp>
        <p:nvCxnSpPr>
          <p:cNvPr id="25" name="Straight Connector 24">
            <a:extLst>
              <a:ext uri="{FF2B5EF4-FFF2-40B4-BE49-F238E27FC236}">
                <a16:creationId xmlns="" xmlns:a16="http://schemas.microsoft.com/office/drawing/2014/main" id="{D9DB991B-9374-4F31-821E-BD44BB2AF1C3}"/>
              </a:ext>
            </a:extLst>
          </p:cNvPr>
          <p:cNvCxnSpPr/>
          <p:nvPr/>
        </p:nvCxnSpPr>
        <p:spPr>
          <a:xfrm flipH="1">
            <a:off x="1294371" y="2989154"/>
            <a:ext cx="9224456" cy="0"/>
          </a:xfrm>
          <a:prstGeom prst="line">
            <a:avLst/>
          </a:prstGeom>
          <a:solidFill>
            <a:schemeClr val="accent1">
              <a:lumMod val="75000"/>
            </a:schemeClr>
          </a:solidFill>
          <a:ln w="317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Shape 52">
            <a:extLst>
              <a:ext uri="{FF2B5EF4-FFF2-40B4-BE49-F238E27FC236}">
                <a16:creationId xmlns="" xmlns:a16="http://schemas.microsoft.com/office/drawing/2014/main" id="{3692F1F1-651D-49B9-8717-3EF00C8ABCE7}"/>
              </a:ext>
            </a:extLst>
          </p:cNvPr>
          <p:cNvSpPr>
            <a:spLocks/>
          </p:cNvSpPr>
          <p:nvPr/>
        </p:nvSpPr>
        <p:spPr bwMode="auto">
          <a:xfrm rot="5400000" flipV="1">
            <a:off x="-151542" y="3054161"/>
            <a:ext cx="2183510" cy="1741566"/>
          </a:xfrm>
          <a:custGeom>
            <a:avLst/>
            <a:gdLst>
              <a:gd name="T0" fmla="*/ 428152206 w 21600"/>
              <a:gd name="T1" fmla="*/ 111396847 h 21600"/>
              <a:gd name="T2" fmla="*/ 428152206 w 21600"/>
              <a:gd name="T3" fmla="*/ 111396847 h 21600"/>
              <a:gd name="T4" fmla="*/ 428152206 w 21600"/>
              <a:gd name="T5" fmla="*/ 111396847 h 21600"/>
              <a:gd name="T6" fmla="*/ 428152206 w 21600"/>
              <a:gd name="T7" fmla="*/ 1113968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chemeClr val="accent1">
              <a:lumMod val="75000"/>
            </a:schemeClr>
          </a:solidFill>
          <a:ln>
            <a:noFill/>
          </a:ln>
        </p:spPr>
        <p:txBody>
          <a:bodyPr lIns="16002" tIns="16002" rIns="16002" bIns="16002" anchor="ctr"/>
          <a:lstStyle/>
          <a:p>
            <a:pPr>
              <a:defRPr/>
            </a:pPr>
            <a:endParaRPr lang="en-US" sz="1350">
              <a:solidFill>
                <a:prstClr val="black"/>
              </a:solidFill>
              <a:latin typeface="Calibri"/>
            </a:endParaRPr>
          </a:p>
        </p:txBody>
      </p:sp>
      <p:cxnSp>
        <p:nvCxnSpPr>
          <p:cNvPr id="27" name="Straight Connector 26">
            <a:extLst>
              <a:ext uri="{FF2B5EF4-FFF2-40B4-BE49-F238E27FC236}">
                <a16:creationId xmlns="" xmlns:a16="http://schemas.microsoft.com/office/drawing/2014/main" id="{13E5327E-5421-4230-AC38-E130AC3B2B37}"/>
              </a:ext>
            </a:extLst>
          </p:cNvPr>
          <p:cNvCxnSpPr>
            <a:cxnSpLocks/>
          </p:cNvCxnSpPr>
          <p:nvPr/>
        </p:nvCxnSpPr>
        <p:spPr>
          <a:xfrm flipH="1">
            <a:off x="1298772" y="4819054"/>
            <a:ext cx="9801602" cy="55326"/>
          </a:xfrm>
          <a:prstGeom prst="line">
            <a:avLst/>
          </a:prstGeom>
          <a:solidFill>
            <a:schemeClr val="accent1">
              <a:lumMod val="75000"/>
            </a:schemeClr>
          </a:solidFill>
          <a:ln w="317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Shape 52">
            <a:extLst>
              <a:ext uri="{FF2B5EF4-FFF2-40B4-BE49-F238E27FC236}">
                <a16:creationId xmlns="" xmlns:a16="http://schemas.microsoft.com/office/drawing/2014/main" id="{FEC329BD-A8F6-4246-B204-05A048F574C9}"/>
              </a:ext>
            </a:extLst>
          </p:cNvPr>
          <p:cNvSpPr>
            <a:spLocks/>
          </p:cNvSpPr>
          <p:nvPr/>
        </p:nvSpPr>
        <p:spPr bwMode="auto">
          <a:xfrm rot="5400000">
            <a:off x="10023822" y="4586270"/>
            <a:ext cx="1582215" cy="1694061"/>
          </a:xfrm>
          <a:custGeom>
            <a:avLst/>
            <a:gdLst>
              <a:gd name="T0" fmla="*/ 428152206 w 21600"/>
              <a:gd name="T1" fmla="*/ 111396847 h 21600"/>
              <a:gd name="T2" fmla="*/ 428152206 w 21600"/>
              <a:gd name="T3" fmla="*/ 111396847 h 21600"/>
              <a:gd name="T4" fmla="*/ 428152206 w 21600"/>
              <a:gd name="T5" fmla="*/ 111396847 h 21600"/>
              <a:gd name="T6" fmla="*/ 428152206 w 21600"/>
              <a:gd name="T7" fmla="*/ 1113968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9981" y="0"/>
                </a:moveTo>
                <a:cubicBezTo>
                  <a:pt x="7109" y="0"/>
                  <a:pt x="5657" y="10"/>
                  <a:pt x="4123" y="964"/>
                </a:cubicBezTo>
                <a:cubicBezTo>
                  <a:pt x="2433" y="2169"/>
                  <a:pt x="1104" y="4776"/>
                  <a:pt x="489" y="8088"/>
                </a:cubicBezTo>
                <a:cubicBezTo>
                  <a:pt x="0" y="11114"/>
                  <a:pt x="0" y="13963"/>
                  <a:pt x="0" y="19575"/>
                </a:cubicBezTo>
                <a:lnTo>
                  <a:pt x="0" y="21600"/>
                </a:lnTo>
                <a:lnTo>
                  <a:pt x="3172" y="21600"/>
                </a:lnTo>
                <a:lnTo>
                  <a:pt x="3172" y="16849"/>
                </a:lnTo>
                <a:cubicBezTo>
                  <a:pt x="3172" y="13802"/>
                  <a:pt x="3172" y="12256"/>
                  <a:pt x="3438" y="10613"/>
                </a:cubicBezTo>
                <a:cubicBezTo>
                  <a:pt x="3772" y="8814"/>
                  <a:pt x="4493" y="7395"/>
                  <a:pt x="5410" y="6741"/>
                </a:cubicBezTo>
                <a:cubicBezTo>
                  <a:pt x="6244" y="6223"/>
                  <a:pt x="7030" y="6223"/>
                  <a:pt x="8591" y="6223"/>
                </a:cubicBezTo>
                <a:lnTo>
                  <a:pt x="8614" y="6223"/>
                </a:lnTo>
                <a:lnTo>
                  <a:pt x="13009" y="6223"/>
                </a:lnTo>
                <a:cubicBezTo>
                  <a:pt x="14563" y="6223"/>
                  <a:pt x="15352" y="6220"/>
                  <a:pt x="16190" y="6741"/>
                </a:cubicBezTo>
                <a:cubicBezTo>
                  <a:pt x="17107" y="7395"/>
                  <a:pt x="17828" y="8815"/>
                  <a:pt x="18162" y="10613"/>
                </a:cubicBezTo>
                <a:cubicBezTo>
                  <a:pt x="18428" y="12256"/>
                  <a:pt x="18428" y="13800"/>
                  <a:pt x="18428" y="16894"/>
                </a:cubicBezTo>
                <a:lnTo>
                  <a:pt x="18428" y="21600"/>
                </a:lnTo>
                <a:lnTo>
                  <a:pt x="21600" y="21600"/>
                </a:lnTo>
                <a:lnTo>
                  <a:pt x="21600" y="19664"/>
                </a:lnTo>
                <a:cubicBezTo>
                  <a:pt x="21600" y="13965"/>
                  <a:pt x="21600" y="11114"/>
                  <a:pt x="21111" y="8088"/>
                </a:cubicBezTo>
                <a:cubicBezTo>
                  <a:pt x="20496" y="4776"/>
                  <a:pt x="19164" y="2169"/>
                  <a:pt x="17475" y="964"/>
                </a:cubicBezTo>
                <a:cubicBezTo>
                  <a:pt x="15932" y="4"/>
                  <a:pt x="14479" y="0"/>
                  <a:pt x="11617" y="0"/>
                </a:cubicBezTo>
                <a:lnTo>
                  <a:pt x="10026" y="0"/>
                </a:lnTo>
                <a:lnTo>
                  <a:pt x="9981" y="0"/>
                </a:lnTo>
                <a:close/>
              </a:path>
            </a:pathLst>
          </a:custGeom>
          <a:solidFill>
            <a:schemeClr val="accent1">
              <a:lumMod val="75000"/>
            </a:schemeClr>
          </a:solidFill>
          <a:ln w="0">
            <a:noFill/>
          </a:ln>
        </p:spPr>
        <p:txBody>
          <a:bodyPr lIns="16002" tIns="16002" rIns="16002" bIns="16002" anchor="ctr"/>
          <a:lstStyle/>
          <a:p>
            <a:pPr>
              <a:defRPr/>
            </a:pPr>
            <a:endParaRPr lang="en-US" sz="1350">
              <a:solidFill>
                <a:prstClr val="black"/>
              </a:solidFill>
              <a:latin typeface="Calibri"/>
            </a:endParaRPr>
          </a:p>
        </p:txBody>
      </p:sp>
      <p:cxnSp>
        <p:nvCxnSpPr>
          <p:cNvPr id="29" name="Straight Connector 28">
            <a:extLst>
              <a:ext uri="{FF2B5EF4-FFF2-40B4-BE49-F238E27FC236}">
                <a16:creationId xmlns="" xmlns:a16="http://schemas.microsoft.com/office/drawing/2014/main" id="{6AC498EC-B9B7-432C-90DA-2D1019A8C88D}"/>
              </a:ext>
            </a:extLst>
          </p:cNvPr>
          <p:cNvCxnSpPr>
            <a:cxnSpLocks/>
          </p:cNvCxnSpPr>
          <p:nvPr/>
        </p:nvCxnSpPr>
        <p:spPr>
          <a:xfrm flipH="1">
            <a:off x="1902559" y="6042169"/>
            <a:ext cx="9197815" cy="35246"/>
          </a:xfrm>
          <a:prstGeom prst="line">
            <a:avLst/>
          </a:prstGeom>
          <a:solidFill>
            <a:schemeClr val="accent1">
              <a:lumMod val="75000"/>
            </a:schemeClr>
          </a:solidFill>
          <a:ln w="317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4ED53C80-468E-403C-AF7E-5E5901FB57EA}"/>
              </a:ext>
            </a:extLst>
          </p:cNvPr>
          <p:cNvCxnSpPr>
            <a:cxnSpLocks/>
          </p:cNvCxnSpPr>
          <p:nvPr/>
        </p:nvCxnSpPr>
        <p:spPr>
          <a:xfrm flipV="1">
            <a:off x="1107958" y="1275200"/>
            <a:ext cx="9597282" cy="37932"/>
          </a:xfrm>
          <a:prstGeom prst="line">
            <a:avLst/>
          </a:prstGeom>
          <a:solidFill>
            <a:schemeClr val="accent1">
              <a:lumMod val="75000"/>
            </a:schemeClr>
          </a:solidFill>
          <a:ln w="3175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Shape 60">
            <a:extLst>
              <a:ext uri="{FF2B5EF4-FFF2-40B4-BE49-F238E27FC236}">
                <a16:creationId xmlns="" xmlns:a16="http://schemas.microsoft.com/office/drawing/2014/main" id="{FBE3D094-AB6A-4573-8F0A-E0478A37D7B5}"/>
              </a:ext>
            </a:extLst>
          </p:cNvPr>
          <p:cNvSpPr>
            <a:spLocks/>
          </p:cNvSpPr>
          <p:nvPr/>
        </p:nvSpPr>
        <p:spPr bwMode="auto">
          <a:xfrm rot="16200000">
            <a:off x="1153105" y="5546407"/>
            <a:ext cx="453815" cy="1092869"/>
          </a:xfrm>
          <a:custGeom>
            <a:avLst/>
            <a:gdLst>
              <a:gd name="T0" fmla="*/ 23974632 w 21600"/>
              <a:gd name="T1" fmla="*/ 23974609 h 21600"/>
              <a:gd name="T2" fmla="*/ 23974632 w 21600"/>
              <a:gd name="T3" fmla="*/ 23974609 h 21600"/>
              <a:gd name="T4" fmla="*/ 23974632 w 21600"/>
              <a:gd name="T5" fmla="*/ 23974609 h 21600"/>
              <a:gd name="T6" fmla="*/ 23974632 w 21600"/>
              <a:gd name="T7" fmla="*/ 239746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800" y="0"/>
                </a:moveTo>
                <a:lnTo>
                  <a:pt x="21600" y="21600"/>
                </a:lnTo>
                <a:lnTo>
                  <a:pt x="0" y="21600"/>
                </a:lnTo>
                <a:lnTo>
                  <a:pt x="10800" y="0"/>
                </a:lnTo>
                <a:close/>
              </a:path>
            </a:pathLst>
          </a:custGeom>
          <a:solidFill>
            <a:schemeClr val="accent1">
              <a:lumMod val="75000"/>
            </a:schemeClr>
          </a:solidFill>
          <a:ln>
            <a:noFill/>
          </a:ln>
        </p:spPr>
        <p:txBody>
          <a:bodyPr lIns="16002" tIns="16002" rIns="16002" bIns="16002" anchor="ctr"/>
          <a:lstStyle/>
          <a:p>
            <a:pPr>
              <a:defRPr/>
            </a:pPr>
            <a:endParaRPr lang="en-US" sz="1350">
              <a:solidFill>
                <a:prstClr val="black"/>
              </a:solidFill>
              <a:latin typeface="Calibri"/>
            </a:endParaRPr>
          </a:p>
        </p:txBody>
      </p:sp>
      <p:pic>
        <p:nvPicPr>
          <p:cNvPr id="66567" name="Picture 32">
            <a:extLst>
              <a:ext uri="{FF2B5EF4-FFF2-40B4-BE49-F238E27FC236}">
                <a16:creationId xmlns="" xmlns:a16="http://schemas.microsoft.com/office/drawing/2014/main" id="{ABC37D48-BE77-4E6B-A0A3-70394D8AEE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7" y="5401037"/>
            <a:ext cx="9144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a:extLst>
              <a:ext uri="{FF2B5EF4-FFF2-40B4-BE49-F238E27FC236}">
                <a16:creationId xmlns="" xmlns:a16="http://schemas.microsoft.com/office/drawing/2014/main" id="{010B5378-2076-46F7-8B25-37565571F79D}"/>
              </a:ext>
            </a:extLst>
          </p:cNvPr>
          <p:cNvSpPr txBox="1"/>
          <p:nvPr/>
        </p:nvSpPr>
        <p:spPr>
          <a:xfrm>
            <a:off x="1215222" y="1126288"/>
            <a:ext cx="1460164" cy="338554"/>
          </a:xfrm>
          <a:prstGeom prst="rect">
            <a:avLst/>
          </a:prstGeom>
          <a:noFill/>
        </p:spPr>
        <p:txBody>
          <a:bodyPr wrap="square">
            <a:spAutoFit/>
          </a:bodyPr>
          <a:lstStyle/>
          <a:p>
            <a:pPr>
              <a:defRPr/>
            </a:pPr>
            <a:r>
              <a:rPr lang="en-US" sz="1600" b="1" dirty="0">
                <a:solidFill>
                  <a:schemeClr val="bg1"/>
                </a:solidFill>
                <a:latin typeface="Calibri"/>
              </a:rPr>
              <a:t>Turnover Basis</a:t>
            </a:r>
          </a:p>
        </p:txBody>
      </p:sp>
      <p:sp>
        <p:nvSpPr>
          <p:cNvPr id="37" name="Dodecagon 36">
            <a:extLst>
              <a:ext uri="{FF2B5EF4-FFF2-40B4-BE49-F238E27FC236}">
                <a16:creationId xmlns="" xmlns:a16="http://schemas.microsoft.com/office/drawing/2014/main" id="{14B14F96-5411-4D4D-953B-3EE13B68D74C}"/>
              </a:ext>
            </a:extLst>
          </p:cNvPr>
          <p:cNvSpPr/>
          <p:nvPr/>
        </p:nvSpPr>
        <p:spPr>
          <a:xfrm>
            <a:off x="660517" y="1065562"/>
            <a:ext cx="607713" cy="497938"/>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1</a:t>
            </a:r>
          </a:p>
        </p:txBody>
      </p:sp>
      <p:sp>
        <p:nvSpPr>
          <p:cNvPr id="39" name="Dodecagon 38">
            <a:extLst>
              <a:ext uri="{FF2B5EF4-FFF2-40B4-BE49-F238E27FC236}">
                <a16:creationId xmlns="" xmlns:a16="http://schemas.microsoft.com/office/drawing/2014/main" id="{52C146FA-D1A7-44F9-9AB0-7D93B4B755FF}"/>
              </a:ext>
            </a:extLst>
          </p:cNvPr>
          <p:cNvSpPr/>
          <p:nvPr/>
        </p:nvSpPr>
        <p:spPr>
          <a:xfrm>
            <a:off x="2648882" y="1039888"/>
            <a:ext cx="607713" cy="497937"/>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2</a:t>
            </a:r>
          </a:p>
        </p:txBody>
      </p:sp>
      <p:sp>
        <p:nvSpPr>
          <p:cNvPr id="40" name="TextBox 39">
            <a:extLst>
              <a:ext uri="{FF2B5EF4-FFF2-40B4-BE49-F238E27FC236}">
                <a16:creationId xmlns="" xmlns:a16="http://schemas.microsoft.com/office/drawing/2014/main" id="{F1DC6C9C-5D04-436E-8F35-089424465408}"/>
              </a:ext>
            </a:extLst>
          </p:cNvPr>
          <p:cNvSpPr txBox="1"/>
          <p:nvPr/>
        </p:nvSpPr>
        <p:spPr>
          <a:xfrm>
            <a:off x="6309282" y="1102577"/>
            <a:ext cx="2052434" cy="338554"/>
          </a:xfrm>
          <a:prstGeom prst="rect">
            <a:avLst/>
          </a:prstGeom>
          <a:noFill/>
        </p:spPr>
        <p:txBody>
          <a:bodyPr wrap="square">
            <a:spAutoFit/>
          </a:bodyPr>
          <a:lstStyle/>
          <a:p>
            <a:pPr>
              <a:defRPr/>
            </a:pPr>
            <a:r>
              <a:rPr lang="en-US" sz="1600" b="1" dirty="0">
                <a:solidFill>
                  <a:schemeClr val="bg1"/>
                </a:solidFill>
                <a:latin typeface="Calibri"/>
              </a:rPr>
              <a:t>Casual Taxable Person</a:t>
            </a:r>
          </a:p>
        </p:txBody>
      </p:sp>
      <p:sp>
        <p:nvSpPr>
          <p:cNvPr id="41" name="Dodecagon 40">
            <a:extLst>
              <a:ext uri="{FF2B5EF4-FFF2-40B4-BE49-F238E27FC236}">
                <a16:creationId xmlns="" xmlns:a16="http://schemas.microsoft.com/office/drawing/2014/main" id="{33EA2AD1-2BF0-4BFD-AFB9-8BF674CEBFCA}"/>
              </a:ext>
            </a:extLst>
          </p:cNvPr>
          <p:cNvSpPr/>
          <p:nvPr/>
        </p:nvSpPr>
        <p:spPr>
          <a:xfrm>
            <a:off x="5772467" y="1074495"/>
            <a:ext cx="607713" cy="497937"/>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3</a:t>
            </a:r>
          </a:p>
        </p:txBody>
      </p:sp>
      <p:sp>
        <p:nvSpPr>
          <p:cNvPr id="43" name="TextBox 42">
            <a:extLst>
              <a:ext uri="{FF2B5EF4-FFF2-40B4-BE49-F238E27FC236}">
                <a16:creationId xmlns="" xmlns:a16="http://schemas.microsoft.com/office/drawing/2014/main" id="{0DBB1428-6CD7-4577-84AD-DD22FBEF66B8}"/>
              </a:ext>
            </a:extLst>
          </p:cNvPr>
          <p:cNvSpPr txBox="1"/>
          <p:nvPr/>
        </p:nvSpPr>
        <p:spPr>
          <a:xfrm>
            <a:off x="9042844" y="1120641"/>
            <a:ext cx="2312270" cy="338554"/>
          </a:xfrm>
          <a:prstGeom prst="rect">
            <a:avLst/>
          </a:prstGeom>
          <a:noFill/>
        </p:spPr>
        <p:txBody>
          <a:bodyPr wrap="square">
            <a:spAutoFit/>
          </a:bodyPr>
          <a:lstStyle/>
          <a:p>
            <a:pPr>
              <a:defRPr/>
            </a:pPr>
            <a:r>
              <a:rPr lang="en-US" sz="1600" b="1" dirty="0">
                <a:solidFill>
                  <a:schemeClr val="bg1"/>
                </a:solidFill>
                <a:latin typeface="Calibri"/>
              </a:rPr>
              <a:t>Reverse Charge Liability</a:t>
            </a:r>
          </a:p>
        </p:txBody>
      </p:sp>
      <p:sp>
        <p:nvSpPr>
          <p:cNvPr id="44" name="Dodecagon 43">
            <a:extLst>
              <a:ext uri="{FF2B5EF4-FFF2-40B4-BE49-F238E27FC236}">
                <a16:creationId xmlns="" xmlns:a16="http://schemas.microsoft.com/office/drawing/2014/main" id="{B369A427-F873-4F9C-A77E-26B58F116054}"/>
              </a:ext>
            </a:extLst>
          </p:cNvPr>
          <p:cNvSpPr/>
          <p:nvPr/>
        </p:nvSpPr>
        <p:spPr>
          <a:xfrm>
            <a:off x="8378525" y="1057906"/>
            <a:ext cx="607713" cy="497938"/>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4</a:t>
            </a:r>
          </a:p>
        </p:txBody>
      </p:sp>
      <p:sp>
        <p:nvSpPr>
          <p:cNvPr id="46" name="TextBox 45">
            <a:extLst>
              <a:ext uri="{FF2B5EF4-FFF2-40B4-BE49-F238E27FC236}">
                <a16:creationId xmlns="" xmlns:a16="http://schemas.microsoft.com/office/drawing/2014/main" id="{0132BD31-CED5-44BA-B679-F04FDF549D19}"/>
              </a:ext>
            </a:extLst>
          </p:cNvPr>
          <p:cNvSpPr txBox="1"/>
          <p:nvPr/>
        </p:nvSpPr>
        <p:spPr>
          <a:xfrm>
            <a:off x="7935962" y="2800862"/>
            <a:ext cx="3295813" cy="338554"/>
          </a:xfrm>
          <a:prstGeom prst="rect">
            <a:avLst/>
          </a:prstGeom>
          <a:noFill/>
        </p:spPr>
        <p:txBody>
          <a:bodyPr wrap="square">
            <a:spAutoFit/>
          </a:bodyPr>
          <a:lstStyle/>
          <a:p>
            <a:pPr algn="ctr">
              <a:defRPr/>
            </a:pPr>
            <a:r>
              <a:rPr lang="en-US" sz="1600" b="1" dirty="0">
                <a:solidFill>
                  <a:schemeClr val="bg1"/>
                </a:solidFill>
                <a:latin typeface="Calibri"/>
              </a:rPr>
              <a:t>E-com liable to pay tax under 9(5)</a:t>
            </a:r>
          </a:p>
        </p:txBody>
      </p:sp>
      <p:sp>
        <p:nvSpPr>
          <p:cNvPr id="48" name="Dodecagon 47">
            <a:extLst>
              <a:ext uri="{FF2B5EF4-FFF2-40B4-BE49-F238E27FC236}">
                <a16:creationId xmlns="" xmlns:a16="http://schemas.microsoft.com/office/drawing/2014/main" id="{A31B9C94-00A5-419C-BC8D-C80E54DD66C4}"/>
              </a:ext>
            </a:extLst>
          </p:cNvPr>
          <p:cNvSpPr/>
          <p:nvPr/>
        </p:nvSpPr>
        <p:spPr>
          <a:xfrm>
            <a:off x="726707" y="2717041"/>
            <a:ext cx="567663" cy="529739"/>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8</a:t>
            </a:r>
          </a:p>
        </p:txBody>
      </p:sp>
      <p:sp>
        <p:nvSpPr>
          <p:cNvPr id="49" name="TextBox 48">
            <a:extLst>
              <a:ext uri="{FF2B5EF4-FFF2-40B4-BE49-F238E27FC236}">
                <a16:creationId xmlns="" xmlns:a16="http://schemas.microsoft.com/office/drawing/2014/main" id="{90B89FFC-506F-4151-A4B6-A2D5317065D1}"/>
              </a:ext>
            </a:extLst>
          </p:cNvPr>
          <p:cNvSpPr txBox="1"/>
          <p:nvPr/>
        </p:nvSpPr>
        <p:spPr>
          <a:xfrm>
            <a:off x="4161726" y="4684825"/>
            <a:ext cx="3252411" cy="338554"/>
          </a:xfrm>
          <a:prstGeom prst="rect">
            <a:avLst/>
          </a:prstGeom>
          <a:noFill/>
        </p:spPr>
        <p:txBody>
          <a:bodyPr wrap="square">
            <a:spAutoFit/>
          </a:bodyPr>
          <a:lstStyle/>
          <a:p>
            <a:pPr>
              <a:defRPr/>
            </a:pPr>
            <a:r>
              <a:rPr lang="en-US" sz="1600" b="1" dirty="0">
                <a:solidFill>
                  <a:schemeClr val="bg1"/>
                </a:solidFill>
                <a:latin typeface="Calibri"/>
              </a:rPr>
              <a:t>Supply through e-com collecting TCS</a:t>
            </a:r>
          </a:p>
        </p:txBody>
      </p:sp>
      <p:sp>
        <p:nvSpPr>
          <p:cNvPr id="50" name="Dodecagon 49">
            <a:extLst>
              <a:ext uri="{FF2B5EF4-FFF2-40B4-BE49-F238E27FC236}">
                <a16:creationId xmlns="" xmlns:a16="http://schemas.microsoft.com/office/drawing/2014/main" id="{C3C35098-9FD1-4654-A381-02AB50A6D1DA}"/>
              </a:ext>
            </a:extLst>
          </p:cNvPr>
          <p:cNvSpPr/>
          <p:nvPr/>
        </p:nvSpPr>
        <p:spPr>
          <a:xfrm>
            <a:off x="2126291" y="2735437"/>
            <a:ext cx="607713" cy="497937"/>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7</a:t>
            </a:r>
          </a:p>
        </p:txBody>
      </p:sp>
      <p:sp>
        <p:nvSpPr>
          <p:cNvPr id="52" name="TextBox 51">
            <a:extLst>
              <a:ext uri="{FF2B5EF4-FFF2-40B4-BE49-F238E27FC236}">
                <a16:creationId xmlns="" xmlns:a16="http://schemas.microsoft.com/office/drawing/2014/main" id="{4FC374C9-B611-4AC6-9A31-89236AE7095A}"/>
              </a:ext>
            </a:extLst>
          </p:cNvPr>
          <p:cNvSpPr txBox="1"/>
          <p:nvPr/>
        </p:nvSpPr>
        <p:spPr>
          <a:xfrm>
            <a:off x="8408019" y="4664713"/>
            <a:ext cx="2947095" cy="338554"/>
          </a:xfrm>
          <a:prstGeom prst="rect">
            <a:avLst/>
          </a:prstGeom>
          <a:noFill/>
        </p:spPr>
        <p:txBody>
          <a:bodyPr wrap="square">
            <a:spAutoFit/>
          </a:bodyPr>
          <a:lstStyle/>
          <a:p>
            <a:pPr>
              <a:defRPr/>
            </a:pPr>
            <a:r>
              <a:rPr lang="en-US" sz="1600" b="1" dirty="0">
                <a:solidFill>
                  <a:schemeClr val="bg1"/>
                </a:solidFill>
                <a:latin typeface="Calibri"/>
              </a:rPr>
              <a:t>E-Com having TCS applicability</a:t>
            </a:r>
          </a:p>
        </p:txBody>
      </p:sp>
      <p:sp>
        <p:nvSpPr>
          <p:cNvPr id="54" name="Dodecagon 53">
            <a:extLst>
              <a:ext uri="{FF2B5EF4-FFF2-40B4-BE49-F238E27FC236}">
                <a16:creationId xmlns="" xmlns:a16="http://schemas.microsoft.com/office/drawing/2014/main" id="{3242EF39-ABD9-4285-BEF4-BB1EEB96CD99}"/>
              </a:ext>
            </a:extLst>
          </p:cNvPr>
          <p:cNvSpPr/>
          <p:nvPr/>
        </p:nvSpPr>
        <p:spPr>
          <a:xfrm>
            <a:off x="4484666" y="2723583"/>
            <a:ext cx="607713" cy="497938"/>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6</a:t>
            </a:r>
          </a:p>
        </p:txBody>
      </p:sp>
      <p:sp>
        <p:nvSpPr>
          <p:cNvPr id="55" name="TextBox 54">
            <a:extLst>
              <a:ext uri="{FF2B5EF4-FFF2-40B4-BE49-F238E27FC236}">
                <a16:creationId xmlns="" xmlns:a16="http://schemas.microsoft.com/office/drawing/2014/main" id="{D67B4C77-0E84-400E-8CBA-800BE9B4033A}"/>
              </a:ext>
            </a:extLst>
          </p:cNvPr>
          <p:cNvSpPr txBox="1"/>
          <p:nvPr/>
        </p:nvSpPr>
        <p:spPr>
          <a:xfrm>
            <a:off x="2770715" y="2809469"/>
            <a:ext cx="1754000" cy="338554"/>
          </a:xfrm>
          <a:prstGeom prst="rect">
            <a:avLst/>
          </a:prstGeom>
          <a:noFill/>
        </p:spPr>
        <p:txBody>
          <a:bodyPr wrap="square">
            <a:spAutoFit/>
          </a:bodyPr>
          <a:lstStyle/>
          <a:p>
            <a:pPr>
              <a:defRPr/>
            </a:pPr>
            <a:r>
              <a:rPr lang="en-US" sz="1600" b="1" dirty="0">
                <a:solidFill>
                  <a:schemeClr val="bg1"/>
                </a:solidFill>
                <a:latin typeface="Calibri"/>
              </a:rPr>
              <a:t>TDS applicability</a:t>
            </a:r>
          </a:p>
        </p:txBody>
      </p:sp>
      <p:sp>
        <p:nvSpPr>
          <p:cNvPr id="57" name="Dodecagon 56">
            <a:extLst>
              <a:ext uri="{FF2B5EF4-FFF2-40B4-BE49-F238E27FC236}">
                <a16:creationId xmlns="" xmlns:a16="http://schemas.microsoft.com/office/drawing/2014/main" id="{C06EDE71-33E7-4512-9020-7E29C03FF976}"/>
              </a:ext>
            </a:extLst>
          </p:cNvPr>
          <p:cNvSpPr/>
          <p:nvPr/>
        </p:nvSpPr>
        <p:spPr>
          <a:xfrm>
            <a:off x="7352132" y="2735437"/>
            <a:ext cx="607713" cy="497937"/>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5</a:t>
            </a:r>
          </a:p>
        </p:txBody>
      </p:sp>
      <p:sp>
        <p:nvSpPr>
          <p:cNvPr id="58" name="TextBox 57">
            <a:extLst>
              <a:ext uri="{FF2B5EF4-FFF2-40B4-BE49-F238E27FC236}">
                <a16:creationId xmlns="" xmlns:a16="http://schemas.microsoft.com/office/drawing/2014/main" id="{A5D6E24A-048A-4BE8-B6A0-A94A746F74F9}"/>
              </a:ext>
            </a:extLst>
          </p:cNvPr>
          <p:cNvSpPr txBox="1"/>
          <p:nvPr/>
        </p:nvSpPr>
        <p:spPr>
          <a:xfrm>
            <a:off x="5197614" y="2796733"/>
            <a:ext cx="2223336" cy="338554"/>
          </a:xfrm>
          <a:prstGeom prst="rect">
            <a:avLst/>
          </a:prstGeom>
          <a:noFill/>
        </p:spPr>
        <p:txBody>
          <a:bodyPr wrap="square">
            <a:spAutoFit/>
          </a:bodyPr>
          <a:lstStyle/>
          <a:p>
            <a:pPr>
              <a:defRPr/>
            </a:pPr>
            <a:r>
              <a:rPr lang="en-US" sz="1600" b="1" dirty="0">
                <a:solidFill>
                  <a:schemeClr val="bg1"/>
                </a:solidFill>
                <a:latin typeface="Calibri"/>
              </a:rPr>
              <a:t>Non-Resident person</a:t>
            </a:r>
          </a:p>
        </p:txBody>
      </p:sp>
      <p:sp>
        <p:nvSpPr>
          <p:cNvPr id="62" name="TextBox 61">
            <a:extLst>
              <a:ext uri="{FF2B5EF4-FFF2-40B4-BE49-F238E27FC236}">
                <a16:creationId xmlns="" xmlns:a16="http://schemas.microsoft.com/office/drawing/2014/main" id="{B51130B3-1AB6-49DD-A6C5-DE65A22B55A4}"/>
              </a:ext>
            </a:extLst>
          </p:cNvPr>
          <p:cNvSpPr txBox="1"/>
          <p:nvPr/>
        </p:nvSpPr>
        <p:spPr>
          <a:xfrm>
            <a:off x="3265209" y="1107322"/>
            <a:ext cx="2670518" cy="338554"/>
          </a:xfrm>
          <a:prstGeom prst="rect">
            <a:avLst/>
          </a:prstGeom>
          <a:noFill/>
        </p:spPr>
        <p:txBody>
          <a:bodyPr wrap="square">
            <a:spAutoFit/>
          </a:bodyPr>
          <a:lstStyle/>
          <a:p>
            <a:pPr>
              <a:defRPr/>
            </a:pPr>
            <a:r>
              <a:rPr lang="en-US" sz="1600" b="1" dirty="0">
                <a:solidFill>
                  <a:schemeClr val="bg1"/>
                </a:solidFill>
                <a:latin typeface="Calibri"/>
              </a:rPr>
              <a:t>Inter-State Supply of Goods</a:t>
            </a:r>
          </a:p>
        </p:txBody>
      </p:sp>
      <p:sp>
        <p:nvSpPr>
          <p:cNvPr id="63" name="Dodecagon 62">
            <a:extLst>
              <a:ext uri="{FF2B5EF4-FFF2-40B4-BE49-F238E27FC236}">
                <a16:creationId xmlns="" xmlns:a16="http://schemas.microsoft.com/office/drawing/2014/main" id="{436958E4-122E-49B6-B9F9-E6C62CA3879C}"/>
              </a:ext>
            </a:extLst>
          </p:cNvPr>
          <p:cNvSpPr/>
          <p:nvPr/>
        </p:nvSpPr>
        <p:spPr>
          <a:xfrm>
            <a:off x="7459140" y="5771036"/>
            <a:ext cx="607713" cy="497938"/>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prstClr val="white"/>
                </a:solidFill>
              </a:rPr>
              <a:t>12</a:t>
            </a:r>
          </a:p>
        </p:txBody>
      </p:sp>
      <p:sp>
        <p:nvSpPr>
          <p:cNvPr id="65" name="Dodecagon 64">
            <a:extLst>
              <a:ext uri="{FF2B5EF4-FFF2-40B4-BE49-F238E27FC236}">
                <a16:creationId xmlns="" xmlns:a16="http://schemas.microsoft.com/office/drawing/2014/main" id="{35C4B198-FE2D-4B78-9071-BAB9A6443AEA}"/>
              </a:ext>
            </a:extLst>
          </p:cNvPr>
          <p:cNvSpPr/>
          <p:nvPr/>
        </p:nvSpPr>
        <p:spPr>
          <a:xfrm>
            <a:off x="7668877" y="4570085"/>
            <a:ext cx="607713" cy="497938"/>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solidFill>
                  <a:schemeClr val="bg1"/>
                </a:solidFill>
              </a:rPr>
              <a:t>11</a:t>
            </a:r>
          </a:p>
        </p:txBody>
      </p:sp>
      <p:sp>
        <p:nvSpPr>
          <p:cNvPr id="66" name="TextBox 65">
            <a:extLst>
              <a:ext uri="{FF2B5EF4-FFF2-40B4-BE49-F238E27FC236}">
                <a16:creationId xmlns="" xmlns:a16="http://schemas.microsoft.com/office/drawing/2014/main" id="{0AB27D30-9397-4A33-AF44-BC9FA9C36CE8}"/>
              </a:ext>
            </a:extLst>
          </p:cNvPr>
          <p:cNvSpPr txBox="1"/>
          <p:nvPr/>
        </p:nvSpPr>
        <p:spPr>
          <a:xfrm>
            <a:off x="974571" y="2829524"/>
            <a:ext cx="1349082" cy="338554"/>
          </a:xfrm>
          <a:prstGeom prst="rect">
            <a:avLst/>
          </a:prstGeom>
          <a:noFill/>
        </p:spPr>
        <p:txBody>
          <a:bodyPr wrap="square">
            <a:spAutoFit/>
          </a:bodyPr>
          <a:lstStyle/>
          <a:p>
            <a:pPr algn="ctr">
              <a:defRPr/>
            </a:pPr>
            <a:r>
              <a:rPr lang="en-US" sz="1600" b="1" dirty="0">
                <a:solidFill>
                  <a:schemeClr val="bg1"/>
                </a:solidFill>
                <a:latin typeface="Calibri"/>
              </a:rPr>
              <a:t>Agent</a:t>
            </a:r>
          </a:p>
        </p:txBody>
      </p:sp>
      <p:sp>
        <p:nvSpPr>
          <p:cNvPr id="68" name="TextBox 67">
            <a:extLst>
              <a:ext uri="{FF2B5EF4-FFF2-40B4-BE49-F238E27FC236}">
                <a16:creationId xmlns="" xmlns:a16="http://schemas.microsoft.com/office/drawing/2014/main" id="{DA099839-DDB3-4F95-A05E-BF5B976CCE84}"/>
              </a:ext>
            </a:extLst>
          </p:cNvPr>
          <p:cNvSpPr txBox="1"/>
          <p:nvPr/>
        </p:nvSpPr>
        <p:spPr>
          <a:xfrm>
            <a:off x="1040139" y="4684825"/>
            <a:ext cx="2416026" cy="338554"/>
          </a:xfrm>
          <a:prstGeom prst="rect">
            <a:avLst/>
          </a:prstGeom>
          <a:noFill/>
        </p:spPr>
        <p:txBody>
          <a:bodyPr wrap="square">
            <a:spAutoFit/>
          </a:bodyPr>
          <a:lstStyle/>
          <a:p>
            <a:pPr algn="ctr">
              <a:defRPr/>
            </a:pPr>
            <a:r>
              <a:rPr lang="en-US" sz="1600" b="1" dirty="0">
                <a:solidFill>
                  <a:schemeClr val="bg1"/>
                </a:solidFill>
                <a:latin typeface="Calibri"/>
              </a:rPr>
              <a:t>Input Service Distributor</a:t>
            </a:r>
          </a:p>
        </p:txBody>
      </p:sp>
      <p:sp>
        <p:nvSpPr>
          <p:cNvPr id="69" name="Dodecagon 68">
            <a:extLst>
              <a:ext uri="{FF2B5EF4-FFF2-40B4-BE49-F238E27FC236}">
                <a16:creationId xmlns="" xmlns:a16="http://schemas.microsoft.com/office/drawing/2014/main" id="{A1CC85BC-FD41-4FB5-A1B5-3633FD5055CD}"/>
              </a:ext>
            </a:extLst>
          </p:cNvPr>
          <p:cNvSpPr/>
          <p:nvPr/>
        </p:nvSpPr>
        <p:spPr>
          <a:xfrm>
            <a:off x="3456165" y="4636743"/>
            <a:ext cx="607713" cy="497938"/>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solidFill>
                  <a:prstClr val="white"/>
                </a:solidFill>
              </a:rPr>
              <a:t>10</a:t>
            </a:r>
          </a:p>
        </p:txBody>
      </p:sp>
      <p:sp>
        <p:nvSpPr>
          <p:cNvPr id="71" name="Dodecagon 70">
            <a:extLst>
              <a:ext uri="{FF2B5EF4-FFF2-40B4-BE49-F238E27FC236}">
                <a16:creationId xmlns="" xmlns:a16="http://schemas.microsoft.com/office/drawing/2014/main" id="{B52524C8-F9AF-4B4B-85B4-420BBD41E6BD}"/>
              </a:ext>
            </a:extLst>
          </p:cNvPr>
          <p:cNvSpPr/>
          <p:nvPr/>
        </p:nvSpPr>
        <p:spPr>
          <a:xfrm>
            <a:off x="561742" y="4597748"/>
            <a:ext cx="607713" cy="497938"/>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solidFill>
                  <a:prstClr val="white"/>
                </a:solidFill>
              </a:rPr>
              <a:t>9</a:t>
            </a:r>
          </a:p>
        </p:txBody>
      </p:sp>
      <p:sp>
        <p:nvSpPr>
          <p:cNvPr id="72" name="TextBox 71">
            <a:extLst>
              <a:ext uri="{FF2B5EF4-FFF2-40B4-BE49-F238E27FC236}">
                <a16:creationId xmlns="" xmlns:a16="http://schemas.microsoft.com/office/drawing/2014/main" id="{4DFA16B5-6403-4E82-B492-20A674085021}"/>
              </a:ext>
            </a:extLst>
          </p:cNvPr>
          <p:cNvSpPr txBox="1"/>
          <p:nvPr/>
        </p:nvSpPr>
        <p:spPr>
          <a:xfrm>
            <a:off x="8066853" y="5846728"/>
            <a:ext cx="3442834" cy="338554"/>
          </a:xfrm>
          <a:prstGeom prst="rect">
            <a:avLst/>
          </a:prstGeom>
          <a:noFill/>
        </p:spPr>
        <p:txBody>
          <a:bodyPr wrap="square">
            <a:spAutoFit/>
          </a:bodyPr>
          <a:lstStyle/>
          <a:p>
            <a:pPr algn="ctr">
              <a:defRPr/>
            </a:pPr>
            <a:r>
              <a:rPr lang="en-US" sz="1600" b="1" dirty="0">
                <a:solidFill>
                  <a:schemeClr val="bg1"/>
                </a:solidFill>
                <a:latin typeface="Calibri"/>
              </a:rPr>
              <a:t>OIDAR - Database access or Retrieval</a:t>
            </a:r>
          </a:p>
        </p:txBody>
      </p:sp>
      <p:sp>
        <p:nvSpPr>
          <p:cNvPr id="2" name="Text Placeholder 2">
            <a:extLst>
              <a:ext uri="{FF2B5EF4-FFF2-40B4-BE49-F238E27FC236}">
                <a16:creationId xmlns="" xmlns:a16="http://schemas.microsoft.com/office/drawing/2014/main" id="{42CC9E37-D1B9-7FF7-D32A-DE264CB4E8EC}"/>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7B5CD0B-8222-4F1E-8539-DF86F8242452}"/>
              </a:ext>
            </a:extLst>
          </p:cNvPr>
          <p:cNvSpPr>
            <a:spLocks noGrp="1"/>
          </p:cNvSpPr>
          <p:nvPr>
            <p:ph type="ctrTitle"/>
          </p:nvPr>
        </p:nvSpPr>
        <p:spPr>
          <a:xfrm>
            <a:off x="1446776" y="587209"/>
            <a:ext cx="9316279" cy="307777"/>
          </a:xfrm>
        </p:spPr>
        <p:txBody>
          <a:bodyPr/>
          <a:lstStyle/>
          <a:p>
            <a:pPr algn="ctr"/>
            <a:r>
              <a:rPr lang="en-US" b="1" dirty="0">
                <a:solidFill>
                  <a:schemeClr val="bg1"/>
                </a:solidFill>
                <a:latin typeface="+mj-lt"/>
              </a:rPr>
              <a:t>PAN based Registration details shown while filing REG-01</a:t>
            </a:r>
          </a:p>
        </p:txBody>
      </p:sp>
      <p:sp>
        <p:nvSpPr>
          <p:cNvPr id="24" name="TextBox 23">
            <a:extLst>
              <a:ext uri="{FF2B5EF4-FFF2-40B4-BE49-F238E27FC236}">
                <a16:creationId xmlns="" xmlns:a16="http://schemas.microsoft.com/office/drawing/2014/main" id="{84A1DD2F-264B-4673-A7C1-9F736B775988}"/>
              </a:ext>
            </a:extLst>
          </p:cNvPr>
          <p:cNvSpPr txBox="1"/>
          <p:nvPr/>
        </p:nvSpPr>
        <p:spPr>
          <a:xfrm>
            <a:off x="734451" y="1243392"/>
            <a:ext cx="10556402" cy="3567580"/>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Following Color code are used to denote different status of the Existing Registration ARN:</a:t>
            </a:r>
          </a:p>
          <a:p>
            <a:pPr marL="457200" lvl="0" indent="-457200">
              <a:buFont typeface="Wingdings" panose="05000000000000000000" pitchFamily="2" charset="2"/>
              <a:buChar char="Ø"/>
            </a:pPr>
            <a:endParaRPr lang="en-US" sz="2400" i="1" dirty="0">
              <a:solidFill>
                <a:schemeClr val="accent1"/>
              </a:solidFill>
            </a:endParaRPr>
          </a:p>
          <a:p>
            <a:pPr marL="914400" lvl="1" indent="-457200">
              <a:lnSpc>
                <a:spcPct val="200000"/>
              </a:lnSpc>
              <a:buFont typeface="Wingdings" panose="05000000000000000000" pitchFamily="2" charset="2"/>
              <a:buChar char="Ø"/>
            </a:pPr>
            <a:r>
              <a:rPr lang="en-US" sz="2000" b="1" i="1" dirty="0">
                <a:solidFill>
                  <a:schemeClr val="accent6">
                    <a:lumMod val="75000"/>
                  </a:schemeClr>
                </a:solidFill>
              </a:rPr>
              <a:t>Green Color</a:t>
            </a:r>
            <a:r>
              <a:rPr lang="en-US" sz="2000" i="1" dirty="0">
                <a:solidFill>
                  <a:schemeClr val="bg2"/>
                </a:solidFill>
              </a:rPr>
              <a:t>: Green color reflects the Approved Registration Application</a:t>
            </a:r>
          </a:p>
          <a:p>
            <a:pPr marL="914400" lvl="1" indent="-457200">
              <a:lnSpc>
                <a:spcPct val="200000"/>
              </a:lnSpc>
              <a:buFont typeface="Wingdings" panose="05000000000000000000" pitchFamily="2" charset="2"/>
              <a:buChar char="Ø"/>
            </a:pPr>
            <a:r>
              <a:rPr lang="en-US" sz="2000" b="1" i="1" dirty="0">
                <a:solidFill>
                  <a:srgbClr val="FF0000"/>
                </a:solidFill>
              </a:rPr>
              <a:t>Red Color</a:t>
            </a:r>
            <a:r>
              <a:rPr lang="en-US" sz="2000" i="1" dirty="0">
                <a:solidFill>
                  <a:schemeClr val="bg2"/>
                </a:solidFill>
              </a:rPr>
              <a:t>: Red color reflects the Rejected Registration Application</a:t>
            </a:r>
          </a:p>
          <a:p>
            <a:pPr marL="914400" lvl="1" indent="-457200">
              <a:lnSpc>
                <a:spcPct val="200000"/>
              </a:lnSpc>
              <a:buFont typeface="Wingdings" panose="05000000000000000000" pitchFamily="2" charset="2"/>
              <a:buChar char="Ø"/>
            </a:pPr>
            <a:r>
              <a:rPr lang="en-US" sz="2000" b="1" i="1" dirty="0">
                <a:solidFill>
                  <a:srgbClr val="FF9900"/>
                </a:solidFill>
              </a:rPr>
              <a:t>Orange Color</a:t>
            </a:r>
            <a:r>
              <a:rPr lang="en-US" sz="2000" i="1" dirty="0">
                <a:solidFill>
                  <a:schemeClr val="bg2"/>
                </a:solidFill>
              </a:rPr>
              <a:t>: Orange color reflects the Pending for Processing/Pending for order Registration Application</a:t>
            </a:r>
            <a:endParaRPr lang="en-US" sz="2000" i="1" dirty="0">
              <a:solidFill>
                <a:schemeClr val="accent1"/>
              </a:solidFill>
            </a:endParaRPr>
          </a:p>
        </p:txBody>
      </p:sp>
      <p:sp>
        <p:nvSpPr>
          <p:cNvPr id="2" name="Text Placeholder 2">
            <a:extLst>
              <a:ext uri="{FF2B5EF4-FFF2-40B4-BE49-F238E27FC236}">
                <a16:creationId xmlns="" xmlns:a16="http://schemas.microsoft.com/office/drawing/2014/main" id="{B577E9DC-7146-CBA1-2674-C615AC10D61A}"/>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90380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DA51348-9B81-457E-9DF7-5EC22EACBA04}"/>
              </a:ext>
            </a:extLst>
          </p:cNvPr>
          <p:cNvSpPr txBox="1"/>
          <p:nvPr/>
        </p:nvSpPr>
        <p:spPr>
          <a:xfrm>
            <a:off x="630620" y="1025871"/>
            <a:ext cx="10972801" cy="5262979"/>
          </a:xfrm>
          <a:prstGeom prst="rect">
            <a:avLst/>
          </a:prstGeom>
          <a:noFill/>
        </p:spPr>
        <p:txBody>
          <a:bodyPr wrap="square" rtlCol="0">
            <a:spAutoFit/>
          </a:bodyPr>
          <a:lstStyle/>
          <a:p>
            <a:pPr marL="457200" lvl="0" indent="-457200">
              <a:buFont typeface="Wingdings" panose="05000000000000000000" pitchFamily="2" charset="2"/>
              <a:buChar char="Ø"/>
            </a:pPr>
            <a:r>
              <a:rPr lang="en-US" sz="2400" i="1" dirty="0">
                <a:solidFill>
                  <a:schemeClr val="accent1"/>
                </a:solidFill>
              </a:rPr>
              <a:t> Persons excluded from Aadhaar Authentication</a:t>
            </a:r>
          </a:p>
          <a:p>
            <a:pPr lvl="1">
              <a:lnSpc>
                <a:spcPct val="200000"/>
              </a:lnSpc>
            </a:pPr>
            <a:r>
              <a:rPr lang="en-US" sz="2200" dirty="0">
                <a:solidFill>
                  <a:schemeClr val="tx2">
                    <a:lumMod val="50000"/>
                  </a:schemeClr>
                </a:solidFill>
              </a:rPr>
              <a:t>      </a:t>
            </a:r>
            <a:r>
              <a:rPr lang="en-US" sz="2000" dirty="0">
                <a:solidFill>
                  <a:schemeClr val="tx2">
                    <a:lumMod val="50000"/>
                  </a:schemeClr>
                </a:solidFill>
              </a:rPr>
              <a:t>Aadhaar authentication is not required for :-</a:t>
            </a:r>
          </a:p>
          <a:p>
            <a:pPr marL="2343150" lvl="4" indent="-514350">
              <a:lnSpc>
                <a:spcPct val="200000"/>
              </a:lnSpc>
              <a:buFont typeface="+mj-lt"/>
              <a:buAutoNum type="arabicParenR"/>
            </a:pPr>
            <a:r>
              <a:rPr lang="en-US" sz="2000" dirty="0">
                <a:solidFill>
                  <a:schemeClr val="tx2">
                    <a:lumMod val="50000"/>
                  </a:schemeClr>
                </a:solidFill>
              </a:rPr>
              <a:t>Government Department</a:t>
            </a:r>
          </a:p>
          <a:p>
            <a:pPr marL="2343150" lvl="4" indent="-514350">
              <a:lnSpc>
                <a:spcPct val="200000"/>
              </a:lnSpc>
              <a:buFont typeface="+mj-lt"/>
              <a:buAutoNum type="arabicParenR"/>
            </a:pPr>
            <a:r>
              <a:rPr lang="en-US" sz="2000" dirty="0">
                <a:solidFill>
                  <a:schemeClr val="tx2">
                    <a:lumMod val="50000"/>
                  </a:schemeClr>
                </a:solidFill>
              </a:rPr>
              <a:t>Public Sector Undertaking</a:t>
            </a:r>
          </a:p>
          <a:p>
            <a:pPr marL="2343150" lvl="4" indent="-514350">
              <a:lnSpc>
                <a:spcPct val="200000"/>
              </a:lnSpc>
              <a:buFont typeface="+mj-lt"/>
              <a:buAutoNum type="arabicParenR"/>
            </a:pPr>
            <a:r>
              <a:rPr lang="en-US" sz="2000" dirty="0">
                <a:solidFill>
                  <a:schemeClr val="tx2">
                    <a:lumMod val="50000"/>
                  </a:schemeClr>
                </a:solidFill>
              </a:rPr>
              <a:t>Local Authority</a:t>
            </a:r>
          </a:p>
          <a:p>
            <a:pPr marL="2343150" lvl="4" indent="-514350">
              <a:lnSpc>
                <a:spcPct val="200000"/>
              </a:lnSpc>
              <a:buFont typeface="+mj-lt"/>
              <a:buAutoNum type="arabicParenR"/>
            </a:pPr>
            <a:r>
              <a:rPr lang="en-US" sz="2000" dirty="0">
                <a:solidFill>
                  <a:schemeClr val="tx2">
                    <a:lumMod val="50000"/>
                  </a:schemeClr>
                </a:solidFill>
              </a:rPr>
              <a:t>Statutory Body </a:t>
            </a:r>
          </a:p>
          <a:p>
            <a:pPr marL="2343150" lvl="4" indent="-514350">
              <a:lnSpc>
                <a:spcPct val="200000"/>
              </a:lnSpc>
              <a:buFont typeface="+mj-lt"/>
              <a:buAutoNum type="arabicParenR"/>
            </a:pPr>
            <a:r>
              <a:rPr lang="en-US" sz="2000" dirty="0">
                <a:solidFill>
                  <a:schemeClr val="tx2">
                    <a:lumMod val="50000"/>
                  </a:schemeClr>
                </a:solidFill>
              </a:rPr>
              <a:t>Person applying for registration u/s 25(9) i.e. UIN </a:t>
            </a:r>
          </a:p>
          <a:p>
            <a:pPr marL="2343150" lvl="4" indent="-514350">
              <a:lnSpc>
                <a:spcPct val="200000"/>
              </a:lnSpc>
              <a:buFont typeface="+mj-lt"/>
              <a:buAutoNum type="arabicParenR"/>
            </a:pPr>
            <a:r>
              <a:rPr lang="en-US" sz="2000" dirty="0">
                <a:solidFill>
                  <a:schemeClr val="tx2">
                    <a:lumMod val="50000"/>
                  </a:schemeClr>
                </a:solidFill>
              </a:rPr>
              <a:t>Person Not a citizen of India</a:t>
            </a:r>
          </a:p>
          <a:p>
            <a:pPr marL="457200" indent="-457200">
              <a:buFont typeface="Wingdings" panose="05000000000000000000" pitchFamily="2" charset="2"/>
              <a:buChar char="Ø"/>
            </a:pPr>
            <a:endParaRPr lang="en-US" sz="2800" b="1" dirty="0">
              <a:solidFill>
                <a:schemeClr val="tx2">
                  <a:lumMod val="50000"/>
                </a:schemeClr>
              </a:solidFill>
            </a:endParaRPr>
          </a:p>
        </p:txBody>
      </p:sp>
      <p:sp>
        <p:nvSpPr>
          <p:cNvPr id="5" name="TextBox 4">
            <a:extLst>
              <a:ext uri="{FF2B5EF4-FFF2-40B4-BE49-F238E27FC236}">
                <a16:creationId xmlns="" xmlns:a16="http://schemas.microsoft.com/office/drawing/2014/main" id="{1DEEE0A4-CC65-4D99-8D2F-F4EBEB497CDA}"/>
              </a:ext>
            </a:extLst>
          </p:cNvPr>
          <p:cNvSpPr txBox="1"/>
          <p:nvPr/>
        </p:nvSpPr>
        <p:spPr>
          <a:xfrm>
            <a:off x="17179" y="544102"/>
            <a:ext cx="12174821" cy="400110"/>
          </a:xfrm>
          <a:prstGeom prst="rect">
            <a:avLst/>
          </a:prstGeom>
          <a:noFill/>
        </p:spPr>
        <p:txBody>
          <a:bodyPr wrap="square" rtlCol="0">
            <a:spAutoFit/>
          </a:bodyPr>
          <a:lstStyle/>
          <a:p>
            <a:pPr lvl="0" algn="ctr"/>
            <a:r>
              <a:rPr lang="en-US" sz="2000" b="1" dirty="0">
                <a:solidFill>
                  <a:schemeClr val="bg1"/>
                </a:solidFill>
              </a:rPr>
              <a:t>Aadhaar Authentication </a:t>
            </a:r>
          </a:p>
        </p:txBody>
      </p:sp>
      <p:sp>
        <p:nvSpPr>
          <p:cNvPr id="7" name="Text Placeholder 2">
            <a:extLst>
              <a:ext uri="{FF2B5EF4-FFF2-40B4-BE49-F238E27FC236}">
                <a16:creationId xmlns="" xmlns:a16="http://schemas.microsoft.com/office/drawing/2014/main" id="{D21FF0B2-BFB2-98C0-697E-784F615E5C77}"/>
              </a:ext>
            </a:extLst>
          </p:cNvPr>
          <p:cNvSpPr txBox="1">
            <a:spLocks/>
          </p:cNvSpPr>
          <p:nvPr/>
        </p:nvSpPr>
        <p:spPr bwMode="gray">
          <a:xfrm>
            <a:off x="662531" y="82550"/>
            <a:ext cx="739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50000"/>
              </a:spcBef>
              <a:spcAft>
                <a:spcPct val="0"/>
              </a:spcAft>
              <a:buClr>
                <a:srgbClr val="AF2828"/>
              </a:buClr>
              <a:buSzPct val="80000"/>
              <a:buFont typeface="Wingdings" panose="05000000000000000000" pitchFamily="2" charset="2"/>
              <a:buNone/>
              <a:defRPr sz="2000" b="1">
                <a:solidFill>
                  <a:schemeClr val="bg1"/>
                </a:solidFill>
                <a:latin typeface="Arial" panose="020B0604020202020204" pitchFamily="34" charset="0"/>
                <a:ea typeface="+mn-ea"/>
                <a:cs typeface="Arial" pitchFamily="34" charset="0"/>
              </a:defRPr>
            </a:lvl1pPr>
            <a:lvl2pPr marL="571500" indent="-228600"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2pPr>
            <a:lvl3pPr marL="914400" indent="-228600"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3pPr>
            <a:lvl4pPr marL="1262063" indent="-233363" algn="l" rtl="0" eaLnBrk="0" fontAlgn="base" hangingPunct="0">
              <a:spcBef>
                <a:spcPct val="25000"/>
              </a:spcBef>
              <a:spcAft>
                <a:spcPct val="0"/>
              </a:spcAft>
              <a:buClr>
                <a:srgbClr val="AF2828"/>
              </a:buClr>
              <a:buNone/>
              <a:defRPr sz="1600">
                <a:solidFill>
                  <a:srgbClr val="000000"/>
                </a:solidFill>
                <a:latin typeface="Arial" pitchFamily="34" charset="0"/>
                <a:cs typeface="Arial" pitchFamily="34" charset="0"/>
              </a:defRPr>
            </a:lvl4pPr>
            <a:lvl5pPr marL="1600200" indent="-223838" algn="l" rtl="0" eaLnBrk="0" fontAlgn="base" hangingPunct="0">
              <a:spcBef>
                <a:spcPct val="25000"/>
              </a:spcBef>
              <a:spcAft>
                <a:spcPct val="0"/>
              </a:spcAft>
              <a:buClr>
                <a:srgbClr val="AF2828"/>
              </a:buClr>
              <a:buSzPct val="70000"/>
              <a:buFont typeface="Wingdings" panose="05000000000000000000" pitchFamily="2" charset="2"/>
              <a:buNone/>
              <a:defRPr sz="1600">
                <a:solidFill>
                  <a:srgbClr val="000000"/>
                </a:solidFill>
                <a:latin typeface="Arial" pitchFamily="34" charset="0"/>
                <a:cs typeface="Arial" pitchFamily="34" charset="0"/>
              </a:defRPr>
            </a:lvl5pPr>
            <a:lvl6pPr marL="20574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6pPr>
            <a:lvl7pPr marL="25146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7pPr>
            <a:lvl8pPr marL="29718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8pPr>
            <a:lvl9pPr marL="3429000" indent="-223838" algn="l" rtl="0" eaLnBrk="1" fontAlgn="base" hangingPunct="1">
              <a:spcBef>
                <a:spcPct val="25000"/>
              </a:spcBef>
              <a:spcAft>
                <a:spcPct val="0"/>
              </a:spcAft>
              <a:buClr>
                <a:schemeClr val="accent1"/>
              </a:buClr>
              <a:buSzPct val="80000"/>
              <a:buFont typeface="Wingdings" pitchFamily="2" charset="2"/>
              <a:buChar char="n"/>
              <a:defRPr sz="1400">
                <a:solidFill>
                  <a:srgbClr val="474747"/>
                </a:solidFill>
                <a:latin typeface="+mn-lt"/>
              </a:defRPr>
            </a:lvl9pPr>
          </a:lstStyle>
          <a:p>
            <a:r>
              <a:rPr lang="en-US" altLang="en-US" sz="1800" kern="0" dirty="0"/>
              <a:t>Registration Application</a:t>
            </a:r>
          </a:p>
        </p:txBody>
      </p:sp>
    </p:spTree>
    <p:extLst>
      <p:ext uri="{BB962C8B-B14F-4D97-AF65-F5344CB8AC3E}">
        <p14:creationId xmlns:p14="http://schemas.microsoft.com/office/powerpoint/2010/main" val="3803896175"/>
      </p:ext>
    </p:extLst>
  </p:cSld>
  <p:clrMapOvr>
    <a:masterClrMapping/>
  </p:clrMapOvr>
</p:sld>
</file>

<file path=ppt/theme/theme1.xml><?xml version="1.0" encoding="utf-8"?>
<a:theme xmlns:a="http://schemas.openxmlformats.org/drawingml/2006/main" name="1_WK.Template_1">
  <a:themeElements>
    <a:clrScheme name="WK.Template_1 1">
      <a:dk1>
        <a:srgbClr val="474747"/>
      </a:dk1>
      <a:lt1>
        <a:srgbClr val="FFFFFF"/>
      </a:lt1>
      <a:dk2>
        <a:srgbClr val="80A7A5"/>
      </a:dk2>
      <a:lt2>
        <a:srgbClr val="061844"/>
      </a:lt2>
      <a:accent1>
        <a:srgbClr val="0768A9"/>
      </a:accent1>
      <a:accent2>
        <a:srgbClr val="6EBB1F"/>
      </a:accent2>
      <a:accent3>
        <a:srgbClr val="FFFFFF"/>
      </a:accent3>
      <a:accent4>
        <a:srgbClr val="3B3B3B"/>
      </a:accent4>
      <a:accent5>
        <a:srgbClr val="AAB9D1"/>
      </a:accent5>
      <a:accent6>
        <a:srgbClr val="63A91B"/>
      </a:accent6>
      <a:hlink>
        <a:srgbClr val="EE014C"/>
      </a:hlink>
      <a:folHlink>
        <a:srgbClr val="FFD100"/>
      </a:folHlink>
    </a:clrScheme>
    <a:fontScheme name="WK.Template_1">
      <a:majorFont>
        <a:latin typeface="Trebuchet MS"/>
        <a:ea typeface=""/>
        <a:cs typeface=""/>
      </a:majorFont>
      <a:minorFont>
        <a:latin typeface="Trebuchet MS"/>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WK.Template_1 1">
        <a:dk1>
          <a:srgbClr val="474747"/>
        </a:dk1>
        <a:lt1>
          <a:srgbClr val="FFFFFF"/>
        </a:lt1>
        <a:dk2>
          <a:srgbClr val="80A7A5"/>
        </a:dk2>
        <a:lt2>
          <a:srgbClr val="061844"/>
        </a:lt2>
        <a:accent1>
          <a:srgbClr val="0768A9"/>
        </a:accent1>
        <a:accent2>
          <a:srgbClr val="6EBB1F"/>
        </a:accent2>
        <a:accent3>
          <a:srgbClr val="FFFFFF"/>
        </a:accent3>
        <a:accent4>
          <a:srgbClr val="3B3B3B"/>
        </a:accent4>
        <a:accent5>
          <a:srgbClr val="AAB9D1"/>
        </a:accent5>
        <a:accent6>
          <a:srgbClr val="63A91B"/>
        </a:accent6>
        <a:hlink>
          <a:srgbClr val="EE014C"/>
        </a:hlink>
        <a:folHlink>
          <a:srgbClr val="FFD100"/>
        </a:folHlink>
      </a:clrScheme>
      <a:clrMap bg1="lt1" tx1="dk1" bg2="lt2" tx2="dk2" accent1="accent1" accent2="accent2" accent3="accent3" accent4="accent4" accent5="accent5" accent6="accent6" hlink="hlink" folHlink="folHlink"/>
    </a:extraClrScheme>
    <a:extraClrScheme>
      <a:clrScheme name="WK.Template_1 2">
        <a:dk1>
          <a:srgbClr val="061844"/>
        </a:dk1>
        <a:lt1>
          <a:srgbClr val="FFFFFF"/>
        </a:lt1>
        <a:dk2>
          <a:srgbClr val="474747"/>
        </a:dk2>
        <a:lt2>
          <a:srgbClr val="80A7A5"/>
        </a:lt2>
        <a:accent1>
          <a:srgbClr val="0768A9"/>
        </a:accent1>
        <a:accent2>
          <a:srgbClr val="6EBB1F"/>
        </a:accent2>
        <a:accent3>
          <a:srgbClr val="B1B1B1"/>
        </a:accent3>
        <a:accent4>
          <a:srgbClr val="DADADA"/>
        </a:accent4>
        <a:accent5>
          <a:srgbClr val="AAB9D1"/>
        </a:accent5>
        <a:accent6>
          <a:srgbClr val="63A91B"/>
        </a:accent6>
        <a:hlink>
          <a:srgbClr val="EE014C"/>
        </a:hlink>
        <a:folHlink>
          <a:srgbClr val="FFD1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5912</TotalTime>
  <Words>3620</Words>
  <Application>Microsoft Office PowerPoint</Application>
  <PresentationFormat>Widescreen</PresentationFormat>
  <Paragraphs>575</Paragraphs>
  <Slides>49</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Cambria</vt:lpstr>
      <vt:lpstr>Courier New</vt:lpstr>
      <vt:lpstr>MS Mincho</vt:lpstr>
      <vt:lpstr>Times New Roman</vt:lpstr>
      <vt:lpstr>Trebuchet MS</vt:lpstr>
      <vt:lpstr>Wingdings</vt:lpstr>
      <vt:lpstr>1_WK.Template_1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PAN based Registration details shown while filing REG-01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Ikesh Nagpal</dc:creator>
  <cp:lastModifiedBy>Admin</cp:lastModifiedBy>
  <cp:revision>56</cp:revision>
  <dcterms:created xsi:type="dcterms:W3CDTF">2020-12-01T20:32:00Z</dcterms:created>
  <dcterms:modified xsi:type="dcterms:W3CDTF">2025-04-15T09:24:32Z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ikesh.258098@ad.infosys.com</vt:lpwstr>
  </property>
  <property fmtid="{D5CDD505-2E9C-101B-9397-08002B2CF9AE}" pid="5" name="MSIP_Label_be4b3411-284d-4d31-bd4f-bc13ef7f1fd6_SetDate">
    <vt:lpwstr>2020-12-01T21:44:53.4010613Z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84e15411-141c-4704-a33b-20f86df45c2c</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etDate">
    <vt:lpwstr>2023-03-01T16:42:56Z</vt:lpwstr>
  </property>
  <property fmtid="{D5CDD505-2E9C-101B-9397-08002B2CF9AE}" pid="12" name="MSIP_Label_a0819fa7-4367-4500-ba88-dd630d977609_Method">
    <vt:lpwstr>Standard</vt:lpwstr>
  </property>
  <property fmtid="{D5CDD505-2E9C-101B-9397-08002B2CF9AE}" pid="13" name="MSIP_Label_a0819fa7-4367-4500-ba88-dd630d977609_Name">
    <vt:lpwstr>a0819fa7-4367-4500-ba88-dd630d977609</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ActionId">
    <vt:lpwstr>84e15411-141c-4704-a33b-20f86df45c2c</vt:lpwstr>
  </property>
  <property fmtid="{D5CDD505-2E9C-101B-9397-08002B2CF9AE}" pid="16" name="MSIP_Label_a0819fa7-4367-4500-ba88-dd630d977609_ContentBits">
    <vt:lpwstr>0</vt:lpwstr>
  </property>
</Properties>
</file>