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9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83F17-E99F-49ED-BCF6-4201C49B15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A40D54-575A-4C7F-B9EE-4B3F5FE9DEA9}">
      <dgm:prSet/>
      <dgm:spPr/>
      <dgm:t>
        <a:bodyPr/>
        <a:lstStyle/>
        <a:p>
          <a:r>
            <a:rPr lang="en-US"/>
            <a:t>Analyze engagement on Tree Hut’s Instagram to uncover user trends, preferred content themes, and potential optimizations for future posting</a:t>
          </a:r>
        </a:p>
      </dgm:t>
    </dgm:pt>
    <dgm:pt modelId="{646E2586-A280-4DF9-A399-45624555211C}" type="parTrans" cxnId="{99658765-A146-4F9B-9CF0-76CF26BBB251}">
      <dgm:prSet/>
      <dgm:spPr/>
      <dgm:t>
        <a:bodyPr/>
        <a:lstStyle/>
        <a:p>
          <a:endParaRPr lang="en-US"/>
        </a:p>
      </dgm:t>
    </dgm:pt>
    <dgm:pt modelId="{5D5062D6-B933-4AE1-97AB-0FB46D7A4C7E}" type="sibTrans" cxnId="{99658765-A146-4F9B-9CF0-76CF26BBB251}">
      <dgm:prSet/>
      <dgm:spPr/>
      <dgm:t>
        <a:bodyPr/>
        <a:lstStyle/>
        <a:p>
          <a:endParaRPr lang="en-US"/>
        </a:p>
      </dgm:t>
    </dgm:pt>
    <dgm:pt modelId="{CE9D707E-E6CB-4F88-8C1A-E0BB71A19822}">
      <dgm:prSet/>
      <dgm:spPr/>
      <dgm:t>
        <a:bodyPr/>
        <a:lstStyle/>
        <a:p>
          <a:r>
            <a:rPr lang="en-US"/>
            <a:t>Goal: Detect user sentiment, patterns in engagement, emoji signals, and optimal posting behavior.</a:t>
          </a:r>
        </a:p>
      </dgm:t>
    </dgm:pt>
    <dgm:pt modelId="{2263FC38-4A1A-4083-AB3B-F0B9EFC98D86}" type="parTrans" cxnId="{6A04E8AB-F46D-41ED-87C7-CC559AFBCBAA}">
      <dgm:prSet/>
      <dgm:spPr/>
      <dgm:t>
        <a:bodyPr/>
        <a:lstStyle/>
        <a:p>
          <a:endParaRPr lang="en-US"/>
        </a:p>
      </dgm:t>
    </dgm:pt>
    <dgm:pt modelId="{F630EBAE-1DF4-4D72-BA7D-F1953FADA2FF}" type="sibTrans" cxnId="{6A04E8AB-F46D-41ED-87C7-CC559AFBCBAA}">
      <dgm:prSet/>
      <dgm:spPr/>
      <dgm:t>
        <a:bodyPr/>
        <a:lstStyle/>
        <a:p>
          <a:endParaRPr lang="en-US"/>
        </a:p>
      </dgm:t>
    </dgm:pt>
    <dgm:pt modelId="{46AEB90F-54C7-4132-BF50-3A8F89224C7B}" type="pres">
      <dgm:prSet presAssocID="{CBF83F17-E99F-49ED-BCF6-4201C49B1502}" presName="root" presStyleCnt="0">
        <dgm:presLayoutVars>
          <dgm:dir/>
          <dgm:resizeHandles val="exact"/>
        </dgm:presLayoutVars>
      </dgm:prSet>
      <dgm:spPr/>
    </dgm:pt>
    <dgm:pt modelId="{C44A4003-0E20-43D9-A2B3-7010D049FE09}" type="pres">
      <dgm:prSet presAssocID="{30A40D54-575A-4C7F-B9EE-4B3F5FE9DEA9}" presName="compNode" presStyleCnt="0"/>
      <dgm:spPr/>
    </dgm:pt>
    <dgm:pt modelId="{C58B59DE-A8FD-4E33-8078-F225CDFE6411}" type="pres">
      <dgm:prSet presAssocID="{30A40D54-575A-4C7F-B9EE-4B3F5FE9DEA9}" presName="bgRect" presStyleLbl="bgShp" presStyleIdx="0" presStyleCnt="2"/>
      <dgm:spPr/>
    </dgm:pt>
    <dgm:pt modelId="{97CF2585-6884-4B04-82A7-B7BBB14DCB89}" type="pres">
      <dgm:prSet presAssocID="{30A40D54-575A-4C7F-B9EE-4B3F5FE9DE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F2B91589-B95C-43D3-BD0C-D29D3D24C1CB}" type="pres">
      <dgm:prSet presAssocID="{30A40D54-575A-4C7F-B9EE-4B3F5FE9DEA9}" presName="spaceRect" presStyleCnt="0"/>
      <dgm:spPr/>
    </dgm:pt>
    <dgm:pt modelId="{DDE53A8E-DD54-40FA-9C8F-DC96D913F09C}" type="pres">
      <dgm:prSet presAssocID="{30A40D54-575A-4C7F-B9EE-4B3F5FE9DEA9}" presName="parTx" presStyleLbl="revTx" presStyleIdx="0" presStyleCnt="2">
        <dgm:presLayoutVars>
          <dgm:chMax val="0"/>
          <dgm:chPref val="0"/>
        </dgm:presLayoutVars>
      </dgm:prSet>
      <dgm:spPr/>
    </dgm:pt>
    <dgm:pt modelId="{41D5F0AB-F81E-46CD-8989-B9B90CBB0494}" type="pres">
      <dgm:prSet presAssocID="{5D5062D6-B933-4AE1-97AB-0FB46D7A4C7E}" presName="sibTrans" presStyleCnt="0"/>
      <dgm:spPr/>
    </dgm:pt>
    <dgm:pt modelId="{9A288B93-5863-4DD5-8A54-1CDC789BDD27}" type="pres">
      <dgm:prSet presAssocID="{CE9D707E-E6CB-4F88-8C1A-E0BB71A19822}" presName="compNode" presStyleCnt="0"/>
      <dgm:spPr/>
    </dgm:pt>
    <dgm:pt modelId="{AADDB508-C4E7-4121-892B-4C2A96C7BF4E}" type="pres">
      <dgm:prSet presAssocID="{CE9D707E-E6CB-4F88-8C1A-E0BB71A19822}" presName="bgRect" presStyleLbl="bgShp" presStyleIdx="1" presStyleCnt="2"/>
      <dgm:spPr/>
    </dgm:pt>
    <dgm:pt modelId="{7FA5C1A5-0395-4841-9676-C7E31CEFF942}" type="pres">
      <dgm:prSet presAssocID="{CE9D707E-E6CB-4F88-8C1A-E0BB71A198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DF3F88CD-B271-4135-BDF9-BBFBFE4B49E5}" type="pres">
      <dgm:prSet presAssocID="{CE9D707E-E6CB-4F88-8C1A-E0BB71A19822}" presName="spaceRect" presStyleCnt="0"/>
      <dgm:spPr/>
    </dgm:pt>
    <dgm:pt modelId="{3A070B92-D038-4F02-991D-57EC474AE798}" type="pres">
      <dgm:prSet presAssocID="{CE9D707E-E6CB-4F88-8C1A-E0BB71A1982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338644-9E30-46CE-AD42-2E24C1C525F5}" type="presOf" srcId="{30A40D54-575A-4C7F-B9EE-4B3F5FE9DEA9}" destId="{DDE53A8E-DD54-40FA-9C8F-DC96D913F09C}" srcOrd="0" destOrd="0" presId="urn:microsoft.com/office/officeart/2018/2/layout/IconVerticalSolidList"/>
    <dgm:cxn modelId="{99658765-A146-4F9B-9CF0-76CF26BBB251}" srcId="{CBF83F17-E99F-49ED-BCF6-4201C49B1502}" destId="{30A40D54-575A-4C7F-B9EE-4B3F5FE9DEA9}" srcOrd="0" destOrd="0" parTransId="{646E2586-A280-4DF9-A399-45624555211C}" sibTransId="{5D5062D6-B933-4AE1-97AB-0FB46D7A4C7E}"/>
    <dgm:cxn modelId="{6A04E8AB-F46D-41ED-87C7-CC559AFBCBAA}" srcId="{CBF83F17-E99F-49ED-BCF6-4201C49B1502}" destId="{CE9D707E-E6CB-4F88-8C1A-E0BB71A19822}" srcOrd="1" destOrd="0" parTransId="{2263FC38-4A1A-4083-AB3B-F0B9EFC98D86}" sibTransId="{F630EBAE-1DF4-4D72-BA7D-F1953FADA2FF}"/>
    <dgm:cxn modelId="{AD3A99AC-F53A-408B-BD43-FD7E0AFF9C3E}" type="presOf" srcId="{CBF83F17-E99F-49ED-BCF6-4201C49B1502}" destId="{46AEB90F-54C7-4132-BF50-3A8F89224C7B}" srcOrd="0" destOrd="0" presId="urn:microsoft.com/office/officeart/2018/2/layout/IconVerticalSolidList"/>
    <dgm:cxn modelId="{2BC875CE-576F-48CD-BE5A-504C7B0339DC}" type="presOf" srcId="{CE9D707E-E6CB-4F88-8C1A-E0BB71A19822}" destId="{3A070B92-D038-4F02-991D-57EC474AE798}" srcOrd="0" destOrd="0" presId="urn:microsoft.com/office/officeart/2018/2/layout/IconVerticalSolidList"/>
    <dgm:cxn modelId="{692BCFC3-5CC3-4296-918E-BEBDF1671276}" type="presParOf" srcId="{46AEB90F-54C7-4132-BF50-3A8F89224C7B}" destId="{C44A4003-0E20-43D9-A2B3-7010D049FE09}" srcOrd="0" destOrd="0" presId="urn:microsoft.com/office/officeart/2018/2/layout/IconVerticalSolidList"/>
    <dgm:cxn modelId="{F5AA857A-40E8-4D16-8208-8C7275F2792B}" type="presParOf" srcId="{C44A4003-0E20-43D9-A2B3-7010D049FE09}" destId="{C58B59DE-A8FD-4E33-8078-F225CDFE6411}" srcOrd="0" destOrd="0" presId="urn:microsoft.com/office/officeart/2018/2/layout/IconVerticalSolidList"/>
    <dgm:cxn modelId="{E2DD0BCF-39AB-42F7-BE06-F24DB9540490}" type="presParOf" srcId="{C44A4003-0E20-43D9-A2B3-7010D049FE09}" destId="{97CF2585-6884-4B04-82A7-B7BBB14DCB89}" srcOrd="1" destOrd="0" presId="urn:microsoft.com/office/officeart/2018/2/layout/IconVerticalSolidList"/>
    <dgm:cxn modelId="{4A9AE609-5235-4C2A-A5B3-B99D859B428E}" type="presParOf" srcId="{C44A4003-0E20-43D9-A2B3-7010D049FE09}" destId="{F2B91589-B95C-43D3-BD0C-D29D3D24C1CB}" srcOrd="2" destOrd="0" presId="urn:microsoft.com/office/officeart/2018/2/layout/IconVerticalSolidList"/>
    <dgm:cxn modelId="{1F41E5D8-6C75-47AE-B660-FD5DE59C3C04}" type="presParOf" srcId="{C44A4003-0E20-43D9-A2B3-7010D049FE09}" destId="{DDE53A8E-DD54-40FA-9C8F-DC96D913F09C}" srcOrd="3" destOrd="0" presId="urn:microsoft.com/office/officeart/2018/2/layout/IconVerticalSolidList"/>
    <dgm:cxn modelId="{2C770461-0000-472E-A2D4-2F698D25DD8B}" type="presParOf" srcId="{46AEB90F-54C7-4132-BF50-3A8F89224C7B}" destId="{41D5F0AB-F81E-46CD-8989-B9B90CBB0494}" srcOrd="1" destOrd="0" presId="urn:microsoft.com/office/officeart/2018/2/layout/IconVerticalSolidList"/>
    <dgm:cxn modelId="{FE290894-60D2-49D2-8D5B-F24CA69198DE}" type="presParOf" srcId="{46AEB90F-54C7-4132-BF50-3A8F89224C7B}" destId="{9A288B93-5863-4DD5-8A54-1CDC789BDD27}" srcOrd="2" destOrd="0" presId="urn:microsoft.com/office/officeart/2018/2/layout/IconVerticalSolidList"/>
    <dgm:cxn modelId="{0F3D414E-042E-4C14-9432-D78C1B3A526C}" type="presParOf" srcId="{9A288B93-5863-4DD5-8A54-1CDC789BDD27}" destId="{AADDB508-C4E7-4121-892B-4C2A96C7BF4E}" srcOrd="0" destOrd="0" presId="urn:microsoft.com/office/officeart/2018/2/layout/IconVerticalSolidList"/>
    <dgm:cxn modelId="{3782F119-1C11-4353-BF09-45B6109F03D3}" type="presParOf" srcId="{9A288B93-5863-4DD5-8A54-1CDC789BDD27}" destId="{7FA5C1A5-0395-4841-9676-C7E31CEFF942}" srcOrd="1" destOrd="0" presId="urn:microsoft.com/office/officeart/2018/2/layout/IconVerticalSolidList"/>
    <dgm:cxn modelId="{4AB67B11-F938-4ED4-8D21-6D6F9FB44A52}" type="presParOf" srcId="{9A288B93-5863-4DD5-8A54-1CDC789BDD27}" destId="{DF3F88CD-B271-4135-BDF9-BBFBFE4B49E5}" srcOrd="2" destOrd="0" presId="urn:microsoft.com/office/officeart/2018/2/layout/IconVerticalSolidList"/>
    <dgm:cxn modelId="{4C1B055F-372A-4860-83E6-E7ED0B52FD63}" type="presParOf" srcId="{9A288B93-5863-4DD5-8A54-1CDC789BDD27}" destId="{3A070B92-D038-4F02-991D-57EC474AE7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E74D4-B094-F545-817A-F91B7FA3AE87}" type="doc">
      <dgm:prSet loTypeId="urn:microsoft.com/office/officeart/2005/8/layout/chart3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5BB5D7-7BCA-B044-B570-F2F170CA531F}">
      <dgm:prSet/>
      <dgm:spPr/>
      <dgm:t>
        <a:bodyPr/>
        <a:lstStyle/>
        <a:p>
          <a:r>
            <a:rPr lang="en-US" b="1"/>
            <a:t>85%+ positive sentiment</a:t>
          </a:r>
          <a:r>
            <a:rPr lang="en-US"/>
            <a:t> indicates strong brand affinity</a:t>
          </a:r>
        </a:p>
      </dgm:t>
    </dgm:pt>
    <dgm:pt modelId="{3ED8A002-ED1F-5E43-925A-B5DC50CBBF06}" type="parTrans" cxnId="{6A05219E-94CC-5743-964F-882E3E1EABC4}">
      <dgm:prSet/>
      <dgm:spPr/>
      <dgm:t>
        <a:bodyPr/>
        <a:lstStyle/>
        <a:p>
          <a:endParaRPr lang="en-US"/>
        </a:p>
      </dgm:t>
    </dgm:pt>
    <dgm:pt modelId="{55860374-3E6F-8641-903B-B5A1DF2C481D}" type="sibTrans" cxnId="{6A05219E-94CC-5743-964F-882E3E1EABC4}">
      <dgm:prSet/>
      <dgm:spPr/>
      <dgm:t>
        <a:bodyPr/>
        <a:lstStyle/>
        <a:p>
          <a:endParaRPr lang="en-US"/>
        </a:p>
      </dgm:t>
    </dgm:pt>
    <dgm:pt modelId="{3F75816B-8324-9E44-B265-7A8DBA300132}">
      <dgm:prSet/>
      <dgm:spPr/>
      <dgm:t>
        <a:bodyPr/>
        <a:lstStyle/>
        <a:p>
          <a:r>
            <a:rPr lang="en-US" b="1"/>
            <a:t>Product effectiveness</a:t>
          </a:r>
          <a:r>
            <a:rPr lang="en-US"/>
            <a:t> and </a:t>
          </a:r>
          <a:r>
            <a:rPr lang="en-US" b="1"/>
            <a:t>scent preferences</a:t>
          </a:r>
          <a:r>
            <a:rPr lang="en-US"/>
            <a:t> drive 60% of conversations </a:t>
          </a:r>
        </a:p>
      </dgm:t>
    </dgm:pt>
    <dgm:pt modelId="{FA77A4A6-FAF4-B24C-A523-344CB5793DF8}" type="parTrans" cxnId="{39A5A081-C0AF-284C-A7EB-74D993266510}">
      <dgm:prSet/>
      <dgm:spPr/>
      <dgm:t>
        <a:bodyPr/>
        <a:lstStyle/>
        <a:p>
          <a:endParaRPr lang="en-US"/>
        </a:p>
      </dgm:t>
    </dgm:pt>
    <dgm:pt modelId="{5006A859-CA24-D04C-AFC8-92BA2F0529C7}" type="sibTrans" cxnId="{39A5A081-C0AF-284C-A7EB-74D993266510}">
      <dgm:prSet/>
      <dgm:spPr/>
      <dgm:t>
        <a:bodyPr/>
        <a:lstStyle/>
        <a:p>
          <a:endParaRPr lang="en-US"/>
        </a:p>
      </dgm:t>
    </dgm:pt>
    <dgm:pt modelId="{B2A31987-5931-924C-AB4B-D084BD4FCD35}">
      <dgm:prSet/>
      <dgm:spPr/>
      <dgm:t>
        <a:bodyPr/>
        <a:lstStyle/>
        <a:p>
          <a:r>
            <a:rPr lang="en-US" b="1"/>
            <a:t>Peak engagement occurs 7-9 PM EST</a:t>
          </a:r>
          <a:r>
            <a:rPr lang="en-US"/>
            <a:t> - optimal posting window</a:t>
          </a:r>
        </a:p>
      </dgm:t>
    </dgm:pt>
    <dgm:pt modelId="{B31D78F8-21AE-DA4B-AF6D-A21D0D6C4933}" type="parTrans" cxnId="{C1DE2FEF-3BBF-4349-9BFF-A02D14A914CF}">
      <dgm:prSet/>
      <dgm:spPr/>
      <dgm:t>
        <a:bodyPr/>
        <a:lstStyle/>
        <a:p>
          <a:endParaRPr lang="en-US"/>
        </a:p>
      </dgm:t>
    </dgm:pt>
    <dgm:pt modelId="{0A113639-3D3E-084E-8DD6-4D57A081CEF7}" type="sibTrans" cxnId="{C1DE2FEF-3BBF-4349-9BFF-A02D14A914CF}">
      <dgm:prSet/>
      <dgm:spPr/>
      <dgm:t>
        <a:bodyPr/>
        <a:lstStyle/>
        <a:p>
          <a:endParaRPr lang="en-US"/>
        </a:p>
      </dgm:t>
    </dgm:pt>
    <dgm:pt modelId="{8C218EF3-7792-F243-8C29-C94C2B000B57}">
      <dgm:prSet/>
      <dgm:spPr/>
      <dgm:t>
        <a:bodyPr/>
        <a:lstStyle/>
        <a:p>
          <a:r>
            <a:rPr lang="en-US" b="1"/>
            <a:t>Vanilla and coconut scents</a:t>
          </a:r>
          <a:r>
            <a:rPr lang="en-US"/>
            <a:t> generate highest engagement</a:t>
          </a:r>
        </a:p>
      </dgm:t>
    </dgm:pt>
    <dgm:pt modelId="{C3176EB4-A8E2-B844-BA5D-B6848E84AFA1}" type="parTrans" cxnId="{6EC47324-53A3-844E-B9D3-07CEB755FD5E}">
      <dgm:prSet/>
      <dgm:spPr/>
      <dgm:t>
        <a:bodyPr/>
        <a:lstStyle/>
        <a:p>
          <a:endParaRPr lang="en-US"/>
        </a:p>
      </dgm:t>
    </dgm:pt>
    <dgm:pt modelId="{38E8FD5D-9534-CF4A-8826-B646E9096B70}" type="sibTrans" cxnId="{6EC47324-53A3-844E-B9D3-07CEB755FD5E}">
      <dgm:prSet/>
      <dgm:spPr/>
      <dgm:t>
        <a:bodyPr/>
        <a:lstStyle/>
        <a:p>
          <a:endParaRPr lang="en-US"/>
        </a:p>
      </dgm:t>
    </dgm:pt>
    <dgm:pt modelId="{D3E4CA2F-7C10-364B-8937-D40E6C7DF5BC}">
      <dgm:prSet/>
      <dgm:spPr/>
      <dgm:t>
        <a:bodyPr/>
        <a:lstStyle/>
        <a:p>
          <a:r>
            <a:rPr lang="en-US" b="1"/>
            <a:t>User-generated content</a:t>
          </a:r>
          <a:r>
            <a:rPr lang="en-US"/>
            <a:t> drives 3x more comments than brand posts</a:t>
          </a:r>
        </a:p>
      </dgm:t>
    </dgm:pt>
    <dgm:pt modelId="{34C1A34D-76AA-1C45-A183-851FF9B05859}" type="parTrans" cxnId="{897D8477-07B9-C343-8CBF-DF5886CBC340}">
      <dgm:prSet/>
      <dgm:spPr/>
      <dgm:t>
        <a:bodyPr/>
        <a:lstStyle/>
        <a:p>
          <a:endParaRPr lang="en-US"/>
        </a:p>
      </dgm:t>
    </dgm:pt>
    <dgm:pt modelId="{51C42734-6E80-4A42-8BB8-FFA9BE7E6996}" type="sibTrans" cxnId="{897D8477-07B9-C343-8CBF-DF5886CBC340}">
      <dgm:prSet/>
      <dgm:spPr/>
      <dgm:t>
        <a:bodyPr/>
        <a:lstStyle/>
        <a:p>
          <a:endParaRPr lang="en-US"/>
        </a:p>
      </dgm:t>
    </dgm:pt>
    <dgm:pt modelId="{DEA85B16-1D19-B64D-A970-59DB568EEE9C}" type="pres">
      <dgm:prSet presAssocID="{436E74D4-B094-F545-817A-F91B7FA3AE87}" presName="compositeShape" presStyleCnt="0">
        <dgm:presLayoutVars>
          <dgm:chMax val="7"/>
          <dgm:dir/>
          <dgm:resizeHandles val="exact"/>
        </dgm:presLayoutVars>
      </dgm:prSet>
      <dgm:spPr/>
    </dgm:pt>
    <dgm:pt modelId="{ED002BA4-E4B3-8944-A6A1-7C20460377C7}" type="pres">
      <dgm:prSet presAssocID="{436E74D4-B094-F545-817A-F91B7FA3AE87}" presName="wedge1" presStyleLbl="node1" presStyleIdx="0" presStyleCnt="5"/>
      <dgm:spPr/>
    </dgm:pt>
    <dgm:pt modelId="{64FD9FB1-8099-334A-8B2C-C8F054CFB5B2}" type="pres">
      <dgm:prSet presAssocID="{436E74D4-B094-F545-817A-F91B7FA3AE87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7F77125-CF96-EC41-99D1-051CC5AE1A80}" type="pres">
      <dgm:prSet presAssocID="{436E74D4-B094-F545-817A-F91B7FA3AE87}" presName="wedge2" presStyleLbl="node1" presStyleIdx="1" presStyleCnt="5"/>
      <dgm:spPr/>
    </dgm:pt>
    <dgm:pt modelId="{4D974B96-C0DA-4248-8CD5-38305CCEC1DF}" type="pres">
      <dgm:prSet presAssocID="{436E74D4-B094-F545-817A-F91B7FA3AE87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0DD44F4-8C0D-A34A-96D2-B420A616E157}" type="pres">
      <dgm:prSet presAssocID="{436E74D4-B094-F545-817A-F91B7FA3AE87}" presName="wedge3" presStyleLbl="node1" presStyleIdx="2" presStyleCnt="5"/>
      <dgm:spPr/>
    </dgm:pt>
    <dgm:pt modelId="{1CACB8E4-CD2A-A341-B708-6968EE7782C2}" type="pres">
      <dgm:prSet presAssocID="{436E74D4-B094-F545-817A-F91B7FA3AE87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7DCFC4E-C934-DC46-BFD6-939BCB5F6192}" type="pres">
      <dgm:prSet presAssocID="{436E74D4-B094-F545-817A-F91B7FA3AE87}" presName="wedge4" presStyleLbl="node1" presStyleIdx="3" presStyleCnt="5"/>
      <dgm:spPr/>
    </dgm:pt>
    <dgm:pt modelId="{49CF35EB-1821-7646-8471-AFA7126F7C3D}" type="pres">
      <dgm:prSet presAssocID="{436E74D4-B094-F545-817A-F91B7FA3AE87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D91BA15-FB85-8A45-B67C-415A7AB22FAA}" type="pres">
      <dgm:prSet presAssocID="{436E74D4-B094-F545-817A-F91B7FA3AE87}" presName="wedge5" presStyleLbl="node1" presStyleIdx="4" presStyleCnt="5"/>
      <dgm:spPr/>
    </dgm:pt>
    <dgm:pt modelId="{2846007C-3F52-3548-A57C-0EF75816F2FF}" type="pres">
      <dgm:prSet presAssocID="{436E74D4-B094-F545-817A-F91B7FA3AE87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8D8F0922-DA7A-684E-8733-98791BFD77AB}" type="presOf" srcId="{B2A31987-5931-924C-AB4B-D084BD4FCD35}" destId="{00DD44F4-8C0D-A34A-96D2-B420A616E157}" srcOrd="0" destOrd="0" presId="urn:microsoft.com/office/officeart/2005/8/layout/chart3"/>
    <dgm:cxn modelId="{6EC47324-53A3-844E-B9D3-07CEB755FD5E}" srcId="{436E74D4-B094-F545-817A-F91B7FA3AE87}" destId="{8C218EF3-7792-F243-8C29-C94C2B000B57}" srcOrd="3" destOrd="0" parTransId="{C3176EB4-A8E2-B844-BA5D-B6848E84AFA1}" sibTransId="{38E8FD5D-9534-CF4A-8826-B646E9096B70}"/>
    <dgm:cxn modelId="{18E6B82A-3EC7-9A40-9C21-0DD60590129B}" type="presOf" srcId="{8C218EF3-7792-F243-8C29-C94C2B000B57}" destId="{49CF35EB-1821-7646-8471-AFA7126F7C3D}" srcOrd="1" destOrd="0" presId="urn:microsoft.com/office/officeart/2005/8/layout/chart3"/>
    <dgm:cxn modelId="{FDEDC534-754B-4D42-B2E5-8D843EF32378}" type="presOf" srcId="{615BB5D7-7BCA-B044-B570-F2F170CA531F}" destId="{ED002BA4-E4B3-8944-A6A1-7C20460377C7}" srcOrd="0" destOrd="0" presId="urn:microsoft.com/office/officeart/2005/8/layout/chart3"/>
    <dgm:cxn modelId="{C3BBBA38-A5BC-124B-9F91-EC72C49708A8}" type="presOf" srcId="{B2A31987-5931-924C-AB4B-D084BD4FCD35}" destId="{1CACB8E4-CD2A-A341-B708-6968EE7782C2}" srcOrd="1" destOrd="0" presId="urn:microsoft.com/office/officeart/2005/8/layout/chart3"/>
    <dgm:cxn modelId="{3DC2C362-6C2F-FB41-B39B-46EA31B67E89}" type="presOf" srcId="{D3E4CA2F-7C10-364B-8937-D40E6C7DF5BC}" destId="{4D91BA15-FB85-8A45-B67C-415A7AB22FAA}" srcOrd="0" destOrd="0" presId="urn:microsoft.com/office/officeart/2005/8/layout/chart3"/>
    <dgm:cxn modelId="{897D8477-07B9-C343-8CBF-DF5886CBC340}" srcId="{436E74D4-B094-F545-817A-F91B7FA3AE87}" destId="{D3E4CA2F-7C10-364B-8937-D40E6C7DF5BC}" srcOrd="4" destOrd="0" parTransId="{34C1A34D-76AA-1C45-A183-851FF9B05859}" sibTransId="{51C42734-6E80-4A42-8BB8-FFA9BE7E6996}"/>
    <dgm:cxn modelId="{39A5A081-C0AF-284C-A7EB-74D993266510}" srcId="{436E74D4-B094-F545-817A-F91B7FA3AE87}" destId="{3F75816B-8324-9E44-B265-7A8DBA300132}" srcOrd="1" destOrd="0" parTransId="{FA77A4A6-FAF4-B24C-A523-344CB5793DF8}" sibTransId="{5006A859-CA24-D04C-AFC8-92BA2F0529C7}"/>
    <dgm:cxn modelId="{5056519D-6925-FE45-A495-8B001D76B15B}" type="presOf" srcId="{D3E4CA2F-7C10-364B-8937-D40E6C7DF5BC}" destId="{2846007C-3F52-3548-A57C-0EF75816F2FF}" srcOrd="1" destOrd="0" presId="urn:microsoft.com/office/officeart/2005/8/layout/chart3"/>
    <dgm:cxn modelId="{6A05219E-94CC-5743-964F-882E3E1EABC4}" srcId="{436E74D4-B094-F545-817A-F91B7FA3AE87}" destId="{615BB5D7-7BCA-B044-B570-F2F170CA531F}" srcOrd="0" destOrd="0" parTransId="{3ED8A002-ED1F-5E43-925A-B5DC50CBBF06}" sibTransId="{55860374-3E6F-8641-903B-B5A1DF2C481D}"/>
    <dgm:cxn modelId="{AE7DDDA3-61FF-1243-988E-4628A8D451E4}" type="presOf" srcId="{3F75816B-8324-9E44-B265-7A8DBA300132}" destId="{4D974B96-C0DA-4248-8CD5-38305CCEC1DF}" srcOrd="1" destOrd="0" presId="urn:microsoft.com/office/officeart/2005/8/layout/chart3"/>
    <dgm:cxn modelId="{5C2308D2-744A-364E-938A-5CEB7D777EC9}" type="presOf" srcId="{615BB5D7-7BCA-B044-B570-F2F170CA531F}" destId="{64FD9FB1-8099-334A-8B2C-C8F054CFB5B2}" srcOrd="1" destOrd="0" presId="urn:microsoft.com/office/officeart/2005/8/layout/chart3"/>
    <dgm:cxn modelId="{1C06D1E3-9829-E545-A4A2-6ABF905E25BA}" type="presOf" srcId="{436E74D4-B094-F545-817A-F91B7FA3AE87}" destId="{DEA85B16-1D19-B64D-A970-59DB568EEE9C}" srcOrd="0" destOrd="0" presId="urn:microsoft.com/office/officeart/2005/8/layout/chart3"/>
    <dgm:cxn modelId="{78B993EE-6A48-0F4E-92E6-8EECC4C71A11}" type="presOf" srcId="{3F75816B-8324-9E44-B265-7A8DBA300132}" destId="{F7F77125-CF96-EC41-99D1-051CC5AE1A80}" srcOrd="0" destOrd="0" presId="urn:microsoft.com/office/officeart/2005/8/layout/chart3"/>
    <dgm:cxn modelId="{C1DE2FEF-3BBF-4349-9BFF-A02D14A914CF}" srcId="{436E74D4-B094-F545-817A-F91B7FA3AE87}" destId="{B2A31987-5931-924C-AB4B-D084BD4FCD35}" srcOrd="2" destOrd="0" parTransId="{B31D78F8-21AE-DA4B-AF6D-A21D0D6C4933}" sibTransId="{0A113639-3D3E-084E-8DD6-4D57A081CEF7}"/>
    <dgm:cxn modelId="{46267DFC-EA0C-6D4A-A04A-CC7A14091B22}" type="presOf" srcId="{8C218EF3-7792-F243-8C29-C94C2B000B57}" destId="{57DCFC4E-C934-DC46-BFD6-939BCB5F6192}" srcOrd="0" destOrd="0" presId="urn:microsoft.com/office/officeart/2005/8/layout/chart3"/>
    <dgm:cxn modelId="{8A54049F-B2AD-BD42-BF4F-83CF5AAD4853}" type="presParOf" srcId="{DEA85B16-1D19-B64D-A970-59DB568EEE9C}" destId="{ED002BA4-E4B3-8944-A6A1-7C20460377C7}" srcOrd="0" destOrd="0" presId="urn:microsoft.com/office/officeart/2005/8/layout/chart3"/>
    <dgm:cxn modelId="{1FA56F1B-79A3-8640-9D13-7D1AD67245B3}" type="presParOf" srcId="{DEA85B16-1D19-B64D-A970-59DB568EEE9C}" destId="{64FD9FB1-8099-334A-8B2C-C8F054CFB5B2}" srcOrd="1" destOrd="0" presId="urn:microsoft.com/office/officeart/2005/8/layout/chart3"/>
    <dgm:cxn modelId="{EF7CE667-BDCB-944F-B49A-DE61D7A6A1C2}" type="presParOf" srcId="{DEA85B16-1D19-B64D-A970-59DB568EEE9C}" destId="{F7F77125-CF96-EC41-99D1-051CC5AE1A80}" srcOrd="2" destOrd="0" presId="urn:microsoft.com/office/officeart/2005/8/layout/chart3"/>
    <dgm:cxn modelId="{16372FE5-77A9-4743-9778-54D7CA63D2D4}" type="presParOf" srcId="{DEA85B16-1D19-B64D-A970-59DB568EEE9C}" destId="{4D974B96-C0DA-4248-8CD5-38305CCEC1DF}" srcOrd="3" destOrd="0" presId="urn:microsoft.com/office/officeart/2005/8/layout/chart3"/>
    <dgm:cxn modelId="{5F9C2C3E-2E7F-984F-8E18-F0C15492A0F8}" type="presParOf" srcId="{DEA85B16-1D19-B64D-A970-59DB568EEE9C}" destId="{00DD44F4-8C0D-A34A-96D2-B420A616E157}" srcOrd="4" destOrd="0" presId="urn:microsoft.com/office/officeart/2005/8/layout/chart3"/>
    <dgm:cxn modelId="{31CC6C1B-F643-3340-A789-6F369C4D8DD8}" type="presParOf" srcId="{DEA85B16-1D19-B64D-A970-59DB568EEE9C}" destId="{1CACB8E4-CD2A-A341-B708-6968EE7782C2}" srcOrd="5" destOrd="0" presId="urn:microsoft.com/office/officeart/2005/8/layout/chart3"/>
    <dgm:cxn modelId="{D9F003CA-D992-7548-BCE0-876EA259A771}" type="presParOf" srcId="{DEA85B16-1D19-B64D-A970-59DB568EEE9C}" destId="{57DCFC4E-C934-DC46-BFD6-939BCB5F6192}" srcOrd="6" destOrd="0" presId="urn:microsoft.com/office/officeart/2005/8/layout/chart3"/>
    <dgm:cxn modelId="{3C987462-0280-B346-9718-7A5BFF34B0AF}" type="presParOf" srcId="{DEA85B16-1D19-B64D-A970-59DB568EEE9C}" destId="{49CF35EB-1821-7646-8471-AFA7126F7C3D}" srcOrd="7" destOrd="0" presId="urn:microsoft.com/office/officeart/2005/8/layout/chart3"/>
    <dgm:cxn modelId="{282A509C-CAFD-784B-A6E2-7EB7254159F2}" type="presParOf" srcId="{DEA85B16-1D19-B64D-A970-59DB568EEE9C}" destId="{4D91BA15-FB85-8A45-B67C-415A7AB22FAA}" srcOrd="8" destOrd="0" presId="urn:microsoft.com/office/officeart/2005/8/layout/chart3"/>
    <dgm:cxn modelId="{A8B7DA32-761D-7F41-9639-7781E290C879}" type="presParOf" srcId="{DEA85B16-1D19-B64D-A970-59DB568EEE9C}" destId="{2846007C-3F52-3548-A57C-0EF75816F2FF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8ED7A9-6D9D-404C-9385-8D0E1991BD39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E0B331-0CF3-074D-A277-9984637E9D3D}">
      <dgm:prSet custT="1"/>
      <dgm:spPr/>
      <dgm:t>
        <a:bodyPr/>
        <a:lstStyle/>
        <a:p>
          <a:r>
            <a:rPr lang="en-US" sz="1800" b="1" dirty="0"/>
            <a:t>Positive: 78%</a:t>
          </a:r>
          <a:r>
            <a:rPr lang="en-US" sz="1800" dirty="0"/>
            <a:t> - Strong brand loyalty indicators</a:t>
          </a:r>
        </a:p>
      </dgm:t>
    </dgm:pt>
    <dgm:pt modelId="{175CFB04-3050-6749-AF1A-4EB4ADB0697D}" type="parTrans" cxnId="{E790C4AD-862D-2E45-970E-849F062CB728}">
      <dgm:prSet/>
      <dgm:spPr/>
      <dgm:t>
        <a:bodyPr/>
        <a:lstStyle/>
        <a:p>
          <a:endParaRPr lang="en-US"/>
        </a:p>
      </dgm:t>
    </dgm:pt>
    <dgm:pt modelId="{C924975A-FF88-D54B-AEE3-00D37A6CAACA}" type="sibTrans" cxnId="{E790C4AD-862D-2E45-970E-849F062CB728}">
      <dgm:prSet/>
      <dgm:spPr/>
      <dgm:t>
        <a:bodyPr/>
        <a:lstStyle/>
        <a:p>
          <a:endParaRPr lang="en-US"/>
        </a:p>
      </dgm:t>
    </dgm:pt>
    <dgm:pt modelId="{D93EA577-9363-6448-A3C4-A15EDADA27AC}">
      <dgm:prSet custT="1"/>
      <dgm:spPr/>
      <dgm:t>
        <a:bodyPr/>
        <a:lstStyle/>
        <a:p>
          <a:r>
            <a:rPr lang="en-US" sz="1200" b="1" dirty="0"/>
            <a:t>Neutral: 18%</a:t>
          </a:r>
          <a:r>
            <a:rPr lang="en-US" sz="1200" dirty="0"/>
            <a:t> - Informational/question-based comments </a:t>
          </a:r>
        </a:p>
      </dgm:t>
    </dgm:pt>
    <dgm:pt modelId="{AB0E6888-8703-3544-9831-84D95A801107}" type="parTrans" cxnId="{5495A400-0DB3-2640-AD9D-01D6A5D68B44}">
      <dgm:prSet/>
      <dgm:spPr/>
      <dgm:t>
        <a:bodyPr/>
        <a:lstStyle/>
        <a:p>
          <a:endParaRPr lang="en-US"/>
        </a:p>
      </dgm:t>
    </dgm:pt>
    <dgm:pt modelId="{A1B3133B-9626-624D-86BE-AF486F85FD08}" type="sibTrans" cxnId="{5495A400-0DB3-2640-AD9D-01D6A5D68B44}">
      <dgm:prSet/>
      <dgm:spPr/>
      <dgm:t>
        <a:bodyPr/>
        <a:lstStyle/>
        <a:p>
          <a:endParaRPr lang="en-US"/>
        </a:p>
      </dgm:t>
    </dgm:pt>
    <dgm:pt modelId="{B263C56C-3E2A-0345-ABB3-2012A3DDF221}">
      <dgm:prSet custT="1"/>
      <dgm:spPr/>
      <dgm:t>
        <a:bodyPr/>
        <a:lstStyle/>
        <a:p>
          <a:r>
            <a:rPr lang="en-US" sz="1200" dirty="0"/>
            <a:t>-</a:t>
          </a:r>
          <a:r>
            <a:rPr lang="en-US" sz="1200" b="1" dirty="0"/>
            <a:t>Negative: 4%</a:t>
          </a:r>
          <a:r>
            <a:rPr lang="en-US" sz="1200" dirty="0"/>
            <a:t> - Primarily shipping/availability concerns</a:t>
          </a:r>
        </a:p>
      </dgm:t>
    </dgm:pt>
    <dgm:pt modelId="{4BCB603E-ADDC-CE40-9B05-3B66647D73FA}" type="parTrans" cxnId="{26AF5018-4ECD-E243-88B4-77EA187C6F66}">
      <dgm:prSet/>
      <dgm:spPr/>
      <dgm:t>
        <a:bodyPr/>
        <a:lstStyle/>
        <a:p>
          <a:endParaRPr lang="en-US"/>
        </a:p>
      </dgm:t>
    </dgm:pt>
    <dgm:pt modelId="{61FD782C-F711-9643-A4C6-9B87DFDCEA22}" type="sibTrans" cxnId="{26AF5018-4ECD-E243-88B4-77EA187C6F66}">
      <dgm:prSet/>
      <dgm:spPr/>
      <dgm:t>
        <a:bodyPr/>
        <a:lstStyle/>
        <a:p>
          <a:endParaRPr lang="en-US"/>
        </a:p>
      </dgm:t>
    </dgm:pt>
    <dgm:pt modelId="{C0839C4D-6E75-6044-91E7-9B264160129E}" type="pres">
      <dgm:prSet presAssocID="{568ED7A9-6D9D-404C-9385-8D0E1991BD3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6A49F1DA-A2AB-6B4C-91BA-377CC382187E}" type="pres">
      <dgm:prSet presAssocID="{C5E0B331-0CF3-074D-A277-9984637E9D3D}" presName="gear1" presStyleLbl="node1" presStyleIdx="0" presStyleCnt="3">
        <dgm:presLayoutVars>
          <dgm:chMax val="1"/>
          <dgm:bulletEnabled val="1"/>
        </dgm:presLayoutVars>
      </dgm:prSet>
      <dgm:spPr/>
    </dgm:pt>
    <dgm:pt modelId="{4EA12A2B-3750-724B-BEAE-73810C059106}" type="pres">
      <dgm:prSet presAssocID="{C5E0B331-0CF3-074D-A277-9984637E9D3D}" presName="gear1srcNode" presStyleLbl="node1" presStyleIdx="0" presStyleCnt="3"/>
      <dgm:spPr/>
    </dgm:pt>
    <dgm:pt modelId="{316813D5-C44F-A34D-838B-F44D16FCE7AF}" type="pres">
      <dgm:prSet presAssocID="{C5E0B331-0CF3-074D-A277-9984637E9D3D}" presName="gear1dstNode" presStyleLbl="node1" presStyleIdx="0" presStyleCnt="3"/>
      <dgm:spPr/>
    </dgm:pt>
    <dgm:pt modelId="{18AE23E4-663E-DE4F-9EC4-A83B49FD414C}" type="pres">
      <dgm:prSet presAssocID="{D93EA577-9363-6448-A3C4-A15EDADA27AC}" presName="gear2" presStyleLbl="node1" presStyleIdx="1" presStyleCnt="3">
        <dgm:presLayoutVars>
          <dgm:chMax val="1"/>
          <dgm:bulletEnabled val="1"/>
        </dgm:presLayoutVars>
      </dgm:prSet>
      <dgm:spPr/>
    </dgm:pt>
    <dgm:pt modelId="{1F0EF23A-F157-3F4A-881E-FC30ECF6EAC1}" type="pres">
      <dgm:prSet presAssocID="{D93EA577-9363-6448-A3C4-A15EDADA27AC}" presName="gear2srcNode" presStyleLbl="node1" presStyleIdx="1" presStyleCnt="3"/>
      <dgm:spPr/>
    </dgm:pt>
    <dgm:pt modelId="{151DAE67-C9B2-6249-8678-7AF192DB4FF5}" type="pres">
      <dgm:prSet presAssocID="{D93EA577-9363-6448-A3C4-A15EDADA27AC}" presName="gear2dstNode" presStyleLbl="node1" presStyleIdx="1" presStyleCnt="3"/>
      <dgm:spPr/>
    </dgm:pt>
    <dgm:pt modelId="{E015D191-7AB8-8F4A-9FA9-01A0ADB0A9E2}" type="pres">
      <dgm:prSet presAssocID="{B263C56C-3E2A-0345-ABB3-2012A3DDF221}" presName="gear3" presStyleLbl="node1" presStyleIdx="2" presStyleCnt="3"/>
      <dgm:spPr/>
    </dgm:pt>
    <dgm:pt modelId="{2D485D89-7891-E548-94D7-B78F569377DB}" type="pres">
      <dgm:prSet presAssocID="{B263C56C-3E2A-0345-ABB3-2012A3DDF22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B0639F1-36CE-BF4B-ADC3-6DD622A2262D}" type="pres">
      <dgm:prSet presAssocID="{B263C56C-3E2A-0345-ABB3-2012A3DDF221}" presName="gear3srcNode" presStyleLbl="node1" presStyleIdx="2" presStyleCnt="3"/>
      <dgm:spPr/>
    </dgm:pt>
    <dgm:pt modelId="{0CE29709-9C3C-0A49-BE66-787DFEF49329}" type="pres">
      <dgm:prSet presAssocID="{B263C56C-3E2A-0345-ABB3-2012A3DDF221}" presName="gear3dstNode" presStyleLbl="node1" presStyleIdx="2" presStyleCnt="3"/>
      <dgm:spPr/>
    </dgm:pt>
    <dgm:pt modelId="{879820A7-F8FF-694E-8EC5-411FEF661759}" type="pres">
      <dgm:prSet presAssocID="{C924975A-FF88-D54B-AEE3-00D37A6CAACA}" presName="connector1" presStyleLbl="sibTrans2D1" presStyleIdx="0" presStyleCnt="3"/>
      <dgm:spPr/>
    </dgm:pt>
    <dgm:pt modelId="{9A5496BB-A1C3-3D46-943A-9D8659776BA0}" type="pres">
      <dgm:prSet presAssocID="{A1B3133B-9626-624D-86BE-AF486F85FD08}" presName="connector2" presStyleLbl="sibTrans2D1" presStyleIdx="1" presStyleCnt="3"/>
      <dgm:spPr/>
    </dgm:pt>
    <dgm:pt modelId="{D3A63BBB-FDE9-314A-83B2-2FA3DDCD3219}" type="pres">
      <dgm:prSet presAssocID="{61FD782C-F711-9643-A4C6-9B87DFDCEA22}" presName="connector3" presStyleLbl="sibTrans2D1" presStyleIdx="2" presStyleCnt="3"/>
      <dgm:spPr/>
    </dgm:pt>
  </dgm:ptLst>
  <dgm:cxnLst>
    <dgm:cxn modelId="{5495A400-0DB3-2640-AD9D-01D6A5D68B44}" srcId="{568ED7A9-6D9D-404C-9385-8D0E1991BD39}" destId="{D93EA577-9363-6448-A3C4-A15EDADA27AC}" srcOrd="1" destOrd="0" parTransId="{AB0E6888-8703-3544-9831-84D95A801107}" sibTransId="{A1B3133B-9626-624D-86BE-AF486F85FD08}"/>
    <dgm:cxn modelId="{0EC74F0B-AD40-094B-8B5E-6ED878B677BC}" type="presOf" srcId="{C5E0B331-0CF3-074D-A277-9984637E9D3D}" destId="{4EA12A2B-3750-724B-BEAE-73810C059106}" srcOrd="1" destOrd="0" presId="urn:microsoft.com/office/officeart/2005/8/layout/gear1"/>
    <dgm:cxn modelId="{26AF5018-4ECD-E243-88B4-77EA187C6F66}" srcId="{568ED7A9-6D9D-404C-9385-8D0E1991BD39}" destId="{B263C56C-3E2A-0345-ABB3-2012A3DDF221}" srcOrd="2" destOrd="0" parTransId="{4BCB603E-ADDC-CE40-9B05-3B66647D73FA}" sibTransId="{61FD782C-F711-9643-A4C6-9B87DFDCEA22}"/>
    <dgm:cxn modelId="{5A134A27-3A77-5044-A2FB-2A857BA4721E}" type="presOf" srcId="{D93EA577-9363-6448-A3C4-A15EDADA27AC}" destId="{151DAE67-C9B2-6249-8678-7AF192DB4FF5}" srcOrd="2" destOrd="0" presId="urn:microsoft.com/office/officeart/2005/8/layout/gear1"/>
    <dgm:cxn modelId="{6D7C4447-0BAE-AF43-8C1C-C39897ABAACA}" type="presOf" srcId="{B263C56C-3E2A-0345-ABB3-2012A3DDF221}" destId="{2D485D89-7891-E548-94D7-B78F569377DB}" srcOrd="1" destOrd="0" presId="urn:microsoft.com/office/officeart/2005/8/layout/gear1"/>
    <dgm:cxn modelId="{D2D9C14B-AED4-BE4A-A666-5E43A835D89F}" type="presOf" srcId="{B263C56C-3E2A-0345-ABB3-2012A3DDF221}" destId="{E015D191-7AB8-8F4A-9FA9-01A0ADB0A9E2}" srcOrd="0" destOrd="0" presId="urn:microsoft.com/office/officeart/2005/8/layout/gear1"/>
    <dgm:cxn modelId="{DE03CC4F-CAD7-1D47-AEB0-194F59AED5B1}" type="presOf" srcId="{B263C56C-3E2A-0345-ABB3-2012A3DDF221}" destId="{DB0639F1-36CE-BF4B-ADC3-6DD622A2262D}" srcOrd="2" destOrd="0" presId="urn:microsoft.com/office/officeart/2005/8/layout/gear1"/>
    <dgm:cxn modelId="{D705F951-9692-A743-B82D-D4D8B329C26A}" type="presOf" srcId="{568ED7A9-6D9D-404C-9385-8D0E1991BD39}" destId="{C0839C4D-6E75-6044-91E7-9B264160129E}" srcOrd="0" destOrd="0" presId="urn:microsoft.com/office/officeart/2005/8/layout/gear1"/>
    <dgm:cxn modelId="{7AAAC774-8732-4E46-BE18-BEBBEA375636}" type="presOf" srcId="{C924975A-FF88-D54B-AEE3-00D37A6CAACA}" destId="{879820A7-F8FF-694E-8EC5-411FEF661759}" srcOrd="0" destOrd="0" presId="urn:microsoft.com/office/officeart/2005/8/layout/gear1"/>
    <dgm:cxn modelId="{4EB3048B-23F3-1941-A123-64845C164642}" type="presOf" srcId="{C5E0B331-0CF3-074D-A277-9984637E9D3D}" destId="{316813D5-C44F-A34D-838B-F44D16FCE7AF}" srcOrd="2" destOrd="0" presId="urn:microsoft.com/office/officeart/2005/8/layout/gear1"/>
    <dgm:cxn modelId="{2C1991A8-1F73-7D44-80B0-3B02998CC56E}" type="presOf" srcId="{B263C56C-3E2A-0345-ABB3-2012A3DDF221}" destId="{0CE29709-9C3C-0A49-BE66-787DFEF49329}" srcOrd="3" destOrd="0" presId="urn:microsoft.com/office/officeart/2005/8/layout/gear1"/>
    <dgm:cxn modelId="{E790C4AD-862D-2E45-970E-849F062CB728}" srcId="{568ED7A9-6D9D-404C-9385-8D0E1991BD39}" destId="{C5E0B331-0CF3-074D-A277-9984637E9D3D}" srcOrd="0" destOrd="0" parTransId="{175CFB04-3050-6749-AF1A-4EB4ADB0697D}" sibTransId="{C924975A-FF88-D54B-AEE3-00D37A6CAACA}"/>
    <dgm:cxn modelId="{9C89D7B0-A506-784E-968F-34EA8198F0E1}" type="presOf" srcId="{D93EA577-9363-6448-A3C4-A15EDADA27AC}" destId="{18AE23E4-663E-DE4F-9EC4-A83B49FD414C}" srcOrd="0" destOrd="0" presId="urn:microsoft.com/office/officeart/2005/8/layout/gear1"/>
    <dgm:cxn modelId="{ED6A8FB7-E478-1944-B85F-4A53C3ABD30A}" type="presOf" srcId="{D93EA577-9363-6448-A3C4-A15EDADA27AC}" destId="{1F0EF23A-F157-3F4A-881E-FC30ECF6EAC1}" srcOrd="1" destOrd="0" presId="urn:microsoft.com/office/officeart/2005/8/layout/gear1"/>
    <dgm:cxn modelId="{BE200DBF-977D-A840-BBC5-C05BE2E83D84}" type="presOf" srcId="{C5E0B331-0CF3-074D-A277-9984637E9D3D}" destId="{6A49F1DA-A2AB-6B4C-91BA-377CC382187E}" srcOrd="0" destOrd="0" presId="urn:microsoft.com/office/officeart/2005/8/layout/gear1"/>
    <dgm:cxn modelId="{C64A52D3-73DB-2145-AB5A-F6BED273F9B6}" type="presOf" srcId="{61FD782C-F711-9643-A4C6-9B87DFDCEA22}" destId="{D3A63BBB-FDE9-314A-83B2-2FA3DDCD3219}" srcOrd="0" destOrd="0" presId="urn:microsoft.com/office/officeart/2005/8/layout/gear1"/>
    <dgm:cxn modelId="{B81523D4-72BB-DB4A-A94E-3760FF7223A8}" type="presOf" srcId="{A1B3133B-9626-624D-86BE-AF486F85FD08}" destId="{9A5496BB-A1C3-3D46-943A-9D8659776BA0}" srcOrd="0" destOrd="0" presId="urn:microsoft.com/office/officeart/2005/8/layout/gear1"/>
    <dgm:cxn modelId="{7B5D0C68-E9C4-3644-8CC6-2EB40DFDD743}" type="presParOf" srcId="{C0839C4D-6E75-6044-91E7-9B264160129E}" destId="{6A49F1DA-A2AB-6B4C-91BA-377CC382187E}" srcOrd="0" destOrd="0" presId="urn:microsoft.com/office/officeart/2005/8/layout/gear1"/>
    <dgm:cxn modelId="{3A73D0A7-262C-6B4C-9B36-1F28C97E7F48}" type="presParOf" srcId="{C0839C4D-6E75-6044-91E7-9B264160129E}" destId="{4EA12A2B-3750-724B-BEAE-73810C059106}" srcOrd="1" destOrd="0" presId="urn:microsoft.com/office/officeart/2005/8/layout/gear1"/>
    <dgm:cxn modelId="{FC57B21D-3474-9948-B959-E4FB54E763CD}" type="presParOf" srcId="{C0839C4D-6E75-6044-91E7-9B264160129E}" destId="{316813D5-C44F-A34D-838B-F44D16FCE7AF}" srcOrd="2" destOrd="0" presId="urn:microsoft.com/office/officeart/2005/8/layout/gear1"/>
    <dgm:cxn modelId="{AFB785F9-D668-7444-AED0-3ACAF578739F}" type="presParOf" srcId="{C0839C4D-6E75-6044-91E7-9B264160129E}" destId="{18AE23E4-663E-DE4F-9EC4-A83B49FD414C}" srcOrd="3" destOrd="0" presId="urn:microsoft.com/office/officeart/2005/8/layout/gear1"/>
    <dgm:cxn modelId="{1F6763B0-B697-1848-9408-6FE1883E7025}" type="presParOf" srcId="{C0839C4D-6E75-6044-91E7-9B264160129E}" destId="{1F0EF23A-F157-3F4A-881E-FC30ECF6EAC1}" srcOrd="4" destOrd="0" presId="urn:microsoft.com/office/officeart/2005/8/layout/gear1"/>
    <dgm:cxn modelId="{427B82D9-F0D5-ED44-8BDB-2EB6FA67830A}" type="presParOf" srcId="{C0839C4D-6E75-6044-91E7-9B264160129E}" destId="{151DAE67-C9B2-6249-8678-7AF192DB4FF5}" srcOrd="5" destOrd="0" presId="urn:microsoft.com/office/officeart/2005/8/layout/gear1"/>
    <dgm:cxn modelId="{647101AA-9CD3-2641-AD13-8EB757D407C0}" type="presParOf" srcId="{C0839C4D-6E75-6044-91E7-9B264160129E}" destId="{E015D191-7AB8-8F4A-9FA9-01A0ADB0A9E2}" srcOrd="6" destOrd="0" presId="urn:microsoft.com/office/officeart/2005/8/layout/gear1"/>
    <dgm:cxn modelId="{F2BB8820-0773-F54F-A365-64D9CAA7C344}" type="presParOf" srcId="{C0839C4D-6E75-6044-91E7-9B264160129E}" destId="{2D485D89-7891-E548-94D7-B78F569377DB}" srcOrd="7" destOrd="0" presId="urn:microsoft.com/office/officeart/2005/8/layout/gear1"/>
    <dgm:cxn modelId="{B0B0F48D-E781-954D-BE7F-3513A33E8F02}" type="presParOf" srcId="{C0839C4D-6E75-6044-91E7-9B264160129E}" destId="{DB0639F1-36CE-BF4B-ADC3-6DD622A2262D}" srcOrd="8" destOrd="0" presId="urn:microsoft.com/office/officeart/2005/8/layout/gear1"/>
    <dgm:cxn modelId="{089C766F-83C2-3E4D-8D2F-9FE145430742}" type="presParOf" srcId="{C0839C4D-6E75-6044-91E7-9B264160129E}" destId="{0CE29709-9C3C-0A49-BE66-787DFEF49329}" srcOrd="9" destOrd="0" presId="urn:microsoft.com/office/officeart/2005/8/layout/gear1"/>
    <dgm:cxn modelId="{55AA733A-CEEC-ED46-9162-9951D58CB519}" type="presParOf" srcId="{C0839C4D-6E75-6044-91E7-9B264160129E}" destId="{879820A7-F8FF-694E-8EC5-411FEF661759}" srcOrd="10" destOrd="0" presId="urn:microsoft.com/office/officeart/2005/8/layout/gear1"/>
    <dgm:cxn modelId="{42B9F394-97AB-B248-A62B-DF87593D2951}" type="presParOf" srcId="{C0839C4D-6E75-6044-91E7-9B264160129E}" destId="{9A5496BB-A1C3-3D46-943A-9D8659776BA0}" srcOrd="11" destOrd="0" presId="urn:microsoft.com/office/officeart/2005/8/layout/gear1"/>
    <dgm:cxn modelId="{C7C18872-1663-D845-8854-D8461BDF2413}" type="presParOf" srcId="{C0839C4D-6E75-6044-91E7-9B264160129E}" destId="{D3A63BBB-FDE9-314A-83B2-2FA3DDCD321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640414-BA9D-954C-AF6B-9D099B0FF492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1FF88F5-43C7-4146-B767-4363E7B52F3A}">
      <dgm:prSet custT="1"/>
      <dgm:spPr/>
      <dgm:t>
        <a:bodyPr/>
        <a:lstStyle/>
        <a:p>
          <a:r>
            <a:rPr lang="en-US" sz="2000" b="1" dirty="0"/>
            <a:t>Top Conversation Topics</a:t>
          </a:r>
          <a:endParaRPr lang="en-US" sz="2000" dirty="0"/>
        </a:p>
      </dgm:t>
    </dgm:pt>
    <dgm:pt modelId="{D52E7E61-1384-694B-9135-DE776BD745E6}" type="parTrans" cxnId="{F02DA10B-0852-9D48-BE6B-DD997E01FDCE}">
      <dgm:prSet/>
      <dgm:spPr/>
      <dgm:t>
        <a:bodyPr/>
        <a:lstStyle/>
        <a:p>
          <a:endParaRPr lang="en-US" sz="2000"/>
        </a:p>
      </dgm:t>
    </dgm:pt>
    <dgm:pt modelId="{085070D7-A437-644F-9F0E-C78A7D4CC0E9}" type="sibTrans" cxnId="{F02DA10B-0852-9D48-BE6B-DD997E01FDCE}">
      <dgm:prSet/>
      <dgm:spPr/>
      <dgm:t>
        <a:bodyPr/>
        <a:lstStyle/>
        <a:p>
          <a:endParaRPr lang="en-US" sz="2000"/>
        </a:p>
      </dgm:t>
    </dgm:pt>
    <dgm:pt modelId="{6C257935-69E1-8140-81B9-43C53936F787}">
      <dgm:prSet custT="1"/>
      <dgm:spPr/>
      <dgm:t>
        <a:bodyPr/>
        <a:lstStyle/>
        <a:p>
          <a:r>
            <a:rPr lang="en-US" sz="1200"/>
            <a:t>1. </a:t>
          </a:r>
          <a:r>
            <a:rPr lang="en-US" sz="1200" b="1"/>
            <a:t>Product Effectiveness</a:t>
          </a:r>
          <a:r>
            <a:rPr lang="en-US" sz="1200"/>
            <a:t> (23%) - "works amazing", "best results"</a:t>
          </a:r>
        </a:p>
      </dgm:t>
    </dgm:pt>
    <dgm:pt modelId="{5110B130-B8EB-3145-BB7C-B586936D0496}" type="parTrans" cxnId="{15F974B1-C313-214C-85CE-1B659996D099}">
      <dgm:prSet/>
      <dgm:spPr/>
      <dgm:t>
        <a:bodyPr/>
        <a:lstStyle/>
        <a:p>
          <a:endParaRPr lang="en-US" sz="2000"/>
        </a:p>
      </dgm:t>
    </dgm:pt>
    <dgm:pt modelId="{08AA0D3F-CE4B-174A-BF43-9B3213A4F8B2}" type="sibTrans" cxnId="{15F974B1-C313-214C-85CE-1B659996D099}">
      <dgm:prSet/>
      <dgm:spPr/>
      <dgm:t>
        <a:bodyPr/>
        <a:lstStyle/>
        <a:p>
          <a:endParaRPr lang="en-US" sz="2000"/>
        </a:p>
      </dgm:t>
    </dgm:pt>
    <dgm:pt modelId="{E141CCC7-2DBB-5444-970F-27C9F2D7B88A}">
      <dgm:prSet custT="1"/>
      <dgm:spPr/>
      <dgm:t>
        <a:bodyPr/>
        <a:lstStyle/>
        <a:p>
          <a:r>
            <a:rPr lang="en-US" sz="1200"/>
            <a:t>2. </a:t>
          </a:r>
          <a:r>
            <a:rPr lang="en-US" sz="1200" b="1"/>
            <a:t>Scent Preferences</a:t>
          </a:r>
          <a:r>
            <a:rPr lang="en-US" sz="1200"/>
            <a:t> (19%) - Vanilla, coconut, tropical themes</a:t>
          </a:r>
        </a:p>
      </dgm:t>
    </dgm:pt>
    <dgm:pt modelId="{C6037135-9D16-8C47-B67D-64843BFB1189}" type="parTrans" cxnId="{A4D8F432-CFC0-FA43-A824-8428985AD6E7}">
      <dgm:prSet/>
      <dgm:spPr/>
      <dgm:t>
        <a:bodyPr/>
        <a:lstStyle/>
        <a:p>
          <a:endParaRPr lang="en-US" sz="2000"/>
        </a:p>
      </dgm:t>
    </dgm:pt>
    <dgm:pt modelId="{8B2F4B52-68FF-2B44-97EA-0E9B22F79447}" type="sibTrans" cxnId="{A4D8F432-CFC0-FA43-A824-8428985AD6E7}">
      <dgm:prSet/>
      <dgm:spPr/>
      <dgm:t>
        <a:bodyPr/>
        <a:lstStyle/>
        <a:p>
          <a:endParaRPr lang="en-US" sz="2000"/>
        </a:p>
      </dgm:t>
    </dgm:pt>
    <dgm:pt modelId="{E1B8D77F-8195-504A-A337-9584F6CB334E}">
      <dgm:prSet custT="1"/>
      <dgm:spPr/>
      <dgm:t>
        <a:bodyPr/>
        <a:lstStyle/>
        <a:p>
          <a:r>
            <a:rPr lang="en-US" sz="1200"/>
            <a:t>3. </a:t>
          </a:r>
          <a:r>
            <a:rPr lang="en-US" sz="1200" b="1"/>
            <a:t>Texture Experience</a:t>
          </a:r>
          <a:r>
            <a:rPr lang="en-US" sz="1200"/>
            <a:t> (16%) - "smooth", "creamy", "lightweight"</a:t>
          </a:r>
        </a:p>
      </dgm:t>
    </dgm:pt>
    <dgm:pt modelId="{CD4A7583-472D-4A49-9F6A-9B23247D2384}" type="parTrans" cxnId="{16233F27-C15A-984B-BF5B-AE334408F495}">
      <dgm:prSet/>
      <dgm:spPr/>
      <dgm:t>
        <a:bodyPr/>
        <a:lstStyle/>
        <a:p>
          <a:endParaRPr lang="en-US" sz="2000"/>
        </a:p>
      </dgm:t>
    </dgm:pt>
    <dgm:pt modelId="{B64B09A7-60B4-4E4A-A580-CC2019276D42}" type="sibTrans" cxnId="{16233F27-C15A-984B-BF5B-AE334408F495}">
      <dgm:prSet/>
      <dgm:spPr/>
      <dgm:t>
        <a:bodyPr/>
        <a:lstStyle/>
        <a:p>
          <a:endParaRPr lang="en-US" sz="2000"/>
        </a:p>
      </dgm:t>
    </dgm:pt>
    <dgm:pt modelId="{0B808BBD-D72F-8B46-997D-54CE3402277E}">
      <dgm:prSet custT="1"/>
      <dgm:spPr/>
      <dgm:t>
        <a:bodyPr/>
        <a:lstStyle/>
        <a:p>
          <a:r>
            <a:rPr lang="en-US" sz="1200"/>
            <a:t>4. </a:t>
          </a:r>
          <a:r>
            <a:rPr lang="en-US" sz="1200" b="1"/>
            <a:t>Purchase Intent</a:t>
          </a:r>
          <a:r>
            <a:rPr lang="en-US" sz="1200"/>
            <a:t> (14%) - "must buy", "reordering", "obsessed"</a:t>
          </a:r>
        </a:p>
      </dgm:t>
    </dgm:pt>
    <dgm:pt modelId="{6A9F99B3-6852-4244-ACB1-871D1D573D60}" type="parTrans" cxnId="{B7EED550-9A63-5040-B198-4D5134138E7C}">
      <dgm:prSet/>
      <dgm:spPr/>
      <dgm:t>
        <a:bodyPr/>
        <a:lstStyle/>
        <a:p>
          <a:endParaRPr lang="en-US" sz="2000"/>
        </a:p>
      </dgm:t>
    </dgm:pt>
    <dgm:pt modelId="{31AA18D4-556C-6B41-80EE-CC0C7F86B317}" type="sibTrans" cxnId="{B7EED550-9A63-5040-B198-4D5134138E7C}">
      <dgm:prSet/>
      <dgm:spPr/>
      <dgm:t>
        <a:bodyPr/>
        <a:lstStyle/>
        <a:p>
          <a:endParaRPr lang="en-US" sz="2000"/>
        </a:p>
      </dgm:t>
    </dgm:pt>
    <dgm:pt modelId="{B9ECFE7B-0297-9947-B220-016496478D8E}">
      <dgm:prSet custT="1"/>
      <dgm:spPr/>
      <dgm:t>
        <a:bodyPr/>
        <a:lstStyle/>
        <a:p>
          <a:r>
            <a:rPr lang="en-US" sz="1200"/>
            <a:t>5. </a:t>
          </a:r>
          <a:r>
            <a:rPr lang="en-US" sz="1200" b="1"/>
            <a:t>Skin Concerns</a:t>
          </a:r>
          <a:r>
            <a:rPr lang="en-US" sz="1200"/>
            <a:t> (12%) - Dry skin solutions, sensitive skin compatibility</a:t>
          </a:r>
        </a:p>
      </dgm:t>
    </dgm:pt>
    <dgm:pt modelId="{C856A842-9052-414D-8192-7AE1E0CEDF9C}" type="parTrans" cxnId="{2AB75BA7-6752-574C-8352-47D744A0F69E}">
      <dgm:prSet/>
      <dgm:spPr/>
      <dgm:t>
        <a:bodyPr/>
        <a:lstStyle/>
        <a:p>
          <a:endParaRPr lang="en-US" sz="2000"/>
        </a:p>
      </dgm:t>
    </dgm:pt>
    <dgm:pt modelId="{95C1E4C5-9672-5448-B8C4-7E3D12EA1C36}" type="sibTrans" cxnId="{2AB75BA7-6752-574C-8352-47D744A0F69E}">
      <dgm:prSet/>
      <dgm:spPr/>
      <dgm:t>
        <a:bodyPr/>
        <a:lstStyle/>
        <a:p>
          <a:endParaRPr lang="en-US" sz="2000"/>
        </a:p>
      </dgm:t>
    </dgm:pt>
    <dgm:pt modelId="{B40642BB-AB9A-2146-9DA3-6984CB37A37D}">
      <dgm:prSet custT="1"/>
      <dgm:spPr/>
      <dgm:t>
        <a:bodyPr/>
        <a:lstStyle/>
        <a:p>
          <a:r>
            <a:rPr lang="en-US" sz="2000" b="1"/>
            <a:t>Temporal Patterns</a:t>
          </a:r>
          <a:endParaRPr lang="en-US" sz="2000"/>
        </a:p>
      </dgm:t>
    </dgm:pt>
    <dgm:pt modelId="{1B1B0467-F576-F347-8B04-6273FDF6DD77}" type="parTrans" cxnId="{16CC7355-998D-0F4C-A855-30C767D25826}">
      <dgm:prSet/>
      <dgm:spPr/>
      <dgm:t>
        <a:bodyPr/>
        <a:lstStyle/>
        <a:p>
          <a:endParaRPr lang="en-US" sz="2000"/>
        </a:p>
      </dgm:t>
    </dgm:pt>
    <dgm:pt modelId="{DF4A8313-4AC6-B646-8D71-6B4CA0BBFFF0}" type="sibTrans" cxnId="{16CC7355-998D-0F4C-A855-30C767D25826}">
      <dgm:prSet/>
      <dgm:spPr/>
      <dgm:t>
        <a:bodyPr/>
        <a:lstStyle/>
        <a:p>
          <a:endParaRPr lang="en-US" sz="2000"/>
        </a:p>
      </dgm:t>
    </dgm:pt>
    <dgm:pt modelId="{ED390806-115B-6A4D-BA95-ACDE214F22F0}">
      <dgm:prSet custT="1"/>
      <dgm:spPr/>
      <dgm:t>
        <a:bodyPr/>
        <a:lstStyle/>
        <a:p>
          <a:r>
            <a:rPr lang="en-US" sz="1200"/>
            <a:t>- </a:t>
          </a:r>
          <a:r>
            <a:rPr lang="en-US" sz="1200" b="1"/>
            <a:t>Peak Hours:</a:t>
          </a:r>
          <a:r>
            <a:rPr lang="en-US" sz="1200"/>
            <a:t> 7-9 PM EST (32% of daily engagement)</a:t>
          </a:r>
        </a:p>
      </dgm:t>
    </dgm:pt>
    <dgm:pt modelId="{F14995D0-413A-C54B-B37E-F332EE0E6A45}" type="parTrans" cxnId="{B8905B78-8CE4-9F4D-8AB3-443EB1D21042}">
      <dgm:prSet/>
      <dgm:spPr/>
      <dgm:t>
        <a:bodyPr/>
        <a:lstStyle/>
        <a:p>
          <a:endParaRPr lang="en-US" sz="2000"/>
        </a:p>
      </dgm:t>
    </dgm:pt>
    <dgm:pt modelId="{A851C04A-3B35-DE47-84A5-79C60F230D70}" type="sibTrans" cxnId="{B8905B78-8CE4-9F4D-8AB3-443EB1D21042}">
      <dgm:prSet/>
      <dgm:spPr/>
      <dgm:t>
        <a:bodyPr/>
        <a:lstStyle/>
        <a:p>
          <a:endParaRPr lang="en-US" sz="2000"/>
        </a:p>
      </dgm:t>
    </dgm:pt>
    <dgm:pt modelId="{C0B91B8A-E4CA-7645-AAD2-26DB0CB7EE93}">
      <dgm:prSet custT="1"/>
      <dgm:spPr/>
      <dgm:t>
        <a:bodyPr/>
        <a:lstStyle/>
        <a:p>
          <a:r>
            <a:rPr lang="en-US" sz="1200"/>
            <a:t>- </a:t>
          </a:r>
          <a:r>
            <a:rPr lang="en-US" sz="1200" b="1"/>
            <a:t>Best Days:</a:t>
          </a:r>
          <a:r>
            <a:rPr lang="en-US" sz="1200"/>
            <a:t> Wednesday-Friday show 25% higher engagement</a:t>
          </a:r>
        </a:p>
      </dgm:t>
    </dgm:pt>
    <dgm:pt modelId="{7257F1EF-953F-624A-BBA9-54F076020E62}" type="parTrans" cxnId="{873D7619-9CD8-9D46-9787-AF4D8D9AEEED}">
      <dgm:prSet/>
      <dgm:spPr/>
      <dgm:t>
        <a:bodyPr/>
        <a:lstStyle/>
        <a:p>
          <a:endParaRPr lang="en-US" sz="2000"/>
        </a:p>
      </dgm:t>
    </dgm:pt>
    <dgm:pt modelId="{53C06ACB-84CC-8B4F-91EC-32B98C5AEE1C}" type="sibTrans" cxnId="{873D7619-9CD8-9D46-9787-AF4D8D9AEEED}">
      <dgm:prSet/>
      <dgm:spPr/>
      <dgm:t>
        <a:bodyPr/>
        <a:lstStyle/>
        <a:p>
          <a:endParaRPr lang="en-US" sz="2000"/>
        </a:p>
      </dgm:t>
    </dgm:pt>
    <dgm:pt modelId="{E7A2CFC3-D96D-E048-A9AE-53C5D4242490}">
      <dgm:prSet custT="1"/>
      <dgm:spPr/>
      <dgm:t>
        <a:bodyPr/>
        <a:lstStyle/>
        <a:p>
          <a:r>
            <a:rPr lang="en-US" sz="1200"/>
            <a:t>- </a:t>
          </a:r>
          <a:r>
            <a:rPr lang="en-US" sz="1200" b="1"/>
            <a:t>Seasonal Trends:</a:t>
          </a:r>
          <a:r>
            <a:rPr lang="en-US" sz="1200"/>
            <a:t> Vanilla products peak in winter, tropical scents in summer</a:t>
          </a:r>
        </a:p>
      </dgm:t>
    </dgm:pt>
    <dgm:pt modelId="{BB0A2C69-E776-3F44-ACF4-4859687482D0}" type="parTrans" cxnId="{98455683-49C4-2342-9A71-DD81E9B5973C}">
      <dgm:prSet/>
      <dgm:spPr/>
      <dgm:t>
        <a:bodyPr/>
        <a:lstStyle/>
        <a:p>
          <a:endParaRPr lang="en-US" sz="2000"/>
        </a:p>
      </dgm:t>
    </dgm:pt>
    <dgm:pt modelId="{CD0B746D-EECC-7B42-94DD-B96A981B783A}" type="sibTrans" cxnId="{98455683-49C4-2342-9A71-DD81E9B5973C}">
      <dgm:prSet/>
      <dgm:spPr/>
      <dgm:t>
        <a:bodyPr/>
        <a:lstStyle/>
        <a:p>
          <a:endParaRPr lang="en-US" sz="2000"/>
        </a:p>
      </dgm:t>
    </dgm:pt>
    <dgm:pt modelId="{74455C37-36ED-0E48-8F2A-A769CAE7DB98}">
      <dgm:prSet custT="1"/>
      <dgm:spPr/>
      <dgm:t>
        <a:bodyPr/>
        <a:lstStyle/>
        <a:p>
          <a:r>
            <a:rPr lang="en-US" sz="2000" b="1"/>
            <a:t>Product Performance Rankings</a:t>
          </a:r>
          <a:endParaRPr lang="en-US" sz="2000"/>
        </a:p>
      </dgm:t>
    </dgm:pt>
    <dgm:pt modelId="{E9320D75-D3CA-ED4C-933A-1C2A8A61C9F7}" type="parTrans" cxnId="{C71D11AE-0B32-7A49-AE57-A125761DE267}">
      <dgm:prSet/>
      <dgm:spPr/>
      <dgm:t>
        <a:bodyPr/>
        <a:lstStyle/>
        <a:p>
          <a:endParaRPr lang="en-US" sz="2000"/>
        </a:p>
      </dgm:t>
    </dgm:pt>
    <dgm:pt modelId="{7A86DE7B-26BF-B342-B2DB-7454CC21A044}" type="sibTrans" cxnId="{C71D11AE-0B32-7A49-AE57-A125761DE267}">
      <dgm:prSet/>
      <dgm:spPr/>
      <dgm:t>
        <a:bodyPr/>
        <a:lstStyle/>
        <a:p>
          <a:endParaRPr lang="en-US" sz="2000"/>
        </a:p>
      </dgm:t>
    </dgm:pt>
    <dgm:pt modelId="{D85D744B-04AA-5C4C-9DF7-B053464B4EFE}">
      <dgm:prSet custT="1"/>
      <dgm:spPr/>
      <dgm:t>
        <a:bodyPr/>
        <a:lstStyle/>
        <a:p>
          <a:r>
            <a:rPr lang="en-US" sz="1200"/>
            <a:t>1. </a:t>
          </a:r>
          <a:r>
            <a:rPr lang="en-US" sz="1200" b="1"/>
            <a:t>Vanilla Coconut Scrub</a:t>
          </a:r>
          <a:r>
            <a:rPr lang="en-US" sz="1200"/>
            <a:t> - 847 mentions, 89% positive sentiment</a:t>
          </a:r>
        </a:p>
      </dgm:t>
    </dgm:pt>
    <dgm:pt modelId="{E2F15089-DE16-9D4F-86B9-C197813FCDF4}" type="parTrans" cxnId="{2B7B20B6-3578-2041-957A-90009BA37FAC}">
      <dgm:prSet/>
      <dgm:spPr/>
      <dgm:t>
        <a:bodyPr/>
        <a:lstStyle/>
        <a:p>
          <a:endParaRPr lang="en-US" sz="2000"/>
        </a:p>
      </dgm:t>
    </dgm:pt>
    <dgm:pt modelId="{D4030EA7-DB42-1A43-B371-25D4D2DA7569}" type="sibTrans" cxnId="{2B7B20B6-3578-2041-957A-90009BA37FAC}">
      <dgm:prSet/>
      <dgm:spPr/>
      <dgm:t>
        <a:bodyPr/>
        <a:lstStyle/>
        <a:p>
          <a:endParaRPr lang="en-US" sz="2000"/>
        </a:p>
      </dgm:t>
    </dgm:pt>
    <dgm:pt modelId="{A508C505-E87F-4D4D-AB23-E74036BA9677}">
      <dgm:prSet custT="1"/>
      <dgm:spPr/>
      <dgm:t>
        <a:bodyPr/>
        <a:lstStyle/>
        <a:p>
          <a:r>
            <a:rPr lang="en-US" sz="1200"/>
            <a:t>2. </a:t>
          </a:r>
          <a:r>
            <a:rPr lang="en-US" sz="1200" b="1"/>
            <a:t>Tropical Mango Body Butter</a:t>
          </a:r>
          <a:r>
            <a:rPr lang="en-US" sz="1200"/>
            <a:t> - 623 mentions, 85% positive sentiment </a:t>
          </a:r>
        </a:p>
      </dgm:t>
    </dgm:pt>
    <dgm:pt modelId="{526EACD4-5E1D-7F47-9420-C501092F0469}" type="parTrans" cxnId="{F6EA9273-871E-4B4D-9172-0E36EE99332B}">
      <dgm:prSet/>
      <dgm:spPr/>
      <dgm:t>
        <a:bodyPr/>
        <a:lstStyle/>
        <a:p>
          <a:endParaRPr lang="en-US" sz="2000"/>
        </a:p>
      </dgm:t>
    </dgm:pt>
    <dgm:pt modelId="{C3B5B63F-F7C0-8A4D-8D2C-41B284F5BA09}" type="sibTrans" cxnId="{F6EA9273-871E-4B4D-9172-0E36EE99332B}">
      <dgm:prSet/>
      <dgm:spPr/>
      <dgm:t>
        <a:bodyPr/>
        <a:lstStyle/>
        <a:p>
          <a:endParaRPr lang="en-US" sz="2000"/>
        </a:p>
      </dgm:t>
    </dgm:pt>
    <dgm:pt modelId="{06C39ECE-8F17-5944-9A0B-6AA1498C4B23}">
      <dgm:prSet custT="1"/>
      <dgm:spPr/>
      <dgm:t>
        <a:bodyPr/>
        <a:lstStyle/>
        <a:p>
          <a:r>
            <a:rPr lang="en-US" sz="1200"/>
            <a:t>3. </a:t>
          </a:r>
          <a:r>
            <a:rPr lang="en-US" sz="1200" b="1"/>
            <a:t>Coconut Lime Body Oil</a:t>
          </a:r>
          <a:r>
            <a:rPr lang="en-US" sz="1200"/>
            <a:t> - 445 mentions, 82% positive sentiment</a:t>
          </a:r>
        </a:p>
      </dgm:t>
    </dgm:pt>
    <dgm:pt modelId="{67F6B3A4-E561-AD4B-B46D-B838C586EF7B}" type="parTrans" cxnId="{58331DC1-6B4E-0248-8FDB-60F0C509C9C9}">
      <dgm:prSet/>
      <dgm:spPr/>
      <dgm:t>
        <a:bodyPr/>
        <a:lstStyle/>
        <a:p>
          <a:endParaRPr lang="en-US" sz="2000"/>
        </a:p>
      </dgm:t>
    </dgm:pt>
    <dgm:pt modelId="{856F1E30-63DF-B84C-9813-0E883D0641CD}" type="sibTrans" cxnId="{58331DC1-6B4E-0248-8FDB-60F0C509C9C9}">
      <dgm:prSet/>
      <dgm:spPr/>
      <dgm:t>
        <a:bodyPr/>
        <a:lstStyle/>
        <a:p>
          <a:endParaRPr lang="en-US" sz="2000"/>
        </a:p>
      </dgm:t>
    </dgm:pt>
    <dgm:pt modelId="{50B94274-AF93-BB41-AB5F-D0CE57C7F7F6}" type="pres">
      <dgm:prSet presAssocID="{EF640414-BA9D-954C-AF6B-9D099B0FF49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671A4E7-7750-CA47-8F6C-CDA5B7C10C5C}" type="pres">
      <dgm:prSet presAssocID="{71FF88F5-43C7-4146-B767-4363E7B52F3A}" presName="horFlow" presStyleCnt="0"/>
      <dgm:spPr/>
    </dgm:pt>
    <dgm:pt modelId="{5BECA50E-4ED1-E643-8471-B87F263CDBD9}" type="pres">
      <dgm:prSet presAssocID="{71FF88F5-43C7-4146-B767-4363E7B52F3A}" presName="bigChev" presStyleLbl="node1" presStyleIdx="0" presStyleCnt="3"/>
      <dgm:spPr/>
    </dgm:pt>
    <dgm:pt modelId="{BD09C281-51F1-1E41-BCAC-81158F95EF4C}" type="pres">
      <dgm:prSet presAssocID="{5110B130-B8EB-3145-BB7C-B586936D0496}" presName="parTrans" presStyleCnt="0"/>
      <dgm:spPr/>
    </dgm:pt>
    <dgm:pt modelId="{98511DC0-1BC3-374F-87CD-C014D57E4C6E}" type="pres">
      <dgm:prSet presAssocID="{6C257935-69E1-8140-81B9-43C53936F787}" presName="node" presStyleLbl="alignAccFollowNode1" presStyleIdx="0" presStyleCnt="11">
        <dgm:presLayoutVars>
          <dgm:bulletEnabled val="1"/>
        </dgm:presLayoutVars>
      </dgm:prSet>
      <dgm:spPr/>
    </dgm:pt>
    <dgm:pt modelId="{5DB22F1D-1C80-D44F-9151-5FF81AD45643}" type="pres">
      <dgm:prSet presAssocID="{08AA0D3F-CE4B-174A-BF43-9B3213A4F8B2}" presName="sibTrans" presStyleCnt="0"/>
      <dgm:spPr/>
    </dgm:pt>
    <dgm:pt modelId="{E5865944-20C5-0E44-8077-F396547A567B}" type="pres">
      <dgm:prSet presAssocID="{E141CCC7-2DBB-5444-970F-27C9F2D7B88A}" presName="node" presStyleLbl="alignAccFollowNode1" presStyleIdx="1" presStyleCnt="11">
        <dgm:presLayoutVars>
          <dgm:bulletEnabled val="1"/>
        </dgm:presLayoutVars>
      </dgm:prSet>
      <dgm:spPr/>
    </dgm:pt>
    <dgm:pt modelId="{F59B5F3F-0B17-4346-860E-593ABCE9AD96}" type="pres">
      <dgm:prSet presAssocID="{8B2F4B52-68FF-2B44-97EA-0E9B22F79447}" presName="sibTrans" presStyleCnt="0"/>
      <dgm:spPr/>
    </dgm:pt>
    <dgm:pt modelId="{35642CD1-AF70-8E41-A3AE-25980B9E5086}" type="pres">
      <dgm:prSet presAssocID="{E1B8D77F-8195-504A-A337-9584F6CB334E}" presName="node" presStyleLbl="alignAccFollowNode1" presStyleIdx="2" presStyleCnt="11">
        <dgm:presLayoutVars>
          <dgm:bulletEnabled val="1"/>
        </dgm:presLayoutVars>
      </dgm:prSet>
      <dgm:spPr/>
    </dgm:pt>
    <dgm:pt modelId="{0DCB77E2-CC3F-8548-A446-E888EF958054}" type="pres">
      <dgm:prSet presAssocID="{B64B09A7-60B4-4E4A-A580-CC2019276D42}" presName="sibTrans" presStyleCnt="0"/>
      <dgm:spPr/>
    </dgm:pt>
    <dgm:pt modelId="{BA171731-5CB2-754F-BC79-D168168A5E0A}" type="pres">
      <dgm:prSet presAssocID="{0B808BBD-D72F-8B46-997D-54CE3402277E}" presName="node" presStyleLbl="alignAccFollowNode1" presStyleIdx="3" presStyleCnt="11">
        <dgm:presLayoutVars>
          <dgm:bulletEnabled val="1"/>
        </dgm:presLayoutVars>
      </dgm:prSet>
      <dgm:spPr/>
    </dgm:pt>
    <dgm:pt modelId="{4E98D6B5-AF20-0546-8158-448626EDA027}" type="pres">
      <dgm:prSet presAssocID="{31AA18D4-556C-6B41-80EE-CC0C7F86B317}" presName="sibTrans" presStyleCnt="0"/>
      <dgm:spPr/>
    </dgm:pt>
    <dgm:pt modelId="{534C65E5-795D-534D-853D-505A6DA8C12D}" type="pres">
      <dgm:prSet presAssocID="{B9ECFE7B-0297-9947-B220-016496478D8E}" presName="node" presStyleLbl="alignAccFollowNode1" presStyleIdx="4" presStyleCnt="11">
        <dgm:presLayoutVars>
          <dgm:bulletEnabled val="1"/>
        </dgm:presLayoutVars>
      </dgm:prSet>
      <dgm:spPr/>
    </dgm:pt>
    <dgm:pt modelId="{0A508B1B-F8FB-5845-AEFD-FB16A3D28F97}" type="pres">
      <dgm:prSet presAssocID="{71FF88F5-43C7-4146-B767-4363E7B52F3A}" presName="vSp" presStyleCnt="0"/>
      <dgm:spPr/>
    </dgm:pt>
    <dgm:pt modelId="{7ED4BE87-CC77-3F48-B01B-6B3F72F4E0DD}" type="pres">
      <dgm:prSet presAssocID="{B40642BB-AB9A-2146-9DA3-6984CB37A37D}" presName="horFlow" presStyleCnt="0"/>
      <dgm:spPr/>
    </dgm:pt>
    <dgm:pt modelId="{B4DB654A-A27F-7A43-9FE1-F6CE9BD20E18}" type="pres">
      <dgm:prSet presAssocID="{B40642BB-AB9A-2146-9DA3-6984CB37A37D}" presName="bigChev" presStyleLbl="node1" presStyleIdx="1" presStyleCnt="3"/>
      <dgm:spPr/>
    </dgm:pt>
    <dgm:pt modelId="{02E4A80F-92A0-634F-8E1D-FDC0A66EBE34}" type="pres">
      <dgm:prSet presAssocID="{F14995D0-413A-C54B-B37E-F332EE0E6A45}" presName="parTrans" presStyleCnt="0"/>
      <dgm:spPr/>
    </dgm:pt>
    <dgm:pt modelId="{6D8BADE8-A149-4F4B-9549-851C42294B53}" type="pres">
      <dgm:prSet presAssocID="{ED390806-115B-6A4D-BA95-ACDE214F22F0}" presName="node" presStyleLbl="alignAccFollowNode1" presStyleIdx="5" presStyleCnt="11">
        <dgm:presLayoutVars>
          <dgm:bulletEnabled val="1"/>
        </dgm:presLayoutVars>
      </dgm:prSet>
      <dgm:spPr/>
    </dgm:pt>
    <dgm:pt modelId="{9BFD0342-050C-CD42-92F8-F90E1317C667}" type="pres">
      <dgm:prSet presAssocID="{A851C04A-3B35-DE47-84A5-79C60F230D70}" presName="sibTrans" presStyleCnt="0"/>
      <dgm:spPr/>
    </dgm:pt>
    <dgm:pt modelId="{0B91516F-FF9A-FD4B-BB41-807C63110FE2}" type="pres">
      <dgm:prSet presAssocID="{C0B91B8A-E4CA-7645-AAD2-26DB0CB7EE93}" presName="node" presStyleLbl="alignAccFollowNode1" presStyleIdx="6" presStyleCnt="11">
        <dgm:presLayoutVars>
          <dgm:bulletEnabled val="1"/>
        </dgm:presLayoutVars>
      </dgm:prSet>
      <dgm:spPr/>
    </dgm:pt>
    <dgm:pt modelId="{63EA3403-4F4C-C146-AB90-9F046A97049B}" type="pres">
      <dgm:prSet presAssocID="{53C06ACB-84CC-8B4F-91EC-32B98C5AEE1C}" presName="sibTrans" presStyleCnt="0"/>
      <dgm:spPr/>
    </dgm:pt>
    <dgm:pt modelId="{8537392B-0476-1647-AE75-1634F33CD1E1}" type="pres">
      <dgm:prSet presAssocID="{E7A2CFC3-D96D-E048-A9AE-53C5D4242490}" presName="node" presStyleLbl="alignAccFollowNode1" presStyleIdx="7" presStyleCnt="11">
        <dgm:presLayoutVars>
          <dgm:bulletEnabled val="1"/>
        </dgm:presLayoutVars>
      </dgm:prSet>
      <dgm:spPr/>
    </dgm:pt>
    <dgm:pt modelId="{6F5D66CD-8171-C745-B1BC-54A5E2159105}" type="pres">
      <dgm:prSet presAssocID="{B40642BB-AB9A-2146-9DA3-6984CB37A37D}" presName="vSp" presStyleCnt="0"/>
      <dgm:spPr/>
    </dgm:pt>
    <dgm:pt modelId="{D8E70899-ABA5-CD42-9634-FC3583E129D8}" type="pres">
      <dgm:prSet presAssocID="{74455C37-36ED-0E48-8F2A-A769CAE7DB98}" presName="horFlow" presStyleCnt="0"/>
      <dgm:spPr/>
    </dgm:pt>
    <dgm:pt modelId="{592BF6FF-D3E6-C04D-B51A-3787BDD787AB}" type="pres">
      <dgm:prSet presAssocID="{74455C37-36ED-0E48-8F2A-A769CAE7DB98}" presName="bigChev" presStyleLbl="node1" presStyleIdx="2" presStyleCnt="3"/>
      <dgm:spPr/>
    </dgm:pt>
    <dgm:pt modelId="{9039B9F4-9160-8D43-9332-CF4B12B28AFD}" type="pres">
      <dgm:prSet presAssocID="{E2F15089-DE16-9D4F-86B9-C197813FCDF4}" presName="parTrans" presStyleCnt="0"/>
      <dgm:spPr/>
    </dgm:pt>
    <dgm:pt modelId="{7EC7DBC6-AAF3-3D44-90D9-34DFBAA30B3B}" type="pres">
      <dgm:prSet presAssocID="{D85D744B-04AA-5C4C-9DF7-B053464B4EFE}" presName="node" presStyleLbl="alignAccFollowNode1" presStyleIdx="8" presStyleCnt="11">
        <dgm:presLayoutVars>
          <dgm:bulletEnabled val="1"/>
        </dgm:presLayoutVars>
      </dgm:prSet>
      <dgm:spPr/>
    </dgm:pt>
    <dgm:pt modelId="{5CC2410C-0490-3A44-B075-232E1C96A4C5}" type="pres">
      <dgm:prSet presAssocID="{D4030EA7-DB42-1A43-B371-25D4D2DA7569}" presName="sibTrans" presStyleCnt="0"/>
      <dgm:spPr/>
    </dgm:pt>
    <dgm:pt modelId="{462ECCEA-FD18-554E-A1C7-1288923DCDD6}" type="pres">
      <dgm:prSet presAssocID="{A508C505-E87F-4D4D-AB23-E74036BA9677}" presName="node" presStyleLbl="alignAccFollowNode1" presStyleIdx="9" presStyleCnt="11">
        <dgm:presLayoutVars>
          <dgm:bulletEnabled val="1"/>
        </dgm:presLayoutVars>
      </dgm:prSet>
      <dgm:spPr/>
    </dgm:pt>
    <dgm:pt modelId="{FBBFA444-584C-9E4E-94A6-38B1A381DBD3}" type="pres">
      <dgm:prSet presAssocID="{C3B5B63F-F7C0-8A4D-8D2C-41B284F5BA09}" presName="sibTrans" presStyleCnt="0"/>
      <dgm:spPr/>
    </dgm:pt>
    <dgm:pt modelId="{FBA25EBD-E864-8343-AFA2-FCF61A643264}" type="pres">
      <dgm:prSet presAssocID="{06C39ECE-8F17-5944-9A0B-6AA1498C4B23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5B70C906-B394-0C4B-A4DB-EDD713F75D14}" type="presOf" srcId="{E7A2CFC3-D96D-E048-A9AE-53C5D4242490}" destId="{8537392B-0476-1647-AE75-1634F33CD1E1}" srcOrd="0" destOrd="0" presId="urn:microsoft.com/office/officeart/2005/8/layout/lProcess3"/>
    <dgm:cxn modelId="{8A09550A-84D8-264A-9BAD-054A1E199ED2}" type="presOf" srcId="{ED390806-115B-6A4D-BA95-ACDE214F22F0}" destId="{6D8BADE8-A149-4F4B-9549-851C42294B53}" srcOrd="0" destOrd="0" presId="urn:microsoft.com/office/officeart/2005/8/layout/lProcess3"/>
    <dgm:cxn modelId="{F02DA10B-0852-9D48-BE6B-DD997E01FDCE}" srcId="{EF640414-BA9D-954C-AF6B-9D099B0FF492}" destId="{71FF88F5-43C7-4146-B767-4363E7B52F3A}" srcOrd="0" destOrd="0" parTransId="{D52E7E61-1384-694B-9135-DE776BD745E6}" sibTransId="{085070D7-A437-644F-9F0E-C78A7D4CC0E9}"/>
    <dgm:cxn modelId="{2DC46F0E-55DB-2E4D-823C-2B67E08BB53C}" type="presOf" srcId="{D85D744B-04AA-5C4C-9DF7-B053464B4EFE}" destId="{7EC7DBC6-AAF3-3D44-90D9-34DFBAA30B3B}" srcOrd="0" destOrd="0" presId="urn:microsoft.com/office/officeart/2005/8/layout/lProcess3"/>
    <dgm:cxn modelId="{C4808E15-4190-0849-AE5D-1F99F2133153}" type="presOf" srcId="{74455C37-36ED-0E48-8F2A-A769CAE7DB98}" destId="{592BF6FF-D3E6-C04D-B51A-3787BDD787AB}" srcOrd="0" destOrd="0" presId="urn:microsoft.com/office/officeart/2005/8/layout/lProcess3"/>
    <dgm:cxn modelId="{873D7619-9CD8-9D46-9787-AF4D8D9AEEED}" srcId="{B40642BB-AB9A-2146-9DA3-6984CB37A37D}" destId="{C0B91B8A-E4CA-7645-AAD2-26DB0CB7EE93}" srcOrd="1" destOrd="0" parTransId="{7257F1EF-953F-624A-BBA9-54F076020E62}" sibTransId="{53C06ACB-84CC-8B4F-91EC-32B98C5AEE1C}"/>
    <dgm:cxn modelId="{88403D1C-D83B-2C46-B046-6DA3590ABAE4}" type="presOf" srcId="{0B808BBD-D72F-8B46-997D-54CE3402277E}" destId="{BA171731-5CB2-754F-BC79-D168168A5E0A}" srcOrd="0" destOrd="0" presId="urn:microsoft.com/office/officeart/2005/8/layout/lProcess3"/>
    <dgm:cxn modelId="{5CC49822-BFAA-184C-A6E3-34DB91AD527D}" type="presOf" srcId="{E141CCC7-2DBB-5444-970F-27C9F2D7B88A}" destId="{E5865944-20C5-0E44-8077-F396547A567B}" srcOrd="0" destOrd="0" presId="urn:microsoft.com/office/officeart/2005/8/layout/lProcess3"/>
    <dgm:cxn modelId="{16233F27-C15A-984B-BF5B-AE334408F495}" srcId="{71FF88F5-43C7-4146-B767-4363E7B52F3A}" destId="{E1B8D77F-8195-504A-A337-9584F6CB334E}" srcOrd="2" destOrd="0" parTransId="{CD4A7583-472D-4A49-9F6A-9B23247D2384}" sibTransId="{B64B09A7-60B4-4E4A-A580-CC2019276D42}"/>
    <dgm:cxn modelId="{14B92931-16D1-8441-BDEA-54284E2CDE25}" type="presOf" srcId="{06C39ECE-8F17-5944-9A0B-6AA1498C4B23}" destId="{FBA25EBD-E864-8343-AFA2-FCF61A643264}" srcOrd="0" destOrd="0" presId="urn:microsoft.com/office/officeart/2005/8/layout/lProcess3"/>
    <dgm:cxn modelId="{A4D8F432-CFC0-FA43-A824-8428985AD6E7}" srcId="{71FF88F5-43C7-4146-B767-4363E7B52F3A}" destId="{E141CCC7-2DBB-5444-970F-27C9F2D7B88A}" srcOrd="1" destOrd="0" parTransId="{C6037135-9D16-8C47-B67D-64843BFB1189}" sibTransId="{8B2F4B52-68FF-2B44-97EA-0E9B22F79447}"/>
    <dgm:cxn modelId="{9495E134-310A-9344-8693-1C7E0BD091E3}" type="presOf" srcId="{6C257935-69E1-8140-81B9-43C53936F787}" destId="{98511DC0-1BC3-374F-87CD-C014D57E4C6E}" srcOrd="0" destOrd="0" presId="urn:microsoft.com/office/officeart/2005/8/layout/lProcess3"/>
    <dgm:cxn modelId="{9249613F-C822-7F40-987F-B16B3335CF49}" type="presOf" srcId="{B9ECFE7B-0297-9947-B220-016496478D8E}" destId="{534C65E5-795D-534D-853D-505A6DA8C12D}" srcOrd="0" destOrd="0" presId="urn:microsoft.com/office/officeart/2005/8/layout/lProcess3"/>
    <dgm:cxn modelId="{C3446650-9375-E44B-B934-3F10641CA3C0}" type="presOf" srcId="{71FF88F5-43C7-4146-B767-4363E7B52F3A}" destId="{5BECA50E-4ED1-E643-8471-B87F263CDBD9}" srcOrd="0" destOrd="0" presId="urn:microsoft.com/office/officeart/2005/8/layout/lProcess3"/>
    <dgm:cxn modelId="{B7EED550-9A63-5040-B198-4D5134138E7C}" srcId="{71FF88F5-43C7-4146-B767-4363E7B52F3A}" destId="{0B808BBD-D72F-8B46-997D-54CE3402277E}" srcOrd="3" destOrd="0" parTransId="{6A9F99B3-6852-4244-ACB1-871D1D573D60}" sibTransId="{31AA18D4-556C-6B41-80EE-CC0C7F86B317}"/>
    <dgm:cxn modelId="{16CC7355-998D-0F4C-A855-30C767D25826}" srcId="{EF640414-BA9D-954C-AF6B-9D099B0FF492}" destId="{B40642BB-AB9A-2146-9DA3-6984CB37A37D}" srcOrd="1" destOrd="0" parTransId="{1B1B0467-F576-F347-8B04-6273FDF6DD77}" sibTransId="{DF4A8313-4AC6-B646-8D71-6B4CA0BBFFF0}"/>
    <dgm:cxn modelId="{F6EA9273-871E-4B4D-9172-0E36EE99332B}" srcId="{74455C37-36ED-0E48-8F2A-A769CAE7DB98}" destId="{A508C505-E87F-4D4D-AB23-E74036BA9677}" srcOrd="1" destOrd="0" parTransId="{526EACD4-5E1D-7F47-9420-C501092F0469}" sibTransId="{C3B5B63F-F7C0-8A4D-8D2C-41B284F5BA09}"/>
    <dgm:cxn modelId="{B8905B78-8CE4-9F4D-8AB3-443EB1D21042}" srcId="{B40642BB-AB9A-2146-9DA3-6984CB37A37D}" destId="{ED390806-115B-6A4D-BA95-ACDE214F22F0}" srcOrd="0" destOrd="0" parTransId="{F14995D0-413A-C54B-B37E-F332EE0E6A45}" sibTransId="{A851C04A-3B35-DE47-84A5-79C60F230D70}"/>
    <dgm:cxn modelId="{49239582-472A-2C42-B02F-2BA0168C8770}" type="presOf" srcId="{C0B91B8A-E4CA-7645-AAD2-26DB0CB7EE93}" destId="{0B91516F-FF9A-FD4B-BB41-807C63110FE2}" srcOrd="0" destOrd="0" presId="urn:microsoft.com/office/officeart/2005/8/layout/lProcess3"/>
    <dgm:cxn modelId="{98455683-49C4-2342-9A71-DD81E9B5973C}" srcId="{B40642BB-AB9A-2146-9DA3-6984CB37A37D}" destId="{E7A2CFC3-D96D-E048-A9AE-53C5D4242490}" srcOrd="2" destOrd="0" parTransId="{BB0A2C69-E776-3F44-ACF4-4859687482D0}" sibTransId="{CD0B746D-EECC-7B42-94DD-B96A981B783A}"/>
    <dgm:cxn modelId="{7569C284-95DF-2D41-A4CD-0A89B76214AC}" type="presOf" srcId="{E1B8D77F-8195-504A-A337-9584F6CB334E}" destId="{35642CD1-AF70-8E41-A3AE-25980B9E5086}" srcOrd="0" destOrd="0" presId="urn:microsoft.com/office/officeart/2005/8/layout/lProcess3"/>
    <dgm:cxn modelId="{3EB1A388-CD13-F846-B817-AA06F3739AE6}" type="presOf" srcId="{A508C505-E87F-4D4D-AB23-E74036BA9677}" destId="{462ECCEA-FD18-554E-A1C7-1288923DCDD6}" srcOrd="0" destOrd="0" presId="urn:microsoft.com/office/officeart/2005/8/layout/lProcess3"/>
    <dgm:cxn modelId="{9056AA8C-61B2-6C46-964B-06769C964C4C}" type="presOf" srcId="{EF640414-BA9D-954C-AF6B-9D099B0FF492}" destId="{50B94274-AF93-BB41-AB5F-D0CE57C7F7F6}" srcOrd="0" destOrd="0" presId="urn:microsoft.com/office/officeart/2005/8/layout/lProcess3"/>
    <dgm:cxn modelId="{2AB75BA7-6752-574C-8352-47D744A0F69E}" srcId="{71FF88F5-43C7-4146-B767-4363E7B52F3A}" destId="{B9ECFE7B-0297-9947-B220-016496478D8E}" srcOrd="4" destOrd="0" parTransId="{C856A842-9052-414D-8192-7AE1E0CEDF9C}" sibTransId="{95C1E4C5-9672-5448-B8C4-7E3D12EA1C36}"/>
    <dgm:cxn modelId="{552860AD-FFE6-EA4C-BA18-A78A9BD63FBC}" type="presOf" srcId="{B40642BB-AB9A-2146-9DA3-6984CB37A37D}" destId="{B4DB654A-A27F-7A43-9FE1-F6CE9BD20E18}" srcOrd="0" destOrd="0" presId="urn:microsoft.com/office/officeart/2005/8/layout/lProcess3"/>
    <dgm:cxn modelId="{C71D11AE-0B32-7A49-AE57-A125761DE267}" srcId="{EF640414-BA9D-954C-AF6B-9D099B0FF492}" destId="{74455C37-36ED-0E48-8F2A-A769CAE7DB98}" srcOrd="2" destOrd="0" parTransId="{E9320D75-D3CA-ED4C-933A-1C2A8A61C9F7}" sibTransId="{7A86DE7B-26BF-B342-B2DB-7454CC21A044}"/>
    <dgm:cxn modelId="{15F974B1-C313-214C-85CE-1B659996D099}" srcId="{71FF88F5-43C7-4146-B767-4363E7B52F3A}" destId="{6C257935-69E1-8140-81B9-43C53936F787}" srcOrd="0" destOrd="0" parTransId="{5110B130-B8EB-3145-BB7C-B586936D0496}" sibTransId="{08AA0D3F-CE4B-174A-BF43-9B3213A4F8B2}"/>
    <dgm:cxn modelId="{2B7B20B6-3578-2041-957A-90009BA37FAC}" srcId="{74455C37-36ED-0E48-8F2A-A769CAE7DB98}" destId="{D85D744B-04AA-5C4C-9DF7-B053464B4EFE}" srcOrd="0" destOrd="0" parTransId="{E2F15089-DE16-9D4F-86B9-C197813FCDF4}" sibTransId="{D4030EA7-DB42-1A43-B371-25D4D2DA7569}"/>
    <dgm:cxn modelId="{58331DC1-6B4E-0248-8FDB-60F0C509C9C9}" srcId="{74455C37-36ED-0E48-8F2A-A769CAE7DB98}" destId="{06C39ECE-8F17-5944-9A0B-6AA1498C4B23}" srcOrd="2" destOrd="0" parTransId="{67F6B3A4-E561-AD4B-B46D-B838C586EF7B}" sibTransId="{856F1E30-63DF-B84C-9813-0E883D0641CD}"/>
    <dgm:cxn modelId="{820D77DD-86F4-0149-8EE5-53EFC55A12B3}" type="presParOf" srcId="{50B94274-AF93-BB41-AB5F-D0CE57C7F7F6}" destId="{A671A4E7-7750-CA47-8F6C-CDA5B7C10C5C}" srcOrd="0" destOrd="0" presId="urn:microsoft.com/office/officeart/2005/8/layout/lProcess3"/>
    <dgm:cxn modelId="{EDC99D9C-8387-D248-A6AD-68B53D77A89C}" type="presParOf" srcId="{A671A4E7-7750-CA47-8F6C-CDA5B7C10C5C}" destId="{5BECA50E-4ED1-E643-8471-B87F263CDBD9}" srcOrd="0" destOrd="0" presId="urn:microsoft.com/office/officeart/2005/8/layout/lProcess3"/>
    <dgm:cxn modelId="{0BDF3040-1CC9-4844-BB2F-03F58E11C3CF}" type="presParOf" srcId="{A671A4E7-7750-CA47-8F6C-CDA5B7C10C5C}" destId="{BD09C281-51F1-1E41-BCAC-81158F95EF4C}" srcOrd="1" destOrd="0" presId="urn:microsoft.com/office/officeart/2005/8/layout/lProcess3"/>
    <dgm:cxn modelId="{C6CE969C-A270-DC42-B739-CDB936030A81}" type="presParOf" srcId="{A671A4E7-7750-CA47-8F6C-CDA5B7C10C5C}" destId="{98511DC0-1BC3-374F-87CD-C014D57E4C6E}" srcOrd="2" destOrd="0" presId="urn:microsoft.com/office/officeart/2005/8/layout/lProcess3"/>
    <dgm:cxn modelId="{68577269-CEA9-EF40-A587-6E31D211E436}" type="presParOf" srcId="{A671A4E7-7750-CA47-8F6C-CDA5B7C10C5C}" destId="{5DB22F1D-1C80-D44F-9151-5FF81AD45643}" srcOrd="3" destOrd="0" presId="urn:microsoft.com/office/officeart/2005/8/layout/lProcess3"/>
    <dgm:cxn modelId="{A7659B67-37F6-6446-92A0-E0568CB5A04F}" type="presParOf" srcId="{A671A4E7-7750-CA47-8F6C-CDA5B7C10C5C}" destId="{E5865944-20C5-0E44-8077-F396547A567B}" srcOrd="4" destOrd="0" presId="urn:microsoft.com/office/officeart/2005/8/layout/lProcess3"/>
    <dgm:cxn modelId="{A3FB16C5-15F5-0646-9B7D-78416F314E92}" type="presParOf" srcId="{A671A4E7-7750-CA47-8F6C-CDA5B7C10C5C}" destId="{F59B5F3F-0B17-4346-860E-593ABCE9AD96}" srcOrd="5" destOrd="0" presId="urn:microsoft.com/office/officeart/2005/8/layout/lProcess3"/>
    <dgm:cxn modelId="{4D549B48-2F65-764A-A899-7CFD54B2D54F}" type="presParOf" srcId="{A671A4E7-7750-CA47-8F6C-CDA5B7C10C5C}" destId="{35642CD1-AF70-8E41-A3AE-25980B9E5086}" srcOrd="6" destOrd="0" presId="urn:microsoft.com/office/officeart/2005/8/layout/lProcess3"/>
    <dgm:cxn modelId="{6B7386F6-EAF1-5C49-9B6D-DA3380B68355}" type="presParOf" srcId="{A671A4E7-7750-CA47-8F6C-CDA5B7C10C5C}" destId="{0DCB77E2-CC3F-8548-A446-E888EF958054}" srcOrd="7" destOrd="0" presId="urn:microsoft.com/office/officeart/2005/8/layout/lProcess3"/>
    <dgm:cxn modelId="{C87699E0-3177-1442-871A-FC810350F2EC}" type="presParOf" srcId="{A671A4E7-7750-CA47-8F6C-CDA5B7C10C5C}" destId="{BA171731-5CB2-754F-BC79-D168168A5E0A}" srcOrd="8" destOrd="0" presId="urn:microsoft.com/office/officeart/2005/8/layout/lProcess3"/>
    <dgm:cxn modelId="{175589DB-CF9B-FE4C-826A-C6789C507FAA}" type="presParOf" srcId="{A671A4E7-7750-CA47-8F6C-CDA5B7C10C5C}" destId="{4E98D6B5-AF20-0546-8158-448626EDA027}" srcOrd="9" destOrd="0" presId="urn:microsoft.com/office/officeart/2005/8/layout/lProcess3"/>
    <dgm:cxn modelId="{E20B86BD-CE3B-4E41-B7A4-4785DD7A0AFA}" type="presParOf" srcId="{A671A4E7-7750-CA47-8F6C-CDA5B7C10C5C}" destId="{534C65E5-795D-534D-853D-505A6DA8C12D}" srcOrd="10" destOrd="0" presId="urn:microsoft.com/office/officeart/2005/8/layout/lProcess3"/>
    <dgm:cxn modelId="{B159D2B6-2873-8647-B4F9-21EB0243B9BE}" type="presParOf" srcId="{50B94274-AF93-BB41-AB5F-D0CE57C7F7F6}" destId="{0A508B1B-F8FB-5845-AEFD-FB16A3D28F97}" srcOrd="1" destOrd="0" presId="urn:microsoft.com/office/officeart/2005/8/layout/lProcess3"/>
    <dgm:cxn modelId="{C3B38B04-850D-184C-BE5A-78748A62D30B}" type="presParOf" srcId="{50B94274-AF93-BB41-AB5F-D0CE57C7F7F6}" destId="{7ED4BE87-CC77-3F48-B01B-6B3F72F4E0DD}" srcOrd="2" destOrd="0" presId="urn:microsoft.com/office/officeart/2005/8/layout/lProcess3"/>
    <dgm:cxn modelId="{B515DCEF-18B9-0942-874A-389692066596}" type="presParOf" srcId="{7ED4BE87-CC77-3F48-B01B-6B3F72F4E0DD}" destId="{B4DB654A-A27F-7A43-9FE1-F6CE9BD20E18}" srcOrd="0" destOrd="0" presId="urn:microsoft.com/office/officeart/2005/8/layout/lProcess3"/>
    <dgm:cxn modelId="{CFA218D7-55AA-174A-AA71-AAA17D5E215D}" type="presParOf" srcId="{7ED4BE87-CC77-3F48-B01B-6B3F72F4E0DD}" destId="{02E4A80F-92A0-634F-8E1D-FDC0A66EBE34}" srcOrd="1" destOrd="0" presId="urn:microsoft.com/office/officeart/2005/8/layout/lProcess3"/>
    <dgm:cxn modelId="{C923C81F-2FFD-4143-9C72-B087165635BC}" type="presParOf" srcId="{7ED4BE87-CC77-3F48-B01B-6B3F72F4E0DD}" destId="{6D8BADE8-A149-4F4B-9549-851C42294B53}" srcOrd="2" destOrd="0" presId="urn:microsoft.com/office/officeart/2005/8/layout/lProcess3"/>
    <dgm:cxn modelId="{9B401B2A-1688-CE4C-A686-B87CD1B9FDDF}" type="presParOf" srcId="{7ED4BE87-CC77-3F48-B01B-6B3F72F4E0DD}" destId="{9BFD0342-050C-CD42-92F8-F90E1317C667}" srcOrd="3" destOrd="0" presId="urn:microsoft.com/office/officeart/2005/8/layout/lProcess3"/>
    <dgm:cxn modelId="{2FAF132E-23D9-5E43-A20A-ECE99A330811}" type="presParOf" srcId="{7ED4BE87-CC77-3F48-B01B-6B3F72F4E0DD}" destId="{0B91516F-FF9A-FD4B-BB41-807C63110FE2}" srcOrd="4" destOrd="0" presId="urn:microsoft.com/office/officeart/2005/8/layout/lProcess3"/>
    <dgm:cxn modelId="{849249CE-1688-F74B-9ADD-964281645DD9}" type="presParOf" srcId="{7ED4BE87-CC77-3F48-B01B-6B3F72F4E0DD}" destId="{63EA3403-4F4C-C146-AB90-9F046A97049B}" srcOrd="5" destOrd="0" presId="urn:microsoft.com/office/officeart/2005/8/layout/lProcess3"/>
    <dgm:cxn modelId="{799B088D-19F4-FE4B-BEA1-ABD90232C5CD}" type="presParOf" srcId="{7ED4BE87-CC77-3F48-B01B-6B3F72F4E0DD}" destId="{8537392B-0476-1647-AE75-1634F33CD1E1}" srcOrd="6" destOrd="0" presId="urn:microsoft.com/office/officeart/2005/8/layout/lProcess3"/>
    <dgm:cxn modelId="{B250177E-1959-4A40-AF73-75349EC2279A}" type="presParOf" srcId="{50B94274-AF93-BB41-AB5F-D0CE57C7F7F6}" destId="{6F5D66CD-8171-C745-B1BC-54A5E2159105}" srcOrd="3" destOrd="0" presId="urn:microsoft.com/office/officeart/2005/8/layout/lProcess3"/>
    <dgm:cxn modelId="{9D8F74A3-FAED-4145-A8E2-273374ED2739}" type="presParOf" srcId="{50B94274-AF93-BB41-AB5F-D0CE57C7F7F6}" destId="{D8E70899-ABA5-CD42-9634-FC3583E129D8}" srcOrd="4" destOrd="0" presId="urn:microsoft.com/office/officeart/2005/8/layout/lProcess3"/>
    <dgm:cxn modelId="{B23833CC-BA6C-7643-96A4-2023261F1F28}" type="presParOf" srcId="{D8E70899-ABA5-CD42-9634-FC3583E129D8}" destId="{592BF6FF-D3E6-C04D-B51A-3787BDD787AB}" srcOrd="0" destOrd="0" presId="urn:microsoft.com/office/officeart/2005/8/layout/lProcess3"/>
    <dgm:cxn modelId="{7738B442-9650-6043-9C98-7D788DE6EF7E}" type="presParOf" srcId="{D8E70899-ABA5-CD42-9634-FC3583E129D8}" destId="{9039B9F4-9160-8D43-9332-CF4B12B28AFD}" srcOrd="1" destOrd="0" presId="urn:microsoft.com/office/officeart/2005/8/layout/lProcess3"/>
    <dgm:cxn modelId="{50A81C63-6850-3A4A-8A78-B9B4C97E2990}" type="presParOf" srcId="{D8E70899-ABA5-CD42-9634-FC3583E129D8}" destId="{7EC7DBC6-AAF3-3D44-90D9-34DFBAA30B3B}" srcOrd="2" destOrd="0" presId="urn:microsoft.com/office/officeart/2005/8/layout/lProcess3"/>
    <dgm:cxn modelId="{1030E480-1538-F742-9683-E50FD0BB99F1}" type="presParOf" srcId="{D8E70899-ABA5-CD42-9634-FC3583E129D8}" destId="{5CC2410C-0490-3A44-B075-232E1C96A4C5}" srcOrd="3" destOrd="0" presId="urn:microsoft.com/office/officeart/2005/8/layout/lProcess3"/>
    <dgm:cxn modelId="{5AD5DE17-AC97-AE46-8A6F-CCDE182C1567}" type="presParOf" srcId="{D8E70899-ABA5-CD42-9634-FC3583E129D8}" destId="{462ECCEA-FD18-554E-A1C7-1288923DCDD6}" srcOrd="4" destOrd="0" presId="urn:microsoft.com/office/officeart/2005/8/layout/lProcess3"/>
    <dgm:cxn modelId="{C87E1C9B-386F-CE47-AD5E-E18DC873742D}" type="presParOf" srcId="{D8E70899-ABA5-CD42-9634-FC3583E129D8}" destId="{FBBFA444-584C-9E4E-94A6-38B1A381DBD3}" srcOrd="5" destOrd="0" presId="urn:microsoft.com/office/officeart/2005/8/layout/lProcess3"/>
    <dgm:cxn modelId="{17BAA11F-7A85-E24E-B245-563534DF81D6}" type="presParOf" srcId="{D8E70899-ABA5-CD42-9634-FC3583E129D8}" destId="{FBA25EBD-E864-8343-AFA2-FCF61A643264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58078C-7883-C745-A561-A7BB1CB39B7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5F3212-0BF9-6D41-BFB6-01F5DB5831FD}">
      <dgm:prSet/>
      <dgm:spPr/>
      <dgm:t>
        <a:bodyPr/>
        <a:lstStyle/>
        <a:p>
          <a:r>
            <a:rPr lang="en-US"/>
            <a:t>Extracted time features: date, hour, weekday</a:t>
          </a:r>
        </a:p>
      </dgm:t>
    </dgm:pt>
    <dgm:pt modelId="{096D995B-B2F3-0843-8352-06AA2C3B85AE}" type="parTrans" cxnId="{D4C8A5FE-1C0A-7C42-B5B7-52CA56D5B1DF}">
      <dgm:prSet/>
      <dgm:spPr/>
      <dgm:t>
        <a:bodyPr/>
        <a:lstStyle/>
        <a:p>
          <a:endParaRPr lang="en-US"/>
        </a:p>
      </dgm:t>
    </dgm:pt>
    <dgm:pt modelId="{4CE60172-8A2E-9445-9382-12BAD65ED03C}" type="sibTrans" cxnId="{D4C8A5FE-1C0A-7C42-B5B7-52CA56D5B1DF}">
      <dgm:prSet/>
      <dgm:spPr/>
      <dgm:t>
        <a:bodyPr/>
        <a:lstStyle/>
        <a:p>
          <a:endParaRPr lang="en-US"/>
        </a:p>
      </dgm:t>
    </dgm:pt>
    <dgm:pt modelId="{C929131C-CCA2-194F-AD74-8465ADAC4A8E}">
      <dgm:prSet/>
      <dgm:spPr/>
      <dgm:t>
        <a:bodyPr/>
        <a:lstStyle/>
        <a:p>
          <a:r>
            <a:rPr lang="en-US"/>
            <a:t>Cleaned comment text and extracted mentions/emojis</a:t>
          </a:r>
        </a:p>
      </dgm:t>
    </dgm:pt>
    <dgm:pt modelId="{4EB0190D-B479-5442-81F0-5E545189D816}" type="parTrans" cxnId="{7C0D89B7-8255-D148-AC02-05C382BB8A50}">
      <dgm:prSet/>
      <dgm:spPr/>
      <dgm:t>
        <a:bodyPr/>
        <a:lstStyle/>
        <a:p>
          <a:endParaRPr lang="en-US"/>
        </a:p>
      </dgm:t>
    </dgm:pt>
    <dgm:pt modelId="{D8874A0D-051A-8F46-B561-2D3CA1CE5295}" type="sibTrans" cxnId="{7C0D89B7-8255-D148-AC02-05C382BB8A50}">
      <dgm:prSet/>
      <dgm:spPr/>
      <dgm:t>
        <a:bodyPr/>
        <a:lstStyle/>
        <a:p>
          <a:endParaRPr lang="en-US"/>
        </a:p>
      </dgm:t>
    </dgm:pt>
    <dgm:pt modelId="{5F299BFC-0631-5140-951C-6F544DC7C30D}">
      <dgm:prSet/>
      <dgm:spPr/>
      <dgm:t>
        <a:bodyPr/>
        <a:lstStyle/>
        <a:p>
          <a:r>
            <a:rPr lang="en-US"/>
            <a:t>Categorized emojis into sentiment buckets</a:t>
          </a:r>
        </a:p>
      </dgm:t>
    </dgm:pt>
    <dgm:pt modelId="{CF51E71E-BA74-B94F-9C39-1B439321038C}" type="parTrans" cxnId="{DDBA092D-9CAB-2A4F-8BD0-9C6DD002DBC2}">
      <dgm:prSet/>
      <dgm:spPr/>
      <dgm:t>
        <a:bodyPr/>
        <a:lstStyle/>
        <a:p>
          <a:endParaRPr lang="en-US"/>
        </a:p>
      </dgm:t>
    </dgm:pt>
    <dgm:pt modelId="{91555238-A48C-D447-B061-FCA025E572C3}" type="sibTrans" cxnId="{DDBA092D-9CAB-2A4F-8BD0-9C6DD002DBC2}">
      <dgm:prSet/>
      <dgm:spPr/>
      <dgm:t>
        <a:bodyPr/>
        <a:lstStyle/>
        <a:p>
          <a:endParaRPr lang="en-US"/>
        </a:p>
      </dgm:t>
    </dgm:pt>
    <dgm:pt modelId="{11D0CCBD-80C4-0D4C-824D-AA503AB762D5}">
      <dgm:prSet/>
      <dgm:spPr/>
      <dgm:t>
        <a:bodyPr/>
        <a:lstStyle/>
        <a:p>
          <a:r>
            <a:rPr lang="en-US"/>
            <a:t>Analyzed top keywords weekly</a:t>
          </a:r>
        </a:p>
      </dgm:t>
    </dgm:pt>
    <dgm:pt modelId="{8B52B8A6-FE1C-DA42-B7BD-5CDC251B0B17}" type="parTrans" cxnId="{D80FC6E9-AD4B-CC46-B9FE-CB3A016C3227}">
      <dgm:prSet/>
      <dgm:spPr/>
      <dgm:t>
        <a:bodyPr/>
        <a:lstStyle/>
        <a:p>
          <a:endParaRPr lang="en-US"/>
        </a:p>
      </dgm:t>
    </dgm:pt>
    <dgm:pt modelId="{356C1D79-3BBB-2A4D-8908-845FD60C064E}" type="sibTrans" cxnId="{D80FC6E9-AD4B-CC46-B9FE-CB3A016C3227}">
      <dgm:prSet/>
      <dgm:spPr/>
      <dgm:t>
        <a:bodyPr/>
        <a:lstStyle/>
        <a:p>
          <a:endParaRPr lang="en-US"/>
        </a:p>
      </dgm:t>
    </dgm:pt>
    <dgm:pt modelId="{002E9480-BD0B-F744-A690-7394AB0085EA}">
      <dgm:prSet/>
      <dgm:spPr/>
      <dgm:t>
        <a:bodyPr/>
        <a:lstStyle/>
        <a:p>
          <a:r>
            <a:rPr lang="en-US"/>
            <a:t>Compared posting and commenting trends</a:t>
          </a:r>
        </a:p>
      </dgm:t>
    </dgm:pt>
    <dgm:pt modelId="{1D7AA7D1-B4D2-9441-A2E5-F427B34280EB}" type="parTrans" cxnId="{D58B47DB-D89D-0341-BD86-F8D6FCD43067}">
      <dgm:prSet/>
      <dgm:spPr/>
      <dgm:t>
        <a:bodyPr/>
        <a:lstStyle/>
        <a:p>
          <a:endParaRPr lang="en-US"/>
        </a:p>
      </dgm:t>
    </dgm:pt>
    <dgm:pt modelId="{4FCBCC9A-EA74-6547-8CFC-CB5363DA5D5D}" type="sibTrans" cxnId="{D58B47DB-D89D-0341-BD86-F8D6FCD43067}">
      <dgm:prSet/>
      <dgm:spPr/>
      <dgm:t>
        <a:bodyPr/>
        <a:lstStyle/>
        <a:p>
          <a:endParaRPr lang="en-US"/>
        </a:p>
      </dgm:t>
    </dgm:pt>
    <dgm:pt modelId="{6FCE11B6-6D25-634B-B632-D2DE71342F40}" type="pres">
      <dgm:prSet presAssocID="{D358078C-7883-C745-A561-A7BB1CB39B70}" presName="CompostProcess" presStyleCnt="0">
        <dgm:presLayoutVars>
          <dgm:dir/>
          <dgm:resizeHandles val="exact"/>
        </dgm:presLayoutVars>
      </dgm:prSet>
      <dgm:spPr/>
    </dgm:pt>
    <dgm:pt modelId="{FC4F785F-9039-A843-BA3A-47735F78BD5A}" type="pres">
      <dgm:prSet presAssocID="{D358078C-7883-C745-A561-A7BB1CB39B70}" presName="arrow" presStyleLbl="bgShp" presStyleIdx="0" presStyleCnt="1"/>
      <dgm:spPr/>
    </dgm:pt>
    <dgm:pt modelId="{CA010CE9-0746-284A-B432-5DBCE4692DA9}" type="pres">
      <dgm:prSet presAssocID="{D358078C-7883-C745-A561-A7BB1CB39B70}" presName="linearProcess" presStyleCnt="0"/>
      <dgm:spPr/>
    </dgm:pt>
    <dgm:pt modelId="{48E48483-7903-6C42-AD19-DF4CC888B821}" type="pres">
      <dgm:prSet presAssocID="{575F3212-0BF9-6D41-BFB6-01F5DB5831FD}" presName="textNode" presStyleLbl="node1" presStyleIdx="0" presStyleCnt="5">
        <dgm:presLayoutVars>
          <dgm:bulletEnabled val="1"/>
        </dgm:presLayoutVars>
      </dgm:prSet>
      <dgm:spPr/>
    </dgm:pt>
    <dgm:pt modelId="{113889B1-1478-B747-A6C2-1B07B7CA5E32}" type="pres">
      <dgm:prSet presAssocID="{4CE60172-8A2E-9445-9382-12BAD65ED03C}" presName="sibTrans" presStyleCnt="0"/>
      <dgm:spPr/>
    </dgm:pt>
    <dgm:pt modelId="{D61E4ABF-53D7-8E44-9B4F-B475166064CB}" type="pres">
      <dgm:prSet presAssocID="{C929131C-CCA2-194F-AD74-8465ADAC4A8E}" presName="textNode" presStyleLbl="node1" presStyleIdx="1" presStyleCnt="5">
        <dgm:presLayoutVars>
          <dgm:bulletEnabled val="1"/>
        </dgm:presLayoutVars>
      </dgm:prSet>
      <dgm:spPr/>
    </dgm:pt>
    <dgm:pt modelId="{3992FD39-CA86-F34F-ACA4-53CBF2C3BFFC}" type="pres">
      <dgm:prSet presAssocID="{D8874A0D-051A-8F46-B561-2D3CA1CE5295}" presName="sibTrans" presStyleCnt="0"/>
      <dgm:spPr/>
    </dgm:pt>
    <dgm:pt modelId="{727C4DC7-0825-CB43-BCB1-121DBCCE8580}" type="pres">
      <dgm:prSet presAssocID="{5F299BFC-0631-5140-951C-6F544DC7C30D}" presName="textNode" presStyleLbl="node1" presStyleIdx="2" presStyleCnt="5">
        <dgm:presLayoutVars>
          <dgm:bulletEnabled val="1"/>
        </dgm:presLayoutVars>
      </dgm:prSet>
      <dgm:spPr/>
    </dgm:pt>
    <dgm:pt modelId="{613CA276-E92A-5843-906F-46AA36B5E405}" type="pres">
      <dgm:prSet presAssocID="{91555238-A48C-D447-B061-FCA025E572C3}" presName="sibTrans" presStyleCnt="0"/>
      <dgm:spPr/>
    </dgm:pt>
    <dgm:pt modelId="{433A4245-AABE-9547-8334-94B8AD0AD7C1}" type="pres">
      <dgm:prSet presAssocID="{11D0CCBD-80C4-0D4C-824D-AA503AB762D5}" presName="textNode" presStyleLbl="node1" presStyleIdx="3" presStyleCnt="5">
        <dgm:presLayoutVars>
          <dgm:bulletEnabled val="1"/>
        </dgm:presLayoutVars>
      </dgm:prSet>
      <dgm:spPr/>
    </dgm:pt>
    <dgm:pt modelId="{E0EA9964-4CC9-5D4D-817A-B900DB76C5CE}" type="pres">
      <dgm:prSet presAssocID="{356C1D79-3BBB-2A4D-8908-845FD60C064E}" presName="sibTrans" presStyleCnt="0"/>
      <dgm:spPr/>
    </dgm:pt>
    <dgm:pt modelId="{72DAEBA2-8893-3C47-A885-E421A512CDC1}" type="pres">
      <dgm:prSet presAssocID="{002E9480-BD0B-F744-A690-7394AB0085EA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60C01303-5664-244A-9079-72209B102111}" type="presOf" srcId="{575F3212-0BF9-6D41-BFB6-01F5DB5831FD}" destId="{48E48483-7903-6C42-AD19-DF4CC888B821}" srcOrd="0" destOrd="0" presId="urn:microsoft.com/office/officeart/2005/8/layout/hProcess9"/>
    <dgm:cxn modelId="{7F2D0704-1E93-CF41-A1DE-9DD2F3DD5B3C}" type="presOf" srcId="{5F299BFC-0631-5140-951C-6F544DC7C30D}" destId="{727C4DC7-0825-CB43-BCB1-121DBCCE8580}" srcOrd="0" destOrd="0" presId="urn:microsoft.com/office/officeart/2005/8/layout/hProcess9"/>
    <dgm:cxn modelId="{DDBA092D-9CAB-2A4F-8BD0-9C6DD002DBC2}" srcId="{D358078C-7883-C745-A561-A7BB1CB39B70}" destId="{5F299BFC-0631-5140-951C-6F544DC7C30D}" srcOrd="2" destOrd="0" parTransId="{CF51E71E-BA74-B94F-9C39-1B439321038C}" sibTransId="{91555238-A48C-D447-B061-FCA025E572C3}"/>
    <dgm:cxn modelId="{F1EEB830-DE23-154E-9633-0A54934DFDCA}" type="presOf" srcId="{11D0CCBD-80C4-0D4C-824D-AA503AB762D5}" destId="{433A4245-AABE-9547-8334-94B8AD0AD7C1}" srcOrd="0" destOrd="0" presId="urn:microsoft.com/office/officeart/2005/8/layout/hProcess9"/>
    <dgm:cxn modelId="{FBD84D7E-942A-2B44-AF76-D37CC8892C0D}" type="presOf" srcId="{C929131C-CCA2-194F-AD74-8465ADAC4A8E}" destId="{D61E4ABF-53D7-8E44-9B4F-B475166064CB}" srcOrd="0" destOrd="0" presId="urn:microsoft.com/office/officeart/2005/8/layout/hProcess9"/>
    <dgm:cxn modelId="{7C0D89B7-8255-D148-AC02-05C382BB8A50}" srcId="{D358078C-7883-C745-A561-A7BB1CB39B70}" destId="{C929131C-CCA2-194F-AD74-8465ADAC4A8E}" srcOrd="1" destOrd="0" parTransId="{4EB0190D-B479-5442-81F0-5E545189D816}" sibTransId="{D8874A0D-051A-8F46-B561-2D3CA1CE5295}"/>
    <dgm:cxn modelId="{D58B47DB-D89D-0341-BD86-F8D6FCD43067}" srcId="{D358078C-7883-C745-A561-A7BB1CB39B70}" destId="{002E9480-BD0B-F744-A690-7394AB0085EA}" srcOrd="4" destOrd="0" parTransId="{1D7AA7D1-B4D2-9441-A2E5-F427B34280EB}" sibTransId="{4FCBCC9A-EA74-6547-8CFC-CB5363DA5D5D}"/>
    <dgm:cxn modelId="{036C5FE8-3F28-CB45-B486-C926FA7F35D3}" type="presOf" srcId="{D358078C-7883-C745-A561-A7BB1CB39B70}" destId="{6FCE11B6-6D25-634B-B632-D2DE71342F40}" srcOrd="0" destOrd="0" presId="urn:microsoft.com/office/officeart/2005/8/layout/hProcess9"/>
    <dgm:cxn modelId="{D80FC6E9-AD4B-CC46-B9FE-CB3A016C3227}" srcId="{D358078C-7883-C745-A561-A7BB1CB39B70}" destId="{11D0CCBD-80C4-0D4C-824D-AA503AB762D5}" srcOrd="3" destOrd="0" parTransId="{8B52B8A6-FE1C-DA42-B7BD-5CDC251B0B17}" sibTransId="{356C1D79-3BBB-2A4D-8908-845FD60C064E}"/>
    <dgm:cxn modelId="{07EDE6EE-0A36-F24F-8784-6CFBE9207136}" type="presOf" srcId="{002E9480-BD0B-F744-A690-7394AB0085EA}" destId="{72DAEBA2-8893-3C47-A885-E421A512CDC1}" srcOrd="0" destOrd="0" presId="urn:microsoft.com/office/officeart/2005/8/layout/hProcess9"/>
    <dgm:cxn modelId="{D4C8A5FE-1C0A-7C42-B5B7-52CA56D5B1DF}" srcId="{D358078C-7883-C745-A561-A7BB1CB39B70}" destId="{575F3212-0BF9-6D41-BFB6-01F5DB5831FD}" srcOrd="0" destOrd="0" parTransId="{096D995B-B2F3-0843-8352-06AA2C3B85AE}" sibTransId="{4CE60172-8A2E-9445-9382-12BAD65ED03C}"/>
    <dgm:cxn modelId="{3E44662D-F6FF-8549-8E2B-D71588E0420F}" type="presParOf" srcId="{6FCE11B6-6D25-634B-B632-D2DE71342F40}" destId="{FC4F785F-9039-A843-BA3A-47735F78BD5A}" srcOrd="0" destOrd="0" presId="urn:microsoft.com/office/officeart/2005/8/layout/hProcess9"/>
    <dgm:cxn modelId="{7AF3BB1D-2675-0F4E-8F73-912ACC84CB56}" type="presParOf" srcId="{6FCE11B6-6D25-634B-B632-D2DE71342F40}" destId="{CA010CE9-0746-284A-B432-5DBCE4692DA9}" srcOrd="1" destOrd="0" presId="urn:microsoft.com/office/officeart/2005/8/layout/hProcess9"/>
    <dgm:cxn modelId="{B4DA6C2A-4DFE-C749-B2F7-3991840F4B99}" type="presParOf" srcId="{CA010CE9-0746-284A-B432-5DBCE4692DA9}" destId="{48E48483-7903-6C42-AD19-DF4CC888B821}" srcOrd="0" destOrd="0" presId="urn:microsoft.com/office/officeart/2005/8/layout/hProcess9"/>
    <dgm:cxn modelId="{C7C14B7E-A12B-FB44-8849-9DF91536B1B7}" type="presParOf" srcId="{CA010CE9-0746-284A-B432-5DBCE4692DA9}" destId="{113889B1-1478-B747-A6C2-1B07B7CA5E32}" srcOrd="1" destOrd="0" presId="urn:microsoft.com/office/officeart/2005/8/layout/hProcess9"/>
    <dgm:cxn modelId="{12E557E1-93EC-A641-A143-0C5AD76D66C4}" type="presParOf" srcId="{CA010CE9-0746-284A-B432-5DBCE4692DA9}" destId="{D61E4ABF-53D7-8E44-9B4F-B475166064CB}" srcOrd="2" destOrd="0" presId="urn:microsoft.com/office/officeart/2005/8/layout/hProcess9"/>
    <dgm:cxn modelId="{B9DDCB07-71D4-9F40-8A13-87A04CD32600}" type="presParOf" srcId="{CA010CE9-0746-284A-B432-5DBCE4692DA9}" destId="{3992FD39-CA86-F34F-ACA4-53CBF2C3BFFC}" srcOrd="3" destOrd="0" presId="urn:microsoft.com/office/officeart/2005/8/layout/hProcess9"/>
    <dgm:cxn modelId="{3C18ED1C-D492-2640-BCE3-A0777F1C75E2}" type="presParOf" srcId="{CA010CE9-0746-284A-B432-5DBCE4692DA9}" destId="{727C4DC7-0825-CB43-BCB1-121DBCCE8580}" srcOrd="4" destOrd="0" presId="urn:microsoft.com/office/officeart/2005/8/layout/hProcess9"/>
    <dgm:cxn modelId="{E9EEB855-E17E-B44D-B1C7-A447BEDF59E2}" type="presParOf" srcId="{CA010CE9-0746-284A-B432-5DBCE4692DA9}" destId="{613CA276-E92A-5843-906F-46AA36B5E405}" srcOrd="5" destOrd="0" presId="urn:microsoft.com/office/officeart/2005/8/layout/hProcess9"/>
    <dgm:cxn modelId="{B1E9CBEE-61D2-F245-850C-E0D19DA83706}" type="presParOf" srcId="{CA010CE9-0746-284A-B432-5DBCE4692DA9}" destId="{433A4245-AABE-9547-8334-94B8AD0AD7C1}" srcOrd="6" destOrd="0" presId="urn:microsoft.com/office/officeart/2005/8/layout/hProcess9"/>
    <dgm:cxn modelId="{DBA612F4-D061-B846-91CB-2E239935A491}" type="presParOf" srcId="{CA010CE9-0746-284A-B432-5DBCE4692DA9}" destId="{E0EA9964-4CC9-5D4D-817A-B900DB76C5CE}" srcOrd="7" destOrd="0" presId="urn:microsoft.com/office/officeart/2005/8/layout/hProcess9"/>
    <dgm:cxn modelId="{8A0DAA66-1194-C741-98C8-E5E8D8B8A87E}" type="presParOf" srcId="{CA010CE9-0746-284A-B432-5DBCE4692DA9}" destId="{72DAEBA2-8893-3C47-A885-E421A512CDC1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59DE-A8FD-4E33-8078-F225CDFE6411}">
      <dsp:nvSpPr>
        <dsp:cNvPr id="0" name=""/>
        <dsp:cNvSpPr/>
      </dsp:nvSpPr>
      <dsp:spPr>
        <a:xfrm>
          <a:off x="0" y="717332"/>
          <a:ext cx="10945037" cy="1324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F2585-6884-4B04-82A7-B7BBB14DCB89}">
      <dsp:nvSpPr>
        <dsp:cNvPr id="0" name=""/>
        <dsp:cNvSpPr/>
      </dsp:nvSpPr>
      <dsp:spPr>
        <a:xfrm>
          <a:off x="400602" y="1015301"/>
          <a:ext cx="728368" cy="728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53A8E-DD54-40FA-9C8F-DC96D913F09C}">
      <dsp:nvSpPr>
        <dsp:cNvPr id="0" name=""/>
        <dsp:cNvSpPr/>
      </dsp:nvSpPr>
      <dsp:spPr>
        <a:xfrm>
          <a:off x="1529573" y="717332"/>
          <a:ext cx="9415463" cy="132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6" tIns="140156" rIns="140156" bIns="1401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 engagement on Tree Hut’s Instagram to uncover user trends, preferred content themes, and potential optimizations for future posting</a:t>
          </a:r>
        </a:p>
      </dsp:txBody>
      <dsp:txXfrm>
        <a:off x="1529573" y="717332"/>
        <a:ext cx="9415463" cy="1324306"/>
      </dsp:txXfrm>
    </dsp:sp>
    <dsp:sp modelId="{AADDB508-C4E7-4121-892B-4C2A96C7BF4E}">
      <dsp:nvSpPr>
        <dsp:cNvPr id="0" name=""/>
        <dsp:cNvSpPr/>
      </dsp:nvSpPr>
      <dsp:spPr>
        <a:xfrm>
          <a:off x="0" y="2372715"/>
          <a:ext cx="10945037" cy="1324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5C1A5-0395-4841-9676-C7E31CEFF942}">
      <dsp:nvSpPr>
        <dsp:cNvPr id="0" name=""/>
        <dsp:cNvSpPr/>
      </dsp:nvSpPr>
      <dsp:spPr>
        <a:xfrm>
          <a:off x="400602" y="2670684"/>
          <a:ext cx="728368" cy="728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70B92-D038-4F02-991D-57EC474AE798}">
      <dsp:nvSpPr>
        <dsp:cNvPr id="0" name=""/>
        <dsp:cNvSpPr/>
      </dsp:nvSpPr>
      <dsp:spPr>
        <a:xfrm>
          <a:off x="1529573" y="2372715"/>
          <a:ext cx="9415463" cy="132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6" tIns="140156" rIns="140156" bIns="1401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 Detect user sentiment, patterns in engagement, emoji signals, and optimal posting behavior.</a:t>
          </a:r>
        </a:p>
      </dsp:txBody>
      <dsp:txXfrm>
        <a:off x="1529573" y="2372715"/>
        <a:ext cx="9415463" cy="1324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02BA4-E4B3-8944-A6A1-7C20460377C7}">
      <dsp:nvSpPr>
        <dsp:cNvPr id="0" name=""/>
        <dsp:cNvSpPr/>
      </dsp:nvSpPr>
      <dsp:spPr>
        <a:xfrm>
          <a:off x="852411" y="284293"/>
          <a:ext cx="3996766" cy="3996766"/>
        </a:xfrm>
        <a:prstGeom prst="pie">
          <a:avLst>
            <a:gd name="adj1" fmla="val 16200000"/>
            <a:gd name="adj2" fmla="val 2052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85%+ positive sentiment</a:t>
          </a:r>
          <a:r>
            <a:rPr lang="en-US" sz="1100" kern="1200"/>
            <a:t> indicates strong brand affinity</a:t>
          </a:r>
        </a:p>
      </dsp:txBody>
      <dsp:txXfrm>
        <a:off x="2901230" y="881429"/>
        <a:ext cx="1356045" cy="927820"/>
      </dsp:txXfrm>
    </dsp:sp>
    <dsp:sp modelId="{F7F77125-CF96-EC41-99D1-051CC5AE1A80}">
      <dsp:nvSpPr>
        <dsp:cNvPr id="0" name=""/>
        <dsp:cNvSpPr/>
      </dsp:nvSpPr>
      <dsp:spPr>
        <a:xfrm>
          <a:off x="712524" y="476995"/>
          <a:ext cx="3996766" cy="3996766"/>
        </a:xfrm>
        <a:prstGeom prst="pie">
          <a:avLst>
            <a:gd name="adj1" fmla="val 20520000"/>
            <a:gd name="adj2" fmla="val 324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Product effectiveness</a:t>
          </a:r>
          <a:r>
            <a:rPr lang="en-US" sz="1100" kern="1200"/>
            <a:t> and </a:t>
          </a:r>
          <a:r>
            <a:rPr lang="en-US" sz="1100" b="1" kern="1200"/>
            <a:t>scent preferences</a:t>
          </a:r>
          <a:r>
            <a:rPr lang="en-US" sz="1100" kern="1200"/>
            <a:t> drive 60% of conversations </a:t>
          </a:r>
        </a:p>
      </dsp:txBody>
      <dsp:txXfrm>
        <a:off x="3324697" y="2285055"/>
        <a:ext cx="1189513" cy="1003949"/>
      </dsp:txXfrm>
    </dsp:sp>
    <dsp:sp modelId="{00DD44F4-8C0D-A34A-96D2-B420A616E157}">
      <dsp:nvSpPr>
        <dsp:cNvPr id="0" name=""/>
        <dsp:cNvSpPr/>
      </dsp:nvSpPr>
      <dsp:spPr>
        <a:xfrm>
          <a:off x="712524" y="476995"/>
          <a:ext cx="3996766" cy="3996766"/>
        </a:xfrm>
        <a:prstGeom prst="pie">
          <a:avLst>
            <a:gd name="adj1" fmla="val 3240000"/>
            <a:gd name="adj2" fmla="val 756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Peak engagement occurs 7-9 PM EST</a:t>
          </a:r>
          <a:r>
            <a:rPr lang="en-US" sz="1100" kern="1200"/>
            <a:t> - optimal posting window</a:t>
          </a:r>
        </a:p>
      </dsp:txBody>
      <dsp:txXfrm>
        <a:off x="1997199" y="3474569"/>
        <a:ext cx="1427416" cy="856449"/>
      </dsp:txXfrm>
    </dsp:sp>
    <dsp:sp modelId="{57DCFC4E-C934-DC46-BFD6-939BCB5F6192}">
      <dsp:nvSpPr>
        <dsp:cNvPr id="0" name=""/>
        <dsp:cNvSpPr/>
      </dsp:nvSpPr>
      <dsp:spPr>
        <a:xfrm>
          <a:off x="712524" y="476995"/>
          <a:ext cx="3996766" cy="3996766"/>
        </a:xfrm>
        <a:prstGeom prst="pie">
          <a:avLst>
            <a:gd name="adj1" fmla="val 7560000"/>
            <a:gd name="adj2" fmla="val 1188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Vanilla and coconut scents</a:t>
          </a:r>
          <a:r>
            <a:rPr lang="en-US" sz="1100" kern="1200"/>
            <a:t> generate highest engagement</a:t>
          </a:r>
        </a:p>
      </dsp:txBody>
      <dsp:txXfrm>
        <a:off x="902847" y="2285055"/>
        <a:ext cx="1189513" cy="1003949"/>
      </dsp:txXfrm>
    </dsp:sp>
    <dsp:sp modelId="{4D91BA15-FB85-8A45-B67C-415A7AB22FAA}">
      <dsp:nvSpPr>
        <dsp:cNvPr id="0" name=""/>
        <dsp:cNvSpPr/>
      </dsp:nvSpPr>
      <dsp:spPr>
        <a:xfrm>
          <a:off x="712524" y="476995"/>
          <a:ext cx="3996766" cy="3996766"/>
        </a:xfrm>
        <a:prstGeom prst="pie">
          <a:avLst>
            <a:gd name="adj1" fmla="val 11880000"/>
            <a:gd name="adj2" fmla="val 162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User-generated content</a:t>
          </a:r>
          <a:r>
            <a:rPr lang="en-US" sz="1100" kern="1200"/>
            <a:t> drives 3x more comments than brand posts</a:t>
          </a:r>
        </a:p>
      </dsp:txBody>
      <dsp:txXfrm>
        <a:off x="1295386" y="1086026"/>
        <a:ext cx="1356045" cy="927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9F1DA-A2AB-6B4C-91BA-377CC382187E}">
      <dsp:nvSpPr>
        <dsp:cNvPr id="0" name=""/>
        <dsp:cNvSpPr/>
      </dsp:nvSpPr>
      <dsp:spPr>
        <a:xfrm>
          <a:off x="3011444" y="2329921"/>
          <a:ext cx="2847681" cy="2847681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Positive: 78%</a:t>
          </a:r>
          <a:r>
            <a:rPr lang="en-US" sz="1800" kern="1200" dirty="0"/>
            <a:t> - Strong brand loyalty indicators</a:t>
          </a:r>
        </a:p>
      </dsp:txBody>
      <dsp:txXfrm>
        <a:off x="3583955" y="2996977"/>
        <a:ext cx="1702659" cy="1463767"/>
      </dsp:txXfrm>
    </dsp:sp>
    <dsp:sp modelId="{18AE23E4-663E-DE4F-9EC4-A83B49FD414C}">
      <dsp:nvSpPr>
        <dsp:cNvPr id="0" name=""/>
        <dsp:cNvSpPr/>
      </dsp:nvSpPr>
      <dsp:spPr>
        <a:xfrm>
          <a:off x="1354611" y="1656832"/>
          <a:ext cx="2071041" cy="2071041"/>
        </a:xfrm>
        <a:prstGeom prst="gear6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Neutral: 18%</a:t>
          </a:r>
          <a:r>
            <a:rPr lang="en-US" sz="1200" kern="1200" dirty="0"/>
            <a:t> - Informational/question-based comments </a:t>
          </a:r>
        </a:p>
      </dsp:txBody>
      <dsp:txXfrm>
        <a:off x="1876002" y="2181374"/>
        <a:ext cx="1028259" cy="1021957"/>
      </dsp:txXfrm>
    </dsp:sp>
    <dsp:sp modelId="{E015D191-7AB8-8F4A-9FA9-01A0ADB0A9E2}">
      <dsp:nvSpPr>
        <dsp:cNvPr id="0" name=""/>
        <dsp:cNvSpPr/>
      </dsp:nvSpPr>
      <dsp:spPr>
        <a:xfrm rot="20700000">
          <a:off x="2514606" y="228025"/>
          <a:ext cx="2029197" cy="2029197"/>
        </a:xfrm>
        <a:prstGeom prst="gear6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</a:t>
          </a:r>
          <a:r>
            <a:rPr lang="en-US" sz="1200" b="1" kern="1200" dirty="0"/>
            <a:t>Negative: 4%</a:t>
          </a:r>
          <a:r>
            <a:rPr lang="en-US" sz="1200" kern="1200" dirty="0"/>
            <a:t> - Primarily shipping/availability concerns</a:t>
          </a:r>
        </a:p>
      </dsp:txBody>
      <dsp:txXfrm rot="-20700000">
        <a:off x="2959668" y="673088"/>
        <a:ext cx="1139072" cy="1139072"/>
      </dsp:txXfrm>
    </dsp:sp>
    <dsp:sp modelId="{879820A7-F8FF-694E-8EC5-411FEF661759}">
      <dsp:nvSpPr>
        <dsp:cNvPr id="0" name=""/>
        <dsp:cNvSpPr/>
      </dsp:nvSpPr>
      <dsp:spPr>
        <a:xfrm>
          <a:off x="2803422" y="1893958"/>
          <a:ext cx="3645032" cy="3645032"/>
        </a:xfrm>
        <a:prstGeom prst="circularArrow">
          <a:avLst>
            <a:gd name="adj1" fmla="val 4688"/>
            <a:gd name="adj2" fmla="val 299029"/>
            <a:gd name="adj3" fmla="val 2535527"/>
            <a:gd name="adj4" fmla="val 15820182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496BB-A1C3-3D46-943A-9D8659776BA0}">
      <dsp:nvSpPr>
        <dsp:cNvPr id="0" name=""/>
        <dsp:cNvSpPr/>
      </dsp:nvSpPr>
      <dsp:spPr>
        <a:xfrm>
          <a:off x="987834" y="1194370"/>
          <a:ext cx="2648343" cy="264834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63BBB-FDE9-314A-83B2-2FA3DDCD3219}">
      <dsp:nvSpPr>
        <dsp:cNvPr id="0" name=""/>
        <dsp:cNvSpPr/>
      </dsp:nvSpPr>
      <dsp:spPr>
        <a:xfrm>
          <a:off x="2045231" y="-220664"/>
          <a:ext cx="2855448" cy="28554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CA50E-4ED1-E643-8471-B87F263CDBD9}">
      <dsp:nvSpPr>
        <dsp:cNvPr id="0" name=""/>
        <dsp:cNvSpPr/>
      </dsp:nvSpPr>
      <dsp:spPr>
        <a:xfrm>
          <a:off x="1278" y="1302704"/>
          <a:ext cx="2626346" cy="105053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Top Conversation Topics</a:t>
          </a:r>
          <a:endParaRPr lang="en-US" sz="2000" kern="1200" dirty="0"/>
        </a:p>
      </dsp:txBody>
      <dsp:txXfrm>
        <a:off x="526547" y="1302704"/>
        <a:ext cx="1575808" cy="1050538"/>
      </dsp:txXfrm>
    </dsp:sp>
    <dsp:sp modelId="{98511DC0-1BC3-374F-87CD-C014D57E4C6E}">
      <dsp:nvSpPr>
        <dsp:cNvPr id="0" name=""/>
        <dsp:cNvSpPr/>
      </dsp:nvSpPr>
      <dsp:spPr>
        <a:xfrm>
          <a:off x="2286199" y="1392000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</a:t>
          </a:r>
          <a:r>
            <a:rPr lang="en-US" sz="1200" b="1" kern="1200"/>
            <a:t>Product Effectiveness</a:t>
          </a:r>
          <a:r>
            <a:rPr lang="en-US" sz="1200" kern="1200"/>
            <a:t> (23%) - "works amazing", "best results"</a:t>
          </a:r>
        </a:p>
      </dsp:txBody>
      <dsp:txXfrm>
        <a:off x="2722172" y="1392000"/>
        <a:ext cx="1307921" cy="871946"/>
      </dsp:txXfrm>
    </dsp:sp>
    <dsp:sp modelId="{E5865944-20C5-0E44-8077-F396547A567B}">
      <dsp:nvSpPr>
        <dsp:cNvPr id="0" name=""/>
        <dsp:cNvSpPr/>
      </dsp:nvSpPr>
      <dsp:spPr>
        <a:xfrm>
          <a:off x="4160885" y="1392000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48214"/>
            <a:satOff val="-4114"/>
            <a:lumOff val="-50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8214"/>
              <a:satOff val="-4114"/>
              <a:lumOff val="-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</a:t>
          </a:r>
          <a:r>
            <a:rPr lang="en-US" sz="1200" b="1" kern="1200"/>
            <a:t>Scent Preferences</a:t>
          </a:r>
          <a:r>
            <a:rPr lang="en-US" sz="1200" kern="1200"/>
            <a:t> (19%) - Vanilla, coconut, tropical themes</a:t>
          </a:r>
        </a:p>
      </dsp:txBody>
      <dsp:txXfrm>
        <a:off x="4596858" y="1392000"/>
        <a:ext cx="1307921" cy="871946"/>
      </dsp:txXfrm>
    </dsp:sp>
    <dsp:sp modelId="{35642CD1-AF70-8E41-A3AE-25980B9E5086}">
      <dsp:nvSpPr>
        <dsp:cNvPr id="0" name=""/>
        <dsp:cNvSpPr/>
      </dsp:nvSpPr>
      <dsp:spPr>
        <a:xfrm>
          <a:off x="6035571" y="1392000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96429"/>
            <a:satOff val="-8228"/>
            <a:lumOff val="-99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96429"/>
              <a:satOff val="-8228"/>
              <a:lumOff val="-9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</a:t>
          </a:r>
          <a:r>
            <a:rPr lang="en-US" sz="1200" b="1" kern="1200"/>
            <a:t>Texture Experience</a:t>
          </a:r>
          <a:r>
            <a:rPr lang="en-US" sz="1200" kern="1200"/>
            <a:t> (16%) - "smooth", "creamy", "lightweight"</a:t>
          </a:r>
        </a:p>
      </dsp:txBody>
      <dsp:txXfrm>
        <a:off x="6471544" y="1392000"/>
        <a:ext cx="1307921" cy="871946"/>
      </dsp:txXfrm>
    </dsp:sp>
    <dsp:sp modelId="{BA171731-5CB2-754F-BC79-D168168A5E0A}">
      <dsp:nvSpPr>
        <dsp:cNvPr id="0" name=""/>
        <dsp:cNvSpPr/>
      </dsp:nvSpPr>
      <dsp:spPr>
        <a:xfrm>
          <a:off x="7910257" y="1392000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144643"/>
            <a:satOff val="-12342"/>
            <a:lumOff val="-149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44643"/>
              <a:satOff val="-12342"/>
              <a:lumOff val="-14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</a:t>
          </a:r>
          <a:r>
            <a:rPr lang="en-US" sz="1200" b="1" kern="1200"/>
            <a:t>Purchase Intent</a:t>
          </a:r>
          <a:r>
            <a:rPr lang="en-US" sz="1200" kern="1200"/>
            <a:t> (14%) - "must buy", "reordering", "obsessed"</a:t>
          </a:r>
        </a:p>
      </dsp:txBody>
      <dsp:txXfrm>
        <a:off x="8346230" y="1392000"/>
        <a:ext cx="1307921" cy="871946"/>
      </dsp:txXfrm>
    </dsp:sp>
    <dsp:sp modelId="{534C65E5-795D-534D-853D-505A6DA8C12D}">
      <dsp:nvSpPr>
        <dsp:cNvPr id="0" name=""/>
        <dsp:cNvSpPr/>
      </dsp:nvSpPr>
      <dsp:spPr>
        <a:xfrm>
          <a:off x="9784943" y="1392000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192857"/>
            <a:satOff val="-16456"/>
            <a:lumOff val="-199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92857"/>
              <a:satOff val="-16456"/>
              <a:lumOff val="-19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</a:t>
          </a:r>
          <a:r>
            <a:rPr lang="en-US" sz="1200" b="1" kern="1200"/>
            <a:t>Skin Concerns</a:t>
          </a:r>
          <a:r>
            <a:rPr lang="en-US" sz="1200" kern="1200"/>
            <a:t> (12%) - Dry skin solutions, sensitive skin compatibility</a:t>
          </a:r>
        </a:p>
      </dsp:txBody>
      <dsp:txXfrm>
        <a:off x="10220916" y="1392000"/>
        <a:ext cx="1307921" cy="871946"/>
      </dsp:txXfrm>
    </dsp:sp>
    <dsp:sp modelId="{B4DB654A-A27F-7A43-9FE1-F6CE9BD20E18}">
      <dsp:nvSpPr>
        <dsp:cNvPr id="0" name=""/>
        <dsp:cNvSpPr/>
      </dsp:nvSpPr>
      <dsp:spPr>
        <a:xfrm>
          <a:off x="1278" y="2500318"/>
          <a:ext cx="2626346" cy="1050538"/>
        </a:xfrm>
        <a:prstGeom prst="chevron">
          <a:avLst/>
        </a:prstGeom>
        <a:solidFill>
          <a:schemeClr val="accent4">
            <a:hueOff val="-299968"/>
            <a:satOff val="-14069"/>
            <a:lumOff val="-10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Temporal Patterns</a:t>
          </a:r>
          <a:endParaRPr lang="en-US" sz="2000" kern="1200"/>
        </a:p>
      </dsp:txBody>
      <dsp:txXfrm>
        <a:off x="526547" y="2500318"/>
        <a:ext cx="1575808" cy="1050538"/>
      </dsp:txXfrm>
    </dsp:sp>
    <dsp:sp modelId="{6D8BADE8-A149-4F4B-9549-851C42294B53}">
      <dsp:nvSpPr>
        <dsp:cNvPr id="0" name=""/>
        <dsp:cNvSpPr/>
      </dsp:nvSpPr>
      <dsp:spPr>
        <a:xfrm>
          <a:off x="2286199" y="2589614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241072"/>
            <a:satOff val="-20570"/>
            <a:lumOff val="-249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41072"/>
              <a:satOff val="-20570"/>
              <a:lumOff val="-24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</a:t>
          </a:r>
          <a:r>
            <a:rPr lang="en-US" sz="1200" b="1" kern="1200"/>
            <a:t>Peak Hours:</a:t>
          </a:r>
          <a:r>
            <a:rPr lang="en-US" sz="1200" kern="1200"/>
            <a:t> 7-9 PM EST (32% of daily engagement)</a:t>
          </a:r>
        </a:p>
      </dsp:txBody>
      <dsp:txXfrm>
        <a:off x="2722172" y="2589614"/>
        <a:ext cx="1307921" cy="871946"/>
      </dsp:txXfrm>
    </dsp:sp>
    <dsp:sp modelId="{0B91516F-FF9A-FD4B-BB41-807C63110FE2}">
      <dsp:nvSpPr>
        <dsp:cNvPr id="0" name=""/>
        <dsp:cNvSpPr/>
      </dsp:nvSpPr>
      <dsp:spPr>
        <a:xfrm>
          <a:off x="4160885" y="2589614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289286"/>
            <a:satOff val="-24685"/>
            <a:lumOff val="-299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89286"/>
              <a:satOff val="-24685"/>
              <a:lumOff val="-29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</a:t>
          </a:r>
          <a:r>
            <a:rPr lang="en-US" sz="1200" b="1" kern="1200"/>
            <a:t>Best Days:</a:t>
          </a:r>
          <a:r>
            <a:rPr lang="en-US" sz="1200" kern="1200"/>
            <a:t> Wednesday-Friday show 25% higher engagement</a:t>
          </a:r>
        </a:p>
      </dsp:txBody>
      <dsp:txXfrm>
        <a:off x="4596858" y="2589614"/>
        <a:ext cx="1307921" cy="871946"/>
      </dsp:txXfrm>
    </dsp:sp>
    <dsp:sp modelId="{8537392B-0476-1647-AE75-1634F33CD1E1}">
      <dsp:nvSpPr>
        <dsp:cNvPr id="0" name=""/>
        <dsp:cNvSpPr/>
      </dsp:nvSpPr>
      <dsp:spPr>
        <a:xfrm>
          <a:off x="6035571" y="2589614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337500"/>
            <a:satOff val="-28799"/>
            <a:lumOff val="-349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337500"/>
              <a:satOff val="-28799"/>
              <a:lumOff val="-3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</a:t>
          </a:r>
          <a:r>
            <a:rPr lang="en-US" sz="1200" b="1" kern="1200"/>
            <a:t>Seasonal Trends:</a:t>
          </a:r>
          <a:r>
            <a:rPr lang="en-US" sz="1200" kern="1200"/>
            <a:t> Vanilla products peak in winter, tropical scents in summer</a:t>
          </a:r>
        </a:p>
      </dsp:txBody>
      <dsp:txXfrm>
        <a:off x="6471544" y="2589614"/>
        <a:ext cx="1307921" cy="871946"/>
      </dsp:txXfrm>
    </dsp:sp>
    <dsp:sp modelId="{592BF6FF-D3E6-C04D-B51A-3787BDD787AB}">
      <dsp:nvSpPr>
        <dsp:cNvPr id="0" name=""/>
        <dsp:cNvSpPr/>
      </dsp:nvSpPr>
      <dsp:spPr>
        <a:xfrm>
          <a:off x="1278" y="3697932"/>
          <a:ext cx="2626346" cy="1050538"/>
        </a:xfrm>
        <a:prstGeom prst="chevron">
          <a:avLst/>
        </a:prstGeom>
        <a:solidFill>
          <a:schemeClr val="accent4">
            <a:hueOff val="-599935"/>
            <a:satOff val="-28138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Product Performance Rankings</a:t>
          </a:r>
          <a:endParaRPr lang="en-US" sz="2000" kern="1200"/>
        </a:p>
      </dsp:txBody>
      <dsp:txXfrm>
        <a:off x="526547" y="3697932"/>
        <a:ext cx="1575808" cy="1050538"/>
      </dsp:txXfrm>
    </dsp:sp>
    <dsp:sp modelId="{7EC7DBC6-AAF3-3D44-90D9-34DFBAA30B3B}">
      <dsp:nvSpPr>
        <dsp:cNvPr id="0" name=""/>
        <dsp:cNvSpPr/>
      </dsp:nvSpPr>
      <dsp:spPr>
        <a:xfrm>
          <a:off x="2286199" y="3787228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385714"/>
            <a:satOff val="-32913"/>
            <a:lumOff val="-39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385714"/>
              <a:satOff val="-32913"/>
              <a:lumOff val="-39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</a:t>
          </a:r>
          <a:r>
            <a:rPr lang="en-US" sz="1200" b="1" kern="1200"/>
            <a:t>Vanilla Coconut Scrub</a:t>
          </a:r>
          <a:r>
            <a:rPr lang="en-US" sz="1200" kern="1200"/>
            <a:t> - 847 mentions, 89% positive sentiment</a:t>
          </a:r>
        </a:p>
      </dsp:txBody>
      <dsp:txXfrm>
        <a:off x="2722172" y="3787228"/>
        <a:ext cx="1307921" cy="871946"/>
      </dsp:txXfrm>
    </dsp:sp>
    <dsp:sp modelId="{462ECCEA-FD18-554E-A1C7-1288923DCDD6}">
      <dsp:nvSpPr>
        <dsp:cNvPr id="0" name=""/>
        <dsp:cNvSpPr/>
      </dsp:nvSpPr>
      <dsp:spPr>
        <a:xfrm>
          <a:off x="4160885" y="3787228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433929"/>
            <a:satOff val="-37027"/>
            <a:lumOff val="-44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33929"/>
              <a:satOff val="-37027"/>
              <a:lumOff val="-44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</a:t>
          </a:r>
          <a:r>
            <a:rPr lang="en-US" sz="1200" b="1" kern="1200"/>
            <a:t>Tropical Mango Body Butter</a:t>
          </a:r>
          <a:r>
            <a:rPr lang="en-US" sz="1200" kern="1200"/>
            <a:t> - 623 mentions, 85% positive sentiment </a:t>
          </a:r>
        </a:p>
      </dsp:txBody>
      <dsp:txXfrm>
        <a:off x="4596858" y="3787228"/>
        <a:ext cx="1307921" cy="871946"/>
      </dsp:txXfrm>
    </dsp:sp>
    <dsp:sp modelId="{FBA25EBD-E864-8343-AFA2-FCF61A643264}">
      <dsp:nvSpPr>
        <dsp:cNvPr id="0" name=""/>
        <dsp:cNvSpPr/>
      </dsp:nvSpPr>
      <dsp:spPr>
        <a:xfrm>
          <a:off x="6035571" y="3787228"/>
          <a:ext cx="2179867" cy="871946"/>
        </a:xfrm>
        <a:prstGeom prst="chevron">
          <a:avLst/>
        </a:prstGeom>
        <a:solidFill>
          <a:schemeClr val="accent4">
            <a:tint val="40000"/>
            <a:alpha val="90000"/>
            <a:hueOff val="-482143"/>
            <a:satOff val="-41141"/>
            <a:lumOff val="-499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82143"/>
              <a:satOff val="-41141"/>
              <a:lumOff val="-49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</a:t>
          </a:r>
          <a:r>
            <a:rPr lang="en-US" sz="1200" b="1" kern="1200"/>
            <a:t>Coconut Lime Body Oil</a:t>
          </a:r>
          <a:r>
            <a:rPr lang="en-US" sz="1200" kern="1200"/>
            <a:t> - 445 mentions, 82% positive sentiment</a:t>
          </a:r>
        </a:p>
      </dsp:txBody>
      <dsp:txXfrm>
        <a:off x="6471544" y="3787228"/>
        <a:ext cx="1307921" cy="871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F785F-9039-A843-BA3A-47735F78BD5A}">
      <dsp:nvSpPr>
        <dsp:cNvPr id="0" name=""/>
        <dsp:cNvSpPr/>
      </dsp:nvSpPr>
      <dsp:spPr>
        <a:xfrm>
          <a:off x="822375" y="0"/>
          <a:ext cx="9320260" cy="488935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48483-7903-6C42-AD19-DF4CC888B821}">
      <dsp:nvSpPr>
        <dsp:cNvPr id="0" name=""/>
        <dsp:cNvSpPr/>
      </dsp:nvSpPr>
      <dsp:spPr>
        <a:xfrm>
          <a:off x="4818" y="1466805"/>
          <a:ext cx="2106802" cy="1955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Extracted time features: date, hour, weekday</a:t>
          </a:r>
        </a:p>
      </dsp:txBody>
      <dsp:txXfrm>
        <a:off x="100289" y="1562276"/>
        <a:ext cx="1915860" cy="1764798"/>
      </dsp:txXfrm>
    </dsp:sp>
    <dsp:sp modelId="{D61E4ABF-53D7-8E44-9B4F-B475166064CB}">
      <dsp:nvSpPr>
        <dsp:cNvPr id="0" name=""/>
        <dsp:cNvSpPr/>
      </dsp:nvSpPr>
      <dsp:spPr>
        <a:xfrm>
          <a:off x="2216961" y="1466805"/>
          <a:ext cx="2106802" cy="1955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Cleaned comment text and extracted mentions/emojis</a:t>
          </a:r>
        </a:p>
      </dsp:txBody>
      <dsp:txXfrm>
        <a:off x="2312432" y="1562276"/>
        <a:ext cx="1915860" cy="1764798"/>
      </dsp:txXfrm>
    </dsp:sp>
    <dsp:sp modelId="{727C4DC7-0825-CB43-BCB1-121DBCCE8580}">
      <dsp:nvSpPr>
        <dsp:cNvPr id="0" name=""/>
        <dsp:cNvSpPr/>
      </dsp:nvSpPr>
      <dsp:spPr>
        <a:xfrm>
          <a:off x="4429104" y="1466805"/>
          <a:ext cx="2106802" cy="1955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Categorized emojis into sentiment buckets</a:t>
          </a:r>
        </a:p>
      </dsp:txBody>
      <dsp:txXfrm>
        <a:off x="4524575" y="1562276"/>
        <a:ext cx="1915860" cy="1764798"/>
      </dsp:txXfrm>
    </dsp:sp>
    <dsp:sp modelId="{433A4245-AABE-9547-8334-94B8AD0AD7C1}">
      <dsp:nvSpPr>
        <dsp:cNvPr id="0" name=""/>
        <dsp:cNvSpPr/>
      </dsp:nvSpPr>
      <dsp:spPr>
        <a:xfrm>
          <a:off x="6641247" y="1466805"/>
          <a:ext cx="2106802" cy="1955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Analyzed top keywords weekly</a:t>
          </a:r>
        </a:p>
      </dsp:txBody>
      <dsp:txXfrm>
        <a:off x="6736718" y="1562276"/>
        <a:ext cx="1915860" cy="1764798"/>
      </dsp:txXfrm>
    </dsp:sp>
    <dsp:sp modelId="{72DAEBA2-8893-3C47-A885-E421A512CDC1}">
      <dsp:nvSpPr>
        <dsp:cNvPr id="0" name=""/>
        <dsp:cNvSpPr/>
      </dsp:nvSpPr>
      <dsp:spPr>
        <a:xfrm>
          <a:off x="8853390" y="1466805"/>
          <a:ext cx="2106802" cy="1955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Compared posting and commenting trends</a:t>
          </a:r>
        </a:p>
      </dsp:txBody>
      <dsp:txXfrm>
        <a:off x="8948861" y="1562276"/>
        <a:ext cx="1915860" cy="176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2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9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FEC55EAB-D0F4-2FCA-5903-E10C13DEEC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A4F41-5B72-F3DB-D462-2D881300A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Instagram Trend Analysis - </a:t>
            </a:r>
            <a:r>
              <a:rPr lang="en-US" sz="5200" dirty="0" err="1"/>
              <a:t>Treehut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303B6-0FFD-E0DD-7ADD-7D1E901D3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07/22/2025</a:t>
            </a:r>
          </a:p>
        </p:txBody>
      </p:sp>
    </p:spTree>
    <p:extLst>
      <p:ext uri="{BB962C8B-B14F-4D97-AF65-F5344CB8AC3E}">
        <p14:creationId xmlns:p14="http://schemas.microsoft.com/office/powerpoint/2010/main" val="32272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4962-8DA9-1749-F3F2-43B4C384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89" y="121027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i="1" dirty="0"/>
              <a:t>What’s Trending Each Week?</a:t>
            </a:r>
            <a:endParaRPr lang="en-US" dirty="0"/>
          </a:p>
        </p:txBody>
      </p:sp>
      <p:pic>
        <p:nvPicPr>
          <p:cNvPr id="5122" name="Picture 2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FFC791B1-4A50-7C9E-CB05-EC9370B15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153" y="931333"/>
            <a:ext cx="9601046" cy="44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0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97EE-80AB-9BD2-B7CC-F469ED8C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3" y="191373"/>
            <a:ext cx="10747427" cy="690754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Who Are Users Tagging?</a:t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30F4BD-9222-F120-2D5F-9283E9D87A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7" y="1114769"/>
            <a:ext cx="8991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7EDB7-B716-6207-6C78-0CFE4D4F300A}"/>
              </a:ext>
            </a:extLst>
          </p:cNvPr>
          <p:cNvSpPr txBox="1"/>
          <p:nvPr/>
        </p:nvSpPr>
        <p:spPr>
          <a:xfrm>
            <a:off x="228217" y="5441626"/>
            <a:ext cx="98839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tags are </a:t>
            </a:r>
            <a:r>
              <a:rPr lang="en-US" b="1" dirty="0"/>
              <a:t>@</a:t>
            </a:r>
            <a:r>
              <a:rPr lang="en-US" b="1" dirty="0" err="1"/>
              <a:t>treehut</a:t>
            </a:r>
            <a:r>
              <a:rPr lang="en-US" dirty="0"/>
              <a:t>, </a:t>
            </a:r>
            <a:r>
              <a:rPr lang="en-US" b="1" dirty="0"/>
              <a:t>@</a:t>
            </a:r>
            <a:r>
              <a:rPr lang="en-US" b="1" dirty="0" err="1"/>
              <a:t>ultabeauty</a:t>
            </a:r>
            <a:r>
              <a:rPr lang="en-US" dirty="0"/>
              <a:t>, and influencers.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Suggests strong </a:t>
            </a:r>
            <a:r>
              <a:rPr lang="en-US" b="1" dirty="0"/>
              <a:t>brand love</a:t>
            </a:r>
            <a:r>
              <a:rPr lang="en-US" dirty="0"/>
              <a:t> and </a:t>
            </a:r>
            <a:r>
              <a:rPr lang="en-US" b="1" dirty="0"/>
              <a:t>collab/contest activity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Action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Track tagged influencers and top mentions for future </a:t>
            </a:r>
            <a:r>
              <a:rPr lang="en-US" b="1" dirty="0"/>
              <a:t>campaigns</a:t>
            </a:r>
            <a:r>
              <a:rPr lang="en-US" dirty="0"/>
              <a:t> or </a:t>
            </a:r>
            <a:r>
              <a:rPr lang="en-US" b="1" dirty="0"/>
              <a:t>partnerships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62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0E84-3A15-FF4F-4A0F-7AAB1FF9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Do Captions Matter?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B2E6FF-24BC-F9F8-69F1-EA813CCF5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436389"/>
            <a:ext cx="6165457" cy="459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318A18-3CAB-7DC3-235A-12334987A218}"/>
              </a:ext>
            </a:extLst>
          </p:cNvPr>
          <p:cNvSpPr txBox="1"/>
          <p:nvPr/>
        </p:nvSpPr>
        <p:spPr>
          <a:xfrm>
            <a:off x="6778105" y="1922525"/>
            <a:ext cx="44881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Yes — significantly.</a:t>
            </a:r>
            <a:endParaRPr lang="en-US" dirty="0"/>
          </a:p>
          <a:p>
            <a:r>
              <a:rPr lang="en-US" dirty="0"/>
              <a:t>Posts </a:t>
            </a:r>
            <a:r>
              <a:rPr lang="en-US" b="1" dirty="0"/>
              <a:t>with captions</a:t>
            </a:r>
            <a:r>
              <a:rPr lang="en-US" dirty="0"/>
              <a:t> get </a:t>
            </a:r>
            <a:r>
              <a:rPr lang="en-US" b="1" dirty="0"/>
              <a:t>~50x more comments</a:t>
            </a:r>
            <a:r>
              <a:rPr lang="en-US" dirty="0"/>
              <a:t> than those without.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Action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Always add engaging captions to boost </a:t>
            </a:r>
            <a:r>
              <a:rPr lang="en-US" b="1" dirty="0"/>
              <a:t>comment volume and engagement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198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C8CA-EE11-662B-0B21-5367A8BE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7DC0-F8DD-0E5B-29DA-25076553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Best times to post</a:t>
            </a:r>
            <a:r>
              <a:rPr lang="en-US" dirty="0"/>
              <a:t> (hour/day)</a:t>
            </a:r>
          </a:p>
          <a:p>
            <a:r>
              <a:rPr lang="en-US" b="1" dirty="0"/>
              <a:t>Preferred content themes</a:t>
            </a:r>
            <a:r>
              <a:rPr lang="en-US" dirty="0"/>
              <a:t> (based on emoji/category/keywords)</a:t>
            </a:r>
          </a:p>
          <a:p>
            <a:r>
              <a:rPr lang="en-US" b="1" dirty="0"/>
              <a:t>User mood</a:t>
            </a:r>
            <a:r>
              <a:rPr lang="en-US" dirty="0"/>
              <a:t>: Mostly playful/loving/hype?</a:t>
            </a:r>
          </a:p>
          <a:p>
            <a:r>
              <a:rPr lang="en-US" b="1" dirty="0"/>
              <a:t>Tagging trend</a:t>
            </a:r>
            <a:r>
              <a:rPr lang="en-US" dirty="0"/>
              <a:t>: High social interaction</a:t>
            </a:r>
          </a:p>
          <a:p>
            <a:r>
              <a:rPr lang="en-US" b="1" dirty="0"/>
              <a:t>Use of emojis</a:t>
            </a:r>
            <a:r>
              <a:rPr lang="en-US" dirty="0"/>
              <a:t>: High – visual language important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Post during peak hours (X to Y)</a:t>
            </a:r>
          </a:p>
          <a:p>
            <a:pPr lvl="1"/>
            <a:r>
              <a:rPr lang="en-US" dirty="0"/>
              <a:t>Use hype/love emojis in caption</a:t>
            </a:r>
          </a:p>
          <a:p>
            <a:pPr lvl="1"/>
            <a:r>
              <a:rPr lang="en-US" dirty="0"/>
              <a:t>Encourage tagging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0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B8CE-2807-D073-17B6-E68459E6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0653711" cy="753035"/>
          </a:xfrm>
        </p:spPr>
        <p:txBody>
          <a:bodyPr/>
          <a:lstStyle/>
          <a:p>
            <a:r>
              <a:rPr lang="en-US" dirty="0"/>
              <a:t>Summary of Opportunities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3C61D3-68C4-DF80-F31D-A71ED0876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558662"/>
              </p:ext>
            </p:extLst>
          </p:nvPr>
        </p:nvGraphicFramePr>
        <p:xfrm>
          <a:off x="612775" y="1716088"/>
          <a:ext cx="10653712" cy="4851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326856">
                  <a:extLst>
                    <a:ext uri="{9D8B030D-6E8A-4147-A177-3AD203B41FA5}">
                      <a16:colId xmlns:a16="http://schemas.microsoft.com/office/drawing/2014/main" val="4273409601"/>
                    </a:ext>
                  </a:extLst>
                </a:gridCol>
                <a:gridCol w="5326856">
                  <a:extLst>
                    <a:ext uri="{9D8B030D-6E8A-4147-A177-3AD203B41FA5}">
                      <a16:colId xmlns:a16="http://schemas.microsoft.com/office/drawing/2014/main" val="741312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</a:rPr>
                        <a:t>Specific Actions 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85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Fan Favorites &amp; Dislikes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Relaunch Pink Champagne, assess Electric Beach's reviews, and highlight bestsellers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0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Geographic Access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Prioritize Canadian distribution or cross-border shipping.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6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Contest Strategy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Expand access beyond Instagram; reward loyalty cross-platform.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43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Routine Bundling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Sell full collection bundles and promote multi-step body care rituals.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0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Engagement Amplification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Launch UGC prompts about custom scent mixes, tag challenges, or “favorite combo” posts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8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Post-Purchase Momentum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Automate cross-sell emails and reviews based on signals of new product love.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19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Sustainability Friction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Proactively educate on product sustainability or offer eco-friendly variants.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97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84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69618-3ED1-1695-D5BB-E9EEEE67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8123AE-8FD4-0E09-58A1-2815325BE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7668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61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9C9E-EC16-76BA-857F-473137B3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331413"/>
            <a:ext cx="11564471" cy="699247"/>
          </a:xfrm>
        </p:spPr>
        <p:txBody>
          <a:bodyPr/>
          <a:lstStyle/>
          <a:p>
            <a:r>
              <a:rPr lang="en-US" dirty="0"/>
              <a:t>High-level insights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9E0D4-55E4-82CF-026C-E07BA8D25B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2403337"/>
              </p:ext>
            </p:extLst>
          </p:nvPr>
        </p:nvGraphicFramePr>
        <p:xfrm>
          <a:off x="215152" y="1126377"/>
          <a:ext cx="5561703" cy="4758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710D2D-C132-DDB9-0BE6-A9BA4A87F1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2798035"/>
              </p:ext>
            </p:extLst>
          </p:nvPr>
        </p:nvGraphicFramePr>
        <p:xfrm>
          <a:off x="5238974" y="1126378"/>
          <a:ext cx="6540650" cy="5177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964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0079-8388-9D4E-80B8-459A30D1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3" y="204396"/>
            <a:ext cx="11435379" cy="666974"/>
          </a:xfrm>
        </p:spPr>
        <p:txBody>
          <a:bodyPr/>
          <a:lstStyle/>
          <a:p>
            <a:r>
              <a:rPr lang="en-US" dirty="0"/>
              <a:t>Key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6F1419-F90F-4203-D380-D1AE1D71B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772620"/>
              </p:ext>
            </p:extLst>
          </p:nvPr>
        </p:nvGraphicFramePr>
        <p:xfrm>
          <a:off x="225910" y="602429"/>
          <a:ext cx="11966089" cy="60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62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74D-04AD-B12F-A0A5-92552F7C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5" y="268941"/>
            <a:ext cx="10653578" cy="77455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DA7F30-AB8A-FB0F-6784-668E63486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877579"/>
              </p:ext>
            </p:extLst>
          </p:nvPr>
        </p:nvGraphicFramePr>
        <p:xfrm>
          <a:off x="301215" y="1420009"/>
          <a:ext cx="10965012" cy="488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664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1847-B492-3458-C6B1-379D0253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30" y="254230"/>
            <a:ext cx="11027126" cy="724716"/>
          </a:xfrm>
        </p:spPr>
        <p:txBody>
          <a:bodyPr/>
          <a:lstStyle/>
          <a:p>
            <a:r>
              <a:rPr lang="en-US" dirty="0"/>
              <a:t>How often does tree hut post?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B587EE-66EC-5969-7842-BA9E889828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8946"/>
            <a:ext cx="10653713" cy="43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81346-F6E0-448F-7788-B8E95B355FA5}"/>
              </a:ext>
            </a:extLst>
          </p:cNvPr>
          <p:cNvSpPr txBox="1"/>
          <p:nvPr/>
        </p:nvSpPr>
        <p:spPr>
          <a:xfrm>
            <a:off x="7585963" y="717336"/>
            <a:ext cx="4204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Vertical bar chart (Date vs. Number of Posts)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Grouped by date, counting unique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media_id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CEA7F-3B15-4F14-F09E-2267566EAF7B}"/>
              </a:ext>
            </a:extLst>
          </p:cNvPr>
          <p:cNvSpPr txBox="1"/>
          <p:nvPr/>
        </p:nvSpPr>
        <p:spPr>
          <a:xfrm>
            <a:off x="80682" y="5657671"/>
            <a:ext cx="8331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Consistent Posting</a:t>
            </a:r>
            <a:r>
              <a:rPr lang="en-US" dirty="0"/>
              <a:t>: Avg ~45 posts/day throughout March.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Peak on March 21</a:t>
            </a:r>
            <a:r>
              <a:rPr lang="en-US" dirty="0"/>
              <a:t>: 75 posts — likely tied to a campaign or launch.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Lowest on March 14 &amp; 27</a:t>
            </a:r>
            <a:r>
              <a:rPr lang="en-US" dirty="0"/>
              <a:t>: Around 30 posts — potential dip in visibility?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weekend slowdown</a:t>
            </a:r>
            <a:r>
              <a:rPr lang="en-US" dirty="0"/>
              <a:t>: Tree Hut posts daily, not just weekdays.</a:t>
            </a:r>
          </a:p>
        </p:txBody>
      </p:sp>
    </p:spTree>
    <p:extLst>
      <p:ext uri="{BB962C8B-B14F-4D97-AF65-F5344CB8AC3E}">
        <p14:creationId xmlns:p14="http://schemas.microsoft.com/office/powerpoint/2010/main" val="77203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D743-01BF-8069-CF5E-743D9B79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04" y="83852"/>
            <a:ext cx="11318095" cy="816034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User Engagement Over Time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133671-C05E-82DA-95CB-D71E2CD62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0760"/>
            <a:ext cx="10653713" cy="43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016EE0-2CA0-8A0A-F6B5-F007CFC21E53}"/>
              </a:ext>
            </a:extLst>
          </p:cNvPr>
          <p:cNvSpPr txBox="1"/>
          <p:nvPr/>
        </p:nvSpPr>
        <p:spPr>
          <a:xfrm>
            <a:off x="162703" y="5342987"/>
            <a:ext cx="10491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March 20–21 Spike</a:t>
            </a:r>
            <a:r>
              <a:rPr lang="en-US" dirty="0"/>
              <a:t>: Over </a:t>
            </a:r>
            <a:r>
              <a:rPr lang="en-US" b="1" dirty="0"/>
              <a:t>3500 comments/day</a:t>
            </a:r>
            <a:r>
              <a:rPr lang="en-US" dirty="0"/>
              <a:t> — massive surge in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Dips after March 25</a:t>
            </a:r>
            <a:r>
              <a:rPr lang="en-US" dirty="0"/>
              <a:t>: Comments drop sharply post-campaign peak.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March 31–April 2 Rise</a:t>
            </a:r>
            <a:r>
              <a:rPr lang="en-US" dirty="0"/>
              <a:t>: Another wave of engagement starting end of March.</a:t>
            </a:r>
          </a:p>
          <a:p>
            <a:pPr>
              <a:buNone/>
            </a:pPr>
            <a:r>
              <a:rPr lang="en-US" b="1" dirty="0"/>
              <a:t>Recommendation</a:t>
            </a:r>
            <a:r>
              <a:rPr lang="en-US" dirty="0"/>
              <a:t>: Study March 20–21 content/caption to replicate high-engagement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43936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EABB4-2162-A864-21DE-EC6E194F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7" y="236915"/>
            <a:ext cx="11435504" cy="720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Hourly &amp; Weekday Activity</a:t>
            </a:r>
          </a:p>
        </p:txBody>
      </p:sp>
      <p:pic>
        <p:nvPicPr>
          <p:cNvPr id="10" name="Content Placeholder 9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928A712-637B-6F0B-3AC3-F513562D2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67" y="1504231"/>
            <a:ext cx="5794555" cy="3433272"/>
          </a:xfrm>
          <a:prstGeom prst="rect">
            <a:avLst/>
          </a:prstGeom>
        </p:spPr>
      </p:pic>
      <p:pic>
        <p:nvPicPr>
          <p:cNvPr id="11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31159041-2D78-DED9-2E92-1C2FA4C2A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2491" y="1644081"/>
            <a:ext cx="6010541" cy="29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E76133-3E88-C72E-41D4-E300AEE490F2}"/>
              </a:ext>
            </a:extLst>
          </p:cNvPr>
          <p:cNvSpPr txBox="1"/>
          <p:nvPr/>
        </p:nvSpPr>
        <p:spPr>
          <a:xfrm>
            <a:off x="128967" y="4882089"/>
            <a:ext cx="108868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Weekdays</a:t>
            </a:r>
            <a:r>
              <a:rPr lang="en-US" dirty="0"/>
              <a:t>: </a:t>
            </a:r>
            <a:r>
              <a:rPr lang="en-US" b="1" dirty="0"/>
              <a:t>Friday &amp; Monday</a:t>
            </a:r>
            <a:r>
              <a:rPr lang="en-US" dirty="0"/>
              <a:t> dominate with the </a:t>
            </a:r>
            <a:r>
              <a:rPr lang="en-US" b="1" dirty="0"/>
              <a:t>most comments</a:t>
            </a:r>
            <a:r>
              <a:rPr lang="en-US" dirty="0"/>
              <a:t>. Great days to launch new campaigns.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Peak Hours</a:t>
            </a:r>
            <a:r>
              <a:rPr lang="en-US" dirty="0"/>
              <a:t>: Engagement spikes </a:t>
            </a:r>
            <a:r>
              <a:rPr lang="en-US" b="1" dirty="0"/>
              <a:t>at 7 PM</a:t>
            </a:r>
            <a:r>
              <a:rPr lang="en-US" dirty="0"/>
              <a:t>, followed by a strong window from </a:t>
            </a:r>
            <a:r>
              <a:rPr lang="en-US" b="1" dirty="0"/>
              <a:t>3 PM–10 PM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activity between </a:t>
            </a:r>
            <a:r>
              <a:rPr lang="en-US" b="1" dirty="0"/>
              <a:t>5 AM – 10 AM</a:t>
            </a:r>
            <a:r>
              <a:rPr lang="en-US" dirty="0"/>
              <a:t> — avoid posting then.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Recommendation</a:t>
            </a:r>
            <a:r>
              <a:rPr lang="en-US" dirty="0"/>
              <a:t>: Prioritize evening posts on </a:t>
            </a:r>
            <a:r>
              <a:rPr lang="en-US" b="1" dirty="0"/>
              <a:t>Fridays and Mondays</a:t>
            </a:r>
            <a:r>
              <a:rPr lang="en-US" dirty="0"/>
              <a:t> to maximize comment engagement.</a:t>
            </a:r>
          </a:p>
        </p:txBody>
      </p:sp>
    </p:spTree>
    <p:extLst>
      <p:ext uri="{BB962C8B-B14F-4D97-AF65-F5344CB8AC3E}">
        <p14:creationId xmlns:p14="http://schemas.microsoft.com/office/powerpoint/2010/main" val="273938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8E3F-35C7-AA86-AAEC-55CA2376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Are Users Feeling?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731CF79-E76D-3FC6-112B-A9F580DC18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8" y="1132681"/>
            <a:ext cx="7741873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F3C6D-B99E-0CBD-3553-46DDAC37889A}"/>
              </a:ext>
            </a:extLst>
          </p:cNvPr>
          <p:cNvSpPr txBox="1"/>
          <p:nvPr/>
        </p:nvSpPr>
        <p:spPr>
          <a:xfrm>
            <a:off x="8314406" y="1361777"/>
            <a:ext cx="32649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❤️ </a:t>
            </a:r>
            <a:r>
              <a:rPr lang="en-US" b="1" dirty="0"/>
              <a:t>Love</a:t>
            </a:r>
            <a:r>
              <a:rPr lang="en-US" dirty="0"/>
              <a:t> is the top sentiment — users are emotionally connected and loyal to Tree Hut.</a:t>
            </a:r>
          </a:p>
          <a:p>
            <a:r>
              <a:rPr lang="en-US" dirty="0"/>
              <a:t>✨ </a:t>
            </a:r>
            <a:r>
              <a:rPr lang="en-US" b="1" dirty="0"/>
              <a:t>Beauty</a:t>
            </a:r>
            <a:r>
              <a:rPr lang="en-US" dirty="0"/>
              <a:t>, 🔥 </a:t>
            </a:r>
            <a:r>
              <a:rPr lang="en-US" b="1" dirty="0"/>
              <a:t>Hype</a:t>
            </a:r>
            <a:r>
              <a:rPr lang="en-US" dirty="0"/>
              <a:t>, and 🌸 </a:t>
            </a:r>
            <a:r>
              <a:rPr lang="en-US" b="1" dirty="0"/>
              <a:t>Tropical</a:t>
            </a:r>
            <a:r>
              <a:rPr lang="en-US" dirty="0"/>
              <a:t> themes also dominate — reinforcing Tree Hut’s aesthetic and self-care appeal.</a:t>
            </a:r>
          </a:p>
          <a:p>
            <a:r>
              <a:rPr lang="en-US" dirty="0"/>
              <a:t>😢 </a:t>
            </a:r>
            <a:r>
              <a:rPr lang="en-US" b="1" dirty="0"/>
              <a:t>Negative emotions</a:t>
            </a:r>
            <a:r>
              <a:rPr lang="en-US" dirty="0"/>
              <a:t> (sad, confused, angry) are </a:t>
            </a:r>
            <a:r>
              <a:rPr lang="en-US" b="1" dirty="0"/>
              <a:t>very rare</a:t>
            </a:r>
            <a:r>
              <a:rPr lang="en-US" dirty="0"/>
              <a:t>, indicating strong brand sentiment.</a:t>
            </a:r>
          </a:p>
        </p:txBody>
      </p:sp>
    </p:spTree>
    <p:extLst>
      <p:ext uri="{BB962C8B-B14F-4D97-AF65-F5344CB8AC3E}">
        <p14:creationId xmlns:p14="http://schemas.microsoft.com/office/powerpoint/2010/main" val="18572981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851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VanillaVTI</vt:lpstr>
      <vt:lpstr>Instagram Trend Analysis - Treehut</vt:lpstr>
      <vt:lpstr>Problem Statement</vt:lpstr>
      <vt:lpstr>High-level insights</vt:lpstr>
      <vt:lpstr>Key Findings</vt:lpstr>
      <vt:lpstr>Methodology</vt:lpstr>
      <vt:lpstr>How often does tree hut post?</vt:lpstr>
      <vt:lpstr>User Engagement Over Time </vt:lpstr>
      <vt:lpstr>Hourly &amp; Weekday Activity</vt:lpstr>
      <vt:lpstr>What Are Users Feeling?</vt:lpstr>
      <vt:lpstr>What’s Trending Each Week?</vt:lpstr>
      <vt:lpstr>Who Are Users Tagging? </vt:lpstr>
      <vt:lpstr>Do Captions Matter? </vt:lpstr>
      <vt:lpstr>Actionable Insights </vt:lpstr>
      <vt:lpstr>Summary of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Soneji, Shikha Narendra</dc:creator>
  <cp:lastModifiedBy>Soneji, Shikha Narendra</cp:lastModifiedBy>
  <cp:revision>35</cp:revision>
  <dcterms:created xsi:type="dcterms:W3CDTF">2025-07-22T22:31:54Z</dcterms:created>
  <dcterms:modified xsi:type="dcterms:W3CDTF">2025-07-22T23:07:26Z</dcterms:modified>
</cp:coreProperties>
</file>