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83" r:id="rId2"/>
  </p:sldMasterIdLst>
  <p:notesMasterIdLst>
    <p:notesMasterId r:id="rId21"/>
  </p:notesMasterIdLst>
  <p:sldIdLst>
    <p:sldId id="296" r:id="rId3"/>
    <p:sldId id="439" r:id="rId4"/>
    <p:sldId id="440" r:id="rId5"/>
    <p:sldId id="483" r:id="rId6"/>
    <p:sldId id="492" r:id="rId7"/>
    <p:sldId id="488" r:id="rId8"/>
    <p:sldId id="482" r:id="rId9"/>
    <p:sldId id="479" r:id="rId10"/>
    <p:sldId id="271" r:id="rId11"/>
    <p:sldId id="490" r:id="rId12"/>
    <p:sldId id="491" r:id="rId13"/>
    <p:sldId id="270" r:id="rId14"/>
    <p:sldId id="470" r:id="rId15"/>
    <p:sldId id="269" r:id="rId16"/>
    <p:sldId id="416" r:id="rId17"/>
    <p:sldId id="494" r:id="rId18"/>
    <p:sldId id="464" r:id="rId19"/>
    <p:sldId id="493" r:id="rId20"/>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FFFF"/>
    <a:srgbClr val="FF0066"/>
    <a:srgbClr val="ABF001"/>
    <a:srgbClr val="7ECEFD"/>
    <a:srgbClr val="FF3386"/>
    <a:srgbClr val="70771C"/>
    <a:srgbClr val="1D97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F1E68D-7FCC-4173-85CC-910E03A87A05}">
  <a:tblStyle styleId="{15F1E68D-7FCC-4173-85CC-910E03A87A05}"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88" autoAdjust="0"/>
    <p:restoredTop sz="94697" autoAdjust="0"/>
  </p:normalViewPr>
  <p:slideViewPr>
    <p:cSldViewPr snapToGrid="0">
      <p:cViewPr varScale="1">
        <p:scale>
          <a:sx n="66" d="100"/>
          <a:sy n="66" d="100"/>
        </p:scale>
        <p:origin x="1140" y="66"/>
      </p:cViewPr>
      <p:guideLst>
        <p:guide orient="horz" pos="2160"/>
        <p:guide pos="2880"/>
      </p:guideLst>
    </p:cSldViewPr>
  </p:slideViewPr>
  <p:outlineViewPr>
    <p:cViewPr>
      <p:scale>
        <a:sx n="33" d="100"/>
        <a:sy n="33" d="100"/>
      </p:scale>
      <p:origin x="0" y="-865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19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81424-CF62-415B-991D-AA7371359195}"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EA3C10C3-34B3-4D2B-8D73-F6C57FC7E0E9}">
      <dgm:prSet phldrT="[Text]" custT="1"/>
      <dgm:spPr/>
      <dgm:t>
        <a:bodyPr/>
        <a:lstStyle/>
        <a:p>
          <a:r>
            <a:rPr lang="en-US" sz="1400" b="1" dirty="0"/>
            <a:t>Kick Start</a:t>
          </a:r>
        </a:p>
      </dgm:t>
    </dgm:pt>
    <dgm:pt modelId="{AE8767C8-0FFE-4AAC-9A06-2FC2863660D3}" type="parTrans" cxnId="{9213DFFB-1619-459D-BCC7-E8D654E6EF45}">
      <dgm:prSet/>
      <dgm:spPr/>
      <dgm:t>
        <a:bodyPr/>
        <a:lstStyle/>
        <a:p>
          <a:endParaRPr lang="en-US"/>
        </a:p>
      </dgm:t>
    </dgm:pt>
    <dgm:pt modelId="{4922D964-76B3-482C-9848-1F6F8642A7C1}" type="sibTrans" cxnId="{9213DFFB-1619-459D-BCC7-E8D654E6EF45}">
      <dgm:prSet/>
      <dgm:spPr/>
      <dgm:t>
        <a:bodyPr/>
        <a:lstStyle/>
        <a:p>
          <a:endParaRPr lang="en-US"/>
        </a:p>
      </dgm:t>
    </dgm:pt>
    <dgm:pt modelId="{69ACB7D6-F963-46A7-9659-501646565B3B}">
      <dgm:prSet phldrT="[Text]"/>
      <dgm:spPr/>
      <dgm:t>
        <a:bodyPr/>
        <a:lstStyle/>
        <a:p>
          <a:r>
            <a:rPr lang="en-US" dirty="0"/>
            <a:t>Team &amp; RR Definition.</a:t>
          </a:r>
        </a:p>
        <a:p>
          <a:r>
            <a:rPr lang="en-US" dirty="0"/>
            <a:t>Process setup</a:t>
          </a:r>
        </a:p>
        <a:p>
          <a:r>
            <a:rPr lang="en-US" dirty="0"/>
            <a:t>SCM Plan</a:t>
          </a:r>
        </a:p>
        <a:p>
          <a:r>
            <a:rPr lang="en-US" dirty="0"/>
            <a:t>Kick-off meeting</a:t>
          </a:r>
        </a:p>
      </dgm:t>
    </dgm:pt>
    <dgm:pt modelId="{B17BBF4F-3950-442C-A9E9-97AAC8368163}" type="parTrans" cxnId="{0C06FF26-3703-42D3-B9B4-BF8C582EE0CB}">
      <dgm:prSet/>
      <dgm:spPr/>
      <dgm:t>
        <a:bodyPr/>
        <a:lstStyle/>
        <a:p>
          <a:endParaRPr lang="en-US"/>
        </a:p>
      </dgm:t>
    </dgm:pt>
    <dgm:pt modelId="{839FA8D1-8855-470D-948A-A9D131BAAFEF}" type="sibTrans" cxnId="{0C06FF26-3703-42D3-B9B4-BF8C582EE0CB}">
      <dgm:prSet/>
      <dgm:spPr/>
      <dgm:t>
        <a:bodyPr/>
        <a:lstStyle/>
        <a:p>
          <a:endParaRPr lang="en-US"/>
        </a:p>
      </dgm:t>
    </dgm:pt>
    <dgm:pt modelId="{5C0B8CAA-D660-4263-BA9F-F9DDFEF606BB}">
      <dgm:prSet phldrT="[Text]" custT="1"/>
      <dgm:spPr/>
      <dgm:t>
        <a:bodyPr/>
        <a:lstStyle/>
        <a:p>
          <a:r>
            <a:rPr lang="en-US" sz="1400" b="1" dirty="0"/>
            <a:t>Req Approval</a:t>
          </a:r>
        </a:p>
      </dgm:t>
    </dgm:pt>
    <dgm:pt modelId="{6AE017FF-A427-4559-A036-6AE9F6161B63}" type="parTrans" cxnId="{18835F1F-F6E7-4219-9710-8C9E034644A3}">
      <dgm:prSet/>
      <dgm:spPr/>
      <dgm:t>
        <a:bodyPr/>
        <a:lstStyle/>
        <a:p>
          <a:endParaRPr lang="en-US"/>
        </a:p>
      </dgm:t>
    </dgm:pt>
    <dgm:pt modelId="{623EF099-5F32-4186-AEB4-4CCFA71E1F86}" type="sibTrans" cxnId="{18835F1F-F6E7-4219-9710-8C9E034644A3}">
      <dgm:prSet/>
      <dgm:spPr/>
      <dgm:t>
        <a:bodyPr/>
        <a:lstStyle/>
        <a:p>
          <a:endParaRPr lang="en-US"/>
        </a:p>
      </dgm:t>
    </dgm:pt>
    <dgm:pt modelId="{FF6D774D-DB87-448B-B8D8-735CD2ED3AA4}">
      <dgm:prSet phldrT="[Text]"/>
      <dgm:spPr/>
      <dgm:t>
        <a:bodyPr/>
        <a:lstStyle/>
        <a:p>
          <a:r>
            <a:rPr lang="en-US" dirty="0"/>
            <a:t>Requirement Analysis</a:t>
          </a:r>
        </a:p>
        <a:p>
          <a:r>
            <a:rPr lang="en-US" dirty="0"/>
            <a:t>Customer Dis</a:t>
          </a:r>
        </a:p>
        <a:p>
          <a:r>
            <a:rPr lang="en-US" dirty="0"/>
            <a:t>WBS </a:t>
          </a:r>
        </a:p>
        <a:p>
          <a:r>
            <a:rPr lang="en-US" dirty="0"/>
            <a:t>Schedule</a:t>
          </a:r>
        </a:p>
      </dgm:t>
    </dgm:pt>
    <dgm:pt modelId="{A697BCAC-A31A-4DE0-BE30-227DA24E6A7B}" type="parTrans" cxnId="{A0DA8771-60E1-4E0B-917D-F575DB9115E1}">
      <dgm:prSet/>
      <dgm:spPr/>
      <dgm:t>
        <a:bodyPr/>
        <a:lstStyle/>
        <a:p>
          <a:endParaRPr lang="en-US"/>
        </a:p>
      </dgm:t>
    </dgm:pt>
    <dgm:pt modelId="{DF297084-0E99-4A3D-A6A1-56340C4BD63F}" type="sibTrans" cxnId="{A0DA8771-60E1-4E0B-917D-F575DB9115E1}">
      <dgm:prSet/>
      <dgm:spPr/>
      <dgm:t>
        <a:bodyPr/>
        <a:lstStyle/>
        <a:p>
          <a:endParaRPr lang="en-US"/>
        </a:p>
      </dgm:t>
    </dgm:pt>
    <dgm:pt modelId="{58F7507D-9AA8-436E-ABED-3C16D02BDDFB}">
      <dgm:prSet phldrT="[Text]" custT="1"/>
      <dgm:spPr/>
      <dgm:t>
        <a:bodyPr/>
        <a:lstStyle/>
        <a:p>
          <a:r>
            <a:rPr lang="en-US" sz="1400" b="1" dirty="0"/>
            <a:t>UI/UX Design&amp; Appr</a:t>
          </a:r>
        </a:p>
      </dgm:t>
    </dgm:pt>
    <dgm:pt modelId="{81C8F2DC-29D6-424B-9657-7882847C5A9E}" type="parTrans" cxnId="{39DA3E39-26C8-4CCF-A8AC-4098126B686B}">
      <dgm:prSet/>
      <dgm:spPr/>
      <dgm:t>
        <a:bodyPr/>
        <a:lstStyle/>
        <a:p>
          <a:endParaRPr lang="en-US"/>
        </a:p>
      </dgm:t>
    </dgm:pt>
    <dgm:pt modelId="{B09ED060-15A9-4606-B678-96764A48129D}" type="sibTrans" cxnId="{39DA3E39-26C8-4CCF-A8AC-4098126B686B}">
      <dgm:prSet/>
      <dgm:spPr/>
      <dgm:t>
        <a:bodyPr/>
        <a:lstStyle/>
        <a:p>
          <a:endParaRPr lang="en-US"/>
        </a:p>
      </dgm:t>
    </dgm:pt>
    <dgm:pt modelId="{63EC8B3E-859D-4C4A-B478-2BBC946B7B3E}">
      <dgm:prSet phldrT="[Text]"/>
      <dgm:spPr/>
      <dgm:t>
        <a:bodyPr/>
        <a:lstStyle/>
        <a:p>
          <a:r>
            <a:rPr lang="en-US" dirty="0"/>
            <a:t>1 Referring top 5 world fame such services</a:t>
          </a:r>
        </a:p>
        <a:p>
          <a:r>
            <a:rPr lang="en-US" dirty="0"/>
            <a:t>2.Hiring appropriate agency for UI/UX</a:t>
          </a:r>
        </a:p>
      </dgm:t>
    </dgm:pt>
    <dgm:pt modelId="{6758EC33-3513-417F-8DE6-CF4D8E2F3635}" type="parTrans" cxnId="{D5C25211-7D2E-4C74-9779-7F7D63104D0C}">
      <dgm:prSet/>
      <dgm:spPr/>
      <dgm:t>
        <a:bodyPr/>
        <a:lstStyle/>
        <a:p>
          <a:endParaRPr lang="en-US"/>
        </a:p>
      </dgm:t>
    </dgm:pt>
    <dgm:pt modelId="{A377D446-D35C-4B05-B520-45EB869EB743}" type="sibTrans" cxnId="{D5C25211-7D2E-4C74-9779-7F7D63104D0C}">
      <dgm:prSet/>
      <dgm:spPr/>
      <dgm:t>
        <a:bodyPr/>
        <a:lstStyle/>
        <a:p>
          <a:endParaRPr lang="en-US"/>
        </a:p>
      </dgm:t>
    </dgm:pt>
    <dgm:pt modelId="{EBBF4449-E624-44D4-B4F0-84BA6EA5FBE8}">
      <dgm:prSet phldrT="[Text]" custT="1"/>
      <dgm:spPr/>
      <dgm:t>
        <a:bodyPr/>
        <a:lstStyle/>
        <a:p>
          <a:r>
            <a:rPr lang="en-US" sz="1400" b="1" dirty="0"/>
            <a:t>Dev &amp; Test</a:t>
          </a:r>
        </a:p>
      </dgm:t>
    </dgm:pt>
    <dgm:pt modelId="{B33ABE67-8252-4CE0-853C-48B5DAD784B6}" type="parTrans" cxnId="{95EE3C2E-BBF7-4061-951E-27E722228E1E}">
      <dgm:prSet/>
      <dgm:spPr/>
      <dgm:t>
        <a:bodyPr/>
        <a:lstStyle/>
        <a:p>
          <a:endParaRPr lang="en-US"/>
        </a:p>
      </dgm:t>
    </dgm:pt>
    <dgm:pt modelId="{80FA3EF4-568B-4C44-BACD-5D7CD3C74F1E}" type="sibTrans" cxnId="{95EE3C2E-BBF7-4061-951E-27E722228E1E}">
      <dgm:prSet/>
      <dgm:spPr/>
      <dgm:t>
        <a:bodyPr/>
        <a:lstStyle/>
        <a:p>
          <a:endParaRPr lang="en-US"/>
        </a:p>
      </dgm:t>
    </dgm:pt>
    <dgm:pt modelId="{20EE4ECE-3320-4BA5-99F7-60E39B7F42AD}">
      <dgm:prSet phldrT="[Text]" custT="1"/>
      <dgm:spPr/>
      <dgm:t>
        <a:bodyPr/>
        <a:lstStyle/>
        <a:p>
          <a:r>
            <a:rPr lang="en-US" sz="1400" b="0" dirty="0"/>
            <a:t>Development in order of </a:t>
          </a:r>
          <a:r>
            <a:rPr lang="en-US" sz="1400" b="0" dirty="0" err="1"/>
            <a:t>prio</a:t>
          </a:r>
          <a:endParaRPr lang="en-US" sz="1400" b="0" dirty="0"/>
        </a:p>
      </dgm:t>
    </dgm:pt>
    <dgm:pt modelId="{E6B3E7C4-5CE4-48AB-9D89-45BC4A26070D}" type="parTrans" cxnId="{0D00145B-028E-45AD-AC84-9237E790072E}">
      <dgm:prSet/>
      <dgm:spPr/>
      <dgm:t>
        <a:bodyPr/>
        <a:lstStyle/>
        <a:p>
          <a:endParaRPr lang="en-US"/>
        </a:p>
      </dgm:t>
    </dgm:pt>
    <dgm:pt modelId="{F1120772-759E-4A7C-B9D8-BE101DCFE97C}" type="sibTrans" cxnId="{0D00145B-028E-45AD-AC84-9237E790072E}">
      <dgm:prSet/>
      <dgm:spPr/>
      <dgm:t>
        <a:bodyPr/>
        <a:lstStyle/>
        <a:p>
          <a:endParaRPr lang="en-US"/>
        </a:p>
      </dgm:t>
    </dgm:pt>
    <dgm:pt modelId="{566213FE-265C-47BC-B303-4D8CFB982ED2}">
      <dgm:prSet phldrT="[Text]" custT="1"/>
      <dgm:spPr/>
      <dgm:t>
        <a:bodyPr/>
        <a:lstStyle/>
        <a:p>
          <a:r>
            <a:rPr lang="en-US" sz="1400" b="0" dirty="0"/>
            <a:t>Testing in Dev server</a:t>
          </a:r>
        </a:p>
        <a:p>
          <a:r>
            <a:rPr lang="en-US" sz="1400" b="0" dirty="0"/>
            <a:t>Setting CI/CD pipeline</a:t>
          </a:r>
        </a:p>
      </dgm:t>
    </dgm:pt>
    <dgm:pt modelId="{AED1DA8E-3657-4EF0-A668-84059257A1E9}" type="parTrans" cxnId="{6933C631-7624-4B14-BC96-67CB4574BDA5}">
      <dgm:prSet/>
      <dgm:spPr/>
      <dgm:t>
        <a:bodyPr/>
        <a:lstStyle/>
        <a:p>
          <a:endParaRPr lang="en-US"/>
        </a:p>
      </dgm:t>
    </dgm:pt>
    <dgm:pt modelId="{E1514EE7-67C9-4D48-9FA3-CD0284FEB943}" type="sibTrans" cxnId="{6933C631-7624-4B14-BC96-67CB4574BDA5}">
      <dgm:prSet/>
      <dgm:spPr/>
      <dgm:t>
        <a:bodyPr/>
        <a:lstStyle/>
        <a:p>
          <a:endParaRPr lang="en-US"/>
        </a:p>
      </dgm:t>
    </dgm:pt>
    <dgm:pt modelId="{0BA123FD-A586-443D-A94C-9F11D8B7D593}">
      <dgm:prSet phldrT="[Text]" custT="1"/>
      <dgm:spPr/>
      <dgm:t>
        <a:bodyPr/>
        <a:lstStyle/>
        <a:p>
          <a:r>
            <a:rPr lang="en-US" sz="1400" b="1" dirty="0"/>
            <a:t>Deployment </a:t>
          </a:r>
        </a:p>
      </dgm:t>
    </dgm:pt>
    <dgm:pt modelId="{ABC35123-1388-48D6-8C85-68CC19F60D84}" type="parTrans" cxnId="{18C42F72-E9BC-4767-B32F-2C7A4CFBACD4}">
      <dgm:prSet/>
      <dgm:spPr/>
      <dgm:t>
        <a:bodyPr/>
        <a:lstStyle/>
        <a:p>
          <a:endParaRPr lang="en-US"/>
        </a:p>
      </dgm:t>
    </dgm:pt>
    <dgm:pt modelId="{CAC0DF3F-1887-491F-AA3F-D5A1B56608E5}" type="sibTrans" cxnId="{18C42F72-E9BC-4767-B32F-2C7A4CFBACD4}">
      <dgm:prSet/>
      <dgm:spPr/>
      <dgm:t>
        <a:bodyPr/>
        <a:lstStyle/>
        <a:p>
          <a:endParaRPr lang="en-US"/>
        </a:p>
      </dgm:t>
    </dgm:pt>
    <dgm:pt modelId="{8C9048C7-A502-4577-AA2A-2E2FB00FB37F}">
      <dgm:prSet phldrT="[Text]" custT="1"/>
      <dgm:spPr/>
      <dgm:t>
        <a:bodyPr/>
        <a:lstStyle/>
        <a:p>
          <a:r>
            <a:rPr lang="en-US" sz="1400" b="1" dirty="0"/>
            <a:t>To production Env</a:t>
          </a:r>
        </a:p>
      </dgm:t>
    </dgm:pt>
    <dgm:pt modelId="{6D2D518A-DCFF-4C9D-8DA6-EB5B9D9CAAB7}" type="parTrans" cxnId="{374A14A8-EB38-4FAA-ACA8-43C95BDF3CE3}">
      <dgm:prSet/>
      <dgm:spPr/>
      <dgm:t>
        <a:bodyPr/>
        <a:lstStyle/>
        <a:p>
          <a:endParaRPr lang="en-US"/>
        </a:p>
      </dgm:t>
    </dgm:pt>
    <dgm:pt modelId="{686CF07D-606B-415B-9805-402837F5946F}" type="sibTrans" cxnId="{374A14A8-EB38-4FAA-ACA8-43C95BDF3CE3}">
      <dgm:prSet/>
      <dgm:spPr/>
      <dgm:t>
        <a:bodyPr/>
        <a:lstStyle/>
        <a:p>
          <a:endParaRPr lang="en-US"/>
        </a:p>
      </dgm:t>
    </dgm:pt>
    <dgm:pt modelId="{086020DA-F0E7-4BE9-ABE5-5F44A84E1230}">
      <dgm:prSet phldrT="[Text]" custT="1"/>
      <dgm:spPr/>
      <dgm:t>
        <a:bodyPr/>
        <a:lstStyle/>
        <a:p>
          <a:r>
            <a:rPr lang="en-US" sz="1400" b="1" dirty="0"/>
            <a:t>Testing in production server</a:t>
          </a:r>
        </a:p>
        <a:p>
          <a:r>
            <a:rPr lang="en-US" sz="1400" b="1" dirty="0"/>
            <a:t>Final Testing</a:t>
          </a:r>
        </a:p>
        <a:p>
          <a:r>
            <a:rPr lang="en-US" sz="1400" b="1" dirty="0"/>
            <a:t>Deployment &amp; Approval</a:t>
          </a:r>
        </a:p>
        <a:p>
          <a:r>
            <a:rPr lang="en-US" sz="1400" b="1" dirty="0"/>
            <a:t>Post Dev Support</a:t>
          </a:r>
        </a:p>
      </dgm:t>
    </dgm:pt>
    <dgm:pt modelId="{CC97A7C9-AB9D-40F4-8BE0-13DB60D64304}" type="parTrans" cxnId="{9F657706-48B8-4D81-A27B-57DB197F8D13}">
      <dgm:prSet/>
      <dgm:spPr/>
      <dgm:t>
        <a:bodyPr/>
        <a:lstStyle/>
        <a:p>
          <a:endParaRPr lang="en-US"/>
        </a:p>
      </dgm:t>
    </dgm:pt>
    <dgm:pt modelId="{1DE92A00-D9AE-4907-93C1-2B6A46900EC1}" type="sibTrans" cxnId="{9F657706-48B8-4D81-A27B-57DB197F8D13}">
      <dgm:prSet/>
      <dgm:spPr/>
      <dgm:t>
        <a:bodyPr/>
        <a:lstStyle/>
        <a:p>
          <a:endParaRPr lang="en-US"/>
        </a:p>
      </dgm:t>
    </dgm:pt>
    <dgm:pt modelId="{7E2B1A06-2CDB-4A49-9845-E7878727171A}">
      <dgm:prSet phldrT="[Text]" custT="1"/>
      <dgm:spPr/>
      <dgm:t>
        <a:bodyPr/>
        <a:lstStyle/>
        <a:p>
          <a:endParaRPr lang="en-US"/>
        </a:p>
      </dgm:t>
    </dgm:pt>
    <dgm:pt modelId="{60618499-82BB-4041-A5A0-679FC14FF3DC}" type="parTrans" cxnId="{E9246D80-227F-486E-982F-E0AF05A77EAA}">
      <dgm:prSet/>
      <dgm:spPr/>
      <dgm:t>
        <a:bodyPr/>
        <a:lstStyle/>
        <a:p>
          <a:endParaRPr lang="en-US"/>
        </a:p>
      </dgm:t>
    </dgm:pt>
    <dgm:pt modelId="{5DA0F8C8-72AE-4F0F-A128-AD1B2CAABE7A}" type="sibTrans" cxnId="{E9246D80-227F-486E-982F-E0AF05A77EAA}">
      <dgm:prSet/>
      <dgm:spPr/>
      <dgm:t>
        <a:bodyPr/>
        <a:lstStyle/>
        <a:p>
          <a:endParaRPr lang="en-US"/>
        </a:p>
      </dgm:t>
    </dgm:pt>
    <dgm:pt modelId="{AA381051-87D0-4211-B149-B0F81EE5BFD9}" type="pres">
      <dgm:prSet presAssocID="{6C181424-CF62-415B-991D-AA7371359195}" presName="Name0" presStyleCnt="0">
        <dgm:presLayoutVars>
          <dgm:chMax val="5"/>
          <dgm:chPref val="5"/>
          <dgm:dir/>
          <dgm:animLvl val="lvl"/>
        </dgm:presLayoutVars>
      </dgm:prSet>
      <dgm:spPr/>
      <dgm:t>
        <a:bodyPr/>
        <a:lstStyle/>
        <a:p>
          <a:endParaRPr lang="en-US"/>
        </a:p>
      </dgm:t>
    </dgm:pt>
    <dgm:pt modelId="{47161CEF-C826-46C8-93B6-308E98DD5AF5}" type="pres">
      <dgm:prSet presAssocID="{EA3C10C3-34B3-4D2B-8D73-F6C57FC7E0E9}" presName="parentText1" presStyleLbl="node1" presStyleIdx="0" presStyleCnt="5" custLinFactNeighborX="-5959" custLinFactNeighborY="14120">
        <dgm:presLayoutVars>
          <dgm:chMax/>
          <dgm:chPref val="3"/>
          <dgm:bulletEnabled val="1"/>
        </dgm:presLayoutVars>
      </dgm:prSet>
      <dgm:spPr/>
      <dgm:t>
        <a:bodyPr/>
        <a:lstStyle/>
        <a:p>
          <a:endParaRPr lang="en-US"/>
        </a:p>
      </dgm:t>
    </dgm:pt>
    <dgm:pt modelId="{A05E8F28-C195-4923-B12A-45D240CCAB80}" type="pres">
      <dgm:prSet presAssocID="{EA3C10C3-34B3-4D2B-8D73-F6C57FC7E0E9}" presName="childText1" presStyleLbl="solidAlignAcc1" presStyleIdx="0" presStyleCnt="5" custLinFactNeighborX="-13343" custLinFactNeighborY="4559">
        <dgm:presLayoutVars>
          <dgm:chMax val="0"/>
          <dgm:chPref val="0"/>
          <dgm:bulletEnabled val="1"/>
        </dgm:presLayoutVars>
      </dgm:prSet>
      <dgm:spPr/>
      <dgm:t>
        <a:bodyPr/>
        <a:lstStyle/>
        <a:p>
          <a:endParaRPr lang="en-US"/>
        </a:p>
      </dgm:t>
    </dgm:pt>
    <dgm:pt modelId="{3FC6F4D0-2F74-46AE-ADC2-66DCA574D712}" type="pres">
      <dgm:prSet presAssocID="{5C0B8CAA-D660-4263-BA9F-F9DDFEF606BB}" presName="parentText2" presStyleLbl="node1" presStyleIdx="1" presStyleCnt="5" custLinFactNeighborX="-10396" custLinFactNeighborY="-8465">
        <dgm:presLayoutVars>
          <dgm:chMax/>
          <dgm:chPref val="3"/>
          <dgm:bulletEnabled val="1"/>
        </dgm:presLayoutVars>
      </dgm:prSet>
      <dgm:spPr/>
      <dgm:t>
        <a:bodyPr/>
        <a:lstStyle/>
        <a:p>
          <a:endParaRPr lang="en-US"/>
        </a:p>
      </dgm:t>
    </dgm:pt>
    <dgm:pt modelId="{45D93D27-3756-4949-9A88-0951B3F328AF}" type="pres">
      <dgm:prSet presAssocID="{5C0B8CAA-D660-4263-BA9F-F9DDFEF606BB}" presName="childText2" presStyleLbl="solidAlignAcc1" presStyleIdx="1" presStyleCnt="5" custScaleY="129845" custLinFactNeighborX="-22907" custLinFactNeighborY="-1078">
        <dgm:presLayoutVars>
          <dgm:chMax val="0"/>
          <dgm:chPref val="0"/>
          <dgm:bulletEnabled val="1"/>
        </dgm:presLayoutVars>
      </dgm:prSet>
      <dgm:spPr/>
      <dgm:t>
        <a:bodyPr/>
        <a:lstStyle/>
        <a:p>
          <a:endParaRPr lang="en-US"/>
        </a:p>
      </dgm:t>
    </dgm:pt>
    <dgm:pt modelId="{9D2C7998-FC8F-4986-9294-19EEDA5F80F9}" type="pres">
      <dgm:prSet presAssocID="{58F7507D-9AA8-436E-ABED-3C16D02BDDFB}" presName="parentText3" presStyleLbl="node1" presStyleIdx="2" presStyleCnt="5" custLinFactNeighborX="-18705" custLinFactNeighborY="-18609">
        <dgm:presLayoutVars>
          <dgm:chMax/>
          <dgm:chPref val="3"/>
          <dgm:bulletEnabled val="1"/>
        </dgm:presLayoutVars>
      </dgm:prSet>
      <dgm:spPr/>
      <dgm:t>
        <a:bodyPr/>
        <a:lstStyle/>
        <a:p>
          <a:endParaRPr lang="en-US"/>
        </a:p>
      </dgm:t>
    </dgm:pt>
    <dgm:pt modelId="{E0B6641C-F865-4477-B22D-A779AE517341}" type="pres">
      <dgm:prSet presAssocID="{58F7507D-9AA8-436E-ABED-3C16D02BDDFB}" presName="childText3" presStyleLbl="solidAlignAcc1" presStyleIdx="2" presStyleCnt="5" custLinFactNeighborX="-36026" custLinFactNeighborY="-2973">
        <dgm:presLayoutVars>
          <dgm:chMax val="0"/>
          <dgm:chPref val="0"/>
          <dgm:bulletEnabled val="1"/>
        </dgm:presLayoutVars>
      </dgm:prSet>
      <dgm:spPr/>
      <dgm:t>
        <a:bodyPr/>
        <a:lstStyle/>
        <a:p>
          <a:endParaRPr lang="en-US"/>
        </a:p>
      </dgm:t>
    </dgm:pt>
    <dgm:pt modelId="{7C78A9D0-ED4D-4D28-B093-2AB95F178549}" type="pres">
      <dgm:prSet presAssocID="{EBBF4449-E624-44D4-B4F0-84BA6EA5FBE8}" presName="parentText4" presStyleLbl="node1" presStyleIdx="3" presStyleCnt="5" custLinFactNeighborX="-29430" custLinFactNeighborY="-5643">
        <dgm:presLayoutVars>
          <dgm:chMax/>
          <dgm:chPref val="3"/>
          <dgm:bulletEnabled val="1"/>
        </dgm:presLayoutVars>
      </dgm:prSet>
      <dgm:spPr/>
      <dgm:t>
        <a:bodyPr/>
        <a:lstStyle/>
        <a:p>
          <a:endParaRPr lang="en-US"/>
        </a:p>
      </dgm:t>
    </dgm:pt>
    <dgm:pt modelId="{7F8A222E-DE0A-4F45-9639-773A9F7AB25D}" type="pres">
      <dgm:prSet presAssocID="{EBBF4449-E624-44D4-B4F0-84BA6EA5FBE8}" presName="childText4" presStyleLbl="solidAlignAcc1" presStyleIdx="3" presStyleCnt="5" custLinFactNeighborX="-39168" custLinFactNeighborY="-3913">
        <dgm:presLayoutVars>
          <dgm:chMax val="0"/>
          <dgm:chPref val="0"/>
          <dgm:bulletEnabled val="1"/>
        </dgm:presLayoutVars>
      </dgm:prSet>
      <dgm:spPr/>
      <dgm:t>
        <a:bodyPr/>
        <a:lstStyle/>
        <a:p>
          <a:endParaRPr lang="en-US"/>
        </a:p>
      </dgm:t>
    </dgm:pt>
    <dgm:pt modelId="{64E6E0D9-2203-4483-94F1-1EF8DAF01EE8}" type="pres">
      <dgm:prSet presAssocID="{0BA123FD-A586-443D-A94C-9F11D8B7D593}" presName="parentText5" presStyleLbl="node1" presStyleIdx="4" presStyleCnt="5" custLinFactNeighborX="-29951" custLinFactNeighborY="-7063">
        <dgm:presLayoutVars>
          <dgm:chMax/>
          <dgm:chPref val="3"/>
          <dgm:bulletEnabled val="1"/>
        </dgm:presLayoutVars>
      </dgm:prSet>
      <dgm:spPr/>
      <dgm:t>
        <a:bodyPr/>
        <a:lstStyle/>
        <a:p>
          <a:endParaRPr lang="en-US"/>
        </a:p>
      </dgm:t>
    </dgm:pt>
    <dgm:pt modelId="{891892D1-6EB2-47CF-8D25-02DE59B893E7}" type="pres">
      <dgm:prSet presAssocID="{0BA123FD-A586-443D-A94C-9F11D8B7D593}" presName="childText5" presStyleLbl="solidAlignAcc1" presStyleIdx="4" presStyleCnt="5" custScaleX="130228" custLinFactNeighborX="-26683" custLinFactNeighborY="-6925">
        <dgm:presLayoutVars>
          <dgm:chMax val="0"/>
          <dgm:chPref val="0"/>
          <dgm:bulletEnabled val="1"/>
        </dgm:presLayoutVars>
      </dgm:prSet>
      <dgm:spPr/>
      <dgm:t>
        <a:bodyPr/>
        <a:lstStyle/>
        <a:p>
          <a:endParaRPr lang="en-US"/>
        </a:p>
      </dgm:t>
    </dgm:pt>
  </dgm:ptLst>
  <dgm:cxnLst>
    <dgm:cxn modelId="{D5C25211-7D2E-4C74-9779-7F7D63104D0C}" srcId="{58F7507D-9AA8-436E-ABED-3C16D02BDDFB}" destId="{63EC8B3E-859D-4C4A-B478-2BBC946B7B3E}" srcOrd="0" destOrd="0" parTransId="{6758EC33-3513-417F-8DE6-CF4D8E2F3635}" sibTransId="{A377D446-D35C-4B05-B520-45EB869EB743}"/>
    <dgm:cxn modelId="{18835F1F-F6E7-4219-9710-8C9E034644A3}" srcId="{6C181424-CF62-415B-991D-AA7371359195}" destId="{5C0B8CAA-D660-4263-BA9F-F9DDFEF606BB}" srcOrd="1" destOrd="0" parTransId="{6AE017FF-A427-4559-A036-6AE9F6161B63}" sibTransId="{623EF099-5F32-4186-AEB4-4CCFA71E1F86}"/>
    <dgm:cxn modelId="{9213DFFB-1619-459D-BCC7-E8D654E6EF45}" srcId="{6C181424-CF62-415B-991D-AA7371359195}" destId="{EA3C10C3-34B3-4D2B-8D73-F6C57FC7E0E9}" srcOrd="0" destOrd="0" parTransId="{AE8767C8-0FFE-4AAC-9A06-2FC2863660D3}" sibTransId="{4922D964-76B3-482C-9848-1F6F8642A7C1}"/>
    <dgm:cxn modelId="{39DA3E39-26C8-4CCF-A8AC-4098126B686B}" srcId="{6C181424-CF62-415B-991D-AA7371359195}" destId="{58F7507D-9AA8-436E-ABED-3C16D02BDDFB}" srcOrd="2" destOrd="0" parTransId="{81C8F2DC-29D6-424B-9657-7882847C5A9E}" sibTransId="{B09ED060-15A9-4606-B678-96764A48129D}"/>
    <dgm:cxn modelId="{6933C631-7624-4B14-BC96-67CB4574BDA5}" srcId="{EBBF4449-E624-44D4-B4F0-84BA6EA5FBE8}" destId="{566213FE-265C-47BC-B303-4D8CFB982ED2}" srcOrd="1" destOrd="0" parTransId="{AED1DA8E-3657-4EF0-A668-84059257A1E9}" sibTransId="{E1514EE7-67C9-4D48-9FA3-CD0284FEB943}"/>
    <dgm:cxn modelId="{9DB90160-438F-4454-88BC-3CC41A954F3D}" type="presOf" srcId="{63EC8B3E-859D-4C4A-B478-2BBC946B7B3E}" destId="{E0B6641C-F865-4477-B22D-A779AE517341}" srcOrd="0" destOrd="0" presId="urn:microsoft.com/office/officeart/2009/3/layout/IncreasingArrowsProcess"/>
    <dgm:cxn modelId="{F63BF72A-F652-469D-8700-0B5EB90F99B3}" type="presOf" srcId="{5C0B8CAA-D660-4263-BA9F-F9DDFEF606BB}" destId="{3FC6F4D0-2F74-46AE-ADC2-66DCA574D712}" srcOrd="0" destOrd="0" presId="urn:microsoft.com/office/officeart/2009/3/layout/IncreasingArrowsProcess"/>
    <dgm:cxn modelId="{18C42F72-E9BC-4767-B32F-2C7A4CFBACD4}" srcId="{6C181424-CF62-415B-991D-AA7371359195}" destId="{0BA123FD-A586-443D-A94C-9F11D8B7D593}" srcOrd="4" destOrd="0" parTransId="{ABC35123-1388-48D6-8C85-68CC19F60D84}" sibTransId="{CAC0DF3F-1887-491F-AA3F-D5A1B56608E5}"/>
    <dgm:cxn modelId="{0C06FF26-3703-42D3-B9B4-BF8C582EE0CB}" srcId="{EA3C10C3-34B3-4D2B-8D73-F6C57FC7E0E9}" destId="{69ACB7D6-F963-46A7-9659-501646565B3B}" srcOrd="0" destOrd="0" parTransId="{B17BBF4F-3950-442C-A9E9-97AAC8368163}" sibTransId="{839FA8D1-8855-470D-948A-A9D131BAAFEF}"/>
    <dgm:cxn modelId="{9F657706-48B8-4D81-A27B-57DB197F8D13}" srcId="{0BA123FD-A586-443D-A94C-9F11D8B7D593}" destId="{086020DA-F0E7-4BE9-ABE5-5F44A84E1230}" srcOrd="1" destOrd="0" parTransId="{CC97A7C9-AB9D-40F4-8BE0-13DB60D64304}" sibTransId="{1DE92A00-D9AE-4907-93C1-2B6A46900EC1}"/>
    <dgm:cxn modelId="{455E487B-F4BF-4B99-83F5-26A4BF787E6C}" type="presOf" srcId="{566213FE-265C-47BC-B303-4D8CFB982ED2}" destId="{7F8A222E-DE0A-4F45-9639-773A9F7AB25D}" srcOrd="0" destOrd="1" presId="urn:microsoft.com/office/officeart/2009/3/layout/IncreasingArrowsProcess"/>
    <dgm:cxn modelId="{B31401A9-E1B7-4105-8A45-98CA4C089510}" type="presOf" srcId="{8C9048C7-A502-4577-AA2A-2E2FB00FB37F}" destId="{891892D1-6EB2-47CF-8D25-02DE59B893E7}" srcOrd="0" destOrd="0" presId="urn:microsoft.com/office/officeart/2009/3/layout/IncreasingArrowsProcess"/>
    <dgm:cxn modelId="{B15D47DF-B617-47F8-AEA2-3C97CD8DFCA8}" type="presOf" srcId="{086020DA-F0E7-4BE9-ABE5-5F44A84E1230}" destId="{891892D1-6EB2-47CF-8D25-02DE59B893E7}" srcOrd="0" destOrd="1" presId="urn:microsoft.com/office/officeart/2009/3/layout/IncreasingArrowsProcess"/>
    <dgm:cxn modelId="{374A14A8-EB38-4FAA-ACA8-43C95BDF3CE3}" srcId="{0BA123FD-A586-443D-A94C-9F11D8B7D593}" destId="{8C9048C7-A502-4577-AA2A-2E2FB00FB37F}" srcOrd="0" destOrd="0" parTransId="{6D2D518A-DCFF-4C9D-8DA6-EB5B9D9CAAB7}" sibTransId="{686CF07D-606B-415B-9805-402837F5946F}"/>
    <dgm:cxn modelId="{C253DF12-064F-4BAE-BE90-FCC204077A31}" type="presOf" srcId="{6C181424-CF62-415B-991D-AA7371359195}" destId="{AA381051-87D0-4211-B149-B0F81EE5BFD9}" srcOrd="0" destOrd="0" presId="urn:microsoft.com/office/officeart/2009/3/layout/IncreasingArrowsProcess"/>
    <dgm:cxn modelId="{384E14F8-9A22-454B-BA89-DC9EDB2CD636}" type="presOf" srcId="{69ACB7D6-F963-46A7-9659-501646565B3B}" destId="{A05E8F28-C195-4923-B12A-45D240CCAB80}" srcOrd="0" destOrd="0" presId="urn:microsoft.com/office/officeart/2009/3/layout/IncreasingArrowsProcess"/>
    <dgm:cxn modelId="{C1CE32F7-AFE0-421E-81D8-9476411BE6DC}" type="presOf" srcId="{58F7507D-9AA8-436E-ABED-3C16D02BDDFB}" destId="{9D2C7998-FC8F-4986-9294-19EEDA5F80F9}" srcOrd="0" destOrd="0" presId="urn:microsoft.com/office/officeart/2009/3/layout/IncreasingArrowsProcess"/>
    <dgm:cxn modelId="{95EE3C2E-BBF7-4061-951E-27E722228E1E}" srcId="{6C181424-CF62-415B-991D-AA7371359195}" destId="{EBBF4449-E624-44D4-B4F0-84BA6EA5FBE8}" srcOrd="3" destOrd="0" parTransId="{B33ABE67-8252-4CE0-853C-48B5DAD784B6}" sibTransId="{80FA3EF4-568B-4C44-BACD-5D7CD3C74F1E}"/>
    <dgm:cxn modelId="{0D00145B-028E-45AD-AC84-9237E790072E}" srcId="{EBBF4449-E624-44D4-B4F0-84BA6EA5FBE8}" destId="{20EE4ECE-3320-4BA5-99F7-60E39B7F42AD}" srcOrd="0" destOrd="0" parTransId="{E6B3E7C4-5CE4-48AB-9D89-45BC4A26070D}" sibTransId="{F1120772-759E-4A7C-B9D8-BE101DCFE97C}"/>
    <dgm:cxn modelId="{DAD9D356-A861-4174-88AD-EF1901891A83}" type="presOf" srcId="{EA3C10C3-34B3-4D2B-8D73-F6C57FC7E0E9}" destId="{47161CEF-C826-46C8-93B6-308E98DD5AF5}" srcOrd="0" destOrd="0" presId="urn:microsoft.com/office/officeart/2009/3/layout/IncreasingArrowsProcess"/>
    <dgm:cxn modelId="{D1F64DBD-ACB8-4EFC-BD16-4A3D0157C385}" type="presOf" srcId="{20EE4ECE-3320-4BA5-99F7-60E39B7F42AD}" destId="{7F8A222E-DE0A-4F45-9639-773A9F7AB25D}" srcOrd="0" destOrd="0" presId="urn:microsoft.com/office/officeart/2009/3/layout/IncreasingArrowsProcess"/>
    <dgm:cxn modelId="{578ACC1E-37B0-4F90-BB76-092795C881A8}" type="presOf" srcId="{FF6D774D-DB87-448B-B8D8-735CD2ED3AA4}" destId="{45D93D27-3756-4949-9A88-0951B3F328AF}" srcOrd="0" destOrd="0" presId="urn:microsoft.com/office/officeart/2009/3/layout/IncreasingArrowsProcess"/>
    <dgm:cxn modelId="{A0DA8771-60E1-4E0B-917D-F575DB9115E1}" srcId="{5C0B8CAA-D660-4263-BA9F-F9DDFEF606BB}" destId="{FF6D774D-DB87-448B-B8D8-735CD2ED3AA4}" srcOrd="0" destOrd="0" parTransId="{A697BCAC-A31A-4DE0-BE30-227DA24E6A7B}" sibTransId="{DF297084-0E99-4A3D-A6A1-56340C4BD63F}"/>
    <dgm:cxn modelId="{44A8671F-894D-4E92-956B-54D702844E00}" type="presOf" srcId="{EBBF4449-E624-44D4-B4F0-84BA6EA5FBE8}" destId="{7C78A9D0-ED4D-4D28-B093-2AB95F178549}" srcOrd="0" destOrd="0" presId="urn:microsoft.com/office/officeart/2009/3/layout/IncreasingArrowsProcess"/>
    <dgm:cxn modelId="{E9246D80-227F-486E-982F-E0AF05A77EAA}" srcId="{6C181424-CF62-415B-991D-AA7371359195}" destId="{7E2B1A06-2CDB-4A49-9845-E7878727171A}" srcOrd="5" destOrd="0" parTransId="{60618499-82BB-4041-A5A0-679FC14FF3DC}" sibTransId="{5DA0F8C8-72AE-4F0F-A128-AD1B2CAABE7A}"/>
    <dgm:cxn modelId="{E3D4074E-E958-42DC-B463-355F6A12C89E}" type="presOf" srcId="{0BA123FD-A586-443D-A94C-9F11D8B7D593}" destId="{64E6E0D9-2203-4483-94F1-1EF8DAF01EE8}" srcOrd="0" destOrd="0" presId="urn:microsoft.com/office/officeart/2009/3/layout/IncreasingArrowsProcess"/>
    <dgm:cxn modelId="{068453DA-F09B-45CF-AC14-1048BD6F7DB2}" type="presParOf" srcId="{AA381051-87D0-4211-B149-B0F81EE5BFD9}" destId="{47161CEF-C826-46C8-93B6-308E98DD5AF5}" srcOrd="0" destOrd="0" presId="urn:microsoft.com/office/officeart/2009/3/layout/IncreasingArrowsProcess"/>
    <dgm:cxn modelId="{8C3ECFED-4172-4C96-B776-FF40A9F5422D}" type="presParOf" srcId="{AA381051-87D0-4211-B149-B0F81EE5BFD9}" destId="{A05E8F28-C195-4923-B12A-45D240CCAB80}" srcOrd="1" destOrd="0" presId="urn:microsoft.com/office/officeart/2009/3/layout/IncreasingArrowsProcess"/>
    <dgm:cxn modelId="{A938C78E-BAB7-40BC-9855-974D87D205BF}" type="presParOf" srcId="{AA381051-87D0-4211-B149-B0F81EE5BFD9}" destId="{3FC6F4D0-2F74-46AE-ADC2-66DCA574D712}" srcOrd="2" destOrd="0" presId="urn:microsoft.com/office/officeart/2009/3/layout/IncreasingArrowsProcess"/>
    <dgm:cxn modelId="{B9618601-E3C7-41CB-A310-793169145A1D}" type="presParOf" srcId="{AA381051-87D0-4211-B149-B0F81EE5BFD9}" destId="{45D93D27-3756-4949-9A88-0951B3F328AF}" srcOrd="3" destOrd="0" presId="urn:microsoft.com/office/officeart/2009/3/layout/IncreasingArrowsProcess"/>
    <dgm:cxn modelId="{C48330EC-65E1-4F16-8EAF-C1FEB90E11D2}" type="presParOf" srcId="{AA381051-87D0-4211-B149-B0F81EE5BFD9}" destId="{9D2C7998-FC8F-4986-9294-19EEDA5F80F9}" srcOrd="4" destOrd="0" presId="urn:microsoft.com/office/officeart/2009/3/layout/IncreasingArrowsProcess"/>
    <dgm:cxn modelId="{2AE4E62E-CE90-48B2-AC4C-5F432567456C}" type="presParOf" srcId="{AA381051-87D0-4211-B149-B0F81EE5BFD9}" destId="{E0B6641C-F865-4477-B22D-A779AE517341}" srcOrd="5" destOrd="0" presId="urn:microsoft.com/office/officeart/2009/3/layout/IncreasingArrowsProcess"/>
    <dgm:cxn modelId="{B0E75D78-A75B-423F-8962-0BDFFB06C3B8}" type="presParOf" srcId="{AA381051-87D0-4211-B149-B0F81EE5BFD9}" destId="{7C78A9D0-ED4D-4D28-B093-2AB95F178549}" srcOrd="6" destOrd="0" presId="urn:microsoft.com/office/officeart/2009/3/layout/IncreasingArrowsProcess"/>
    <dgm:cxn modelId="{2C1011C1-EF5A-4561-A60B-A1CE6E9C6C73}" type="presParOf" srcId="{AA381051-87D0-4211-B149-B0F81EE5BFD9}" destId="{7F8A222E-DE0A-4F45-9639-773A9F7AB25D}" srcOrd="7" destOrd="0" presId="urn:microsoft.com/office/officeart/2009/3/layout/IncreasingArrowsProcess"/>
    <dgm:cxn modelId="{E5BD61CF-FEE9-4B56-B765-2B3BC6360CD6}" type="presParOf" srcId="{AA381051-87D0-4211-B149-B0F81EE5BFD9}" destId="{64E6E0D9-2203-4483-94F1-1EF8DAF01EE8}" srcOrd="8" destOrd="0" presId="urn:microsoft.com/office/officeart/2009/3/layout/IncreasingArrowsProcess"/>
    <dgm:cxn modelId="{C0CDDFC5-3BB3-432F-92D0-6FB0DE3639D0}" type="presParOf" srcId="{AA381051-87D0-4211-B149-B0F81EE5BFD9}" destId="{891892D1-6EB2-47CF-8D25-02DE59B893E7}" srcOrd="9"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61CEF-C826-46C8-93B6-308E98DD5AF5}">
      <dsp:nvSpPr>
        <dsp:cNvPr id="0" name=""/>
        <dsp:cNvSpPr/>
      </dsp:nvSpPr>
      <dsp:spPr>
        <a:xfrm>
          <a:off x="0" y="187550"/>
          <a:ext cx="6935358" cy="1008595"/>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160115" numCol="1" spcCol="1270" anchor="ctr" anchorCtr="0">
          <a:noAutofit/>
        </a:bodyPr>
        <a:lstStyle/>
        <a:p>
          <a:pPr lvl="0" algn="l" defTabSz="622300">
            <a:lnSpc>
              <a:spcPct val="90000"/>
            </a:lnSpc>
            <a:spcBef>
              <a:spcPct val="0"/>
            </a:spcBef>
            <a:spcAft>
              <a:spcPct val="35000"/>
            </a:spcAft>
          </a:pPr>
          <a:r>
            <a:rPr lang="en-US" sz="1400" b="1" kern="1200" dirty="0"/>
            <a:t>Kick Start</a:t>
          </a:r>
        </a:p>
      </dsp:txBody>
      <dsp:txXfrm>
        <a:off x="0" y="439699"/>
        <a:ext cx="6683209" cy="504297"/>
      </dsp:txXfrm>
    </dsp:sp>
    <dsp:sp modelId="{A05E8F28-C195-4923-B12A-45D240CCAB80}">
      <dsp:nvSpPr>
        <dsp:cNvPr id="0" name=""/>
        <dsp:cNvSpPr/>
      </dsp:nvSpPr>
      <dsp:spPr>
        <a:xfrm>
          <a:off x="139976" y="906037"/>
          <a:ext cx="1281792" cy="185194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a:t>Team &amp; RR Definition.</a:t>
          </a:r>
        </a:p>
        <a:p>
          <a:pPr lvl="0" algn="l" defTabSz="666750">
            <a:lnSpc>
              <a:spcPct val="90000"/>
            </a:lnSpc>
            <a:spcBef>
              <a:spcPct val="0"/>
            </a:spcBef>
            <a:spcAft>
              <a:spcPct val="35000"/>
            </a:spcAft>
          </a:pPr>
          <a:r>
            <a:rPr lang="en-US" sz="1500" kern="1200" dirty="0"/>
            <a:t>Process setup</a:t>
          </a:r>
        </a:p>
        <a:p>
          <a:pPr lvl="0" algn="l" defTabSz="666750">
            <a:lnSpc>
              <a:spcPct val="90000"/>
            </a:lnSpc>
            <a:spcBef>
              <a:spcPct val="0"/>
            </a:spcBef>
            <a:spcAft>
              <a:spcPct val="35000"/>
            </a:spcAft>
          </a:pPr>
          <a:r>
            <a:rPr lang="en-US" sz="1500" kern="1200" dirty="0"/>
            <a:t>SCM Plan</a:t>
          </a:r>
        </a:p>
        <a:p>
          <a:pPr lvl="0" algn="l" defTabSz="666750">
            <a:lnSpc>
              <a:spcPct val="90000"/>
            </a:lnSpc>
            <a:spcBef>
              <a:spcPct val="0"/>
            </a:spcBef>
            <a:spcAft>
              <a:spcPct val="35000"/>
            </a:spcAft>
          </a:pPr>
          <a:r>
            <a:rPr lang="en-US" sz="1500" kern="1200" dirty="0"/>
            <a:t>Kick-off meeting</a:t>
          </a:r>
        </a:p>
      </dsp:txBody>
      <dsp:txXfrm>
        <a:off x="139976" y="906037"/>
        <a:ext cx="1281792" cy="1851943"/>
      </dsp:txXfrm>
    </dsp:sp>
    <dsp:sp modelId="{3FC6F4D0-2F74-46AE-ADC2-66DCA574D712}">
      <dsp:nvSpPr>
        <dsp:cNvPr id="0" name=""/>
        <dsp:cNvSpPr/>
      </dsp:nvSpPr>
      <dsp:spPr>
        <a:xfrm>
          <a:off x="1004900" y="296087"/>
          <a:ext cx="5653704" cy="1008595"/>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160115" numCol="1" spcCol="1270" anchor="ctr" anchorCtr="0">
          <a:noAutofit/>
        </a:bodyPr>
        <a:lstStyle/>
        <a:p>
          <a:pPr lvl="0" algn="l" defTabSz="622300">
            <a:lnSpc>
              <a:spcPct val="90000"/>
            </a:lnSpc>
            <a:spcBef>
              <a:spcPct val="0"/>
            </a:spcBef>
            <a:spcAft>
              <a:spcPct val="35000"/>
            </a:spcAft>
          </a:pPr>
          <a:r>
            <a:rPr lang="en-US" sz="1400" b="1" kern="1200" dirty="0"/>
            <a:t>Req Approval</a:t>
          </a:r>
        </a:p>
      </dsp:txBody>
      <dsp:txXfrm>
        <a:off x="1004900" y="548236"/>
        <a:ext cx="5401555" cy="504297"/>
      </dsp:txXfrm>
    </dsp:sp>
    <dsp:sp modelId="{45D93D27-3756-4949-9A88-0951B3F328AF}">
      <dsp:nvSpPr>
        <dsp:cNvPr id="0" name=""/>
        <dsp:cNvSpPr/>
      </dsp:nvSpPr>
      <dsp:spPr>
        <a:xfrm>
          <a:off x="1299039" y="861615"/>
          <a:ext cx="1281792" cy="2404655"/>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a:t>Requirement Analysis</a:t>
          </a:r>
        </a:p>
        <a:p>
          <a:pPr lvl="0" algn="l" defTabSz="666750">
            <a:lnSpc>
              <a:spcPct val="90000"/>
            </a:lnSpc>
            <a:spcBef>
              <a:spcPct val="0"/>
            </a:spcBef>
            <a:spcAft>
              <a:spcPct val="35000"/>
            </a:spcAft>
          </a:pPr>
          <a:r>
            <a:rPr lang="en-US" sz="1500" kern="1200" dirty="0"/>
            <a:t>Customer Dis</a:t>
          </a:r>
        </a:p>
        <a:p>
          <a:pPr lvl="0" algn="l" defTabSz="666750">
            <a:lnSpc>
              <a:spcPct val="90000"/>
            </a:lnSpc>
            <a:spcBef>
              <a:spcPct val="0"/>
            </a:spcBef>
            <a:spcAft>
              <a:spcPct val="35000"/>
            </a:spcAft>
          </a:pPr>
          <a:r>
            <a:rPr lang="en-US" sz="1500" kern="1200" dirty="0"/>
            <a:t>WBS </a:t>
          </a:r>
        </a:p>
        <a:p>
          <a:pPr lvl="0" algn="l" defTabSz="666750">
            <a:lnSpc>
              <a:spcPct val="90000"/>
            </a:lnSpc>
            <a:spcBef>
              <a:spcPct val="0"/>
            </a:spcBef>
            <a:spcAft>
              <a:spcPct val="35000"/>
            </a:spcAft>
          </a:pPr>
          <a:r>
            <a:rPr lang="en-US" sz="1500" kern="1200" dirty="0"/>
            <a:t>Schedule</a:t>
          </a:r>
        </a:p>
      </dsp:txBody>
      <dsp:txXfrm>
        <a:off x="1299039" y="861615"/>
        <a:ext cx="1281792" cy="2404655"/>
      </dsp:txXfrm>
    </dsp:sp>
    <dsp:sp modelId="{9D2C7998-FC8F-4986-9294-19EEDA5F80F9}">
      <dsp:nvSpPr>
        <dsp:cNvPr id="0" name=""/>
        <dsp:cNvSpPr/>
      </dsp:nvSpPr>
      <dsp:spPr>
        <a:xfrm>
          <a:off x="2056522" y="530103"/>
          <a:ext cx="4372050" cy="1008595"/>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160115" numCol="1" spcCol="1270" anchor="ctr" anchorCtr="0">
          <a:noAutofit/>
        </a:bodyPr>
        <a:lstStyle/>
        <a:p>
          <a:pPr lvl="0" algn="l" defTabSz="622300">
            <a:lnSpc>
              <a:spcPct val="90000"/>
            </a:lnSpc>
            <a:spcBef>
              <a:spcPct val="0"/>
            </a:spcBef>
            <a:spcAft>
              <a:spcPct val="35000"/>
            </a:spcAft>
          </a:pPr>
          <a:r>
            <a:rPr lang="en-US" sz="1400" b="1" kern="1200" dirty="0"/>
            <a:t>UI/UX Design&amp; Appr</a:t>
          </a:r>
        </a:p>
      </dsp:txBody>
      <dsp:txXfrm>
        <a:off x="2056522" y="782252"/>
        <a:ext cx="4119901" cy="504297"/>
      </dsp:txXfrm>
    </dsp:sp>
    <dsp:sp modelId="{E0B6641C-F865-4477-B22D-A779AE517341}">
      <dsp:nvSpPr>
        <dsp:cNvPr id="0" name=""/>
        <dsp:cNvSpPr/>
      </dsp:nvSpPr>
      <dsp:spPr>
        <a:xfrm>
          <a:off x="2412535" y="1439205"/>
          <a:ext cx="1281792" cy="185194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dirty="0"/>
            <a:t>1 Referring top 5 world fame such services</a:t>
          </a:r>
        </a:p>
        <a:p>
          <a:pPr lvl="0" algn="l" defTabSz="666750">
            <a:lnSpc>
              <a:spcPct val="90000"/>
            </a:lnSpc>
            <a:spcBef>
              <a:spcPct val="0"/>
            </a:spcBef>
            <a:spcAft>
              <a:spcPct val="35000"/>
            </a:spcAft>
          </a:pPr>
          <a:r>
            <a:rPr lang="en-US" sz="1500" kern="1200" dirty="0"/>
            <a:t>2.Hiring appropriate agency for UI/UX</a:t>
          </a:r>
        </a:p>
      </dsp:txBody>
      <dsp:txXfrm>
        <a:off x="2412535" y="1439205"/>
        <a:ext cx="1281792" cy="1851943"/>
      </dsp:txXfrm>
    </dsp:sp>
    <dsp:sp modelId="{7C78A9D0-ED4D-4D28-B093-2AB95F178549}">
      <dsp:nvSpPr>
        <dsp:cNvPr id="0" name=""/>
        <dsp:cNvSpPr/>
      </dsp:nvSpPr>
      <dsp:spPr>
        <a:xfrm>
          <a:off x="3247362" y="997205"/>
          <a:ext cx="3089702" cy="1008595"/>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160115" numCol="1" spcCol="1270" anchor="ctr" anchorCtr="0">
          <a:noAutofit/>
        </a:bodyPr>
        <a:lstStyle/>
        <a:p>
          <a:pPr lvl="0" algn="l" defTabSz="622300">
            <a:lnSpc>
              <a:spcPct val="90000"/>
            </a:lnSpc>
            <a:spcBef>
              <a:spcPct val="0"/>
            </a:spcBef>
            <a:spcAft>
              <a:spcPct val="35000"/>
            </a:spcAft>
          </a:pPr>
          <a:r>
            <a:rPr lang="en-US" sz="1400" b="1" kern="1200" dirty="0"/>
            <a:t>Dev &amp; Test</a:t>
          </a:r>
        </a:p>
      </dsp:txBody>
      <dsp:txXfrm>
        <a:off x="3247362" y="1249354"/>
        <a:ext cx="2837553" cy="504297"/>
      </dsp:txXfrm>
    </dsp:sp>
    <dsp:sp modelId="{7F8A222E-DE0A-4F45-9639-773A9F7AB25D}">
      <dsp:nvSpPr>
        <dsp:cNvPr id="0" name=""/>
        <dsp:cNvSpPr/>
      </dsp:nvSpPr>
      <dsp:spPr>
        <a:xfrm>
          <a:off x="3654609" y="1758125"/>
          <a:ext cx="1281792" cy="185194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0" kern="1200" dirty="0"/>
            <a:t>Development in order of </a:t>
          </a:r>
          <a:r>
            <a:rPr lang="en-US" sz="1400" b="0" kern="1200" dirty="0" err="1"/>
            <a:t>prio</a:t>
          </a:r>
          <a:endParaRPr lang="en-US" sz="1400" b="0" kern="1200" dirty="0"/>
        </a:p>
        <a:p>
          <a:pPr lvl="0" algn="l" defTabSz="622300">
            <a:lnSpc>
              <a:spcPct val="90000"/>
            </a:lnSpc>
            <a:spcBef>
              <a:spcPct val="0"/>
            </a:spcBef>
            <a:spcAft>
              <a:spcPct val="35000"/>
            </a:spcAft>
          </a:pPr>
          <a:r>
            <a:rPr lang="en-US" sz="1400" b="0" kern="1200" dirty="0"/>
            <a:t>Testing in Dev server</a:t>
          </a:r>
        </a:p>
        <a:p>
          <a:pPr lvl="0" algn="l" defTabSz="622300">
            <a:lnSpc>
              <a:spcPct val="90000"/>
            </a:lnSpc>
            <a:spcBef>
              <a:spcPct val="0"/>
            </a:spcBef>
            <a:spcAft>
              <a:spcPct val="35000"/>
            </a:spcAft>
          </a:pPr>
          <a:r>
            <a:rPr lang="en-US" sz="1400" b="0" kern="1200" dirty="0"/>
            <a:t>Setting CI/CD pipeline</a:t>
          </a:r>
        </a:p>
      </dsp:txBody>
      <dsp:txXfrm>
        <a:off x="3654609" y="1758125"/>
        <a:ext cx="1281792" cy="1851943"/>
      </dsp:txXfrm>
    </dsp:sp>
    <dsp:sp modelId="{64E6E0D9-2203-4483-94F1-1EF8DAF01EE8}">
      <dsp:nvSpPr>
        <dsp:cNvPr id="0" name=""/>
        <dsp:cNvSpPr/>
      </dsp:nvSpPr>
      <dsp:spPr>
        <a:xfrm>
          <a:off x="4896787" y="1319212"/>
          <a:ext cx="1808048" cy="1008595"/>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160115" numCol="1" spcCol="1270" anchor="ctr" anchorCtr="0">
          <a:noAutofit/>
        </a:bodyPr>
        <a:lstStyle/>
        <a:p>
          <a:pPr lvl="0" algn="l" defTabSz="622300">
            <a:lnSpc>
              <a:spcPct val="90000"/>
            </a:lnSpc>
            <a:spcBef>
              <a:spcPct val="0"/>
            </a:spcBef>
            <a:spcAft>
              <a:spcPct val="35000"/>
            </a:spcAft>
          </a:pPr>
          <a:r>
            <a:rPr lang="en-US" sz="1400" b="1" kern="1200" dirty="0"/>
            <a:t>Deployment </a:t>
          </a:r>
        </a:p>
      </dsp:txBody>
      <dsp:txXfrm>
        <a:off x="4896787" y="1571361"/>
        <a:ext cx="1555899" cy="504297"/>
      </dsp:txXfrm>
    </dsp:sp>
    <dsp:sp modelId="{891892D1-6EB2-47CF-8D25-02DE59B893E7}">
      <dsp:nvSpPr>
        <dsp:cNvPr id="0" name=""/>
        <dsp:cNvSpPr/>
      </dsp:nvSpPr>
      <dsp:spPr>
        <a:xfrm>
          <a:off x="4902565" y="2038673"/>
          <a:ext cx="1669253" cy="185194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en-US" sz="1400" b="1" kern="1200" dirty="0"/>
            <a:t>To production Env</a:t>
          </a:r>
        </a:p>
        <a:p>
          <a:pPr lvl="0" algn="l" defTabSz="622300">
            <a:lnSpc>
              <a:spcPct val="90000"/>
            </a:lnSpc>
            <a:spcBef>
              <a:spcPct val="0"/>
            </a:spcBef>
            <a:spcAft>
              <a:spcPct val="35000"/>
            </a:spcAft>
          </a:pPr>
          <a:r>
            <a:rPr lang="en-US" sz="1400" b="1" kern="1200" dirty="0"/>
            <a:t>Testing in production server</a:t>
          </a:r>
        </a:p>
        <a:p>
          <a:pPr lvl="0" algn="l" defTabSz="622300">
            <a:lnSpc>
              <a:spcPct val="90000"/>
            </a:lnSpc>
            <a:spcBef>
              <a:spcPct val="0"/>
            </a:spcBef>
            <a:spcAft>
              <a:spcPct val="35000"/>
            </a:spcAft>
          </a:pPr>
          <a:r>
            <a:rPr lang="en-US" sz="1400" b="1" kern="1200" dirty="0"/>
            <a:t>Final Testing</a:t>
          </a:r>
        </a:p>
        <a:p>
          <a:pPr lvl="0" algn="l" defTabSz="622300">
            <a:lnSpc>
              <a:spcPct val="90000"/>
            </a:lnSpc>
            <a:spcBef>
              <a:spcPct val="0"/>
            </a:spcBef>
            <a:spcAft>
              <a:spcPct val="35000"/>
            </a:spcAft>
          </a:pPr>
          <a:r>
            <a:rPr lang="en-US" sz="1400" b="1" kern="1200" dirty="0"/>
            <a:t>Deployment &amp; Approval</a:t>
          </a:r>
        </a:p>
        <a:p>
          <a:pPr lvl="0" algn="l" defTabSz="622300">
            <a:lnSpc>
              <a:spcPct val="90000"/>
            </a:lnSpc>
            <a:spcBef>
              <a:spcPct val="0"/>
            </a:spcBef>
            <a:spcAft>
              <a:spcPct val="35000"/>
            </a:spcAft>
          </a:pPr>
          <a:r>
            <a:rPr lang="en-US" sz="1400" b="1" kern="1200" dirty="0"/>
            <a:t>Post Dev Support</a:t>
          </a:r>
        </a:p>
      </dsp:txBody>
      <dsp:txXfrm>
        <a:off x="4902565" y="2038673"/>
        <a:ext cx="1669253" cy="1851943"/>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hape 3">
            <a:extLst>
              <a:ext uri="{FF2B5EF4-FFF2-40B4-BE49-F238E27FC236}">
                <a16:creationId xmlns:a16="http://schemas.microsoft.com/office/drawing/2014/main" id="{6A1B9634-1814-4D65-A9FC-33F979D4C469}"/>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4" name="Shape 4">
            <a:extLst>
              <a:ext uri="{FF2B5EF4-FFF2-40B4-BE49-F238E27FC236}">
                <a16:creationId xmlns:a16="http://schemas.microsoft.com/office/drawing/2014/main" id="{4157A02D-F59E-42C5-AD04-9946E5213CC5}"/>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742950" indent="-285750" algn="l" rtl="0" eaLnBrk="0" fontAlgn="base" hangingPunct="0">
      <a:spcBef>
        <a:spcPct val="30000"/>
      </a:spcBef>
      <a:spcAft>
        <a:spcPct val="0"/>
      </a:spcAft>
      <a:defRPr sz="1200" kern="1200">
        <a:solidFill>
          <a:schemeClr val="tx1"/>
        </a:solidFill>
        <a:latin typeface="+mn-lt"/>
        <a:ea typeface="+mn-ea"/>
        <a:cs typeface="+mn-cs"/>
      </a:defRPr>
    </a:lvl2pPr>
    <a:lvl3pPr marL="1143000" indent="-228600" algn="l" rtl="0" eaLnBrk="0" fontAlgn="base" hangingPunct="0">
      <a:spcBef>
        <a:spcPct val="30000"/>
      </a:spcBef>
      <a:spcAft>
        <a:spcPct val="0"/>
      </a:spcAft>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log.programmableweb.com/2009/10/13/cope-create-once-publish-everywhere/"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ri.es/drupal-is-api-first-not-api-onl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ibm.com/cloud/learn/load-balancing"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www.ibm.com/cloud/learn/cloud-computing-gbl" TargetMode="External"/><Relationship Id="rId4" Type="http://schemas.openxmlformats.org/officeDocument/2006/relationships/hyperlink" Target="https://www.ibm.com/cloud/learn/cloud-nativ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22" name="Shape 75">
            <a:extLst>
              <a:ext uri="{FF2B5EF4-FFF2-40B4-BE49-F238E27FC236}">
                <a16:creationId xmlns:a16="http://schemas.microsoft.com/office/drawing/2014/main" id="{64313D12-24CE-48AF-9165-A8E71D8AC52A}"/>
              </a:ext>
            </a:extLst>
          </p:cNvPr>
          <p:cNvSpPr>
            <a:spLocks noGrp="1" noRot="1" noChangeAspect="1" noTextEdit="1"/>
          </p:cNvSpPr>
          <p:nvPr>
            <p:ph type="sldImg" idx="2"/>
          </p:nvPr>
        </p:nvSpPr>
        <p:spPr>
          <a:noFill/>
          <a:ln/>
        </p:spPr>
      </p:sp>
      <p:sp>
        <p:nvSpPr>
          <p:cNvPr id="30723" name="Shape 76">
            <a:extLst>
              <a:ext uri="{FF2B5EF4-FFF2-40B4-BE49-F238E27FC236}">
                <a16:creationId xmlns:a16="http://schemas.microsoft.com/office/drawing/2014/main" id="{74FEF115-3108-47C6-B0BF-AB4938581B82}"/>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buFontTx/>
              <a:buNone/>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76CD711C-9A1C-4977-8858-E6FEFA3DBD9B}"/>
              </a:ext>
            </a:extLst>
          </p:cNvPr>
          <p:cNvSpPr>
            <a:spLocks noGrp="1" noRot="1" noChangeAspect="1" noTextEdit="1"/>
          </p:cNvSpPr>
          <p:nvPr>
            <p:ph type="sldImg"/>
          </p:nvPr>
        </p:nvSpPr>
        <p:spPr>
          <a:ln/>
        </p:spPr>
      </p:sp>
      <p:sp>
        <p:nvSpPr>
          <p:cNvPr id="31747" name="Notes Placeholder 2">
            <a:extLst>
              <a:ext uri="{FF2B5EF4-FFF2-40B4-BE49-F238E27FC236}">
                <a16:creationId xmlns:a16="http://schemas.microsoft.com/office/drawing/2014/main" id="{7B6816A4-B8B2-4A39-9D10-C3A349BB34B3}"/>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5E6296B3-1B00-4551-BB80-272FC2B9EF6B}"/>
              </a:ext>
            </a:extLst>
          </p:cNvPr>
          <p:cNvSpPr>
            <a:spLocks noGrp="1" noRot="1" noChangeAspect="1" noTextEdit="1"/>
          </p:cNvSpPr>
          <p:nvPr>
            <p:ph type="sldImg"/>
          </p:nvPr>
        </p:nvSpPr>
        <p:spPr>
          <a:ln/>
        </p:spPr>
      </p:sp>
      <p:sp>
        <p:nvSpPr>
          <p:cNvPr id="32771" name="Notes Placeholder 2">
            <a:extLst>
              <a:ext uri="{FF2B5EF4-FFF2-40B4-BE49-F238E27FC236}">
                <a16:creationId xmlns:a16="http://schemas.microsoft.com/office/drawing/2014/main" id="{391770A7-8904-43E6-9732-76BC8C1467B2}"/>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r>
              <a:rPr lang="en-US" altLang="en-US"/>
              <a:t>API First</a:t>
            </a:r>
          </a:p>
          <a:p>
            <a:pPr eaLnBrk="1" hangingPunct="1">
              <a:spcBef>
                <a:spcPct val="0"/>
              </a:spcBef>
            </a:pPr>
            <a:r>
              <a:rPr lang="en-US" altLang="en-US" sz="1200">
                <a:hlinkClick r:id="rId3"/>
              </a:rPr>
              <a:t> </a:t>
            </a:r>
            <a:r>
              <a:rPr lang="en-US" altLang="en-US" sz="1200" u="sng">
                <a:hlinkClick r:id="rId3"/>
              </a:rPr>
              <a:t>COPE</a:t>
            </a:r>
            <a:r>
              <a:rPr lang="en-US" altLang="en-US" sz="1200"/>
              <a:t> approach (Create once, publish everywhere</a:t>
            </a:r>
            <a:r>
              <a:rPr lang="en-IN" altLang="en-US"/>
              <a:t> </a:t>
            </a:r>
          </a:p>
          <a:p>
            <a:pPr eaLnBrk="1" hangingPunct="1">
              <a:spcBef>
                <a:spcPct val="0"/>
              </a:spcBef>
            </a:pPr>
            <a:endParaRPr lang="en-US" altLang="en-US" sz="1200" u="sng">
              <a:hlinkClick r:id="rId4"/>
            </a:endParaRPr>
          </a:p>
          <a:p>
            <a:pPr eaLnBrk="1" hangingPunct="1">
              <a:spcBef>
                <a:spcPct val="0"/>
              </a:spcBef>
            </a:pPr>
            <a:r>
              <a:rPr lang="en-US" altLang="en-US" sz="1200" u="sng">
                <a:hlinkClick r:id="rId4"/>
              </a:rPr>
              <a:t>API-first, not API-only approach</a:t>
            </a:r>
            <a:r>
              <a:rPr lang="en-IN" altLang="en-US"/>
              <a:t> </a:t>
            </a:r>
          </a:p>
          <a:p>
            <a:pPr eaLnBrk="1" hangingPunct="1">
              <a:spcBef>
                <a:spcPct val="0"/>
              </a:spcBef>
            </a:pPr>
            <a:endParaRPr lang="en-IN" altLang="en-US"/>
          </a:p>
          <a:p>
            <a:pPr eaLnBrk="1" hangingPunct="1">
              <a:spcBef>
                <a:spcPct val="0"/>
              </a:spcBef>
            </a:pPr>
            <a:r>
              <a:rPr lang="en-IN" altLang="en-US"/>
              <a:t>TWIG– Template engine for drupal</a:t>
            </a:r>
            <a:endParaRPr lang="en-US" altLang="en-US"/>
          </a:p>
        </p:txBody>
      </p:sp>
      <p:sp>
        <p:nvSpPr>
          <p:cNvPr id="32772" name="Slide Number Placeholder 3">
            <a:extLst>
              <a:ext uri="{FF2B5EF4-FFF2-40B4-BE49-F238E27FC236}">
                <a16:creationId xmlns:a16="http://schemas.microsoft.com/office/drawing/2014/main" id="{2CA98971-23E5-4D29-BFD9-E1D544A54DE4}"/>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3C66EEE2-ADE0-4573-AA62-6245458CCFCA}" type="slidenum">
              <a:rPr lang="en-US" altLang="en-US"/>
              <a:pPr eaLnBrk="1" hangingPunct="1"/>
              <a:t>9</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95E383E7-F303-4A7E-9726-EBD2272223EF}"/>
              </a:ext>
            </a:extLst>
          </p:cNvPr>
          <p:cNvSpPr>
            <a:spLocks noGrp="1" noRot="1" noChangeAspect="1" noTextEdit="1"/>
          </p:cNvSpPr>
          <p:nvPr>
            <p:ph type="sldImg"/>
          </p:nvPr>
        </p:nvSpPr>
        <p:spPr>
          <a:ln/>
        </p:spPr>
      </p:sp>
      <p:sp>
        <p:nvSpPr>
          <p:cNvPr id="33795" name="Notes Placeholder 2">
            <a:extLst>
              <a:ext uri="{FF2B5EF4-FFF2-40B4-BE49-F238E27FC236}">
                <a16:creationId xmlns:a16="http://schemas.microsoft.com/office/drawing/2014/main" id="{1211DC23-BEC5-4884-9802-0B46E76B34F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buFontTx/>
              <a:buNone/>
            </a:pPr>
            <a:r>
              <a:rPr lang="en-IN" altLang="en-US" sz="1200" b="1" i="1"/>
              <a:t>progressive decoupling</a:t>
            </a:r>
            <a:r>
              <a:rPr lang="en-IN" altLang="en-US" sz="1200"/>
              <a:t>, where Drupal renders templates on the server to provide an initial application state, and JavaScript then manipulates that state. This means we can have the best of both worlds: </a:t>
            </a:r>
          </a:p>
          <a:p>
            <a:pPr eaLnBrk="1" hangingPunct="1">
              <a:spcBef>
                <a:spcPct val="0"/>
              </a:spcBef>
            </a:pPr>
            <a:endParaRPr lang="en-US" altLang="en-US"/>
          </a:p>
          <a:p>
            <a:pPr eaLnBrk="1" hangingPunct="1">
              <a:spcBef>
                <a:spcPct val="0"/>
              </a:spcBef>
            </a:pPr>
            <a:r>
              <a:rPr lang="en-IN" altLang="en-US" sz="1200" b="1"/>
              <a:t>isomorphic React</a:t>
            </a:r>
            <a:r>
              <a:rPr lang="en-IN" altLang="en-US" sz="1200"/>
              <a:t>, this means that the server renders the initial HTML for the client using React components and </a:t>
            </a:r>
            <a:r>
              <a:rPr lang="en-IN" altLang="en-US"/>
              <a:t>React.renderToString(). </a:t>
            </a:r>
            <a:r>
              <a:rPr lang="en-IN" altLang="en-US" sz="1200"/>
              <a:t>the server does a "partial render, then compress" of the content, so you need to use </a:t>
            </a:r>
            <a:r>
              <a:rPr lang="en-IN" altLang="en-US"/>
              <a:t>hydrate</a:t>
            </a:r>
            <a:r>
              <a:rPr lang="en-IN" altLang="en-US" sz="1200"/>
              <a:t> to undo the compression process and use the partially-rendered parts</a:t>
            </a:r>
          </a:p>
          <a:p>
            <a:pPr eaLnBrk="1" hangingPunct="1">
              <a:spcBef>
                <a:spcPct val="0"/>
              </a:spcBef>
            </a:pPr>
            <a:endParaRPr lang="en-IN" altLang="en-US" sz="1200"/>
          </a:p>
          <a:p>
            <a:pPr eaLnBrk="1" hangingPunct="1">
              <a:spcBef>
                <a:spcPct val="0"/>
              </a:spcBef>
            </a:pPr>
            <a:r>
              <a:rPr lang="en-IN" altLang="en-US" sz="1200" b="1"/>
              <a:t>Server driven world: </a:t>
            </a:r>
            <a:r>
              <a:rPr lang="en-IN" altLang="en-US" sz="1200"/>
              <a:t>server is responsible for UI too along with business logic and data model.</a:t>
            </a:r>
          </a:p>
          <a:p>
            <a:pPr eaLnBrk="1" hangingPunct="1">
              <a:spcBef>
                <a:spcPct val="0"/>
              </a:spcBef>
            </a:pPr>
            <a:r>
              <a:rPr lang="en-IN" altLang="en-US" sz="1200" b="1"/>
              <a:t>Client driven world or Single page application world: </a:t>
            </a:r>
            <a:r>
              <a:rPr lang="en-IN" altLang="en-US" sz="1200"/>
              <a:t> server was responsible mostly for business logic and data model</a:t>
            </a:r>
          </a:p>
          <a:p>
            <a:pPr eaLnBrk="1" hangingPunct="1">
              <a:spcBef>
                <a:spcPct val="0"/>
              </a:spcBef>
            </a:pPr>
            <a:r>
              <a:rPr lang="en-IN" altLang="en-US" sz="1200" b="1"/>
              <a:t>'Isomorphic JavaScript’ </a:t>
            </a:r>
            <a:r>
              <a:rPr lang="en-IN" altLang="en-US" sz="1200"/>
              <a:t>is the way to obtain the best of both the worlds.</a:t>
            </a:r>
            <a:endParaRPr lang="en-US" altLang="en-US"/>
          </a:p>
        </p:txBody>
      </p:sp>
      <p:sp>
        <p:nvSpPr>
          <p:cNvPr id="33796" name="Slide Number Placeholder 3">
            <a:extLst>
              <a:ext uri="{FF2B5EF4-FFF2-40B4-BE49-F238E27FC236}">
                <a16:creationId xmlns:a16="http://schemas.microsoft.com/office/drawing/2014/main" id="{EA18A0F1-3F6D-4A3E-A6A7-D2F5EA294A37}"/>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31FCD0B0-027E-4542-BE6F-08900FFEF70E}" type="slidenum">
              <a:rPr lang="en-US" altLang="en-US"/>
              <a:pPr eaLnBrk="1" hangingPunct="1"/>
              <a:t>10</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817C5997-0B24-43C6-A5B6-BBB97AC44EB4}"/>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4E4248B9-4884-442D-80CD-94E719C398CF}"/>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buFontTx/>
              <a:buNone/>
            </a:pPr>
            <a:r>
              <a:rPr lang="en-IN" altLang="en-US" sz="1200" b="1" i="1"/>
              <a:t>progressive decoupling</a:t>
            </a:r>
            <a:r>
              <a:rPr lang="en-IN" altLang="en-US" sz="1200"/>
              <a:t>, where Drupal renders templates on the server to provide an initial application state, and JavaScript then manipulates that state. This means we can have the best of both worlds: </a:t>
            </a:r>
          </a:p>
          <a:p>
            <a:pPr eaLnBrk="1" hangingPunct="1">
              <a:spcBef>
                <a:spcPct val="0"/>
              </a:spcBef>
            </a:pPr>
            <a:endParaRPr lang="en-US" altLang="en-US"/>
          </a:p>
          <a:p>
            <a:pPr eaLnBrk="1" hangingPunct="1">
              <a:spcBef>
                <a:spcPct val="0"/>
              </a:spcBef>
            </a:pPr>
            <a:r>
              <a:rPr lang="en-IN" altLang="en-US" sz="1200" b="1"/>
              <a:t>isomorphic React</a:t>
            </a:r>
            <a:r>
              <a:rPr lang="en-IN" altLang="en-US" sz="1200"/>
              <a:t>, this means that the server renders the initial HTML for the client using React components and </a:t>
            </a:r>
            <a:r>
              <a:rPr lang="en-IN" altLang="en-US"/>
              <a:t>React.renderToString(). </a:t>
            </a:r>
            <a:r>
              <a:rPr lang="en-IN" altLang="en-US" sz="1200"/>
              <a:t>the server does a "partial render, then compress" of the content, so you need to use </a:t>
            </a:r>
            <a:r>
              <a:rPr lang="en-IN" altLang="en-US"/>
              <a:t>hydrate</a:t>
            </a:r>
            <a:r>
              <a:rPr lang="en-IN" altLang="en-US" sz="1200"/>
              <a:t> to undo the compression process and use the partially-rendered parts</a:t>
            </a:r>
          </a:p>
          <a:p>
            <a:pPr eaLnBrk="1" hangingPunct="1">
              <a:spcBef>
                <a:spcPct val="0"/>
              </a:spcBef>
            </a:pPr>
            <a:endParaRPr lang="en-IN" altLang="en-US" sz="1200"/>
          </a:p>
          <a:p>
            <a:pPr eaLnBrk="1" hangingPunct="1">
              <a:spcBef>
                <a:spcPct val="0"/>
              </a:spcBef>
            </a:pPr>
            <a:r>
              <a:rPr lang="en-IN" altLang="en-US" sz="1200" b="1"/>
              <a:t>Server driven world: </a:t>
            </a:r>
            <a:r>
              <a:rPr lang="en-IN" altLang="en-US" sz="1200"/>
              <a:t>server is responsible for UI too along with business logic and data model.</a:t>
            </a:r>
          </a:p>
          <a:p>
            <a:pPr eaLnBrk="1" hangingPunct="1">
              <a:spcBef>
                <a:spcPct val="0"/>
              </a:spcBef>
            </a:pPr>
            <a:r>
              <a:rPr lang="en-IN" altLang="en-US" sz="1200" b="1"/>
              <a:t>Client driven world or Single page application world: </a:t>
            </a:r>
            <a:r>
              <a:rPr lang="en-IN" altLang="en-US" sz="1200"/>
              <a:t> server was responsible mostly for business logic and data model</a:t>
            </a:r>
          </a:p>
          <a:p>
            <a:pPr eaLnBrk="1" hangingPunct="1">
              <a:spcBef>
                <a:spcPct val="0"/>
              </a:spcBef>
            </a:pPr>
            <a:r>
              <a:rPr lang="en-IN" altLang="en-US" sz="1200" b="1"/>
              <a:t>'Isomorphic JavaScript’ </a:t>
            </a:r>
            <a:r>
              <a:rPr lang="en-IN" altLang="en-US" sz="1200"/>
              <a:t>is the way to obtain the best of both the worlds.</a:t>
            </a:r>
            <a:endParaRPr lang="en-US" altLang="en-US"/>
          </a:p>
        </p:txBody>
      </p:sp>
      <p:sp>
        <p:nvSpPr>
          <p:cNvPr id="34820" name="Slide Number Placeholder 3">
            <a:extLst>
              <a:ext uri="{FF2B5EF4-FFF2-40B4-BE49-F238E27FC236}">
                <a16:creationId xmlns:a16="http://schemas.microsoft.com/office/drawing/2014/main" id="{14F0F1CA-5C9E-4381-AF60-289F181B1337}"/>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91D0FC95-F4A2-48A8-86DC-99AB89D606B7}" type="slidenum">
              <a:rPr lang="en-US" altLang="en-US"/>
              <a:pPr eaLnBrk="1" hangingPunct="1"/>
              <a:t>11</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4195729C-2DED-4E46-8338-E9C46EC3DFFD}"/>
              </a:ext>
            </a:extLst>
          </p:cNvPr>
          <p:cNvSpPr>
            <a:spLocks noGrp="1" noRot="1" noChangeAspect="1" noTextEdit="1"/>
          </p:cNvSpPr>
          <p:nvPr>
            <p:ph type="sldImg"/>
          </p:nvPr>
        </p:nvSpPr>
        <p:spPr>
          <a:ln/>
        </p:spPr>
      </p:sp>
      <p:sp>
        <p:nvSpPr>
          <p:cNvPr id="35843" name="Notes Placeholder 2">
            <a:extLst>
              <a:ext uri="{FF2B5EF4-FFF2-40B4-BE49-F238E27FC236}">
                <a16:creationId xmlns:a16="http://schemas.microsoft.com/office/drawing/2014/main" id="{B007CEAB-809E-46D2-BB6B-659397F6C88E}"/>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r>
              <a:rPr lang="en-US" altLang="en-US"/>
              <a:t>API GW– Application throttling, RATE LIMITING</a:t>
            </a:r>
          </a:p>
          <a:p>
            <a:pPr eaLnBrk="1" hangingPunct="1">
              <a:spcBef>
                <a:spcPct val="0"/>
              </a:spcBef>
            </a:pPr>
            <a:r>
              <a:rPr lang="en-US" altLang="en-US"/>
              <a:t>XSS attack, DoD Attack.</a:t>
            </a:r>
          </a:p>
          <a:p>
            <a:pPr eaLnBrk="1" hangingPunct="1">
              <a:spcBef>
                <a:spcPct val="0"/>
              </a:spcBef>
            </a:pPr>
            <a:endParaRPr lang="en-US" altLang="en-US"/>
          </a:p>
          <a:p>
            <a:pPr eaLnBrk="1" hangingPunct="1">
              <a:spcBef>
                <a:spcPct val="0"/>
              </a:spcBef>
            </a:pPr>
            <a:r>
              <a:rPr lang="en-US" altLang="en-US"/>
              <a:t>Latyency – with CFDN</a:t>
            </a:r>
          </a:p>
          <a:p>
            <a:pPr eaLnBrk="1" hangingPunct="1">
              <a:spcBef>
                <a:spcPct val="0"/>
              </a:spcBef>
            </a:pPr>
            <a:endParaRPr lang="en-US" altLang="en-US"/>
          </a:p>
          <a:p>
            <a:pPr eaLnBrk="1" hangingPunct="1">
              <a:spcBef>
                <a:spcPct val="0"/>
              </a:spcBef>
            </a:pPr>
            <a:endParaRPr lang="en-US" altLang="en-US"/>
          </a:p>
        </p:txBody>
      </p:sp>
      <p:sp>
        <p:nvSpPr>
          <p:cNvPr id="35844" name="Slide Number Placeholder 3">
            <a:extLst>
              <a:ext uri="{FF2B5EF4-FFF2-40B4-BE49-F238E27FC236}">
                <a16:creationId xmlns:a16="http://schemas.microsoft.com/office/drawing/2014/main" id="{0F52B6F0-EE5F-4B24-9F9E-F3AD19C487A0}"/>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66463850-6B6D-4039-8D8E-0DC28AB59587}" type="slidenum">
              <a:rPr lang="en-US" altLang="en-US"/>
              <a:pPr eaLnBrk="1" hangingPunct="1"/>
              <a:t>12</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EE75FE4-44CB-4A71-A74F-68A1E6BD6621}"/>
              </a:ext>
            </a:extLst>
          </p:cNvPr>
          <p:cNvSpPr>
            <a:spLocks noGrp="1" noRot="1" noChangeAspect="1" noTextEdit="1"/>
          </p:cNvSpPr>
          <p:nvPr>
            <p:ph type="sldImg"/>
          </p:nvPr>
        </p:nvSpPr>
        <p:spPr>
          <a:ln/>
        </p:spPr>
      </p:sp>
      <p:sp>
        <p:nvSpPr>
          <p:cNvPr id="36867" name="Notes Placeholder 2">
            <a:extLst>
              <a:ext uri="{FF2B5EF4-FFF2-40B4-BE49-F238E27FC236}">
                <a16:creationId xmlns:a16="http://schemas.microsoft.com/office/drawing/2014/main" id="{8465ACE9-597F-422F-B045-70859B0FC8F5}"/>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r>
              <a:rPr lang="en-US" altLang="en-US"/>
              <a:t>API GW– Application throttling, RATE LIMITING</a:t>
            </a:r>
          </a:p>
          <a:p>
            <a:pPr eaLnBrk="1" hangingPunct="1">
              <a:spcBef>
                <a:spcPct val="0"/>
              </a:spcBef>
            </a:pPr>
            <a:r>
              <a:rPr lang="en-US" altLang="en-US"/>
              <a:t>XSS attack, DoD Attack.</a:t>
            </a:r>
          </a:p>
          <a:p>
            <a:pPr eaLnBrk="1" hangingPunct="1">
              <a:spcBef>
                <a:spcPct val="0"/>
              </a:spcBef>
            </a:pPr>
            <a:endParaRPr lang="en-US" altLang="en-US"/>
          </a:p>
          <a:p>
            <a:pPr eaLnBrk="1" hangingPunct="1">
              <a:spcBef>
                <a:spcPct val="0"/>
              </a:spcBef>
            </a:pPr>
            <a:r>
              <a:rPr lang="en-US" altLang="en-US"/>
              <a:t>Latyency – with CFDN</a:t>
            </a:r>
          </a:p>
          <a:p>
            <a:pPr eaLnBrk="1" hangingPunct="1">
              <a:spcBef>
                <a:spcPct val="0"/>
              </a:spcBef>
            </a:pPr>
            <a:endParaRPr lang="en-US" altLang="en-US"/>
          </a:p>
          <a:p>
            <a:pPr eaLnBrk="1" hangingPunct="1">
              <a:spcBef>
                <a:spcPct val="0"/>
              </a:spcBef>
            </a:pPr>
            <a:endParaRPr lang="en-US" altLang="en-US"/>
          </a:p>
        </p:txBody>
      </p:sp>
      <p:sp>
        <p:nvSpPr>
          <p:cNvPr id="36868" name="Slide Number Placeholder 3">
            <a:extLst>
              <a:ext uri="{FF2B5EF4-FFF2-40B4-BE49-F238E27FC236}">
                <a16:creationId xmlns:a16="http://schemas.microsoft.com/office/drawing/2014/main" id="{F89EF513-B583-423B-AC07-A9D1D6277301}"/>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117FB6EF-9FE9-487D-8333-918A98046C06}" type="slidenum">
              <a:rPr lang="en-US" altLang="en-US"/>
              <a:pPr eaLnBrk="1" hangingPunct="1"/>
              <a:t>13</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B6FD6A8C-AA12-4A39-BBA0-47849E44B1B5}"/>
              </a:ext>
            </a:extLst>
          </p:cNvPr>
          <p:cNvSpPr>
            <a:spLocks noGrp="1" noRot="1" noChangeAspect="1" noTextEdit="1"/>
          </p:cNvSpPr>
          <p:nvPr>
            <p:ph type="sldImg"/>
          </p:nvPr>
        </p:nvSpPr>
        <p:spPr>
          <a:ln/>
        </p:spPr>
      </p:sp>
      <p:sp>
        <p:nvSpPr>
          <p:cNvPr id="37891" name="Notes Placeholder 2">
            <a:extLst>
              <a:ext uri="{FF2B5EF4-FFF2-40B4-BE49-F238E27FC236}">
                <a16:creationId xmlns:a16="http://schemas.microsoft.com/office/drawing/2014/main" id="{C6D3F4BD-0462-48E1-863F-A1D41918232D}"/>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r>
              <a:rPr lang="en-IN" altLang="en-US" sz="1200"/>
              <a:t>A traditional </a:t>
            </a:r>
            <a:r>
              <a:rPr lang="en-IN" altLang="en-US" sz="1200" b="1"/>
              <a:t>cloud-based</a:t>
            </a:r>
            <a:r>
              <a:rPr lang="en-IN" altLang="en-US" sz="1200"/>
              <a:t> application architecture involves </a:t>
            </a:r>
            <a:r>
              <a:rPr lang="en-IN" altLang="en-US" sz="1200">
                <a:hlinkClick r:id="rId3" tooltip="load-balancing"/>
              </a:rPr>
              <a:t>load balancers</a:t>
            </a:r>
            <a:r>
              <a:rPr lang="en-IN" altLang="en-US" sz="1200"/>
              <a:t>, web servers, application servers, and databases</a:t>
            </a:r>
          </a:p>
          <a:p>
            <a:pPr eaLnBrk="1" hangingPunct="1">
              <a:spcBef>
                <a:spcPct val="0"/>
              </a:spcBef>
            </a:pPr>
            <a:endParaRPr lang="en-IN" altLang="en-US" sz="1200"/>
          </a:p>
          <a:p>
            <a:pPr eaLnBrk="1" hangingPunct="1">
              <a:spcBef>
                <a:spcPct val="0"/>
              </a:spcBef>
            </a:pPr>
            <a:r>
              <a:rPr lang="en-IN" altLang="en-US" sz="1200">
                <a:hlinkClick r:id="rId4" tooltip="cloud-native"/>
              </a:rPr>
              <a:t>Cloud native</a:t>
            </a:r>
            <a:r>
              <a:rPr lang="en-IN" altLang="en-US" sz="1200"/>
              <a:t> is an approach to building and running applications that exploits the advantages of the </a:t>
            </a:r>
            <a:r>
              <a:rPr lang="en-IN" altLang="en-US" sz="1200">
                <a:hlinkClick r:id="rId5" tooltip="cloud-computing-gbl"/>
              </a:rPr>
              <a:t>cloud computing</a:t>
            </a:r>
            <a:r>
              <a:rPr lang="en-IN" altLang="en-US" sz="1200"/>
              <a:t> delivery model</a:t>
            </a:r>
            <a:r>
              <a:rPr lang="en-IN" altLang="en-US" sz="1200" b="1"/>
              <a:t>, Containerisation/micro services , deployment CI/CD pipe lines</a:t>
            </a:r>
          </a:p>
          <a:p>
            <a:pPr eaLnBrk="1" hangingPunct="1">
              <a:spcBef>
                <a:spcPct val="0"/>
              </a:spcBef>
            </a:pPr>
            <a:endParaRPr lang="en-IN" altLang="en-US" sz="1200" b="1"/>
          </a:p>
          <a:p>
            <a:pPr eaLnBrk="1" hangingPunct="1">
              <a:spcBef>
                <a:spcPct val="0"/>
              </a:spcBef>
            </a:pPr>
            <a:endParaRPr lang="en-IN" altLang="en-US" sz="1200"/>
          </a:p>
          <a:p>
            <a:pPr eaLnBrk="1" hangingPunct="1">
              <a:spcBef>
                <a:spcPct val="0"/>
              </a:spcBef>
            </a:pPr>
            <a:endParaRPr lang="en-US" altLang="en-US"/>
          </a:p>
        </p:txBody>
      </p:sp>
      <p:sp>
        <p:nvSpPr>
          <p:cNvPr id="37892" name="Slide Number Placeholder 3">
            <a:extLst>
              <a:ext uri="{FF2B5EF4-FFF2-40B4-BE49-F238E27FC236}">
                <a16:creationId xmlns:a16="http://schemas.microsoft.com/office/drawing/2014/main" id="{F66B49C8-69E8-493A-90F6-559665E9CBE8}"/>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6951DF6A-0065-41A6-B50F-9242B4AC946C}" type="slidenum">
              <a:rPr lang="en-US" altLang="en-US"/>
              <a:pPr eaLnBrk="1" hangingPunct="1"/>
              <a:t>14</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4" name="Shape 15">
            <a:extLst>
              <a:ext uri="{FF2B5EF4-FFF2-40B4-BE49-F238E27FC236}">
                <a16:creationId xmlns:a16="http://schemas.microsoft.com/office/drawing/2014/main" id="{23C8EA99-409A-4792-832B-69C67C866A3C}"/>
              </a:ext>
            </a:extLst>
          </p:cNvPr>
          <p:cNvSpPr/>
          <p:nvPr/>
        </p:nvSpPr>
        <p:spPr>
          <a:xfrm>
            <a:off x="0" y="2676525"/>
            <a:ext cx="9144000" cy="3919538"/>
          </a:xfrm>
          <a:prstGeom prst="rect">
            <a:avLst/>
          </a:prstGeom>
          <a:solidFill>
            <a:schemeClr val="accent2">
              <a:lumMod val="75000"/>
            </a:schemeClr>
          </a:solidFill>
          <a:ln>
            <a:noFill/>
          </a:ln>
        </p:spPr>
        <p:txBody>
          <a:bodyPr lIns="91425" tIns="91425" rIns="91425" bIns="91425" anchor="ctr"/>
          <a:lstStyle/>
          <a:p>
            <a:pPr eaLnBrk="1" fontAlgn="auto" hangingPunct="1">
              <a:spcBef>
                <a:spcPts val="0"/>
              </a:spcBef>
              <a:spcAft>
                <a:spcPts val="0"/>
              </a:spcAft>
              <a:defRPr/>
            </a:pPr>
            <a:endParaRPr kern="0">
              <a:latin typeface="Arial"/>
              <a:ea typeface="Arial"/>
              <a:cs typeface="Arial"/>
              <a:sym typeface="Arial"/>
            </a:endParaRPr>
          </a:p>
        </p:txBody>
      </p:sp>
      <p:sp>
        <p:nvSpPr>
          <p:cNvPr id="5" name="Shape 20">
            <a:extLst>
              <a:ext uri="{FF2B5EF4-FFF2-40B4-BE49-F238E27FC236}">
                <a16:creationId xmlns:a16="http://schemas.microsoft.com/office/drawing/2014/main" id="{5F960B15-7677-40E0-8819-E313DFA21D4B}"/>
              </a:ext>
            </a:extLst>
          </p:cNvPr>
          <p:cNvSpPr>
            <a:spLocks noChangeArrowheads="1"/>
          </p:cNvSpPr>
          <p:nvPr/>
        </p:nvSpPr>
        <p:spPr bwMode="auto">
          <a:xfrm>
            <a:off x="0" y="2525713"/>
            <a:ext cx="9144000" cy="46037"/>
          </a:xfrm>
          <a:prstGeom prst="rect">
            <a:avLst/>
          </a:prstGeom>
          <a:solidFill>
            <a:schemeClr val="tx2"/>
          </a:solidFill>
          <a:ln w="9525">
            <a:noFill/>
            <a:miter lim="800000"/>
            <a:headEnd/>
            <a:tailEnd/>
          </a:ln>
        </p:spPr>
        <p:txBody>
          <a:bodyPr lIns="91425" tIns="91425" rIns="91425" bIns="91425" anchor="ctr"/>
          <a:lstStyle/>
          <a:p>
            <a:pPr eaLnBrk="1" hangingPunct="1">
              <a:defRPr/>
            </a:pPr>
            <a:endParaRPr lang="en-US">
              <a:latin typeface="Arial" charset="0"/>
              <a:cs typeface="Arial" charset="0"/>
              <a:sym typeface="Arial" charset="0"/>
            </a:endParaRPr>
          </a:p>
        </p:txBody>
      </p:sp>
      <p:pic>
        <p:nvPicPr>
          <p:cNvPr id="6" name="Picture 8">
            <a:extLst>
              <a:ext uri="{FF2B5EF4-FFF2-40B4-BE49-F238E27FC236}">
                <a16:creationId xmlns:a16="http://schemas.microsoft.com/office/drawing/2014/main" id="{9F268053-721C-4BB6-9A5D-3AE0443E37B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3988" y="1824038"/>
            <a:ext cx="19700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hape 16"/>
          <p:cNvSpPr txBox="1">
            <a:spLocks noGrp="1"/>
          </p:cNvSpPr>
          <p:nvPr>
            <p:ph type="ctrTitle"/>
          </p:nvPr>
        </p:nvSpPr>
        <p:spPr>
          <a:xfrm>
            <a:off x="3281081" y="1741065"/>
            <a:ext cx="5768789" cy="573673"/>
          </a:xfrm>
          <a:prstGeom prst="rect">
            <a:avLst/>
          </a:prstGeom>
        </p:spPr>
        <p:txBody>
          <a:bodyPr lIns="91425" tIns="91425" rIns="91425" bIns="91425" anchor="b" anchorCtr="0"/>
          <a:lstStyle>
            <a:lvl1pPr lvl="0" algn="l" rtl="0">
              <a:spcBef>
                <a:spcPts val="0"/>
              </a:spcBef>
              <a:buClr>
                <a:srgbClr val="FFFFFF"/>
              </a:buClr>
              <a:buSzPct val="100000"/>
              <a:defRPr sz="2800" b="1" baseline="0">
                <a:solidFill>
                  <a:schemeClr val="tx1"/>
                </a:solidFill>
                <a:latin typeface="+mn-lt"/>
              </a:defRPr>
            </a:lvl1pPr>
            <a:lvl2pPr lvl="1" algn="ctr" rtl="0">
              <a:spcBef>
                <a:spcPts val="0"/>
              </a:spcBef>
              <a:buClr>
                <a:srgbClr val="FFFFFF"/>
              </a:buClr>
              <a:buSzPct val="100000"/>
              <a:defRPr sz="4800">
                <a:solidFill>
                  <a:srgbClr val="FFFFFF"/>
                </a:solidFill>
              </a:defRPr>
            </a:lvl2pPr>
            <a:lvl3pPr lvl="2" algn="ctr" rtl="0">
              <a:spcBef>
                <a:spcPts val="0"/>
              </a:spcBef>
              <a:buClr>
                <a:srgbClr val="FFFFFF"/>
              </a:buClr>
              <a:buSzPct val="100000"/>
              <a:defRPr sz="4800">
                <a:solidFill>
                  <a:srgbClr val="FFFFFF"/>
                </a:solidFill>
              </a:defRPr>
            </a:lvl3pPr>
            <a:lvl4pPr lvl="3" algn="ctr" rtl="0">
              <a:spcBef>
                <a:spcPts val="0"/>
              </a:spcBef>
              <a:buClr>
                <a:srgbClr val="FFFFFF"/>
              </a:buClr>
              <a:buSzPct val="100000"/>
              <a:defRPr sz="4800">
                <a:solidFill>
                  <a:srgbClr val="FFFFFF"/>
                </a:solidFill>
              </a:defRPr>
            </a:lvl4pPr>
            <a:lvl5pPr lvl="4" algn="ctr" rtl="0">
              <a:spcBef>
                <a:spcPts val="0"/>
              </a:spcBef>
              <a:buClr>
                <a:srgbClr val="FFFFFF"/>
              </a:buClr>
              <a:buSzPct val="100000"/>
              <a:defRPr sz="4800">
                <a:solidFill>
                  <a:srgbClr val="FFFFFF"/>
                </a:solidFill>
              </a:defRPr>
            </a:lvl5pPr>
            <a:lvl6pPr lvl="5" algn="ctr" rtl="0">
              <a:spcBef>
                <a:spcPts val="0"/>
              </a:spcBef>
              <a:buClr>
                <a:srgbClr val="FFFFFF"/>
              </a:buClr>
              <a:buSzPct val="100000"/>
              <a:defRPr sz="4800">
                <a:solidFill>
                  <a:srgbClr val="FFFFFF"/>
                </a:solidFill>
              </a:defRPr>
            </a:lvl6pPr>
            <a:lvl7pPr lvl="6" algn="ctr" rtl="0">
              <a:spcBef>
                <a:spcPts val="0"/>
              </a:spcBef>
              <a:buClr>
                <a:srgbClr val="FFFFFF"/>
              </a:buClr>
              <a:buSzPct val="100000"/>
              <a:defRPr sz="4800">
                <a:solidFill>
                  <a:srgbClr val="FFFFFF"/>
                </a:solidFill>
              </a:defRPr>
            </a:lvl7pPr>
            <a:lvl8pPr lvl="7" algn="ctr" rtl="0">
              <a:spcBef>
                <a:spcPts val="0"/>
              </a:spcBef>
              <a:buClr>
                <a:srgbClr val="FFFFFF"/>
              </a:buClr>
              <a:buSzPct val="100000"/>
              <a:defRPr sz="4800">
                <a:solidFill>
                  <a:srgbClr val="FFFFFF"/>
                </a:solidFill>
              </a:defRPr>
            </a:lvl8pPr>
            <a:lvl9pPr lvl="8" algn="ctr" rtl="0">
              <a:spcBef>
                <a:spcPts val="0"/>
              </a:spcBef>
              <a:buClr>
                <a:srgbClr val="FFFFFF"/>
              </a:buClr>
              <a:buSzPct val="100000"/>
              <a:defRPr sz="4800">
                <a:solidFill>
                  <a:srgbClr val="FFFFFF"/>
                </a:solidFill>
              </a:defRPr>
            </a:lvl9pPr>
          </a:lstStyle>
          <a:p>
            <a:r>
              <a:rPr lang="en-US"/>
              <a:t>Click to edit Master title style</a:t>
            </a:r>
            <a:endParaRPr dirty="0"/>
          </a:p>
        </p:txBody>
      </p:sp>
      <p:sp>
        <p:nvSpPr>
          <p:cNvPr id="17" name="Shape 17"/>
          <p:cNvSpPr txBox="1">
            <a:spLocks noGrp="1"/>
          </p:cNvSpPr>
          <p:nvPr>
            <p:ph type="subTitle" idx="1"/>
          </p:nvPr>
        </p:nvSpPr>
        <p:spPr>
          <a:xfrm>
            <a:off x="6797767" y="3464007"/>
            <a:ext cx="2036950" cy="1046400"/>
          </a:xfrm>
          <a:prstGeom prst="rect">
            <a:avLst/>
          </a:prstGeom>
        </p:spPr>
        <p:txBody>
          <a:bodyPr lIns="91425" tIns="91425" rIns="91425" bIns="91425"/>
          <a:lstStyle>
            <a:lvl1pPr lvl="0" algn="l" rtl="0">
              <a:spcBef>
                <a:spcPts val="0"/>
              </a:spcBef>
              <a:buClr>
                <a:srgbClr val="FFFFFF"/>
              </a:buClr>
              <a:buSzPct val="100000"/>
              <a:buNone/>
              <a:defRPr sz="2400" b="1">
                <a:solidFill>
                  <a:srgbClr val="FFFFFF"/>
                </a:solidFill>
              </a:defRPr>
            </a:lvl1pPr>
            <a:lvl2pPr lvl="1" algn="ctr" rtl="0">
              <a:spcBef>
                <a:spcPts val="0"/>
              </a:spcBef>
              <a:buClr>
                <a:srgbClr val="FFFFFF"/>
              </a:buClr>
              <a:buNone/>
              <a:defRPr b="1">
                <a:solidFill>
                  <a:srgbClr val="FFFFFF"/>
                </a:solidFill>
              </a:defRPr>
            </a:lvl2pPr>
            <a:lvl3pPr lvl="2" algn="ctr" rtl="0">
              <a:spcBef>
                <a:spcPts val="0"/>
              </a:spcBef>
              <a:buClr>
                <a:srgbClr val="FFFFFF"/>
              </a:buClr>
              <a:buNone/>
              <a:defRPr b="1">
                <a:solidFill>
                  <a:srgbClr val="FFFFFF"/>
                </a:solidFill>
              </a:defRPr>
            </a:lvl3pPr>
            <a:lvl4pPr lvl="3" algn="ctr" rtl="0">
              <a:spcBef>
                <a:spcPts val="0"/>
              </a:spcBef>
              <a:buClr>
                <a:srgbClr val="FFFFFF"/>
              </a:buClr>
              <a:buSzPct val="100000"/>
              <a:buNone/>
              <a:defRPr sz="2400" b="1">
                <a:solidFill>
                  <a:srgbClr val="FFFFFF"/>
                </a:solidFill>
              </a:defRPr>
            </a:lvl4pPr>
            <a:lvl5pPr lvl="4" algn="ctr" rtl="0">
              <a:spcBef>
                <a:spcPts val="0"/>
              </a:spcBef>
              <a:buClr>
                <a:srgbClr val="FFFFFF"/>
              </a:buClr>
              <a:buSzPct val="100000"/>
              <a:buNone/>
              <a:defRPr sz="2400" b="1">
                <a:solidFill>
                  <a:srgbClr val="FFFFFF"/>
                </a:solidFill>
              </a:defRPr>
            </a:lvl5pPr>
            <a:lvl6pPr lvl="5" algn="ctr" rtl="0">
              <a:spcBef>
                <a:spcPts val="0"/>
              </a:spcBef>
              <a:buClr>
                <a:srgbClr val="FFFFFF"/>
              </a:buClr>
              <a:buSzPct val="100000"/>
              <a:buNone/>
              <a:defRPr sz="2400" b="1">
                <a:solidFill>
                  <a:srgbClr val="FFFFFF"/>
                </a:solidFill>
              </a:defRPr>
            </a:lvl6pPr>
            <a:lvl7pPr lvl="6" algn="ctr" rtl="0">
              <a:spcBef>
                <a:spcPts val="0"/>
              </a:spcBef>
              <a:buClr>
                <a:srgbClr val="FFFFFF"/>
              </a:buClr>
              <a:buSzPct val="100000"/>
              <a:buNone/>
              <a:defRPr sz="2400" b="1">
                <a:solidFill>
                  <a:srgbClr val="FFFFFF"/>
                </a:solidFill>
              </a:defRPr>
            </a:lvl7pPr>
            <a:lvl8pPr lvl="7" algn="ctr" rtl="0">
              <a:spcBef>
                <a:spcPts val="0"/>
              </a:spcBef>
              <a:buClr>
                <a:srgbClr val="FFFFFF"/>
              </a:buClr>
              <a:buSzPct val="100000"/>
              <a:buNone/>
              <a:defRPr sz="2400" b="1">
                <a:solidFill>
                  <a:srgbClr val="FFFFFF"/>
                </a:solidFill>
              </a:defRPr>
            </a:lvl8pPr>
            <a:lvl9pPr lvl="8" algn="ctr" rtl="0">
              <a:spcBef>
                <a:spcPts val="0"/>
              </a:spcBef>
              <a:buClr>
                <a:srgbClr val="FFFFFF"/>
              </a:buClr>
              <a:buSzPct val="100000"/>
              <a:buNone/>
              <a:defRPr sz="2400" b="1">
                <a:solidFill>
                  <a:srgbClr val="FFFFFF"/>
                </a:solidFill>
              </a:defRPr>
            </a:lvl9pPr>
          </a:lstStyle>
          <a:p>
            <a:r>
              <a:rPr lang="en-US"/>
              <a:t>Click to edit Master subtitle style</a:t>
            </a:r>
            <a:endParaRPr dirty="0"/>
          </a:p>
        </p:txBody>
      </p:sp>
    </p:spTree>
    <p:extLst>
      <p:ext uri="{BB962C8B-B14F-4D97-AF65-F5344CB8AC3E}">
        <p14:creationId xmlns:p14="http://schemas.microsoft.com/office/powerpoint/2010/main" val="25328607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2FDB21-2F5E-4542-B501-D86D9730B284}"/>
              </a:ext>
            </a:extLst>
          </p:cNvPr>
          <p:cNvSpPr>
            <a:spLocks noGrp="1" noChangeArrowheads="1"/>
          </p:cNvSpPr>
          <p:nvPr>
            <p:ph type="dt" sz="half" idx="10"/>
          </p:nvPr>
        </p:nvSpPr>
        <p:spPr>
          <a:ln/>
        </p:spPr>
        <p:txBody>
          <a:bodyPr/>
          <a:lstStyle>
            <a:lvl1pPr>
              <a:defRPr/>
            </a:lvl1pPr>
          </a:lstStyle>
          <a:p>
            <a:pPr>
              <a:defRPr/>
            </a:pPr>
            <a:fld id="{9C77DB9A-07F5-4DB7-ADC5-3D9D0682FAEE}" type="datetimeFigureOut">
              <a:rPr lang="en-US"/>
              <a:pPr>
                <a:defRPr/>
              </a:pPr>
              <a:t>7/14/2022</a:t>
            </a:fld>
            <a:endParaRPr lang="en-US"/>
          </a:p>
        </p:txBody>
      </p:sp>
      <p:sp>
        <p:nvSpPr>
          <p:cNvPr id="5" name="Footer Placeholder 4">
            <a:extLst>
              <a:ext uri="{FF2B5EF4-FFF2-40B4-BE49-F238E27FC236}">
                <a16:creationId xmlns:a16="http://schemas.microsoft.com/office/drawing/2014/main" id="{ACC5C290-798E-46D0-B826-D0557AE72E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5AF591A-DEB1-46D7-8BC1-F41216581C04}"/>
              </a:ext>
            </a:extLst>
          </p:cNvPr>
          <p:cNvSpPr>
            <a:spLocks noGrp="1" noChangeArrowheads="1"/>
          </p:cNvSpPr>
          <p:nvPr>
            <p:ph type="sldNum" sz="quarter" idx="12"/>
          </p:nvPr>
        </p:nvSpPr>
        <p:spPr>
          <a:ln/>
        </p:spPr>
        <p:txBody>
          <a:bodyPr/>
          <a:lstStyle>
            <a:lvl1pPr>
              <a:defRPr/>
            </a:lvl1pPr>
          </a:lstStyle>
          <a:p>
            <a:fld id="{46CE32A8-16B4-4412-8F66-8E2A90BCCCA3}" type="slidenum">
              <a:rPr lang="en-US" altLang="en-US"/>
              <a:pPr/>
              <a:t>‹#›</a:t>
            </a:fld>
            <a:endParaRPr lang="en-US" altLang="en-US"/>
          </a:p>
        </p:txBody>
      </p:sp>
    </p:spTree>
    <p:extLst>
      <p:ext uri="{BB962C8B-B14F-4D97-AF65-F5344CB8AC3E}">
        <p14:creationId xmlns:p14="http://schemas.microsoft.com/office/powerpoint/2010/main" val="96060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A398672-6722-4D71-8D97-8049A5840868}"/>
              </a:ext>
            </a:extLst>
          </p:cNvPr>
          <p:cNvSpPr>
            <a:spLocks noGrp="1" noChangeArrowheads="1"/>
          </p:cNvSpPr>
          <p:nvPr>
            <p:ph type="dt" sz="half" idx="10"/>
          </p:nvPr>
        </p:nvSpPr>
        <p:spPr>
          <a:ln/>
        </p:spPr>
        <p:txBody>
          <a:bodyPr/>
          <a:lstStyle>
            <a:lvl1pPr>
              <a:defRPr/>
            </a:lvl1pPr>
          </a:lstStyle>
          <a:p>
            <a:pPr>
              <a:defRPr/>
            </a:pPr>
            <a:fld id="{E81CD279-BD1B-4329-B0B5-78DE1ACFA91D}" type="datetimeFigureOut">
              <a:rPr lang="en-US"/>
              <a:pPr>
                <a:defRPr/>
              </a:pPr>
              <a:t>7/14/2022</a:t>
            </a:fld>
            <a:endParaRPr lang="en-US"/>
          </a:p>
        </p:txBody>
      </p:sp>
      <p:sp>
        <p:nvSpPr>
          <p:cNvPr id="6" name="Footer Placeholder 4">
            <a:extLst>
              <a:ext uri="{FF2B5EF4-FFF2-40B4-BE49-F238E27FC236}">
                <a16:creationId xmlns:a16="http://schemas.microsoft.com/office/drawing/2014/main" id="{4C8CD73F-A25B-48FE-A9BD-021DC20506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52D5465-99B8-4D20-9A17-0D602FD2A181}"/>
              </a:ext>
            </a:extLst>
          </p:cNvPr>
          <p:cNvSpPr>
            <a:spLocks noGrp="1" noChangeArrowheads="1"/>
          </p:cNvSpPr>
          <p:nvPr>
            <p:ph type="sldNum" sz="quarter" idx="12"/>
          </p:nvPr>
        </p:nvSpPr>
        <p:spPr>
          <a:ln/>
        </p:spPr>
        <p:txBody>
          <a:bodyPr/>
          <a:lstStyle>
            <a:lvl1pPr>
              <a:defRPr/>
            </a:lvl1pPr>
          </a:lstStyle>
          <a:p>
            <a:fld id="{806D7B40-5F7E-4B98-97F4-92309D4BD2D6}" type="slidenum">
              <a:rPr lang="en-US" altLang="en-US"/>
              <a:pPr/>
              <a:t>‹#›</a:t>
            </a:fld>
            <a:endParaRPr lang="en-US" altLang="en-US"/>
          </a:p>
        </p:txBody>
      </p:sp>
    </p:spTree>
    <p:extLst>
      <p:ext uri="{BB962C8B-B14F-4D97-AF65-F5344CB8AC3E}">
        <p14:creationId xmlns:p14="http://schemas.microsoft.com/office/powerpoint/2010/main" val="3846709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3820214-58BD-47D0-9AD7-79FA51CAA1E9}"/>
              </a:ext>
            </a:extLst>
          </p:cNvPr>
          <p:cNvSpPr>
            <a:spLocks noGrp="1" noChangeArrowheads="1"/>
          </p:cNvSpPr>
          <p:nvPr>
            <p:ph type="dt" sz="half" idx="10"/>
          </p:nvPr>
        </p:nvSpPr>
        <p:spPr>
          <a:ln/>
        </p:spPr>
        <p:txBody>
          <a:bodyPr/>
          <a:lstStyle>
            <a:lvl1pPr>
              <a:defRPr/>
            </a:lvl1pPr>
          </a:lstStyle>
          <a:p>
            <a:pPr>
              <a:defRPr/>
            </a:pPr>
            <a:fld id="{A2322662-8EAA-462F-B191-40F548DD176D}" type="datetimeFigureOut">
              <a:rPr lang="en-US"/>
              <a:pPr>
                <a:defRPr/>
              </a:pPr>
              <a:t>7/14/2022</a:t>
            </a:fld>
            <a:endParaRPr lang="en-US"/>
          </a:p>
        </p:txBody>
      </p:sp>
      <p:sp>
        <p:nvSpPr>
          <p:cNvPr id="8" name="Footer Placeholder 4">
            <a:extLst>
              <a:ext uri="{FF2B5EF4-FFF2-40B4-BE49-F238E27FC236}">
                <a16:creationId xmlns:a16="http://schemas.microsoft.com/office/drawing/2014/main" id="{94F793A2-4147-443D-9BB3-359C2B8E7B3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1D6F52A7-79AB-4430-BF4F-F33832CFC7F1}"/>
              </a:ext>
            </a:extLst>
          </p:cNvPr>
          <p:cNvSpPr>
            <a:spLocks noGrp="1" noChangeArrowheads="1"/>
          </p:cNvSpPr>
          <p:nvPr>
            <p:ph type="sldNum" sz="quarter" idx="12"/>
          </p:nvPr>
        </p:nvSpPr>
        <p:spPr>
          <a:ln/>
        </p:spPr>
        <p:txBody>
          <a:bodyPr/>
          <a:lstStyle>
            <a:lvl1pPr>
              <a:defRPr/>
            </a:lvl1pPr>
          </a:lstStyle>
          <a:p>
            <a:fld id="{DB514B18-9A44-4B1B-A6C5-EFB2AC9F815D}" type="slidenum">
              <a:rPr lang="en-US" altLang="en-US"/>
              <a:pPr/>
              <a:t>‹#›</a:t>
            </a:fld>
            <a:endParaRPr lang="en-US" altLang="en-US"/>
          </a:p>
        </p:txBody>
      </p:sp>
    </p:spTree>
    <p:extLst>
      <p:ext uri="{BB962C8B-B14F-4D97-AF65-F5344CB8AC3E}">
        <p14:creationId xmlns:p14="http://schemas.microsoft.com/office/powerpoint/2010/main" val="1754180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3">
            <a:extLst>
              <a:ext uri="{FF2B5EF4-FFF2-40B4-BE49-F238E27FC236}">
                <a16:creationId xmlns:a16="http://schemas.microsoft.com/office/drawing/2014/main" id="{9A620EEE-A3FC-4B86-84D8-6D8AD29EB8F6}"/>
              </a:ext>
            </a:extLst>
          </p:cNvPr>
          <p:cNvSpPr>
            <a:spLocks noGrp="1" noChangeArrowheads="1"/>
          </p:cNvSpPr>
          <p:nvPr>
            <p:ph type="dt" sz="half" idx="10"/>
          </p:nvPr>
        </p:nvSpPr>
        <p:spPr>
          <a:ln/>
        </p:spPr>
        <p:txBody>
          <a:bodyPr/>
          <a:lstStyle>
            <a:lvl1pPr>
              <a:defRPr/>
            </a:lvl1pPr>
          </a:lstStyle>
          <a:p>
            <a:pPr>
              <a:defRPr/>
            </a:pPr>
            <a:fld id="{1CAA17E4-70E3-45B9-A76F-6C2E651E435D}" type="datetimeFigureOut">
              <a:rPr lang="en-US"/>
              <a:pPr>
                <a:defRPr/>
              </a:pPr>
              <a:t>7/14/2022</a:t>
            </a:fld>
            <a:endParaRPr lang="en-US"/>
          </a:p>
        </p:txBody>
      </p:sp>
      <p:sp>
        <p:nvSpPr>
          <p:cNvPr id="4" name="Footer Placeholder 4">
            <a:extLst>
              <a:ext uri="{FF2B5EF4-FFF2-40B4-BE49-F238E27FC236}">
                <a16:creationId xmlns:a16="http://schemas.microsoft.com/office/drawing/2014/main" id="{609EA531-3BEC-43E2-8CEA-2AD03D7FC61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FC82B2A7-B339-450B-A33D-00BA550AF1A9}"/>
              </a:ext>
            </a:extLst>
          </p:cNvPr>
          <p:cNvSpPr>
            <a:spLocks noGrp="1" noChangeArrowheads="1"/>
          </p:cNvSpPr>
          <p:nvPr>
            <p:ph type="sldNum" sz="quarter" idx="12"/>
          </p:nvPr>
        </p:nvSpPr>
        <p:spPr>
          <a:ln/>
        </p:spPr>
        <p:txBody>
          <a:bodyPr/>
          <a:lstStyle>
            <a:lvl1pPr>
              <a:defRPr/>
            </a:lvl1pPr>
          </a:lstStyle>
          <a:p>
            <a:fld id="{EE53C8E9-555C-4C7D-9542-24CE564A8E20}" type="slidenum">
              <a:rPr lang="en-US" altLang="en-US"/>
              <a:pPr/>
              <a:t>‹#›</a:t>
            </a:fld>
            <a:endParaRPr lang="en-US" altLang="en-US"/>
          </a:p>
        </p:txBody>
      </p:sp>
    </p:spTree>
    <p:extLst>
      <p:ext uri="{BB962C8B-B14F-4D97-AF65-F5344CB8AC3E}">
        <p14:creationId xmlns:p14="http://schemas.microsoft.com/office/powerpoint/2010/main" val="17569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
        <p:cNvGrpSpPr/>
        <p:nvPr/>
      </p:nvGrpSpPr>
      <p:grpSpPr>
        <a:xfrm>
          <a:off x="0" y="0"/>
          <a:ext cx="0" cy="0"/>
          <a:chOff x="0" y="0"/>
          <a:chExt cx="0" cy="0"/>
        </a:xfrm>
      </p:grpSpPr>
      <p:sp>
        <p:nvSpPr>
          <p:cNvPr id="4" name="Shape 20">
            <a:extLst>
              <a:ext uri="{FF2B5EF4-FFF2-40B4-BE49-F238E27FC236}">
                <a16:creationId xmlns:a16="http://schemas.microsoft.com/office/drawing/2014/main" id="{A5DF2A40-D52A-4CAD-AE7A-1B16E1CB1007}"/>
              </a:ext>
            </a:extLst>
          </p:cNvPr>
          <p:cNvSpPr>
            <a:spLocks noChangeArrowheads="1"/>
          </p:cNvSpPr>
          <p:nvPr userDrawn="1"/>
        </p:nvSpPr>
        <p:spPr bwMode="auto">
          <a:xfrm flipV="1">
            <a:off x="215900" y="849313"/>
            <a:ext cx="7870825" cy="46037"/>
          </a:xfrm>
          <a:prstGeom prst="rect">
            <a:avLst/>
          </a:prstGeom>
          <a:solidFill>
            <a:schemeClr val="tx2"/>
          </a:solidFill>
          <a:ln w="9525">
            <a:noFill/>
            <a:miter lim="800000"/>
            <a:headEnd/>
            <a:tailEnd/>
          </a:ln>
        </p:spPr>
        <p:txBody>
          <a:bodyPr lIns="91425" tIns="91425" rIns="91425" bIns="91425" anchor="ctr"/>
          <a:lstStyle/>
          <a:p>
            <a:pPr eaLnBrk="1" hangingPunct="1">
              <a:defRPr/>
            </a:pPr>
            <a:endParaRPr lang="en-US">
              <a:latin typeface="Arial" charset="0"/>
              <a:cs typeface="Arial" charset="0"/>
              <a:sym typeface="Arial" charset="0"/>
            </a:endParaRPr>
          </a:p>
        </p:txBody>
      </p:sp>
      <p:pic>
        <p:nvPicPr>
          <p:cNvPr id="5" name="Picture 7">
            <a:extLst>
              <a:ext uri="{FF2B5EF4-FFF2-40B4-BE49-F238E27FC236}">
                <a16:creationId xmlns:a16="http://schemas.microsoft.com/office/drawing/2014/main" id="{5179EE44-314B-47B0-8A68-F592A134F18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86725" y="390525"/>
            <a:ext cx="9810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Shape 29"/>
          <p:cNvSpPr txBox="1">
            <a:spLocks noGrp="1"/>
          </p:cNvSpPr>
          <p:nvPr>
            <p:ph type="title"/>
          </p:nvPr>
        </p:nvSpPr>
        <p:spPr>
          <a:xfrm>
            <a:off x="331695" y="118533"/>
            <a:ext cx="7642411" cy="607608"/>
          </a:xfrm>
          <a:prstGeom prst="rect">
            <a:avLst/>
          </a:prstGeom>
        </p:spPr>
        <p:txBody>
          <a:bodyPr lIns="91425" tIns="91425" rIns="91425" bIns="91425" anchor="ctr" anchorCtr="0"/>
          <a:lstStyle>
            <a:lvl1pPr lvl="0">
              <a:spcBef>
                <a:spcPts val="0"/>
              </a:spcBef>
              <a:defRPr>
                <a:solidFill>
                  <a:srgbClr val="FF0066"/>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30" name="Shape 30"/>
          <p:cNvSpPr txBox="1">
            <a:spLocks noGrp="1"/>
          </p:cNvSpPr>
          <p:nvPr>
            <p:ph type="body" idx="1"/>
          </p:nvPr>
        </p:nvSpPr>
        <p:spPr>
          <a:xfrm>
            <a:off x="331694" y="1017688"/>
            <a:ext cx="8579223" cy="5611712"/>
          </a:xfrm>
          <a:prstGeom prst="rect">
            <a:avLst/>
          </a:prstGeom>
          <a:ln>
            <a:noFill/>
          </a:ln>
        </p:spPr>
        <p:txBody>
          <a:bodyPr lIns="91425" tIns="91425" rIns="91425" bIns="91425"/>
          <a:lstStyle>
            <a:lvl1pPr marL="457200" lvl="0" indent="-457200">
              <a:spcBef>
                <a:spcPts val="0"/>
              </a:spcBef>
              <a:buClr>
                <a:schemeClr val="accent1">
                  <a:lumMod val="75000"/>
                </a:schemeClr>
              </a:buClr>
              <a:buFont typeface="Wingdings" panose="05000000000000000000" pitchFamily="2" charset="2"/>
              <a:buChar char="q"/>
              <a:defRPr sz="3000">
                <a:solidFill>
                  <a:schemeClr val="accent1">
                    <a:lumMod val="75000"/>
                  </a:schemeClr>
                </a:solidFill>
                <a:latin typeface="+mn-lt"/>
              </a:defRPr>
            </a:lvl1pPr>
            <a:lvl2pPr marL="342900" lvl="1" indent="-342900">
              <a:spcBef>
                <a:spcPts val="0"/>
              </a:spcBef>
              <a:buClr>
                <a:schemeClr val="accent1">
                  <a:lumMod val="60000"/>
                  <a:lumOff val="40000"/>
                </a:schemeClr>
              </a:buClr>
              <a:buSzPct val="90000"/>
              <a:buFont typeface="Wingdings" panose="05000000000000000000" pitchFamily="2" charset="2"/>
              <a:buChar char="q"/>
              <a:defRPr kern="0" baseline="0">
                <a:solidFill>
                  <a:schemeClr val="accent1">
                    <a:lumMod val="60000"/>
                    <a:lumOff val="40000"/>
                  </a:schemeClr>
                </a:solidFill>
                <a:latin typeface="Arial" panose="020B0604020202020204" pitchFamily="34" charset="0"/>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649479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Shape 20">
            <a:extLst>
              <a:ext uri="{FF2B5EF4-FFF2-40B4-BE49-F238E27FC236}">
                <a16:creationId xmlns:a16="http://schemas.microsoft.com/office/drawing/2014/main" id="{69AB87AE-BEEA-44A4-B23D-3E6A7D6F40E2}"/>
              </a:ext>
            </a:extLst>
          </p:cNvPr>
          <p:cNvSpPr>
            <a:spLocks noChangeArrowheads="1"/>
          </p:cNvSpPr>
          <p:nvPr userDrawn="1"/>
        </p:nvSpPr>
        <p:spPr bwMode="auto">
          <a:xfrm flipV="1">
            <a:off x="192088" y="942975"/>
            <a:ext cx="7870825" cy="46038"/>
          </a:xfrm>
          <a:prstGeom prst="rect">
            <a:avLst/>
          </a:prstGeom>
          <a:solidFill>
            <a:schemeClr val="tx2"/>
          </a:solidFill>
          <a:ln w="9525">
            <a:noFill/>
            <a:miter lim="800000"/>
            <a:headEnd/>
            <a:tailEnd/>
          </a:ln>
        </p:spPr>
        <p:txBody>
          <a:bodyPr lIns="91425" tIns="91425" rIns="91425" bIns="91425" anchor="ctr"/>
          <a:lstStyle/>
          <a:p>
            <a:pPr eaLnBrk="1" hangingPunct="1">
              <a:defRPr/>
            </a:pPr>
            <a:endParaRPr lang="en-US">
              <a:latin typeface="Arial" charset="0"/>
              <a:cs typeface="Arial" charset="0"/>
              <a:sym typeface="Arial" charset="0"/>
            </a:endParaRPr>
          </a:p>
        </p:txBody>
      </p:sp>
      <p:pic>
        <p:nvPicPr>
          <p:cNvPr id="5" name="Picture 7">
            <a:extLst>
              <a:ext uri="{FF2B5EF4-FFF2-40B4-BE49-F238E27FC236}">
                <a16:creationId xmlns:a16="http://schemas.microsoft.com/office/drawing/2014/main" id="{40CFF427-B4C6-44C9-891D-16E9563EB4A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62913" y="474663"/>
            <a:ext cx="9810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66470" y="169068"/>
            <a:ext cx="7886700" cy="697193"/>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buFont typeface="Wingdings" charset="2"/>
              <a:buChar char="v"/>
              <a:defRPr/>
            </a:lvl1pPr>
            <a:lvl2pPr marL="685800" indent="-228600">
              <a:buFont typeface="Wingdings" charset="2"/>
              <a:buChar char="Ø"/>
              <a:defRPr/>
            </a:lvl2pPr>
            <a:lvl3pPr marL="1143000" indent="-228600">
              <a:buFont typeface="Wingdings" charset="2"/>
              <a:buChar char="§"/>
              <a:defRPr/>
            </a:lvl3pPr>
            <a:lvl4pPr marL="1600200" indent="-228600">
              <a:buFont typeface="Courier New" charset="0"/>
              <a:buChar char="o"/>
              <a:defRPr/>
            </a:lvl4pPr>
            <a:lvl5pPr marL="1828800" indent="0">
              <a:buFont typeface="Courier New" charse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a:extLst>
              <a:ext uri="{FF2B5EF4-FFF2-40B4-BE49-F238E27FC236}">
                <a16:creationId xmlns:a16="http://schemas.microsoft.com/office/drawing/2014/main" id="{1B09783C-9B89-4BF7-B149-1BB46F67F0EC}"/>
              </a:ext>
            </a:extLst>
          </p:cNvPr>
          <p:cNvSpPr>
            <a:spLocks noGrp="1" noChangeArrowheads="1"/>
          </p:cNvSpPr>
          <p:nvPr>
            <p:ph type="dt" sz="half" idx="10"/>
          </p:nvPr>
        </p:nvSpPr>
        <p:spPr/>
        <p:txBody>
          <a:bodyPr/>
          <a:lstStyle>
            <a:lvl1pPr>
              <a:defRPr/>
            </a:lvl1pPr>
          </a:lstStyle>
          <a:p>
            <a:pPr>
              <a:defRPr/>
            </a:pPr>
            <a:fld id="{EB32FBA6-1F9A-4960-A42D-A520F707B0B1}" type="datetimeFigureOut">
              <a:rPr lang="en-US"/>
              <a:pPr>
                <a:defRPr/>
              </a:pPr>
              <a:t>7/14/2022</a:t>
            </a:fld>
            <a:endParaRPr lang="en-US"/>
          </a:p>
        </p:txBody>
      </p:sp>
      <p:sp>
        <p:nvSpPr>
          <p:cNvPr id="7" name="Footer Placeholder 4">
            <a:extLst>
              <a:ext uri="{FF2B5EF4-FFF2-40B4-BE49-F238E27FC236}">
                <a16:creationId xmlns:a16="http://schemas.microsoft.com/office/drawing/2014/main" id="{0F2675AF-0BDE-4D15-996D-1A1E2D8EE2F2}"/>
              </a:ext>
            </a:extLst>
          </p:cNvPr>
          <p:cNvSpPr>
            <a:spLocks noGrp="1" noChangeArrowheads="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6C04C2D7-6EDF-4E0B-BDFE-DB4F5C942C09}"/>
              </a:ext>
            </a:extLst>
          </p:cNvPr>
          <p:cNvSpPr>
            <a:spLocks noGrp="1" noChangeArrowheads="1"/>
          </p:cNvSpPr>
          <p:nvPr>
            <p:ph type="sldNum" sz="quarter" idx="12"/>
          </p:nvPr>
        </p:nvSpPr>
        <p:spPr/>
        <p:txBody>
          <a:bodyPr/>
          <a:lstStyle>
            <a:lvl1pPr>
              <a:defRPr/>
            </a:lvl1pPr>
          </a:lstStyle>
          <a:p>
            <a:fld id="{0B19C36B-026C-4D8B-8864-7FD7312B5B35}" type="slidenum">
              <a:rPr lang="en-US" altLang="en-US"/>
              <a:pPr/>
              <a:t>‹#›</a:t>
            </a:fld>
            <a:endParaRPr lang="en-US" altLang="en-US"/>
          </a:p>
        </p:txBody>
      </p:sp>
    </p:spTree>
    <p:extLst>
      <p:ext uri="{BB962C8B-B14F-4D97-AF65-F5344CB8AC3E}">
        <p14:creationId xmlns:p14="http://schemas.microsoft.com/office/powerpoint/2010/main" val="613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Shape 20">
            <a:extLst>
              <a:ext uri="{FF2B5EF4-FFF2-40B4-BE49-F238E27FC236}">
                <a16:creationId xmlns:a16="http://schemas.microsoft.com/office/drawing/2014/main" id="{552C7ADC-BCB8-45F8-81FE-A4AFAAAA7EF9}"/>
              </a:ext>
            </a:extLst>
          </p:cNvPr>
          <p:cNvSpPr>
            <a:spLocks noChangeArrowheads="1"/>
          </p:cNvSpPr>
          <p:nvPr userDrawn="1"/>
        </p:nvSpPr>
        <p:spPr bwMode="auto">
          <a:xfrm flipV="1">
            <a:off x="192088" y="904875"/>
            <a:ext cx="7870825" cy="46038"/>
          </a:xfrm>
          <a:prstGeom prst="rect">
            <a:avLst/>
          </a:prstGeom>
          <a:solidFill>
            <a:schemeClr val="tx2"/>
          </a:solidFill>
          <a:ln w="9525">
            <a:noFill/>
            <a:miter lim="800000"/>
            <a:headEnd/>
            <a:tailEnd/>
          </a:ln>
        </p:spPr>
        <p:txBody>
          <a:bodyPr lIns="91425" tIns="91425" rIns="91425" bIns="91425" anchor="ctr"/>
          <a:lstStyle/>
          <a:p>
            <a:pPr eaLnBrk="1" hangingPunct="1">
              <a:defRPr/>
            </a:pPr>
            <a:endParaRPr lang="en-US">
              <a:latin typeface="Arial" charset="0"/>
              <a:cs typeface="Arial" charset="0"/>
              <a:sym typeface="Arial" charset="0"/>
            </a:endParaRPr>
          </a:p>
        </p:txBody>
      </p:sp>
      <p:pic>
        <p:nvPicPr>
          <p:cNvPr id="5" name="Picture 7">
            <a:extLst>
              <a:ext uri="{FF2B5EF4-FFF2-40B4-BE49-F238E27FC236}">
                <a16:creationId xmlns:a16="http://schemas.microsoft.com/office/drawing/2014/main" id="{809D3361-C6BE-40CF-A41A-57E0B36A608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62913" y="379413"/>
            <a:ext cx="9810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Date Placeholder 3">
            <a:extLst>
              <a:ext uri="{FF2B5EF4-FFF2-40B4-BE49-F238E27FC236}">
                <a16:creationId xmlns:a16="http://schemas.microsoft.com/office/drawing/2014/main" id="{4C8A4E1A-9A7B-4585-ACCC-2261F56D2654}"/>
              </a:ext>
            </a:extLst>
          </p:cNvPr>
          <p:cNvSpPr>
            <a:spLocks noGrp="1" noChangeArrowheads="1"/>
          </p:cNvSpPr>
          <p:nvPr>
            <p:ph type="dt" sz="half" idx="10"/>
          </p:nvPr>
        </p:nvSpPr>
        <p:spPr/>
        <p:txBody>
          <a:bodyPr/>
          <a:lstStyle>
            <a:lvl1pPr>
              <a:defRPr/>
            </a:lvl1pPr>
          </a:lstStyle>
          <a:p>
            <a:pPr>
              <a:defRPr/>
            </a:pPr>
            <a:fld id="{817E5C5D-BA98-42AF-B371-1B32311E6B3A}" type="datetimeFigureOut">
              <a:rPr lang="en-US"/>
              <a:pPr>
                <a:defRPr/>
              </a:pPr>
              <a:t>7/14/2022</a:t>
            </a:fld>
            <a:endParaRPr lang="en-US"/>
          </a:p>
        </p:txBody>
      </p:sp>
      <p:sp>
        <p:nvSpPr>
          <p:cNvPr id="7" name="Footer Placeholder 4">
            <a:extLst>
              <a:ext uri="{FF2B5EF4-FFF2-40B4-BE49-F238E27FC236}">
                <a16:creationId xmlns:a16="http://schemas.microsoft.com/office/drawing/2014/main" id="{C29FCCA1-B776-405C-8D98-F856F18592E2}"/>
              </a:ext>
            </a:extLst>
          </p:cNvPr>
          <p:cNvSpPr>
            <a:spLocks noGrp="1" noChangeArrowheads="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FC485740-0378-4954-B8FB-343B726CAC84}"/>
              </a:ext>
            </a:extLst>
          </p:cNvPr>
          <p:cNvSpPr>
            <a:spLocks noGrp="1" noChangeArrowheads="1"/>
          </p:cNvSpPr>
          <p:nvPr>
            <p:ph type="sldNum" sz="quarter" idx="12"/>
          </p:nvPr>
        </p:nvSpPr>
        <p:spPr/>
        <p:txBody>
          <a:bodyPr/>
          <a:lstStyle>
            <a:lvl1pPr>
              <a:defRPr/>
            </a:lvl1pPr>
          </a:lstStyle>
          <a:p>
            <a:fld id="{2B294004-A280-47D6-9D00-D0668A2C0ACD}" type="slidenum">
              <a:rPr lang="en-US" altLang="en-US"/>
              <a:pPr/>
              <a:t>‹#›</a:t>
            </a:fld>
            <a:endParaRPr lang="en-US" altLang="en-US"/>
          </a:p>
        </p:txBody>
      </p:sp>
    </p:spTree>
    <p:extLst>
      <p:ext uri="{BB962C8B-B14F-4D97-AF65-F5344CB8AC3E}">
        <p14:creationId xmlns:p14="http://schemas.microsoft.com/office/powerpoint/2010/main" val="42101947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Shape 20">
            <a:extLst>
              <a:ext uri="{FF2B5EF4-FFF2-40B4-BE49-F238E27FC236}">
                <a16:creationId xmlns:a16="http://schemas.microsoft.com/office/drawing/2014/main" id="{5848287A-95E5-4C2F-B22D-496F32C50A6A}"/>
              </a:ext>
            </a:extLst>
          </p:cNvPr>
          <p:cNvSpPr>
            <a:spLocks noChangeArrowheads="1"/>
          </p:cNvSpPr>
          <p:nvPr userDrawn="1"/>
        </p:nvSpPr>
        <p:spPr bwMode="auto">
          <a:xfrm flipV="1">
            <a:off x="174625" y="1106488"/>
            <a:ext cx="7870825" cy="46037"/>
          </a:xfrm>
          <a:prstGeom prst="rect">
            <a:avLst/>
          </a:prstGeom>
          <a:solidFill>
            <a:schemeClr val="tx2"/>
          </a:solidFill>
          <a:ln w="9525">
            <a:noFill/>
            <a:miter lim="800000"/>
            <a:headEnd/>
            <a:tailEnd/>
          </a:ln>
        </p:spPr>
        <p:txBody>
          <a:bodyPr lIns="91425" tIns="91425" rIns="91425" bIns="91425" anchor="ctr"/>
          <a:lstStyle/>
          <a:p>
            <a:pPr eaLnBrk="1" hangingPunct="1">
              <a:defRPr/>
            </a:pPr>
            <a:endParaRPr lang="en-US">
              <a:latin typeface="Arial" charset="0"/>
              <a:cs typeface="Arial" charset="0"/>
              <a:sym typeface="Arial" charset="0"/>
            </a:endParaRPr>
          </a:p>
        </p:txBody>
      </p:sp>
      <p:pic>
        <p:nvPicPr>
          <p:cNvPr id="6" name="Picture 7">
            <a:extLst>
              <a:ext uri="{FF2B5EF4-FFF2-40B4-BE49-F238E27FC236}">
                <a16:creationId xmlns:a16="http://schemas.microsoft.com/office/drawing/2014/main" id="{A6476A3D-F28F-4640-9831-706B07318ED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62913" y="619125"/>
            <a:ext cx="9810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0" y="147873"/>
            <a:ext cx="7886700" cy="414804"/>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9FDF1B8B-3D36-43AA-A49B-75D7552D087F}"/>
              </a:ext>
            </a:extLst>
          </p:cNvPr>
          <p:cNvSpPr>
            <a:spLocks noGrp="1" noChangeArrowheads="1"/>
          </p:cNvSpPr>
          <p:nvPr>
            <p:ph type="dt" sz="half" idx="10"/>
          </p:nvPr>
        </p:nvSpPr>
        <p:spPr/>
        <p:txBody>
          <a:bodyPr/>
          <a:lstStyle>
            <a:lvl1pPr>
              <a:defRPr/>
            </a:lvl1pPr>
          </a:lstStyle>
          <a:p>
            <a:pPr>
              <a:defRPr/>
            </a:pPr>
            <a:fld id="{56E0FCEF-CBE6-481A-A929-B439616007AF}" type="datetimeFigureOut">
              <a:rPr lang="en-US"/>
              <a:pPr>
                <a:defRPr/>
              </a:pPr>
              <a:t>7/14/2022</a:t>
            </a:fld>
            <a:endParaRPr lang="en-US"/>
          </a:p>
        </p:txBody>
      </p:sp>
      <p:sp>
        <p:nvSpPr>
          <p:cNvPr id="8" name="Footer Placeholder 5">
            <a:extLst>
              <a:ext uri="{FF2B5EF4-FFF2-40B4-BE49-F238E27FC236}">
                <a16:creationId xmlns:a16="http://schemas.microsoft.com/office/drawing/2014/main" id="{E4946D08-B6D8-4BE8-95DC-36689B50EE8E}"/>
              </a:ext>
            </a:extLst>
          </p:cNvPr>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26F6A8FD-6D02-4A24-A4F6-FDA6F960BF03}"/>
              </a:ext>
            </a:extLst>
          </p:cNvPr>
          <p:cNvSpPr>
            <a:spLocks noGrp="1" noChangeArrowheads="1"/>
          </p:cNvSpPr>
          <p:nvPr>
            <p:ph type="sldNum" sz="quarter" idx="12"/>
          </p:nvPr>
        </p:nvSpPr>
        <p:spPr/>
        <p:txBody>
          <a:bodyPr/>
          <a:lstStyle>
            <a:lvl1pPr>
              <a:defRPr/>
            </a:lvl1pPr>
          </a:lstStyle>
          <a:p>
            <a:fld id="{6DFE830E-FBF5-47DA-ACAF-270E6EBC8D24}" type="slidenum">
              <a:rPr lang="en-US" altLang="en-US"/>
              <a:pPr/>
              <a:t>‹#›</a:t>
            </a:fld>
            <a:endParaRPr lang="en-US" altLang="en-US"/>
          </a:p>
        </p:txBody>
      </p:sp>
    </p:spTree>
    <p:extLst>
      <p:ext uri="{BB962C8B-B14F-4D97-AF65-F5344CB8AC3E}">
        <p14:creationId xmlns:p14="http://schemas.microsoft.com/office/powerpoint/2010/main" val="328605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Shape 20">
            <a:extLst>
              <a:ext uri="{FF2B5EF4-FFF2-40B4-BE49-F238E27FC236}">
                <a16:creationId xmlns:a16="http://schemas.microsoft.com/office/drawing/2014/main" id="{23AC7AB4-C9AB-4651-B569-34FC412E4696}"/>
              </a:ext>
            </a:extLst>
          </p:cNvPr>
          <p:cNvSpPr>
            <a:spLocks noChangeArrowheads="1"/>
          </p:cNvSpPr>
          <p:nvPr userDrawn="1"/>
        </p:nvSpPr>
        <p:spPr bwMode="auto">
          <a:xfrm flipV="1">
            <a:off x="174625" y="1106488"/>
            <a:ext cx="7870825" cy="46037"/>
          </a:xfrm>
          <a:prstGeom prst="rect">
            <a:avLst/>
          </a:prstGeom>
          <a:solidFill>
            <a:schemeClr val="tx2"/>
          </a:solidFill>
          <a:ln w="9525">
            <a:noFill/>
            <a:miter lim="800000"/>
            <a:headEnd/>
            <a:tailEnd/>
          </a:ln>
        </p:spPr>
        <p:txBody>
          <a:bodyPr lIns="91425" tIns="91425" rIns="91425" bIns="91425" anchor="ctr"/>
          <a:lstStyle/>
          <a:p>
            <a:pPr eaLnBrk="1" hangingPunct="1">
              <a:defRPr/>
            </a:pPr>
            <a:endParaRPr lang="en-US">
              <a:latin typeface="Arial" charset="0"/>
              <a:cs typeface="Arial" charset="0"/>
              <a:sym typeface="Arial" charset="0"/>
            </a:endParaRPr>
          </a:p>
        </p:txBody>
      </p:sp>
      <p:pic>
        <p:nvPicPr>
          <p:cNvPr id="8" name="Picture 6">
            <a:extLst>
              <a:ext uri="{FF2B5EF4-FFF2-40B4-BE49-F238E27FC236}">
                <a16:creationId xmlns:a16="http://schemas.microsoft.com/office/drawing/2014/main" id="{46629AB7-0CD6-4C8A-920E-F4D2228844E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62913" y="619125"/>
            <a:ext cx="9810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119856"/>
            <a:ext cx="7886700" cy="574876"/>
          </a:xfrm>
          <a:prstGeom prst="rect">
            <a:avLst/>
          </a:prstGeom>
        </p:spPr>
        <p:txBody>
          <a:bodyPr/>
          <a:lstStyle/>
          <a:p>
            <a:r>
              <a:rPr lang="en-US" dirty="0"/>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a:extLst>
              <a:ext uri="{FF2B5EF4-FFF2-40B4-BE49-F238E27FC236}">
                <a16:creationId xmlns:a16="http://schemas.microsoft.com/office/drawing/2014/main" id="{C0DC2456-1144-43F3-B3E9-E599099D4DBC}"/>
              </a:ext>
            </a:extLst>
          </p:cNvPr>
          <p:cNvSpPr>
            <a:spLocks noGrp="1" noChangeArrowheads="1"/>
          </p:cNvSpPr>
          <p:nvPr>
            <p:ph type="dt" sz="half" idx="10"/>
          </p:nvPr>
        </p:nvSpPr>
        <p:spPr/>
        <p:txBody>
          <a:bodyPr/>
          <a:lstStyle>
            <a:lvl1pPr>
              <a:defRPr/>
            </a:lvl1pPr>
          </a:lstStyle>
          <a:p>
            <a:pPr>
              <a:defRPr/>
            </a:pPr>
            <a:fld id="{8C530C8C-605A-4450-980F-BBA5CC576B74}" type="datetimeFigureOut">
              <a:rPr lang="en-US"/>
              <a:pPr>
                <a:defRPr/>
              </a:pPr>
              <a:t>7/14/2022</a:t>
            </a:fld>
            <a:endParaRPr lang="en-US"/>
          </a:p>
        </p:txBody>
      </p:sp>
      <p:sp>
        <p:nvSpPr>
          <p:cNvPr id="10" name="Footer Placeholder 7">
            <a:extLst>
              <a:ext uri="{FF2B5EF4-FFF2-40B4-BE49-F238E27FC236}">
                <a16:creationId xmlns:a16="http://schemas.microsoft.com/office/drawing/2014/main" id="{9E706621-54A4-43F1-9370-6430F7B29BD4}"/>
              </a:ext>
            </a:extLst>
          </p:cNvPr>
          <p:cNvSpPr>
            <a:spLocks noGrp="1" noChangeArrowheads="1"/>
          </p:cNvSpPr>
          <p:nvPr>
            <p:ph type="ftr" sz="quarter" idx="11"/>
          </p:nvPr>
        </p:nvSpPr>
        <p:spPr/>
        <p:txBody>
          <a:bodyPr/>
          <a:lstStyle>
            <a:lvl1pPr>
              <a:defRPr/>
            </a:lvl1pPr>
          </a:lstStyle>
          <a:p>
            <a:pPr>
              <a:defRPr/>
            </a:pPr>
            <a:endParaRPr lang="en-US"/>
          </a:p>
        </p:txBody>
      </p:sp>
      <p:sp>
        <p:nvSpPr>
          <p:cNvPr id="11" name="Slide Number Placeholder 8">
            <a:extLst>
              <a:ext uri="{FF2B5EF4-FFF2-40B4-BE49-F238E27FC236}">
                <a16:creationId xmlns:a16="http://schemas.microsoft.com/office/drawing/2014/main" id="{BE8A880B-1EF5-45BB-8E92-690B421A81C4}"/>
              </a:ext>
            </a:extLst>
          </p:cNvPr>
          <p:cNvSpPr>
            <a:spLocks noGrp="1" noChangeArrowheads="1"/>
          </p:cNvSpPr>
          <p:nvPr>
            <p:ph type="sldNum" sz="quarter" idx="12"/>
          </p:nvPr>
        </p:nvSpPr>
        <p:spPr/>
        <p:txBody>
          <a:bodyPr/>
          <a:lstStyle>
            <a:lvl1pPr>
              <a:defRPr/>
            </a:lvl1pPr>
          </a:lstStyle>
          <a:p>
            <a:fld id="{28C9E254-6205-4F0B-B68D-EE696CAAC6BC}" type="slidenum">
              <a:rPr lang="en-US" altLang="en-US"/>
              <a:pPr/>
              <a:t>‹#›</a:t>
            </a:fld>
            <a:endParaRPr lang="en-US" altLang="en-US"/>
          </a:p>
        </p:txBody>
      </p:sp>
    </p:spTree>
    <p:extLst>
      <p:ext uri="{BB962C8B-B14F-4D97-AF65-F5344CB8AC3E}">
        <p14:creationId xmlns:p14="http://schemas.microsoft.com/office/powerpoint/2010/main" val="4118982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B79F40BF-1CB8-461F-897E-36C5C32B3A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62913" y="619125"/>
            <a:ext cx="9810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320" y="1491916"/>
            <a:ext cx="7886700" cy="4620126"/>
          </a:xfrm>
          <a:prstGeom prst="rect">
            <a:avLst/>
          </a:prstGeom>
          <a:ln>
            <a:solidFill>
              <a:schemeClr val="bg1"/>
            </a:solidFill>
          </a:ln>
        </p:spPr>
        <p:txBody>
          <a:bodyPr/>
          <a:lstStyle>
            <a:lvl1pPr algn="ctr">
              <a:defRPr sz="4800" baseline="0"/>
            </a:lvl1pPr>
          </a:lstStyle>
          <a:p>
            <a:r>
              <a:rPr lang="en-US"/>
              <a:t>Click to edit Master title style</a:t>
            </a:r>
            <a:endParaRPr lang="en-US" dirty="0"/>
          </a:p>
        </p:txBody>
      </p:sp>
    </p:spTree>
    <p:extLst>
      <p:ext uri="{BB962C8B-B14F-4D97-AF65-F5344CB8AC3E}">
        <p14:creationId xmlns:p14="http://schemas.microsoft.com/office/powerpoint/2010/main" val="1901818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1_Title + 1 column">
    <p:spTree>
      <p:nvGrpSpPr>
        <p:cNvPr id="1" name="Shape 28"/>
        <p:cNvGrpSpPr/>
        <p:nvPr/>
      </p:nvGrpSpPr>
      <p:grpSpPr>
        <a:xfrm>
          <a:off x="0" y="0"/>
          <a:ext cx="0" cy="0"/>
          <a:chOff x="0" y="0"/>
          <a:chExt cx="0" cy="0"/>
        </a:xfrm>
      </p:grpSpPr>
      <p:sp>
        <p:nvSpPr>
          <p:cNvPr id="4" name="Shape 20">
            <a:extLst>
              <a:ext uri="{FF2B5EF4-FFF2-40B4-BE49-F238E27FC236}">
                <a16:creationId xmlns:a16="http://schemas.microsoft.com/office/drawing/2014/main" id="{31D78A67-C0C5-4526-ACC8-6A186CAB37CA}"/>
              </a:ext>
            </a:extLst>
          </p:cNvPr>
          <p:cNvSpPr>
            <a:spLocks noChangeArrowheads="1"/>
          </p:cNvSpPr>
          <p:nvPr userDrawn="1"/>
        </p:nvSpPr>
        <p:spPr bwMode="auto">
          <a:xfrm flipV="1">
            <a:off x="215900" y="849313"/>
            <a:ext cx="7870825" cy="46037"/>
          </a:xfrm>
          <a:prstGeom prst="rect">
            <a:avLst/>
          </a:prstGeom>
          <a:solidFill>
            <a:schemeClr val="tx2"/>
          </a:solidFill>
          <a:ln w="9525">
            <a:noFill/>
            <a:miter lim="800000"/>
            <a:headEnd/>
            <a:tailEnd/>
          </a:ln>
        </p:spPr>
        <p:txBody>
          <a:bodyPr lIns="91425" tIns="91425" rIns="91425" bIns="91425" anchor="ctr"/>
          <a:lstStyle/>
          <a:p>
            <a:pPr eaLnBrk="1" hangingPunct="1">
              <a:defRPr/>
            </a:pPr>
            <a:endParaRPr lang="en-US">
              <a:latin typeface="Arial" charset="0"/>
              <a:cs typeface="Arial" charset="0"/>
              <a:sym typeface="Arial" charset="0"/>
            </a:endParaRPr>
          </a:p>
        </p:txBody>
      </p:sp>
      <p:pic>
        <p:nvPicPr>
          <p:cNvPr id="5" name="Picture 7">
            <a:extLst>
              <a:ext uri="{FF2B5EF4-FFF2-40B4-BE49-F238E27FC236}">
                <a16:creationId xmlns:a16="http://schemas.microsoft.com/office/drawing/2014/main" id="{CDD62981-3DE0-459C-BAC3-F6A22E1E2A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86725" y="390525"/>
            <a:ext cx="9810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Shape 29"/>
          <p:cNvSpPr txBox="1">
            <a:spLocks noGrp="1"/>
          </p:cNvSpPr>
          <p:nvPr>
            <p:ph type="title"/>
          </p:nvPr>
        </p:nvSpPr>
        <p:spPr>
          <a:xfrm>
            <a:off x="331695" y="118533"/>
            <a:ext cx="7642411" cy="607608"/>
          </a:xfrm>
          <a:prstGeom prst="rect">
            <a:avLst/>
          </a:prstGeom>
        </p:spPr>
        <p:txBody>
          <a:bodyPr lIns="91425" tIns="91425" rIns="91425" bIns="91425" anchor="ctr" anchorCtr="0"/>
          <a:lstStyle>
            <a:lvl1pPr lvl="0">
              <a:spcBef>
                <a:spcPts val="0"/>
              </a:spcBef>
              <a:defRPr>
                <a:solidFill>
                  <a:srgbClr val="FF0066"/>
                </a:solidFil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30" name="Shape 30"/>
          <p:cNvSpPr txBox="1">
            <a:spLocks noGrp="1"/>
          </p:cNvSpPr>
          <p:nvPr>
            <p:ph type="body" idx="1"/>
          </p:nvPr>
        </p:nvSpPr>
        <p:spPr>
          <a:xfrm>
            <a:off x="331694" y="1017688"/>
            <a:ext cx="8579223" cy="5611712"/>
          </a:xfrm>
          <a:prstGeom prst="rect">
            <a:avLst/>
          </a:prstGeom>
          <a:ln>
            <a:noFill/>
          </a:ln>
        </p:spPr>
        <p:txBody>
          <a:bodyPr lIns="91425" tIns="91425" rIns="91425" bIns="91425"/>
          <a:lstStyle>
            <a:lvl1pPr marL="457200" lvl="0" indent="-457200">
              <a:spcBef>
                <a:spcPts val="0"/>
              </a:spcBef>
              <a:buClr>
                <a:schemeClr val="accent1">
                  <a:lumMod val="75000"/>
                </a:schemeClr>
              </a:buClr>
              <a:buFont typeface="Wingdings" panose="05000000000000000000" pitchFamily="2" charset="2"/>
              <a:buChar char="q"/>
              <a:defRPr sz="3000">
                <a:solidFill>
                  <a:schemeClr val="accent1">
                    <a:lumMod val="75000"/>
                  </a:schemeClr>
                </a:solidFill>
                <a:latin typeface="+mn-lt"/>
              </a:defRPr>
            </a:lvl1pPr>
            <a:lvl2pPr marL="342900" lvl="1" indent="-342900">
              <a:spcBef>
                <a:spcPts val="0"/>
              </a:spcBef>
              <a:buClr>
                <a:schemeClr val="accent1">
                  <a:lumMod val="60000"/>
                  <a:lumOff val="40000"/>
                </a:schemeClr>
              </a:buClr>
              <a:buSzPct val="90000"/>
              <a:buFont typeface="Wingdings" panose="05000000000000000000" pitchFamily="2" charset="2"/>
              <a:buChar char="q"/>
              <a:defRPr kern="0" baseline="0">
                <a:solidFill>
                  <a:schemeClr val="accent1">
                    <a:lumMod val="60000"/>
                    <a:lumOff val="40000"/>
                  </a:schemeClr>
                </a:solidFill>
                <a:latin typeface="Arial" panose="020B0604020202020204" pitchFamily="34" charset="0"/>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42979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28600" indent="-228600">
              <a:buFont typeface="Wingdings" charset="2"/>
              <a:buChar char="v"/>
              <a:defRPr/>
            </a:lvl1pPr>
            <a:lvl2pPr marL="685800" indent="-228600">
              <a:buFont typeface="Wingdings" charset="2"/>
              <a:buChar char="Ø"/>
              <a:defRPr/>
            </a:lvl2pPr>
            <a:lvl3pPr marL="1143000" indent="-228600">
              <a:buFont typeface="Wingdings" charset="2"/>
              <a:buChar char="§"/>
              <a:defRPr/>
            </a:lvl3pPr>
            <a:lvl4pPr marL="1600200" indent="-228600">
              <a:buFont typeface="Courier New" charset="0"/>
              <a:buChar char="o"/>
              <a:defRPr/>
            </a:lvl4pPr>
            <a:lvl5pPr marL="1828800" indent="0">
              <a:buFont typeface="Courier New" charse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614694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2.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4533692A-6B94-46BC-85C6-11BB181D495C}"/>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Date Placeholder 3">
            <a:extLst>
              <a:ext uri="{FF2B5EF4-FFF2-40B4-BE49-F238E27FC236}">
                <a16:creationId xmlns:a16="http://schemas.microsoft.com/office/drawing/2014/main" id="{D90D3AC4-7456-4867-AFD7-DFEEF5DCF993}"/>
              </a:ext>
            </a:extLst>
          </p:cNvPr>
          <p:cNvSpPr>
            <a:spLocks noGrp="1" noChangeArrowheads="1"/>
          </p:cNvSpPr>
          <p:nvPr>
            <p:ph type="dt" sz="half" idx="2"/>
          </p:nvPr>
        </p:nvSpPr>
        <p:spPr bwMode="auto">
          <a:xfrm>
            <a:off x="628650" y="6356350"/>
            <a:ext cx="20574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Arial" charset="0"/>
                <a:cs typeface="Arial" charset="0"/>
                <a:sym typeface="Arial" charset="0"/>
              </a:defRPr>
            </a:lvl1pPr>
          </a:lstStyle>
          <a:p>
            <a:pPr>
              <a:defRPr/>
            </a:pPr>
            <a:fld id="{198DD036-C355-497A-8F8D-64C4B43511F4}" type="datetimeFigureOut">
              <a:rPr lang="en-US"/>
              <a:pPr>
                <a:defRPr/>
              </a:pPr>
              <a:t>7/14/2022</a:t>
            </a:fld>
            <a:endParaRPr lang="en-US"/>
          </a:p>
        </p:txBody>
      </p:sp>
      <p:sp>
        <p:nvSpPr>
          <p:cNvPr id="1028" name="Footer Placeholder 4">
            <a:extLst>
              <a:ext uri="{FF2B5EF4-FFF2-40B4-BE49-F238E27FC236}">
                <a16:creationId xmlns:a16="http://schemas.microsoft.com/office/drawing/2014/main" id="{2584F4AA-EAEE-4ACE-8912-EFB336965D83}"/>
              </a:ext>
            </a:extLst>
          </p:cNvPr>
          <p:cNvSpPr>
            <a:spLocks noGrp="1" noChangeArrowheads="1"/>
          </p:cNvSpPr>
          <p:nvPr>
            <p:ph type="ftr" sz="quarter" idx="3"/>
          </p:nvPr>
        </p:nvSpPr>
        <p:spPr bwMode="auto">
          <a:xfrm>
            <a:off x="3028950" y="6356350"/>
            <a:ext cx="30861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Arial" charset="0"/>
                <a:cs typeface="Arial" charset="0"/>
                <a:sym typeface="Arial" charset="0"/>
              </a:defRPr>
            </a:lvl1pPr>
          </a:lstStyle>
          <a:p>
            <a:pPr>
              <a:defRPr/>
            </a:pPr>
            <a:endParaRPr lang="en-US"/>
          </a:p>
        </p:txBody>
      </p:sp>
      <p:sp>
        <p:nvSpPr>
          <p:cNvPr id="1029" name="Slide Number Placeholder 5">
            <a:extLst>
              <a:ext uri="{FF2B5EF4-FFF2-40B4-BE49-F238E27FC236}">
                <a16:creationId xmlns:a16="http://schemas.microsoft.com/office/drawing/2014/main" id="{DD1C6F27-0DA1-4F13-B97A-1F0E955773A3}"/>
              </a:ext>
            </a:extLst>
          </p:cNvPr>
          <p:cNvSpPr>
            <a:spLocks noGrp="1" noChangeArrowheads="1"/>
          </p:cNvSpPr>
          <p:nvPr>
            <p:ph type="sldNum" sz="quarter" idx="4"/>
          </p:nvPr>
        </p:nvSpPr>
        <p:spPr bwMode="auto">
          <a:xfrm>
            <a:off x="6457950" y="6356350"/>
            <a:ext cx="20574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0C54FD6E-A3C8-4CE8-A90B-EB9551C8D5D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ext Placeholder 2">
            <a:extLst>
              <a:ext uri="{FF2B5EF4-FFF2-40B4-BE49-F238E27FC236}">
                <a16:creationId xmlns:a16="http://schemas.microsoft.com/office/drawing/2014/main" id="{2B877671-676E-4106-9731-8C15A5920299}"/>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1" name="Date Placeholder 3">
            <a:extLst>
              <a:ext uri="{FF2B5EF4-FFF2-40B4-BE49-F238E27FC236}">
                <a16:creationId xmlns:a16="http://schemas.microsoft.com/office/drawing/2014/main" id="{9FE1995F-4395-472D-BE64-C904180BC221}"/>
              </a:ext>
            </a:extLst>
          </p:cNvPr>
          <p:cNvSpPr>
            <a:spLocks noGrp="1" noChangeArrowheads="1"/>
          </p:cNvSpPr>
          <p:nvPr>
            <p:ph type="dt" sz="half" idx="2"/>
          </p:nvPr>
        </p:nvSpPr>
        <p:spPr bwMode="auto">
          <a:xfrm>
            <a:off x="628650" y="6356350"/>
            <a:ext cx="20574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Arial" charset="0"/>
                <a:cs typeface="Arial" charset="0"/>
                <a:sym typeface="Arial" charset="0"/>
              </a:defRPr>
            </a:lvl1pPr>
          </a:lstStyle>
          <a:p>
            <a:pPr>
              <a:defRPr/>
            </a:pPr>
            <a:fld id="{C2F5807D-5048-48DE-8036-8912BD098C8A}" type="datetimeFigureOut">
              <a:rPr lang="en-US"/>
              <a:pPr>
                <a:defRPr/>
              </a:pPr>
              <a:t>7/14/2022</a:t>
            </a:fld>
            <a:endParaRPr lang="en-US"/>
          </a:p>
        </p:txBody>
      </p:sp>
      <p:sp>
        <p:nvSpPr>
          <p:cNvPr id="2052" name="Footer Placeholder 4">
            <a:extLst>
              <a:ext uri="{FF2B5EF4-FFF2-40B4-BE49-F238E27FC236}">
                <a16:creationId xmlns:a16="http://schemas.microsoft.com/office/drawing/2014/main" id="{7AF67B2F-A1FF-4D38-A97A-016FFFF4B36E}"/>
              </a:ext>
            </a:extLst>
          </p:cNvPr>
          <p:cNvSpPr>
            <a:spLocks noGrp="1" noChangeArrowheads="1"/>
          </p:cNvSpPr>
          <p:nvPr>
            <p:ph type="ftr" sz="quarter" idx="3"/>
          </p:nvPr>
        </p:nvSpPr>
        <p:spPr bwMode="auto">
          <a:xfrm>
            <a:off x="3028950" y="6356350"/>
            <a:ext cx="30861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Arial" charset="0"/>
                <a:cs typeface="Arial" charset="0"/>
                <a:sym typeface="Arial" charset="0"/>
              </a:defRPr>
            </a:lvl1pPr>
          </a:lstStyle>
          <a:p>
            <a:pPr>
              <a:defRPr/>
            </a:pPr>
            <a:endParaRPr lang="en-US"/>
          </a:p>
        </p:txBody>
      </p:sp>
      <p:sp>
        <p:nvSpPr>
          <p:cNvPr id="2053" name="Slide Number Placeholder 5">
            <a:extLst>
              <a:ext uri="{FF2B5EF4-FFF2-40B4-BE49-F238E27FC236}">
                <a16:creationId xmlns:a16="http://schemas.microsoft.com/office/drawing/2014/main" id="{13983FB2-DB3C-4450-BB5A-F235D5085095}"/>
              </a:ext>
            </a:extLst>
          </p:cNvPr>
          <p:cNvSpPr>
            <a:spLocks noGrp="1" noChangeArrowheads="1"/>
          </p:cNvSpPr>
          <p:nvPr>
            <p:ph type="sldNum" sz="quarter" idx="4"/>
          </p:nvPr>
        </p:nvSpPr>
        <p:spPr bwMode="auto">
          <a:xfrm>
            <a:off x="6457950" y="6356350"/>
            <a:ext cx="20574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41FB817A-C2DD-417B-9925-103E96B8C803}" type="slidenum">
              <a:rPr lang="en-US" altLang="en-US"/>
              <a:pPr/>
              <a:t>‹#›</a:t>
            </a:fld>
            <a:endParaRPr lang="en-US" altLang="en-US"/>
          </a:p>
        </p:txBody>
      </p:sp>
      <p:sp>
        <p:nvSpPr>
          <p:cNvPr id="2054" name="Shape 20">
            <a:extLst>
              <a:ext uri="{FF2B5EF4-FFF2-40B4-BE49-F238E27FC236}">
                <a16:creationId xmlns:a16="http://schemas.microsoft.com/office/drawing/2014/main" id="{F19AC209-B7B2-444E-9CCD-0655355EAAAB}"/>
              </a:ext>
            </a:extLst>
          </p:cNvPr>
          <p:cNvSpPr>
            <a:spLocks noChangeArrowheads="1"/>
          </p:cNvSpPr>
          <p:nvPr userDrawn="1"/>
        </p:nvSpPr>
        <p:spPr bwMode="auto">
          <a:xfrm flipV="1">
            <a:off x="174625" y="1106488"/>
            <a:ext cx="7870825" cy="46037"/>
          </a:xfrm>
          <a:prstGeom prst="rect">
            <a:avLst/>
          </a:prstGeom>
          <a:solidFill>
            <a:schemeClr val="tx2"/>
          </a:solidFill>
          <a:ln w="9525">
            <a:noFill/>
            <a:miter lim="800000"/>
            <a:headEnd/>
            <a:tailEnd/>
          </a:ln>
        </p:spPr>
        <p:txBody>
          <a:bodyPr lIns="91425" tIns="91425" rIns="91425" bIns="91425" anchor="ctr"/>
          <a:lstStyle/>
          <a:p>
            <a:pPr eaLnBrk="1" hangingPunct="1">
              <a:defRPr/>
            </a:pPr>
            <a:endParaRPr lang="en-US">
              <a:latin typeface="Arial" charset="0"/>
              <a:cs typeface="Arial" charset="0"/>
              <a:sym typeface="Arial" charset="0"/>
            </a:endParaRPr>
          </a:p>
        </p:txBody>
      </p:sp>
      <p:pic>
        <p:nvPicPr>
          <p:cNvPr id="2055" name="Picture 7">
            <a:extLst>
              <a:ext uri="{FF2B5EF4-FFF2-40B4-BE49-F238E27FC236}">
                <a16:creationId xmlns:a16="http://schemas.microsoft.com/office/drawing/2014/main" id="{15C51E68-63C8-4853-96ED-6BF0B3361320}"/>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062913" y="619125"/>
            <a:ext cx="9810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1" r:id="rId1"/>
    <p:sldLayoutId id="2147483789" r:id="rId2"/>
    <p:sldLayoutId id="2147483790" r:id="rId3"/>
    <p:sldLayoutId id="2147483791" r:id="rId4"/>
    <p:sldLayoutId id="2147483792" r:id="rId5"/>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hyperlink" Target="http://www.nortcele.in/" TargetMode="Externa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hape 78">
            <a:extLst>
              <a:ext uri="{FF2B5EF4-FFF2-40B4-BE49-F238E27FC236}">
                <a16:creationId xmlns:a16="http://schemas.microsoft.com/office/drawing/2014/main" id="{B74B7B76-EC68-4FD1-9C57-8F8E229DE6B8}"/>
              </a:ext>
            </a:extLst>
          </p:cNvPr>
          <p:cNvSpPr txBox="1">
            <a:spLocks noGrp="1" noChangeArrowheads="1"/>
          </p:cNvSpPr>
          <p:nvPr>
            <p:ph type="ctrTitle"/>
          </p:nvPr>
        </p:nvSpPr>
        <p:spPr bwMode="auto">
          <a:xfrm>
            <a:off x="0" y="595313"/>
            <a:ext cx="9034463" cy="1274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compatLnSpc="1">
            <a:prstTxWarp prst="textNoShape">
              <a:avLst/>
            </a:prstTxWarp>
          </a:bodyPr>
          <a:lstStyle/>
          <a:p>
            <a:pPr algn="r" eaLnBrk="1" hangingPunct="1">
              <a:spcBef>
                <a:spcPct val="0"/>
              </a:spcBef>
              <a:buSzTx/>
            </a:pPr>
            <a:r>
              <a:rPr lang="en-US" altLang="en-US" dirty="0">
                <a:latin typeface="Arial Rounded MT Bold" panose="020F0704030504030204" pitchFamily="34" charset="0"/>
              </a:rPr>
              <a:t>Response To RFP IFM – Building All in One System for Residential Community</a:t>
            </a:r>
            <a:br>
              <a:rPr lang="en-US" altLang="en-US" dirty="0">
                <a:latin typeface="Arial Rounded MT Bold" panose="020F0704030504030204" pitchFamily="34" charset="0"/>
              </a:rPr>
            </a:br>
            <a:r>
              <a:rPr lang="en-US" altLang="en-US" dirty="0">
                <a:latin typeface="Arial Rounded MT Bold" panose="020F0704030504030204" pitchFamily="34" charset="0"/>
              </a:rPr>
              <a:t>- </a:t>
            </a:r>
            <a:r>
              <a:rPr lang="en-US" altLang="en-US" dirty="0" err="1">
                <a:latin typeface="Arial Rounded MT Bold" panose="020F0704030504030204" pitchFamily="34" charset="0"/>
              </a:rPr>
              <a:t>Nortcele</a:t>
            </a:r>
            <a:r>
              <a:rPr lang="en-US" altLang="en-US" dirty="0">
                <a:latin typeface="Arial Rounded MT Bold" panose="020F0704030504030204" pitchFamily="34" charset="0"/>
              </a:rPr>
              <a:t> Systems </a:t>
            </a:r>
          </a:p>
        </p:txBody>
      </p:sp>
      <p:sp>
        <p:nvSpPr>
          <p:cNvPr id="12291" name="Shape 17">
            <a:extLst>
              <a:ext uri="{FF2B5EF4-FFF2-40B4-BE49-F238E27FC236}">
                <a16:creationId xmlns:a16="http://schemas.microsoft.com/office/drawing/2014/main" id="{DA861D16-34DC-444C-94DD-CAFC8AB37A56}"/>
              </a:ext>
            </a:extLst>
          </p:cNvPr>
          <p:cNvSpPr txBox="1">
            <a:spLocks noChangeArrowheads="1"/>
          </p:cNvSpPr>
          <p:nvPr/>
        </p:nvSpPr>
        <p:spPr bwMode="auto">
          <a:xfrm>
            <a:off x="6275388" y="2905125"/>
            <a:ext cx="27590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marL="2286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90000"/>
              </a:lnSpc>
              <a:buClr>
                <a:srgbClr val="FFFFFF"/>
              </a:buClr>
              <a:buFont typeface="Arial" panose="020B0604020202020204" pitchFamily="34" charset="0"/>
              <a:buNone/>
            </a:pPr>
            <a:r>
              <a:rPr lang="en-US" altLang="en-US" sz="2400" b="1" dirty="0">
                <a:solidFill>
                  <a:srgbClr val="FFFFFF"/>
                </a:solidFill>
                <a:latin typeface="Calibri" panose="020F0502020204030204" pitchFamily="34" charset="0"/>
              </a:rPr>
              <a:t>Date  : 22022022</a:t>
            </a:r>
          </a:p>
          <a:p>
            <a:pPr eaLnBrk="1" hangingPunct="1">
              <a:lnSpc>
                <a:spcPct val="90000"/>
              </a:lnSpc>
              <a:buClr>
                <a:srgbClr val="FFFFFF"/>
              </a:buClr>
              <a:buFont typeface="Arial" panose="020B0604020202020204" pitchFamily="34" charset="0"/>
              <a:buNone/>
            </a:pPr>
            <a:r>
              <a:rPr lang="en-US" altLang="en-US" sz="2400" b="1" dirty="0">
                <a:solidFill>
                  <a:srgbClr val="FFFFFF"/>
                </a:solidFill>
                <a:latin typeface="Calibri" panose="020F0502020204030204" pitchFamily="34" charset="0"/>
              </a:rPr>
              <a:t>Version : 3.0</a:t>
            </a:r>
          </a:p>
          <a:p>
            <a:pPr eaLnBrk="1" hangingPunct="1">
              <a:lnSpc>
                <a:spcPct val="90000"/>
              </a:lnSpc>
              <a:buClr>
                <a:srgbClr val="FFFFFF"/>
              </a:buClr>
              <a:buFont typeface="Arial" panose="020B0604020202020204" pitchFamily="34" charset="0"/>
              <a:buNone/>
            </a:pPr>
            <a:endParaRPr lang="en-US" altLang="en-US" sz="2400" b="1" dirty="0">
              <a:solidFill>
                <a:srgbClr val="FFFFFF"/>
              </a:solidFill>
              <a:latin typeface="Calibri" panose="020F0502020204030204" pitchFamily="34" charset="0"/>
            </a:endParaRPr>
          </a:p>
          <a:p>
            <a:pPr eaLnBrk="1" hangingPunct="1">
              <a:lnSpc>
                <a:spcPct val="90000"/>
              </a:lnSpc>
              <a:buClr>
                <a:srgbClr val="FFFFFF"/>
              </a:buClr>
              <a:buFont typeface="Arial" panose="020B0604020202020204" pitchFamily="34" charset="0"/>
              <a:buNone/>
            </a:pPr>
            <a:endParaRPr lang="en-US" altLang="en-US" sz="2400" b="1" dirty="0">
              <a:solidFill>
                <a:srgbClr val="FFFFFF"/>
              </a:solidFill>
              <a:latin typeface="Calibri" panose="020F0502020204030204" pitchFamily="34" charset="0"/>
            </a:endParaRPr>
          </a:p>
        </p:txBody>
      </p:sp>
      <p:sp>
        <p:nvSpPr>
          <p:cNvPr id="12292" name="Shape 17">
            <a:extLst>
              <a:ext uri="{FF2B5EF4-FFF2-40B4-BE49-F238E27FC236}">
                <a16:creationId xmlns:a16="http://schemas.microsoft.com/office/drawing/2014/main" id="{6A934F6B-E581-4AB6-BC08-2497C7A0F1DF}"/>
              </a:ext>
            </a:extLst>
          </p:cNvPr>
          <p:cNvSpPr txBox="1">
            <a:spLocks/>
          </p:cNvSpPr>
          <p:nvPr/>
        </p:nvSpPr>
        <p:spPr bwMode="auto">
          <a:xfrm>
            <a:off x="5137150" y="4833938"/>
            <a:ext cx="377348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marL="2286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00100" indent="-34290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80000"/>
              </a:lnSpc>
              <a:buClr>
                <a:srgbClr val="FFFFFF"/>
              </a:buClr>
              <a:buFont typeface="Arial" panose="020B0604020202020204" pitchFamily="34" charset="0"/>
              <a:buNone/>
            </a:pPr>
            <a:r>
              <a:rPr lang="en-US" altLang="en-US" sz="2400" b="1" dirty="0">
                <a:solidFill>
                  <a:srgbClr val="FFFFFF"/>
                </a:solidFill>
                <a:latin typeface="Calibri" panose="020F0502020204030204" pitchFamily="34" charset="0"/>
              </a:rPr>
              <a:t>By Team </a:t>
            </a:r>
            <a:r>
              <a:rPr lang="en-US" altLang="en-US" sz="2400" b="1" dirty="0" err="1">
                <a:solidFill>
                  <a:srgbClr val="FFFFFF"/>
                </a:solidFill>
                <a:latin typeface="Calibri" panose="020F0502020204030204" pitchFamily="34" charset="0"/>
              </a:rPr>
              <a:t>Nortcele</a:t>
            </a:r>
            <a:r>
              <a:rPr lang="en-US" altLang="en-US" sz="2400" b="1" dirty="0">
                <a:solidFill>
                  <a:srgbClr val="FFFFFF"/>
                </a:solidFill>
                <a:latin typeface="Calibri" panose="020F0502020204030204" pitchFamily="34" charset="0"/>
              </a:rPr>
              <a:t> Systems</a:t>
            </a:r>
          </a:p>
          <a:p>
            <a:pPr eaLnBrk="1" hangingPunct="1">
              <a:lnSpc>
                <a:spcPct val="80000"/>
              </a:lnSpc>
              <a:buClr>
                <a:srgbClr val="FFFFFF"/>
              </a:buClr>
              <a:buFont typeface="Arial" panose="020B0604020202020204" pitchFamily="34" charset="0"/>
              <a:buNone/>
            </a:pPr>
            <a:endParaRPr lang="en-US" altLang="en-US" sz="2400" b="1" dirty="0">
              <a:solidFill>
                <a:srgbClr val="FFFFFF"/>
              </a:solidFill>
              <a:latin typeface="Calibri" panose="020F0502020204030204" pitchFamily="34" charset="0"/>
            </a:endParaRPr>
          </a:p>
          <a:p>
            <a:pPr lvl="1" algn="just" eaLnBrk="1" hangingPunct="1">
              <a:lnSpc>
                <a:spcPct val="80000"/>
              </a:lnSpc>
              <a:buClr>
                <a:srgbClr val="FFFFFF"/>
              </a:buClr>
              <a:buFont typeface="Wingdings" panose="05000000000000000000" pitchFamily="2" charset="2"/>
              <a:buChar char="q"/>
            </a:pPr>
            <a:r>
              <a:rPr lang="en-US" altLang="en-US" sz="2400" b="1" dirty="0">
                <a:solidFill>
                  <a:srgbClr val="FFFFFF"/>
                </a:solidFill>
                <a:latin typeface="Calibri" panose="020F0502020204030204" pitchFamily="34" charset="0"/>
              </a:rPr>
              <a:t>Ashok Kumar</a:t>
            </a:r>
          </a:p>
          <a:p>
            <a:pPr lvl="1" algn="just" eaLnBrk="1" hangingPunct="1">
              <a:lnSpc>
                <a:spcPct val="80000"/>
              </a:lnSpc>
              <a:buClr>
                <a:srgbClr val="FFFFFF"/>
              </a:buClr>
              <a:buFont typeface="Wingdings" panose="05000000000000000000" pitchFamily="2" charset="2"/>
              <a:buChar char="q"/>
            </a:pPr>
            <a:r>
              <a:rPr lang="en-US" altLang="en-US" sz="2400" b="1" dirty="0">
                <a:solidFill>
                  <a:srgbClr val="FFFFFF"/>
                </a:solidFill>
                <a:latin typeface="Calibri" panose="020F0502020204030204" pitchFamily="34" charset="0"/>
              </a:rPr>
              <a:t>Rajesh</a:t>
            </a:r>
          </a:p>
          <a:p>
            <a:pPr lvl="1" algn="just" eaLnBrk="1" hangingPunct="1">
              <a:lnSpc>
                <a:spcPct val="80000"/>
              </a:lnSpc>
              <a:buClr>
                <a:srgbClr val="FFFFFF"/>
              </a:buClr>
              <a:buFont typeface="Wingdings" panose="05000000000000000000" pitchFamily="2" charset="2"/>
              <a:buChar char="q"/>
            </a:pPr>
            <a:endParaRPr lang="en-US" altLang="en-US" sz="2400" b="1" dirty="0">
              <a:solidFill>
                <a:srgbClr val="FFFFFF"/>
              </a:solidFill>
              <a:latin typeface="Calibri" panose="020F0502020204030204" pitchFamily="34" charset="0"/>
            </a:endParaRPr>
          </a:p>
          <a:p>
            <a:pPr algn="just" eaLnBrk="1" hangingPunct="1">
              <a:lnSpc>
                <a:spcPct val="80000"/>
              </a:lnSpc>
              <a:buClr>
                <a:srgbClr val="FFFFFF"/>
              </a:buClr>
              <a:buFont typeface="Arial" panose="020B0604020202020204" pitchFamily="34" charset="0"/>
              <a:buNone/>
            </a:pPr>
            <a:endParaRPr lang="en-US" altLang="en-US" sz="2400" b="1" dirty="0">
              <a:solidFill>
                <a:srgbClr val="FFFFFF"/>
              </a:solidFill>
              <a:latin typeface="Calibri" panose="020F0502020204030204" pitchFamily="34" charset="0"/>
            </a:endParaRPr>
          </a:p>
          <a:p>
            <a:pPr eaLnBrk="1" hangingPunct="1">
              <a:lnSpc>
                <a:spcPct val="80000"/>
              </a:lnSpc>
              <a:buClr>
                <a:srgbClr val="FFFFFF"/>
              </a:buClr>
              <a:buFont typeface="Arial" panose="020B0604020202020204" pitchFamily="34" charset="0"/>
              <a:buNone/>
            </a:pPr>
            <a:endParaRPr lang="en-US" altLang="en-US" sz="2400" b="1" dirty="0">
              <a:solidFill>
                <a:srgbClr val="FFFFFF"/>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9138709-2DB9-4BC0-AECD-46E5B3515726}"/>
              </a:ext>
            </a:extLst>
          </p:cNvPr>
          <p:cNvSpPr txBox="1">
            <a:spLocks noChangeArrowheads="1"/>
          </p:cNvSpPr>
          <p:nvPr/>
        </p:nvSpPr>
        <p:spPr bwMode="auto">
          <a:xfrm>
            <a:off x="331788" y="119063"/>
            <a:ext cx="764222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90000"/>
              </a:lnSpc>
            </a:pPr>
            <a:r>
              <a:rPr lang="en-US" altLang="en-US" sz="4400">
                <a:solidFill>
                  <a:srgbClr val="FF0066"/>
                </a:solidFill>
                <a:latin typeface="Calibri Light" panose="020F0302020204030204" pitchFamily="34" charset="0"/>
              </a:rPr>
              <a:t>Architecture Options </a:t>
            </a:r>
            <a:r>
              <a:rPr lang="en-US" altLang="en-US" sz="2400">
                <a:solidFill>
                  <a:srgbClr val="FF0066"/>
                </a:solidFill>
                <a:latin typeface="Calibri Light" panose="020F0302020204030204" pitchFamily="34" charset="0"/>
              </a:rPr>
              <a:t>( contd..)</a:t>
            </a:r>
            <a:endParaRPr lang="en-US" altLang="en-US" sz="4400">
              <a:solidFill>
                <a:srgbClr val="FF0066"/>
              </a:solidFill>
              <a:latin typeface="Calibri Light" panose="020F0302020204030204" pitchFamily="34" charset="0"/>
            </a:endParaRPr>
          </a:p>
        </p:txBody>
      </p:sp>
      <p:sp>
        <p:nvSpPr>
          <p:cNvPr id="5" name="Rectangle 4">
            <a:extLst>
              <a:ext uri="{FF2B5EF4-FFF2-40B4-BE49-F238E27FC236}">
                <a16:creationId xmlns:a16="http://schemas.microsoft.com/office/drawing/2014/main" id="{AA84F367-4A46-4BC8-A255-D031ECE87B5B}"/>
              </a:ext>
            </a:extLst>
          </p:cNvPr>
          <p:cNvSpPr/>
          <p:nvPr/>
        </p:nvSpPr>
        <p:spPr>
          <a:xfrm>
            <a:off x="3382963" y="1660525"/>
            <a:ext cx="2228850" cy="3486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ym typeface="Arial" charset="0"/>
            </a:endParaRPr>
          </a:p>
        </p:txBody>
      </p:sp>
      <p:cxnSp>
        <p:nvCxnSpPr>
          <p:cNvPr id="9" name="Straight Connector 8">
            <a:extLst>
              <a:ext uri="{FF2B5EF4-FFF2-40B4-BE49-F238E27FC236}">
                <a16:creationId xmlns:a16="http://schemas.microsoft.com/office/drawing/2014/main" id="{01EBB93F-9582-4353-86D8-7EE1C2C76954}"/>
              </a:ext>
            </a:extLst>
          </p:cNvPr>
          <p:cNvCxnSpPr/>
          <p:nvPr/>
        </p:nvCxnSpPr>
        <p:spPr>
          <a:xfrm flipV="1">
            <a:off x="2554288" y="2474913"/>
            <a:ext cx="3100387"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33" name="TextBox 10">
            <a:extLst>
              <a:ext uri="{FF2B5EF4-FFF2-40B4-BE49-F238E27FC236}">
                <a16:creationId xmlns:a16="http://schemas.microsoft.com/office/drawing/2014/main" id="{EB438D9A-40C4-47E7-9FCB-65CBFCC1FCF9}"/>
              </a:ext>
            </a:extLst>
          </p:cNvPr>
          <p:cNvSpPr txBox="1">
            <a:spLocks noChangeArrowheads="1"/>
          </p:cNvSpPr>
          <p:nvPr/>
        </p:nvSpPr>
        <p:spPr bwMode="auto">
          <a:xfrm>
            <a:off x="2554288" y="2060575"/>
            <a:ext cx="642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en-US"/>
              <a:t>Client</a:t>
            </a:r>
          </a:p>
        </p:txBody>
      </p:sp>
      <p:sp>
        <p:nvSpPr>
          <p:cNvPr id="22534" name="TextBox 11">
            <a:extLst>
              <a:ext uri="{FF2B5EF4-FFF2-40B4-BE49-F238E27FC236}">
                <a16:creationId xmlns:a16="http://schemas.microsoft.com/office/drawing/2014/main" id="{0BA967E2-250B-4CF4-B922-5802AC693A9A}"/>
              </a:ext>
            </a:extLst>
          </p:cNvPr>
          <p:cNvSpPr txBox="1">
            <a:spLocks noChangeArrowheads="1"/>
          </p:cNvSpPr>
          <p:nvPr/>
        </p:nvSpPr>
        <p:spPr bwMode="auto">
          <a:xfrm>
            <a:off x="2406650" y="2941638"/>
            <a:ext cx="9302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en-US"/>
              <a:t>Renderer</a:t>
            </a:r>
          </a:p>
        </p:txBody>
      </p:sp>
      <p:cxnSp>
        <p:nvCxnSpPr>
          <p:cNvPr id="20" name="Straight Connector 19">
            <a:extLst>
              <a:ext uri="{FF2B5EF4-FFF2-40B4-BE49-F238E27FC236}">
                <a16:creationId xmlns:a16="http://schemas.microsoft.com/office/drawing/2014/main" id="{F2D077D5-42D6-47C8-9D3A-D36CEDA14626}"/>
              </a:ext>
            </a:extLst>
          </p:cNvPr>
          <p:cNvCxnSpPr/>
          <p:nvPr/>
        </p:nvCxnSpPr>
        <p:spPr>
          <a:xfrm flipV="1">
            <a:off x="2535238" y="3598863"/>
            <a:ext cx="3100387" cy="14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536" name="TextBox 21">
            <a:extLst>
              <a:ext uri="{FF2B5EF4-FFF2-40B4-BE49-F238E27FC236}">
                <a16:creationId xmlns:a16="http://schemas.microsoft.com/office/drawing/2014/main" id="{925B4174-9046-4810-9D32-2AEB14DEA9B7}"/>
              </a:ext>
            </a:extLst>
          </p:cNvPr>
          <p:cNvSpPr txBox="1">
            <a:spLocks noChangeArrowheads="1"/>
          </p:cNvSpPr>
          <p:nvPr/>
        </p:nvSpPr>
        <p:spPr bwMode="auto">
          <a:xfrm>
            <a:off x="2430463" y="4051300"/>
            <a:ext cx="711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en-US"/>
              <a:t>Server</a:t>
            </a:r>
          </a:p>
        </p:txBody>
      </p:sp>
      <p:sp>
        <p:nvSpPr>
          <p:cNvPr id="22537" name="TextBox 22">
            <a:extLst>
              <a:ext uri="{FF2B5EF4-FFF2-40B4-BE49-F238E27FC236}">
                <a16:creationId xmlns:a16="http://schemas.microsoft.com/office/drawing/2014/main" id="{1695C064-6921-4812-BC54-F62E952C7311}"/>
              </a:ext>
            </a:extLst>
          </p:cNvPr>
          <p:cNvSpPr txBox="1">
            <a:spLocks noChangeArrowheads="1"/>
          </p:cNvSpPr>
          <p:nvPr/>
        </p:nvSpPr>
        <p:spPr bwMode="auto">
          <a:xfrm>
            <a:off x="3519488" y="1939925"/>
            <a:ext cx="1870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en-US"/>
              <a:t>React front end</a:t>
            </a:r>
          </a:p>
        </p:txBody>
      </p:sp>
      <p:sp>
        <p:nvSpPr>
          <p:cNvPr id="22538" name="TextBox 23">
            <a:extLst>
              <a:ext uri="{FF2B5EF4-FFF2-40B4-BE49-F238E27FC236}">
                <a16:creationId xmlns:a16="http://schemas.microsoft.com/office/drawing/2014/main" id="{2E909BDC-0455-464A-B3A3-FAF6E101C4C3}"/>
              </a:ext>
            </a:extLst>
          </p:cNvPr>
          <p:cNvSpPr txBox="1">
            <a:spLocks noChangeArrowheads="1"/>
          </p:cNvSpPr>
          <p:nvPr/>
        </p:nvSpPr>
        <p:spPr bwMode="auto">
          <a:xfrm>
            <a:off x="3490913" y="3879850"/>
            <a:ext cx="1870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r>
              <a:rPr lang="en-US" altLang="en-US"/>
              <a:t>Node.js, MongoDB</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6616B37-79A9-421C-87DE-FC7C31E5B6E1}"/>
              </a:ext>
            </a:extLst>
          </p:cNvPr>
          <p:cNvSpPr txBox="1">
            <a:spLocks noChangeArrowheads="1"/>
          </p:cNvSpPr>
          <p:nvPr/>
        </p:nvSpPr>
        <p:spPr bwMode="auto">
          <a:xfrm>
            <a:off x="331788" y="119063"/>
            <a:ext cx="764222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90000"/>
              </a:lnSpc>
            </a:pPr>
            <a:r>
              <a:rPr lang="en-US" altLang="en-US" sz="4400">
                <a:solidFill>
                  <a:srgbClr val="FF0066"/>
                </a:solidFill>
                <a:latin typeface="Calibri Light" panose="020F0302020204030204" pitchFamily="34" charset="0"/>
              </a:rPr>
              <a:t>Architecture Options </a:t>
            </a:r>
            <a:r>
              <a:rPr lang="en-US" altLang="en-US" sz="2400">
                <a:solidFill>
                  <a:srgbClr val="FF0066"/>
                </a:solidFill>
                <a:latin typeface="Calibri Light" panose="020F0302020204030204" pitchFamily="34" charset="0"/>
              </a:rPr>
              <a:t>( contd..)</a:t>
            </a:r>
            <a:endParaRPr lang="en-US" altLang="en-US" sz="4400">
              <a:solidFill>
                <a:srgbClr val="FF0066"/>
              </a:solidFill>
              <a:latin typeface="Calibri Light" panose="020F0302020204030204" pitchFamily="34" charset="0"/>
            </a:endParaRPr>
          </a:p>
        </p:txBody>
      </p:sp>
      <p:pic>
        <p:nvPicPr>
          <p:cNvPr id="23555" name="Picture 10" descr="monolithic_micro.jpg">
            <a:extLst>
              <a:ext uri="{FF2B5EF4-FFF2-40B4-BE49-F238E27FC236}">
                <a16:creationId xmlns:a16="http://schemas.microsoft.com/office/drawing/2014/main" id="{E033FBD6-3B63-430D-8B2E-DB3C975505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3938" y="1801813"/>
            <a:ext cx="6958012" cy="414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1BC25938-B72E-4D57-8879-D8EB9FCB4655}"/>
              </a:ext>
            </a:extLst>
          </p:cNvPr>
          <p:cNvSpPr txBox="1">
            <a:spLocks noChangeArrowheads="1"/>
          </p:cNvSpPr>
          <p:nvPr/>
        </p:nvSpPr>
        <p:spPr bwMode="auto">
          <a:xfrm>
            <a:off x="180975" y="1011238"/>
            <a:ext cx="7642225"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90000"/>
              </a:lnSpc>
            </a:pPr>
            <a:endParaRPr lang="en-US" altLang="en-US" sz="3200">
              <a:solidFill>
                <a:schemeClr val="tx1"/>
              </a:solidFill>
              <a:latin typeface="Calibri Light" panose="020F0302020204030204" pitchFamily="34" charset="0"/>
            </a:endParaRPr>
          </a:p>
        </p:txBody>
      </p:sp>
      <p:pic>
        <p:nvPicPr>
          <p:cNvPr id="24579" name="Picture 1">
            <a:extLst>
              <a:ext uri="{FF2B5EF4-FFF2-40B4-BE49-F238E27FC236}">
                <a16:creationId xmlns:a16="http://schemas.microsoft.com/office/drawing/2014/main" id="{BCA930F1-9825-4072-983B-BD857F2CC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0" y="2092325"/>
            <a:ext cx="2716213"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itle 1">
            <a:extLst>
              <a:ext uri="{FF2B5EF4-FFF2-40B4-BE49-F238E27FC236}">
                <a16:creationId xmlns:a16="http://schemas.microsoft.com/office/drawing/2014/main" id="{BC145CBA-EA71-488F-947C-40710FA7C142}"/>
              </a:ext>
            </a:extLst>
          </p:cNvPr>
          <p:cNvSpPr txBox="1">
            <a:spLocks noChangeArrowheads="1"/>
          </p:cNvSpPr>
          <p:nvPr/>
        </p:nvSpPr>
        <p:spPr bwMode="auto">
          <a:xfrm>
            <a:off x="180975" y="119063"/>
            <a:ext cx="841375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90000"/>
              </a:lnSpc>
            </a:pPr>
            <a:r>
              <a:rPr lang="en-US" altLang="en-US" sz="3200">
                <a:solidFill>
                  <a:srgbClr val="FF0066"/>
                </a:solidFill>
                <a:latin typeface="Calibri Light" panose="020F0302020204030204" pitchFamily="34" charset="0"/>
              </a:rPr>
              <a:t>Scalable, Resilient &amp; Secure Hosting with AWS</a:t>
            </a:r>
          </a:p>
        </p:txBody>
      </p:sp>
      <p:pic>
        <p:nvPicPr>
          <p:cNvPr id="24581" name="Picture 3">
            <a:extLst>
              <a:ext uri="{FF2B5EF4-FFF2-40B4-BE49-F238E27FC236}">
                <a16:creationId xmlns:a16="http://schemas.microsoft.com/office/drawing/2014/main" id="{113133E8-4453-4B68-A258-2F19DE5A23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9163" y="2092325"/>
            <a:ext cx="2335212"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a:extLst>
              <a:ext uri="{FF2B5EF4-FFF2-40B4-BE49-F238E27FC236}">
                <a16:creationId xmlns:a16="http://schemas.microsoft.com/office/drawing/2014/main" id="{37FC358C-F44C-40D9-AA99-88211DE528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5675" y="1958975"/>
            <a:ext cx="13716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7">
            <a:extLst>
              <a:ext uri="{FF2B5EF4-FFF2-40B4-BE49-F238E27FC236}">
                <a16:creationId xmlns:a16="http://schemas.microsoft.com/office/drawing/2014/main" id="{45F395C0-A958-4FFC-AC3E-C55E3DDEC9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3750" y="3844925"/>
            <a:ext cx="1358900"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8">
            <a:extLst>
              <a:ext uri="{FF2B5EF4-FFF2-40B4-BE49-F238E27FC236}">
                <a16:creationId xmlns:a16="http://schemas.microsoft.com/office/drawing/2014/main" id="{33D8DFD6-C2F0-40ED-B52F-6B1C4BE1CE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2650" y="5246688"/>
            <a:ext cx="12700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9">
            <a:extLst>
              <a:ext uri="{FF2B5EF4-FFF2-40B4-BE49-F238E27FC236}">
                <a16:creationId xmlns:a16="http://schemas.microsoft.com/office/drawing/2014/main" id="{4D5BC4B0-1C6C-422A-A5D7-E584D6CAA7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300" y="3844925"/>
            <a:ext cx="49736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C7EA12FE-725E-4AFC-B8CB-57F604652EB7}"/>
              </a:ext>
            </a:extLst>
          </p:cNvPr>
          <p:cNvSpPr txBox="1">
            <a:spLocks noChangeArrowheads="1"/>
          </p:cNvSpPr>
          <p:nvPr/>
        </p:nvSpPr>
        <p:spPr bwMode="auto">
          <a:xfrm>
            <a:off x="180975" y="119063"/>
            <a:ext cx="841375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90000"/>
              </a:lnSpc>
            </a:pPr>
            <a:r>
              <a:rPr lang="en-US" altLang="en-US" sz="3200">
                <a:solidFill>
                  <a:srgbClr val="FF0066"/>
                </a:solidFill>
                <a:latin typeface="Calibri Light" panose="020F0302020204030204" pitchFamily="34" charset="0"/>
              </a:rPr>
              <a:t>Scalable, Resilient &amp; Secure Hosting with AWS</a:t>
            </a:r>
          </a:p>
        </p:txBody>
      </p:sp>
      <p:pic>
        <p:nvPicPr>
          <p:cNvPr id="25603" name="Picture 4" descr="Untitled.png">
            <a:extLst>
              <a:ext uri="{FF2B5EF4-FFF2-40B4-BE49-F238E27FC236}">
                <a16:creationId xmlns:a16="http://schemas.microsoft.com/office/drawing/2014/main" id="{2997EAC0-5745-4351-82E6-7A29AF5CEB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3725" y="1112838"/>
            <a:ext cx="7956550"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8">
            <a:extLst>
              <a:ext uri="{FF2B5EF4-FFF2-40B4-BE49-F238E27FC236}">
                <a16:creationId xmlns:a16="http://schemas.microsoft.com/office/drawing/2014/main" id="{518C0920-5E68-494C-BFDA-B78C874E2E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501775"/>
            <a:ext cx="3160713"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itle 1">
            <a:extLst>
              <a:ext uri="{FF2B5EF4-FFF2-40B4-BE49-F238E27FC236}">
                <a16:creationId xmlns:a16="http://schemas.microsoft.com/office/drawing/2014/main" id="{4DE575CE-BA5A-463C-973E-16DC9A3933A7}"/>
              </a:ext>
            </a:extLst>
          </p:cNvPr>
          <p:cNvSpPr txBox="1">
            <a:spLocks noChangeArrowheads="1"/>
          </p:cNvSpPr>
          <p:nvPr/>
        </p:nvSpPr>
        <p:spPr bwMode="auto">
          <a:xfrm>
            <a:off x="331788" y="119063"/>
            <a:ext cx="764222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90000"/>
              </a:lnSpc>
            </a:pPr>
            <a:r>
              <a:rPr lang="en-US" altLang="en-US" sz="4400">
                <a:solidFill>
                  <a:srgbClr val="FF0066"/>
                </a:solidFill>
                <a:latin typeface="Calibri Light" panose="020F0302020204030204" pitchFamily="34" charset="0"/>
              </a:rPr>
              <a:t>Deployment  Options</a:t>
            </a:r>
          </a:p>
        </p:txBody>
      </p:sp>
      <p:pic>
        <p:nvPicPr>
          <p:cNvPr id="26628" name="Picture 4" descr="deploy.png">
            <a:extLst>
              <a:ext uri="{FF2B5EF4-FFF2-40B4-BE49-F238E27FC236}">
                <a16:creationId xmlns:a16="http://schemas.microsoft.com/office/drawing/2014/main" id="{5D1B0A9C-DDFF-4149-93E1-642B943A06A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1724025"/>
            <a:ext cx="5513388"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E67DEEEB-6E84-47F0-9ECE-83F6F5454577}"/>
              </a:ext>
            </a:extLst>
          </p:cNvPr>
          <p:cNvSpPr>
            <a:spLocks noGrp="1" noChangeArrowheads="1"/>
          </p:cNvSpPr>
          <p:nvPr>
            <p:ph type="title"/>
          </p:nvPr>
        </p:nvSpPr>
        <p:spPr bwMode="auto">
          <a:xfrm>
            <a:off x="2322513" y="2497138"/>
            <a:ext cx="3149600" cy="1528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en-US"/>
              <a:t>Thanks</a:t>
            </a:r>
            <a:endParaRPr lang="en-I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1075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3DD6475-6EF5-4DBE-A144-5301D50E636A}"/>
              </a:ext>
            </a:extLst>
          </p:cNvPr>
          <p:cNvSpPr>
            <a:spLocks noGrp="1" noChangeArrowheads="1"/>
          </p:cNvSpPr>
          <p:nvPr>
            <p:ph type="title"/>
          </p:nvPr>
        </p:nvSpPr>
        <p:spPr bwMode="auto">
          <a:xfrm>
            <a:off x="350838" y="1093788"/>
            <a:ext cx="8531225" cy="5764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bodyPr>
          <a:lstStyle/>
          <a:p>
            <a:pPr eaLnBrk="1" hangingPunct="1"/>
            <a:r>
              <a:rPr lang="en-US" altLang="en-US" sz="4400"/>
              <a:t>Location </a:t>
            </a:r>
            <a:r>
              <a:rPr lang="en-US" altLang="en-US" sz="4800"/>
              <a:t/>
            </a:r>
            <a:br>
              <a:rPr lang="en-US" altLang="en-US" sz="4800"/>
            </a:br>
            <a:r>
              <a:rPr lang="en-US" altLang="en-US" sz="4800"/>
              <a:t>    </a:t>
            </a:r>
            <a:r>
              <a:rPr lang="en-US" altLang="en-US" sz="2800"/>
              <a:t>#92, Ist Floor, Natraj building, Near SNS Arcade,        </a:t>
            </a:r>
            <a:br>
              <a:rPr lang="en-US" altLang="en-US" sz="2800"/>
            </a:br>
            <a:r>
              <a:rPr lang="en-US" altLang="en-US" sz="2800"/>
              <a:t>       Konnena , Old Airport Road, Bangalore 560017</a:t>
            </a:r>
            <a:br>
              <a:rPr lang="en-US" altLang="en-US" sz="2800"/>
            </a:br>
            <a:r>
              <a:rPr lang="en-US" altLang="en-US" sz="2800"/>
              <a:t>       </a:t>
            </a:r>
            <a:r>
              <a:rPr lang="en-US" altLang="en-US" sz="2800">
                <a:hlinkClick r:id="rId2"/>
              </a:rPr>
              <a:t>www.nortcele.in</a:t>
            </a:r>
            <a:r>
              <a:rPr lang="en-US" altLang="en-US" sz="2800"/>
              <a:t/>
            </a:r>
            <a:br>
              <a:rPr lang="en-US" altLang="en-US" sz="2800"/>
            </a:br>
            <a:r>
              <a:rPr lang="en-US" altLang="en-US" sz="4800"/>
              <a:t>Contacts</a:t>
            </a:r>
            <a:r>
              <a:rPr lang="en-US" altLang="en-US" sz="2800"/>
              <a:t/>
            </a:r>
            <a:br>
              <a:rPr lang="en-US" altLang="en-US" sz="2800"/>
            </a:br>
            <a:r>
              <a:rPr lang="en-US" altLang="en-US" sz="2800"/>
              <a:t/>
            </a:r>
            <a:br>
              <a:rPr lang="en-US" altLang="en-US" sz="2800"/>
            </a:br>
            <a:r>
              <a:rPr lang="en-US" altLang="en-US" sz="2800"/>
              <a:t/>
            </a:r>
            <a:br>
              <a:rPr lang="en-US" altLang="en-US" sz="2800"/>
            </a:br>
            <a:endParaRPr lang="en-IN" altLang="en-US"/>
          </a:p>
        </p:txBody>
      </p:sp>
      <p:sp>
        <p:nvSpPr>
          <p:cNvPr id="28675" name="Title 1">
            <a:extLst>
              <a:ext uri="{FF2B5EF4-FFF2-40B4-BE49-F238E27FC236}">
                <a16:creationId xmlns:a16="http://schemas.microsoft.com/office/drawing/2014/main" id="{F1DED342-4BF9-47AB-B59F-EC0B587A5784}"/>
              </a:ext>
            </a:extLst>
          </p:cNvPr>
          <p:cNvSpPr txBox="1">
            <a:spLocks noChangeArrowheads="1"/>
          </p:cNvSpPr>
          <p:nvPr/>
        </p:nvSpPr>
        <p:spPr bwMode="auto">
          <a:xfrm>
            <a:off x="350838" y="290513"/>
            <a:ext cx="768826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90000"/>
              </a:lnSpc>
            </a:pPr>
            <a:r>
              <a:rPr lang="en-US" altLang="en-US" sz="4400" dirty="0">
                <a:solidFill>
                  <a:schemeClr val="tx1"/>
                </a:solidFill>
                <a:latin typeface="Calibri Light" panose="020F0302020204030204" pitchFamily="34" charset="0"/>
              </a:rPr>
              <a:t> Contact us</a:t>
            </a:r>
          </a:p>
        </p:txBody>
      </p:sp>
      <p:sp>
        <p:nvSpPr>
          <p:cNvPr id="17" name="Rectangle 16">
            <a:extLst>
              <a:ext uri="{FF2B5EF4-FFF2-40B4-BE49-F238E27FC236}">
                <a16:creationId xmlns:a16="http://schemas.microsoft.com/office/drawing/2014/main" id="{4E966E18-8D8D-4A1D-8593-551BC96A79F5}"/>
              </a:ext>
            </a:extLst>
          </p:cNvPr>
          <p:cNvSpPr/>
          <p:nvPr/>
        </p:nvSpPr>
        <p:spPr>
          <a:xfrm>
            <a:off x="2708275" y="3706813"/>
            <a:ext cx="4414838" cy="2860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kern="0" dirty="0">
              <a:sym typeface="Arial"/>
            </a:endParaRPr>
          </a:p>
        </p:txBody>
      </p:sp>
      <p:pic>
        <p:nvPicPr>
          <p:cNvPr id="28677" name="Picture 6" descr="https://thesingingelf.co.uk/wp-content/uploads/2020/06/mobile-symbol-14-300x300.png">
            <a:extLst>
              <a:ext uri="{FF2B5EF4-FFF2-40B4-BE49-F238E27FC236}">
                <a16:creationId xmlns:a16="http://schemas.microsoft.com/office/drawing/2014/main" id="{EDF98EF6-6C93-470B-9E4D-F9BC9374F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300" y="4621213"/>
            <a:ext cx="512763"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descr="Blue Email Symbol Illustration 17303835 - Megapixl">
            <a:extLst>
              <a:ext uri="{FF2B5EF4-FFF2-40B4-BE49-F238E27FC236}">
                <a16:creationId xmlns:a16="http://schemas.microsoft.com/office/drawing/2014/main" id="{491ABD0A-4B46-414D-A9BE-C5D3F1621C16}"/>
              </a:ext>
            </a:extLst>
          </p:cNvPr>
          <p:cNvPicPr>
            <a:picLocks noChangeAspect="1" noChangeArrowheads="1"/>
          </p:cNvPicPr>
          <p:nvPr/>
        </p:nvPicPr>
        <p:blipFill>
          <a:blip r:embed="rId4">
            <a:duotone>
              <a:prstClr val="black"/>
              <a:schemeClr val="accent1">
                <a:tint val="45000"/>
                <a:satMod val="400000"/>
              </a:schemeClr>
            </a:duotone>
          </a:blip>
          <a:srcRect/>
          <a:stretch>
            <a:fillRect/>
          </a:stretch>
        </p:blipFill>
        <p:spPr bwMode="auto">
          <a:xfrm>
            <a:off x="3024728" y="5312357"/>
            <a:ext cx="690826" cy="632032"/>
          </a:xfrm>
          <a:prstGeom prst="rect">
            <a:avLst/>
          </a:prstGeom>
          <a:noFill/>
        </p:spPr>
      </p:pic>
      <p:pic>
        <p:nvPicPr>
          <p:cNvPr id="28679" name="Picture 6" descr="Whatsapp icon | Whatsapp message, Logos, Logo icons">
            <a:extLst>
              <a:ext uri="{FF2B5EF4-FFF2-40B4-BE49-F238E27FC236}">
                <a16:creationId xmlns:a16="http://schemas.microsoft.com/office/drawing/2014/main" id="{16C324CB-7BC6-40E8-BB7E-7FE2DA8836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8463" y="4630738"/>
            <a:ext cx="56356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AutoShape 12" descr="Facebook logo and symbol, meaning, history, PNG">
            <a:extLst>
              <a:ext uri="{FF2B5EF4-FFF2-40B4-BE49-F238E27FC236}">
                <a16:creationId xmlns:a16="http://schemas.microsoft.com/office/drawing/2014/main" id="{448CAFB4-082F-4AE5-95DF-E84398DA7D16}"/>
              </a:ext>
            </a:extLst>
          </p:cNvPr>
          <p:cNvSpPr>
            <a:spLocks noChangeAspect="1" noChangeArrowheads="1"/>
          </p:cNvSpPr>
          <p:nvPr/>
        </p:nvSpPr>
        <p:spPr bwMode="auto">
          <a:xfrm>
            <a:off x="4610100" y="4321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a:p>
        </p:txBody>
      </p:sp>
      <p:pic>
        <p:nvPicPr>
          <p:cNvPr id="22" name="Picture 20" descr="Facebook Facebook Logo Design Vector Png Free Download - Facebook Symbol  PNG – Stunning free transparent png clipart images free download">
            <a:extLst>
              <a:ext uri="{FF2B5EF4-FFF2-40B4-BE49-F238E27FC236}">
                <a16:creationId xmlns:a16="http://schemas.microsoft.com/office/drawing/2014/main" id="{374CF828-0C71-46DC-9EB6-223AAE2AAA38}"/>
              </a:ext>
            </a:extLst>
          </p:cNvPr>
          <p:cNvPicPr>
            <a:picLocks noChangeAspect="1" noChangeArrowheads="1"/>
          </p:cNvPicPr>
          <p:nvPr/>
        </p:nvPicPr>
        <p:blipFill>
          <a:blip r:embed="rId6">
            <a:duotone>
              <a:prstClr val="black"/>
              <a:schemeClr val="accent1">
                <a:tint val="45000"/>
                <a:satMod val="400000"/>
              </a:schemeClr>
            </a:duotone>
          </a:blip>
          <a:srcRect/>
          <a:stretch>
            <a:fillRect/>
          </a:stretch>
        </p:blipFill>
        <p:spPr bwMode="auto">
          <a:xfrm>
            <a:off x="2873684" y="3798859"/>
            <a:ext cx="936650" cy="637060"/>
          </a:xfrm>
          <a:prstGeom prst="rect">
            <a:avLst/>
          </a:prstGeom>
          <a:noFill/>
        </p:spPr>
      </p:pic>
      <p:sp>
        <p:nvSpPr>
          <p:cNvPr id="28682" name="TextBox 22">
            <a:extLst>
              <a:ext uri="{FF2B5EF4-FFF2-40B4-BE49-F238E27FC236}">
                <a16:creationId xmlns:a16="http://schemas.microsoft.com/office/drawing/2014/main" id="{A157FAF9-8932-4719-8545-00F2706A6774}"/>
              </a:ext>
            </a:extLst>
          </p:cNvPr>
          <p:cNvSpPr txBox="1">
            <a:spLocks noChangeArrowheads="1"/>
          </p:cNvSpPr>
          <p:nvPr/>
        </p:nvSpPr>
        <p:spPr bwMode="auto">
          <a:xfrm>
            <a:off x="3810000" y="3854450"/>
            <a:ext cx="3203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2800" b="1" dirty="0" err="1">
                <a:solidFill>
                  <a:schemeClr val="bg1"/>
                </a:solidFill>
              </a:rPr>
              <a:t>Nortcele</a:t>
            </a:r>
            <a:r>
              <a:rPr lang="en-US" altLang="en-US" sz="2800" b="1" dirty="0">
                <a:solidFill>
                  <a:schemeClr val="bg1"/>
                </a:solidFill>
              </a:rPr>
              <a:t> Systems</a:t>
            </a:r>
          </a:p>
        </p:txBody>
      </p:sp>
      <p:sp>
        <p:nvSpPr>
          <p:cNvPr id="28683" name="TextBox 23">
            <a:extLst>
              <a:ext uri="{FF2B5EF4-FFF2-40B4-BE49-F238E27FC236}">
                <a16:creationId xmlns:a16="http://schemas.microsoft.com/office/drawing/2014/main" id="{72F2FF70-4B53-4194-B196-BD89EE1EEE96}"/>
              </a:ext>
            </a:extLst>
          </p:cNvPr>
          <p:cNvSpPr txBox="1">
            <a:spLocks noChangeArrowheads="1"/>
          </p:cNvSpPr>
          <p:nvPr/>
        </p:nvSpPr>
        <p:spPr bwMode="auto">
          <a:xfrm>
            <a:off x="3810000" y="5938838"/>
            <a:ext cx="29384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2800" b="1">
                <a:solidFill>
                  <a:schemeClr val="bg1"/>
                </a:solidFill>
              </a:rPr>
              <a:t>www.nortcele.in</a:t>
            </a:r>
          </a:p>
        </p:txBody>
      </p:sp>
      <p:sp>
        <p:nvSpPr>
          <p:cNvPr id="28684" name="AutoShape 22" descr="Internet, web, website, site icon - Download on Iconfinder">
            <a:extLst>
              <a:ext uri="{FF2B5EF4-FFF2-40B4-BE49-F238E27FC236}">
                <a16:creationId xmlns:a16="http://schemas.microsoft.com/office/drawing/2014/main" id="{AB9A6707-7AEB-455D-9075-F7594A1E5740}"/>
              </a:ext>
            </a:extLst>
          </p:cNvPr>
          <p:cNvSpPr>
            <a:spLocks noChangeAspect="1" noChangeArrowheads="1"/>
          </p:cNvSpPr>
          <p:nvPr/>
        </p:nvSpPr>
        <p:spPr bwMode="auto">
          <a:xfrm>
            <a:off x="4762500" y="44735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a:p>
        </p:txBody>
      </p:sp>
      <p:pic>
        <p:nvPicPr>
          <p:cNvPr id="28685" name="Picture 28" descr="Website Logo PNG, Web Site Logos Free Download - Free Transparent PNG Logos">
            <a:extLst>
              <a:ext uri="{FF2B5EF4-FFF2-40B4-BE49-F238E27FC236}">
                <a16:creationId xmlns:a16="http://schemas.microsoft.com/office/drawing/2014/main" id="{FFD64910-00CE-4731-9C0D-FA13070C5C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0225" y="5984875"/>
            <a:ext cx="523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6" name="TextBox 26">
            <a:extLst>
              <a:ext uri="{FF2B5EF4-FFF2-40B4-BE49-F238E27FC236}">
                <a16:creationId xmlns:a16="http://schemas.microsoft.com/office/drawing/2014/main" id="{D3D697E4-1347-44A6-99D4-5118AFD438DB}"/>
              </a:ext>
            </a:extLst>
          </p:cNvPr>
          <p:cNvSpPr txBox="1">
            <a:spLocks noChangeArrowheads="1"/>
          </p:cNvSpPr>
          <p:nvPr/>
        </p:nvSpPr>
        <p:spPr bwMode="auto">
          <a:xfrm>
            <a:off x="3810000" y="4668838"/>
            <a:ext cx="2900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2800" b="1" dirty="0">
                <a:solidFill>
                  <a:schemeClr val="bg1"/>
                </a:solidFill>
              </a:rPr>
              <a:t>+919380528940</a:t>
            </a:r>
          </a:p>
        </p:txBody>
      </p:sp>
      <p:sp>
        <p:nvSpPr>
          <p:cNvPr id="28687" name="TextBox 27">
            <a:extLst>
              <a:ext uri="{FF2B5EF4-FFF2-40B4-BE49-F238E27FC236}">
                <a16:creationId xmlns:a16="http://schemas.microsoft.com/office/drawing/2014/main" id="{BE6B652B-3D37-47D4-8ADC-28E6A1F5D499}"/>
              </a:ext>
            </a:extLst>
          </p:cNvPr>
          <p:cNvSpPr txBox="1">
            <a:spLocks noChangeArrowheads="1"/>
          </p:cNvSpPr>
          <p:nvPr/>
        </p:nvSpPr>
        <p:spPr bwMode="auto">
          <a:xfrm>
            <a:off x="3844925" y="5402263"/>
            <a:ext cx="32781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2800" b="1" dirty="0">
                <a:solidFill>
                  <a:schemeClr val="bg1"/>
                </a:solidFill>
              </a:rPr>
              <a:t>aks@nortcele.in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140A-836F-4DF3-924A-37F863033CBA}"/>
              </a:ext>
            </a:extLst>
          </p:cNvPr>
          <p:cNvSpPr>
            <a:spLocks noGrp="1"/>
          </p:cNvSpPr>
          <p:nvPr>
            <p:ph type="title"/>
          </p:nvPr>
        </p:nvSpPr>
        <p:spPr/>
        <p:txBody>
          <a:bodyPr/>
          <a:lstStyle/>
          <a:p>
            <a:r>
              <a:rPr lang="en-US" dirty="0"/>
              <a:t>MoM – 24/2/2022</a:t>
            </a:r>
          </a:p>
        </p:txBody>
      </p:sp>
      <p:sp>
        <p:nvSpPr>
          <p:cNvPr id="3" name="Text Placeholder 2">
            <a:extLst>
              <a:ext uri="{FF2B5EF4-FFF2-40B4-BE49-F238E27FC236}">
                <a16:creationId xmlns:a16="http://schemas.microsoft.com/office/drawing/2014/main" id="{4239576A-23FD-4EE6-920F-B999B9E1DC59}"/>
              </a:ext>
            </a:extLst>
          </p:cNvPr>
          <p:cNvSpPr>
            <a:spLocks noGrp="1"/>
          </p:cNvSpPr>
          <p:nvPr>
            <p:ph type="body" idx="1"/>
          </p:nvPr>
        </p:nvSpPr>
        <p:spPr/>
        <p:txBody>
          <a:bodyPr/>
          <a:lstStyle/>
          <a:p>
            <a:pPr marL="0" indent="0">
              <a:buNone/>
            </a:pPr>
            <a:r>
              <a:rPr lang="en-US" sz="1800" dirty="0"/>
              <a:t>- Re-</a:t>
            </a:r>
            <a:r>
              <a:rPr lang="en-US" sz="1800" dirty="0" err="1"/>
              <a:t>priortize</a:t>
            </a:r>
            <a:r>
              <a:rPr lang="en-US" sz="1800" dirty="0"/>
              <a:t> the Phase1 feature and include below features in phase 1 - </a:t>
            </a:r>
            <a:r>
              <a:rPr lang="en-US" sz="1800" dirty="0">
                <a:solidFill>
                  <a:srgbClr val="FF0000"/>
                </a:solidFill>
              </a:rPr>
              <a:t>done</a:t>
            </a:r>
          </a:p>
          <a:p>
            <a:pPr marL="0" indent="0">
              <a:buNone/>
            </a:pPr>
            <a:r>
              <a:rPr lang="en-US" sz="1800" dirty="0"/>
              <a:t>1. Feedback or Complaints</a:t>
            </a:r>
          </a:p>
          <a:p>
            <a:pPr marL="0" indent="0">
              <a:buNone/>
            </a:pPr>
            <a:r>
              <a:rPr lang="en-US" sz="1800" dirty="0"/>
              <a:t>2. Notice board</a:t>
            </a:r>
          </a:p>
          <a:p>
            <a:pPr marL="0" indent="0">
              <a:buNone/>
            </a:pPr>
            <a:r>
              <a:rPr lang="en-US" sz="1800" dirty="0"/>
              <a:t>3. Communication</a:t>
            </a:r>
          </a:p>
          <a:p>
            <a:pPr marL="0" indent="0">
              <a:buNone/>
            </a:pPr>
            <a:endParaRPr lang="en-US" sz="1800" dirty="0"/>
          </a:p>
          <a:p>
            <a:pPr marL="0" indent="0">
              <a:buNone/>
            </a:pPr>
            <a:r>
              <a:rPr lang="en-US" sz="1800" dirty="0"/>
              <a:t>-MVP along with essential feature shall be part of Phase1 – </a:t>
            </a:r>
            <a:r>
              <a:rPr lang="en-US" sz="1800" dirty="0" err="1"/>
              <a:t>Nortcele</a:t>
            </a:r>
            <a:r>
              <a:rPr lang="en-US" sz="1800" dirty="0"/>
              <a:t> - </a:t>
            </a:r>
            <a:r>
              <a:rPr lang="en-US" sz="1800" dirty="0">
                <a:solidFill>
                  <a:srgbClr val="FF0000"/>
                </a:solidFill>
              </a:rPr>
              <a:t>done</a:t>
            </a:r>
          </a:p>
          <a:p>
            <a:pPr marL="0" indent="0">
              <a:buNone/>
            </a:pPr>
            <a:r>
              <a:rPr lang="en-US" sz="1800" dirty="0"/>
              <a:t>-Engage with UI/UX consultant from beginning in agreement of cost with </a:t>
            </a:r>
            <a:r>
              <a:rPr lang="en-US" sz="1800" dirty="0" err="1"/>
              <a:t>Annurudh</a:t>
            </a:r>
            <a:r>
              <a:rPr lang="en-US" sz="1800" dirty="0"/>
              <a:t>.- </a:t>
            </a:r>
            <a:r>
              <a:rPr lang="en-US" sz="1800" dirty="0" err="1"/>
              <a:t>Nortcele</a:t>
            </a:r>
            <a:r>
              <a:rPr lang="en-US" sz="1800" dirty="0"/>
              <a:t>  - </a:t>
            </a:r>
            <a:r>
              <a:rPr lang="en-US" sz="1800" dirty="0">
                <a:solidFill>
                  <a:srgbClr val="FF0000"/>
                </a:solidFill>
              </a:rPr>
              <a:t>(in process of Identification)</a:t>
            </a:r>
          </a:p>
          <a:p>
            <a:pPr marL="0" indent="0">
              <a:buNone/>
            </a:pPr>
            <a:r>
              <a:rPr lang="en-US" sz="1800" dirty="0"/>
              <a:t>-Analyze other such services applications such as Apna Complex and </a:t>
            </a:r>
            <a:r>
              <a:rPr lang="en-US" sz="1800" dirty="0" err="1"/>
              <a:t>MYGate</a:t>
            </a:r>
            <a:r>
              <a:rPr lang="en-US" sz="1800" dirty="0"/>
              <a:t> – </a:t>
            </a:r>
            <a:r>
              <a:rPr lang="en-US" sz="1800" dirty="0" err="1"/>
              <a:t>Nortcele</a:t>
            </a:r>
            <a:r>
              <a:rPr lang="en-US" sz="1800" dirty="0"/>
              <a:t> </a:t>
            </a:r>
            <a:r>
              <a:rPr lang="en-US" sz="1800" dirty="0">
                <a:solidFill>
                  <a:srgbClr val="FF0000"/>
                </a:solidFill>
              </a:rPr>
              <a:t>(In progress)</a:t>
            </a:r>
          </a:p>
          <a:p>
            <a:pPr marL="0" indent="0">
              <a:buNone/>
            </a:pPr>
            <a:r>
              <a:rPr lang="en-US" sz="1800" dirty="0"/>
              <a:t>-First priority is to Desktop then to Mobile - </a:t>
            </a:r>
            <a:r>
              <a:rPr lang="en-US" sz="1800" dirty="0" err="1"/>
              <a:t>Nortcele</a:t>
            </a:r>
            <a:endParaRPr lang="en-US" sz="1800" dirty="0"/>
          </a:p>
          <a:p>
            <a:pPr marL="0" indent="0">
              <a:buNone/>
            </a:pPr>
            <a:r>
              <a:rPr lang="en-US" sz="1800" dirty="0"/>
              <a:t>- </a:t>
            </a:r>
            <a:r>
              <a:rPr lang="en-US" sz="1800" dirty="0" err="1"/>
              <a:t>Nortcele</a:t>
            </a:r>
            <a:r>
              <a:rPr lang="en-US" sz="1800" dirty="0"/>
              <a:t> should keep track of latest features of </a:t>
            </a:r>
            <a:r>
              <a:rPr lang="en-US" sz="1800" dirty="0" err="1"/>
              <a:t>MyGate</a:t>
            </a:r>
            <a:r>
              <a:rPr lang="en-US" sz="1800" dirty="0"/>
              <a:t> and Apna Complex - </a:t>
            </a:r>
            <a:r>
              <a:rPr lang="en-US" sz="1800" dirty="0" err="1"/>
              <a:t>Nortcele</a:t>
            </a:r>
            <a:endParaRPr lang="en-US" sz="1800" dirty="0"/>
          </a:p>
          <a:p>
            <a:pPr marL="0" indent="0">
              <a:buNone/>
            </a:pPr>
            <a:r>
              <a:rPr lang="en-US" sz="1800" dirty="0"/>
              <a:t>- As an USP, </a:t>
            </a:r>
            <a:r>
              <a:rPr lang="en-US" sz="1800" dirty="0" err="1"/>
              <a:t>Nortcele</a:t>
            </a:r>
            <a:r>
              <a:rPr lang="en-US" sz="1800" dirty="0"/>
              <a:t> shall keep provision for introduction of Micro services in future - </a:t>
            </a:r>
            <a:r>
              <a:rPr lang="en-US" sz="1800" dirty="0" err="1"/>
              <a:t>Nortcele</a:t>
            </a:r>
            <a:endParaRPr lang="en-US" sz="1800" dirty="0"/>
          </a:p>
          <a:p>
            <a:pPr marL="0" indent="0">
              <a:buNone/>
            </a:pPr>
            <a:r>
              <a:rPr lang="en-US" sz="1800" dirty="0"/>
              <a:t>- System shall be flexible enough to get interfaces with any kind of devices in complex - Long term </a:t>
            </a:r>
            <a:r>
              <a:rPr lang="en-US" sz="1800" dirty="0" err="1"/>
              <a:t>Nortcele</a:t>
            </a:r>
            <a:endParaRPr lang="en-US" sz="1800" dirty="0"/>
          </a:p>
          <a:p>
            <a:pPr marL="0" indent="0">
              <a:buNone/>
            </a:pPr>
            <a:r>
              <a:rPr lang="en-US" sz="1800" dirty="0"/>
              <a:t>- Mr. </a:t>
            </a:r>
            <a:r>
              <a:rPr lang="en-US" sz="1800" dirty="0" err="1"/>
              <a:t>Annurudh</a:t>
            </a:r>
            <a:r>
              <a:rPr lang="en-US" sz="1800" dirty="0"/>
              <a:t> will share the details of Benchmarking web sites for his defense project and </a:t>
            </a:r>
            <a:r>
              <a:rPr lang="en-US" sz="1800" dirty="0" err="1"/>
              <a:t>Nortcele</a:t>
            </a:r>
            <a:r>
              <a:rPr lang="en-US" sz="1800" dirty="0"/>
              <a:t> shall analyze the same.- </a:t>
            </a:r>
            <a:r>
              <a:rPr lang="en-US" sz="1800" dirty="0" err="1"/>
              <a:t>Mr</a:t>
            </a:r>
            <a:r>
              <a:rPr lang="en-US" sz="1800" dirty="0"/>
              <a:t> </a:t>
            </a:r>
            <a:r>
              <a:rPr lang="en-US" sz="1800" dirty="0" err="1"/>
              <a:t>Annurudh</a:t>
            </a:r>
            <a:endParaRPr lang="en-US" sz="1800" dirty="0"/>
          </a:p>
          <a:p>
            <a:pPr marL="0" indent="0">
              <a:buNone/>
            </a:pPr>
            <a:r>
              <a:rPr lang="en-US" sz="1800" dirty="0"/>
              <a:t>- Commercial shall be added to slides 7 for fund allocation for project - </a:t>
            </a:r>
            <a:r>
              <a:rPr lang="en-US" sz="1800" dirty="0" err="1"/>
              <a:t>Nortcele</a:t>
            </a:r>
            <a:r>
              <a:rPr lang="en-US" sz="1800" dirty="0"/>
              <a:t> - Done</a:t>
            </a:r>
          </a:p>
        </p:txBody>
      </p:sp>
    </p:spTree>
    <p:extLst>
      <p:ext uri="{BB962C8B-B14F-4D97-AF65-F5344CB8AC3E}">
        <p14:creationId xmlns:p14="http://schemas.microsoft.com/office/powerpoint/2010/main" val="4087890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DE3A07C-82A3-470E-8C82-9CFCD49C37F5}"/>
              </a:ext>
            </a:extLst>
          </p:cNvPr>
          <p:cNvSpPr>
            <a:spLocks noGrp="1" noChangeArrowheads="1"/>
          </p:cNvSpPr>
          <p:nvPr>
            <p:ph type="title"/>
          </p:nvPr>
        </p:nvSpPr>
        <p:spPr bwMode="auto">
          <a:xfrm>
            <a:off x="331788" y="119063"/>
            <a:ext cx="7642225" cy="606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r>
              <a:rPr lang="en-US" altLang="en-US" dirty="0"/>
              <a:t>Contents</a:t>
            </a:r>
            <a:endParaRPr lang="en-IN" altLang="en-US" dirty="0"/>
          </a:p>
        </p:txBody>
      </p:sp>
      <p:sp>
        <p:nvSpPr>
          <p:cNvPr id="3" name="Text Placeholder 2">
            <a:extLst>
              <a:ext uri="{FF2B5EF4-FFF2-40B4-BE49-F238E27FC236}">
                <a16:creationId xmlns:a16="http://schemas.microsoft.com/office/drawing/2014/main" id="{4F9C158D-6B27-4F52-A331-F50645574C36}"/>
              </a:ext>
            </a:extLst>
          </p:cNvPr>
          <p:cNvSpPr>
            <a:spLocks noGrp="1"/>
          </p:cNvSpPr>
          <p:nvPr>
            <p:ph type="body" idx="1"/>
          </p:nvPr>
        </p:nvSpPr>
        <p:spPr>
          <a:xfrm>
            <a:off x="331788" y="1017588"/>
            <a:ext cx="8578850" cy="5611812"/>
          </a:xfrm>
        </p:spPr>
        <p:txBody>
          <a:bodyPr rtlCol="0">
            <a:normAutofit/>
          </a:bodyPr>
          <a:lstStyle/>
          <a:p>
            <a:pPr eaLnBrk="1" fontAlgn="auto" hangingPunct="1">
              <a:spcAft>
                <a:spcPts val="0"/>
              </a:spcAft>
              <a:buFont typeface="Wingdings" panose="05000000000000000000" pitchFamily="2" charset="2"/>
              <a:buAutoNum type="arabicPeriod"/>
              <a:defRPr/>
            </a:pPr>
            <a:r>
              <a:rPr lang="en-US" sz="3200" dirty="0">
                <a:solidFill>
                  <a:schemeClr val="accent1"/>
                </a:solidFill>
              </a:rPr>
              <a:t>Introduction – Context.</a:t>
            </a:r>
          </a:p>
          <a:p>
            <a:pPr eaLnBrk="1" fontAlgn="auto" hangingPunct="1">
              <a:spcAft>
                <a:spcPts val="0"/>
              </a:spcAft>
              <a:buFont typeface="Wingdings" panose="05000000000000000000" pitchFamily="2" charset="2"/>
              <a:buAutoNum type="arabicPeriod"/>
              <a:defRPr/>
            </a:pPr>
            <a:r>
              <a:rPr lang="en-US" sz="3200" dirty="0">
                <a:solidFill>
                  <a:schemeClr val="accent1"/>
                </a:solidFill>
              </a:rPr>
              <a:t>Requirement Analysis – Feature Bucketing.</a:t>
            </a:r>
          </a:p>
          <a:p>
            <a:pPr eaLnBrk="1" fontAlgn="auto" hangingPunct="1">
              <a:spcAft>
                <a:spcPts val="0"/>
              </a:spcAft>
              <a:buFont typeface="Wingdings" panose="05000000000000000000" pitchFamily="2" charset="2"/>
              <a:buAutoNum type="arabicPeriod"/>
              <a:defRPr/>
            </a:pPr>
            <a:r>
              <a:rPr lang="en-US" sz="2800" dirty="0">
                <a:solidFill>
                  <a:schemeClr val="accent1"/>
                </a:solidFill>
              </a:rPr>
              <a:t>Execution Plan</a:t>
            </a:r>
          </a:p>
          <a:p>
            <a:pPr eaLnBrk="1" fontAlgn="auto" hangingPunct="1">
              <a:spcAft>
                <a:spcPts val="0"/>
              </a:spcAft>
              <a:buFont typeface="Wingdings" panose="05000000000000000000" pitchFamily="2" charset="2"/>
              <a:buAutoNum type="arabicPeriod"/>
              <a:defRPr/>
            </a:pPr>
            <a:r>
              <a:rPr lang="en-US" sz="2800" dirty="0">
                <a:solidFill>
                  <a:schemeClr val="accent1"/>
                </a:solidFill>
              </a:rPr>
              <a:t>Delivery Milestones &amp; Payment Schedule</a:t>
            </a:r>
          </a:p>
          <a:p>
            <a:pPr eaLnBrk="1" fontAlgn="auto" hangingPunct="1">
              <a:spcAft>
                <a:spcPts val="0"/>
              </a:spcAft>
              <a:buFont typeface="Wingdings" panose="05000000000000000000" pitchFamily="2" charset="2"/>
              <a:buAutoNum type="arabicPeriod"/>
              <a:defRPr/>
            </a:pPr>
            <a:r>
              <a:rPr lang="en-US" sz="2800" dirty="0">
                <a:solidFill>
                  <a:schemeClr val="accent1"/>
                </a:solidFill>
              </a:rPr>
              <a:t>Team &amp; Team Structure</a:t>
            </a:r>
          </a:p>
          <a:p>
            <a:pPr eaLnBrk="1" fontAlgn="auto" hangingPunct="1">
              <a:spcAft>
                <a:spcPts val="0"/>
              </a:spcAft>
              <a:buFont typeface="Wingdings" panose="05000000000000000000" pitchFamily="2" charset="2"/>
              <a:buAutoNum type="arabicPeriod"/>
              <a:defRPr/>
            </a:pPr>
            <a:r>
              <a:rPr lang="en-US" sz="2800" dirty="0">
                <a:solidFill>
                  <a:schemeClr val="accent1"/>
                </a:solidFill>
              </a:rPr>
              <a:t>Approach &amp; Methodology.</a:t>
            </a:r>
          </a:p>
          <a:p>
            <a:pPr lvl="2" eaLnBrk="1" fontAlgn="auto" hangingPunct="1">
              <a:spcAft>
                <a:spcPts val="0"/>
              </a:spcAft>
              <a:buFont typeface="Wingdings" pitchFamily="2" charset="2"/>
              <a:buChar char="ü"/>
              <a:defRPr/>
            </a:pPr>
            <a:r>
              <a:rPr lang="en-US" dirty="0">
                <a:solidFill>
                  <a:schemeClr val="accent1"/>
                </a:solidFill>
              </a:rPr>
              <a:t>Architecture Options.</a:t>
            </a:r>
          </a:p>
          <a:p>
            <a:pPr lvl="2" eaLnBrk="1" fontAlgn="auto" hangingPunct="1">
              <a:spcAft>
                <a:spcPts val="0"/>
              </a:spcAft>
              <a:buFont typeface="Wingdings" pitchFamily="2" charset="2"/>
              <a:buChar char="ü"/>
              <a:defRPr/>
            </a:pPr>
            <a:r>
              <a:rPr lang="en-US" dirty="0">
                <a:solidFill>
                  <a:schemeClr val="accent1"/>
                </a:solidFill>
              </a:rPr>
              <a:t>Deployment Options.</a:t>
            </a:r>
          </a:p>
          <a:p>
            <a:pPr lvl="2" eaLnBrk="1" fontAlgn="auto" hangingPunct="1">
              <a:spcAft>
                <a:spcPts val="0"/>
              </a:spcAft>
              <a:buFont typeface="Wingdings" pitchFamily="2" charset="2"/>
              <a:buChar char="ü"/>
              <a:defRPr/>
            </a:pPr>
            <a:r>
              <a:rPr lang="en-US" dirty="0">
                <a:solidFill>
                  <a:schemeClr val="accent1"/>
                </a:solidFill>
              </a:rPr>
              <a:t>Scalable and Resilient hosting.</a:t>
            </a:r>
            <a:endParaRPr lang="en-US" sz="3200" dirty="0">
              <a:solidFill>
                <a:schemeClr val="accent1"/>
              </a:solidFill>
            </a:endParaRPr>
          </a:p>
          <a:p>
            <a:pPr marL="0" lvl="1" indent="0" eaLnBrk="1" fontAlgn="auto" hangingPunct="1">
              <a:spcAft>
                <a:spcPts val="0"/>
              </a:spcAft>
              <a:buClr>
                <a:schemeClr val="accent1">
                  <a:lumMod val="75000"/>
                </a:schemeClr>
              </a:buClr>
              <a:buFont typeface="Wingdings" panose="05000000000000000000" pitchFamily="2" charset="2"/>
              <a:buNone/>
              <a:defRPr/>
            </a:pPr>
            <a:r>
              <a:rPr lang="en-US" sz="3200" kern="1200" dirty="0">
                <a:solidFill>
                  <a:schemeClr val="accent1"/>
                </a:solidFill>
                <a:latin typeface="+mn-lt"/>
              </a:rPr>
              <a:t>7. Q&amp;A</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E0AFC4E8-0602-4F3A-BCAF-27693CFAF1D9}"/>
              </a:ext>
            </a:extLst>
          </p:cNvPr>
          <p:cNvSpPr>
            <a:spLocks noGrp="1" noChangeArrowheads="1"/>
          </p:cNvSpPr>
          <p:nvPr>
            <p:ph type="title"/>
          </p:nvPr>
        </p:nvSpPr>
        <p:spPr bwMode="auto">
          <a:xfrm>
            <a:off x="201613" y="153988"/>
            <a:ext cx="7886700" cy="542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solidFill>
                  <a:srgbClr val="FF0066"/>
                </a:solidFill>
              </a:rPr>
              <a:t>Introduction - Context</a:t>
            </a:r>
          </a:p>
        </p:txBody>
      </p:sp>
      <p:sp>
        <p:nvSpPr>
          <p:cNvPr id="6" name="Rounded Rectangle 5">
            <a:extLst>
              <a:ext uri="{FF2B5EF4-FFF2-40B4-BE49-F238E27FC236}">
                <a16:creationId xmlns:a16="http://schemas.microsoft.com/office/drawing/2014/main" id="{A92819D8-3658-4EEC-9ABD-C95DC01EBCEC}"/>
              </a:ext>
            </a:extLst>
          </p:cNvPr>
          <p:cNvSpPr/>
          <p:nvPr/>
        </p:nvSpPr>
        <p:spPr>
          <a:xfrm>
            <a:off x="74613" y="1158875"/>
            <a:ext cx="8858250" cy="3802063"/>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eaLnBrk="1" fontAlgn="auto" hangingPunct="1">
              <a:lnSpc>
                <a:spcPct val="115000"/>
              </a:lnSpc>
              <a:spcBef>
                <a:spcPts val="0"/>
              </a:spcBef>
              <a:spcAft>
                <a:spcPts val="1000"/>
              </a:spcAft>
              <a:defRPr/>
            </a:pPr>
            <a:r>
              <a:rPr lang="en-IN" sz="1800" b="1" i="1" kern="0" dirty="0" err="1">
                <a:solidFill>
                  <a:srgbClr val="1F4E79"/>
                </a:solidFill>
                <a:sym typeface="Arial"/>
              </a:rPr>
              <a:t>GaiAzea</a:t>
            </a:r>
            <a:r>
              <a:rPr lang="en-IN" sz="1800" b="1" i="1" kern="0" dirty="0">
                <a:solidFill>
                  <a:srgbClr val="1F4E79"/>
                </a:solidFill>
                <a:sym typeface="Arial"/>
              </a:rPr>
              <a:t> a real state company involved in building economy and luxurious hi tech abodes for human being. It is a hi tech real state company which is pioneer in building  and communities with amalgamation of contemporary technologies.</a:t>
            </a:r>
          </a:p>
          <a:p>
            <a:pPr eaLnBrk="1" fontAlgn="auto" hangingPunct="1">
              <a:lnSpc>
                <a:spcPct val="115000"/>
              </a:lnSpc>
              <a:spcBef>
                <a:spcPts val="0"/>
              </a:spcBef>
              <a:spcAft>
                <a:spcPts val="1000"/>
              </a:spcAft>
              <a:defRPr/>
            </a:pPr>
            <a:r>
              <a:rPr lang="en-IN" sz="1800" b="1" i="1" kern="0" dirty="0">
                <a:solidFill>
                  <a:srgbClr val="1F4E79"/>
                </a:solidFill>
                <a:sym typeface="Arial"/>
              </a:rPr>
              <a:t>After delivery of homes, they wanted to keep in touch with their client for ever. With this objective and being always connected with all of their clients. they wanted to build a Community Engagement System, which, we can name as Integrated Facilities Management Application Services (IFM).</a:t>
            </a:r>
          </a:p>
          <a:p>
            <a:pPr eaLnBrk="1" fontAlgn="auto" hangingPunct="1">
              <a:lnSpc>
                <a:spcPct val="115000"/>
              </a:lnSpc>
              <a:spcBef>
                <a:spcPts val="0"/>
              </a:spcBef>
              <a:spcAft>
                <a:spcPts val="1000"/>
              </a:spcAft>
              <a:defRPr/>
            </a:pPr>
            <a:r>
              <a:rPr lang="en-IN" sz="1800" b="1" i="1" kern="0" dirty="0">
                <a:solidFill>
                  <a:srgbClr val="1F4E79"/>
                </a:solidFill>
                <a:sym typeface="Arial"/>
              </a:rPr>
              <a:t>The whole system will be developed and deployed by their technology partner  M/S .</a:t>
            </a:r>
            <a:r>
              <a:rPr lang="en-IN" sz="1800" b="1" i="1" kern="0" dirty="0" err="1">
                <a:solidFill>
                  <a:srgbClr val="1F4E79"/>
                </a:solidFill>
                <a:sym typeface="Arial"/>
              </a:rPr>
              <a:t>Nortcele</a:t>
            </a:r>
            <a:r>
              <a:rPr lang="en-IN" sz="1800" b="1" i="1" kern="0" dirty="0">
                <a:solidFill>
                  <a:srgbClr val="1F4E79"/>
                </a:solidFill>
                <a:sym typeface="Arial"/>
              </a:rPr>
              <a:t> Systems Private Limited, Bangalore.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6E17C84D-2086-417B-A2F0-89DF02190E7A}"/>
              </a:ext>
            </a:extLst>
          </p:cNvPr>
          <p:cNvSpPr>
            <a:spLocks noGrp="1" noChangeArrowheads="1"/>
          </p:cNvSpPr>
          <p:nvPr>
            <p:ph type="title"/>
          </p:nvPr>
        </p:nvSpPr>
        <p:spPr bwMode="auto">
          <a:xfrm>
            <a:off x="331788" y="119063"/>
            <a:ext cx="7642225" cy="606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r>
              <a:rPr lang="en-US" altLang="en-US"/>
              <a:t>Requirement Analysis</a:t>
            </a:r>
          </a:p>
        </p:txBody>
      </p:sp>
      <p:graphicFrame>
        <p:nvGraphicFramePr>
          <p:cNvPr id="4" name="Table 3">
            <a:extLst>
              <a:ext uri="{FF2B5EF4-FFF2-40B4-BE49-F238E27FC236}">
                <a16:creationId xmlns:a16="http://schemas.microsoft.com/office/drawing/2014/main" id="{4697B757-0A3C-4550-B79A-3309DF24AE17}"/>
              </a:ext>
            </a:extLst>
          </p:cNvPr>
          <p:cNvGraphicFramePr>
            <a:graphicFrameLocks noGrp="1"/>
          </p:cNvGraphicFramePr>
          <p:nvPr>
            <p:extLst>
              <p:ext uri="{D42A27DB-BD31-4B8C-83A1-F6EECF244321}">
                <p14:modId xmlns:p14="http://schemas.microsoft.com/office/powerpoint/2010/main" val="182559926"/>
              </p:ext>
            </p:extLst>
          </p:nvPr>
        </p:nvGraphicFramePr>
        <p:xfrm>
          <a:off x="227013" y="1295400"/>
          <a:ext cx="8491538" cy="5077507"/>
        </p:xfrm>
        <a:graphic>
          <a:graphicData uri="http://schemas.openxmlformats.org/drawingml/2006/table">
            <a:tbl>
              <a:tblPr firstRow="1" firstCol="1" bandRow="1">
                <a:tableStyleId>{15F1E68D-7FCC-4173-85CC-910E03A87A05}</a:tableStyleId>
              </a:tblPr>
              <a:tblGrid>
                <a:gridCol w="193051">
                  <a:extLst>
                    <a:ext uri="{9D8B030D-6E8A-4147-A177-3AD203B41FA5}">
                      <a16:colId xmlns:a16="http://schemas.microsoft.com/office/drawing/2014/main" val="20000"/>
                    </a:ext>
                  </a:extLst>
                </a:gridCol>
                <a:gridCol w="3072416">
                  <a:extLst>
                    <a:ext uri="{9D8B030D-6E8A-4147-A177-3AD203B41FA5}">
                      <a16:colId xmlns:a16="http://schemas.microsoft.com/office/drawing/2014/main" val="20001"/>
                    </a:ext>
                  </a:extLst>
                </a:gridCol>
                <a:gridCol w="667213">
                  <a:extLst>
                    <a:ext uri="{9D8B030D-6E8A-4147-A177-3AD203B41FA5}">
                      <a16:colId xmlns:a16="http://schemas.microsoft.com/office/drawing/2014/main" val="20002"/>
                    </a:ext>
                  </a:extLst>
                </a:gridCol>
                <a:gridCol w="457215">
                  <a:extLst>
                    <a:ext uri="{9D8B030D-6E8A-4147-A177-3AD203B41FA5}">
                      <a16:colId xmlns:a16="http://schemas.microsoft.com/office/drawing/2014/main" val="20003"/>
                    </a:ext>
                  </a:extLst>
                </a:gridCol>
                <a:gridCol w="4101643">
                  <a:extLst>
                    <a:ext uri="{9D8B030D-6E8A-4147-A177-3AD203B41FA5}">
                      <a16:colId xmlns:a16="http://schemas.microsoft.com/office/drawing/2014/main" val="20004"/>
                    </a:ext>
                  </a:extLst>
                </a:gridCol>
              </a:tblGrid>
              <a:tr h="344422">
                <a:tc>
                  <a:txBody>
                    <a:bodyPr/>
                    <a:lstStyle/>
                    <a:p>
                      <a:pPr marL="0" marR="0">
                        <a:lnSpc>
                          <a:spcPct val="115000"/>
                        </a:lnSpc>
                        <a:spcBef>
                          <a:spcPts val="0"/>
                        </a:spcBef>
                        <a:spcAft>
                          <a:spcPts val="0"/>
                        </a:spcAft>
                      </a:pPr>
                      <a:r>
                        <a:rPr lang="en-US" sz="1000" dirty="0">
                          <a:effectLst/>
                        </a:rPr>
                        <a:t>S#</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60000"/>
                        <a:lumOff val="40000"/>
                      </a:schemeClr>
                    </a:solidFill>
                  </a:tcPr>
                </a:tc>
                <a:tc>
                  <a:txBody>
                    <a:bodyPr/>
                    <a:lstStyle/>
                    <a:p>
                      <a:pPr marL="0" marR="0">
                        <a:lnSpc>
                          <a:spcPct val="115000"/>
                        </a:lnSpc>
                        <a:spcBef>
                          <a:spcPts val="0"/>
                        </a:spcBef>
                        <a:spcAft>
                          <a:spcPts val="0"/>
                        </a:spcAft>
                      </a:pPr>
                      <a:r>
                        <a:rPr lang="en-US" sz="1000" dirty="0">
                          <a:effectLst/>
                        </a:rPr>
                        <a:t>Req Description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60000"/>
                        <a:lumOff val="4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H/M/L</a:t>
                      </a:r>
                    </a:p>
                  </a:txBody>
                  <a:tcPr marL="32078" marR="32078" marT="0" marB="0">
                    <a:solidFill>
                      <a:schemeClr val="accent4">
                        <a:lumMod val="60000"/>
                        <a:lumOff val="40000"/>
                      </a:schemeClr>
                    </a:solidFill>
                  </a:tcPr>
                </a:tc>
                <a:tc>
                  <a:txBody>
                    <a:bodyPr/>
                    <a:lstStyle/>
                    <a:p>
                      <a:pPr marL="0" marR="0">
                        <a:lnSpc>
                          <a:spcPct val="115000"/>
                        </a:lnSpc>
                        <a:spcBef>
                          <a:spcPts val="0"/>
                        </a:spcBef>
                        <a:spcAft>
                          <a:spcPts val="0"/>
                        </a:spcAft>
                      </a:pPr>
                      <a:r>
                        <a:rPr lang="en-US" sz="1000" dirty="0">
                          <a:effectLst/>
                        </a:rPr>
                        <a:t>Req ID</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60000"/>
                        <a:lumOff val="4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60000"/>
                        <a:lumOff val="40000"/>
                      </a:schemeClr>
                    </a:solidFill>
                  </a:tcPr>
                </a:tc>
                <a:extLst>
                  <a:ext uri="{0D108BD9-81ED-4DB2-BD59-A6C34878D82A}">
                    <a16:rowId xmlns:a16="http://schemas.microsoft.com/office/drawing/2014/main" val="10000"/>
                  </a:ext>
                </a:extLst>
              </a:tr>
              <a:tr h="167004">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t>Community financial management</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R1</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01"/>
                  </a:ext>
                </a:extLst>
              </a:tr>
              <a:tr h="193326">
                <a:tc>
                  <a:txBody>
                    <a:bodyPr/>
                    <a:lstStyle/>
                    <a:p>
                      <a:pPr marL="0" marR="0">
                        <a:lnSpc>
                          <a:spcPct val="115000"/>
                        </a:lnSpc>
                        <a:spcBef>
                          <a:spcPts val="0"/>
                        </a:spcBef>
                        <a:spcAft>
                          <a:spcPts val="0"/>
                        </a:spcAft>
                      </a:pP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Report</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R2</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02"/>
                  </a:ext>
                </a:extLst>
              </a:tr>
              <a:tr h="196436">
                <a:tc>
                  <a:txBody>
                    <a:bodyPr/>
                    <a:lstStyle/>
                    <a:p>
                      <a:pPr marL="0" marR="0">
                        <a:lnSpc>
                          <a:spcPct val="115000"/>
                        </a:lnSpc>
                        <a:spcBef>
                          <a:spcPts val="0"/>
                        </a:spcBef>
                        <a:spcAft>
                          <a:spcPts val="0"/>
                        </a:spcAft>
                      </a:pP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t>Stock &amp; Inventory management</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R3</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03"/>
                  </a:ext>
                </a:extLst>
              </a:tr>
              <a:tr h="180617">
                <a:tc>
                  <a:txBody>
                    <a:bodyPr/>
                    <a:lstStyle/>
                    <a:p>
                      <a:pPr marL="0" marR="0">
                        <a:lnSpc>
                          <a:spcPct val="115000"/>
                        </a:lnSpc>
                        <a:spcBef>
                          <a:spcPts val="0"/>
                        </a:spcBef>
                        <a:spcAft>
                          <a:spcPts val="0"/>
                        </a:spcAft>
                      </a:pP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t>Asset management</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R4</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04"/>
                  </a:ext>
                </a:extLst>
              </a:tr>
              <a:tr h="193326">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t>Contract &amp; Compliance management</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R5</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05"/>
                  </a:ext>
                </a:extLst>
              </a:tr>
              <a:tr h="193326">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t>Work Order management</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R6</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06"/>
                  </a:ext>
                </a:extLst>
              </a:tr>
              <a:tr h="167004">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t>SLA, Reminders &amp; Escalations</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R7</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07"/>
                  </a:ext>
                </a:extLst>
              </a:tr>
              <a:tr h="180097">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t>Notifications &amp; Bulk upload</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R8</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08"/>
                  </a:ext>
                </a:extLst>
              </a:tr>
              <a:tr h="191905">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t>Visitor management</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R9</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09"/>
                  </a:ext>
                </a:extLst>
              </a:tr>
              <a:tr h="193326">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t>Communication management</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R10</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10"/>
                  </a:ext>
                </a:extLst>
              </a:tr>
              <a:tr h="167906">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t>Daily staff management (Residents hired staff)</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R11</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11"/>
                  </a:ext>
                </a:extLst>
              </a:tr>
              <a:tr h="167004">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t>Child Security management</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R12</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12"/>
                  </a:ext>
                </a:extLst>
              </a:tr>
              <a:tr h="167004">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t>Amenities booking</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R13</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13"/>
                  </a:ext>
                </a:extLst>
              </a:tr>
              <a:tr h="207840">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t>Helpdesk/Complaints Management</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R14</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14"/>
                  </a:ext>
                </a:extLst>
              </a:tr>
              <a:tr h="193326">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000" dirty="0"/>
                        <a:t>Multi property management</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R15</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15"/>
                  </a:ext>
                </a:extLst>
              </a:tr>
              <a:tr h="193326">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t>In-house &amp; third party application accessibility</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R16</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16"/>
                  </a:ext>
                </a:extLst>
              </a:tr>
              <a:tr h="193326">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t>Health, Safety &amp; trainings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R17</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17"/>
                  </a:ext>
                </a:extLst>
              </a:tr>
              <a:tr h="193326">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t>Mobility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R18</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18"/>
                  </a:ext>
                </a:extLst>
              </a:tr>
              <a:tr h="193326">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t>Buy, Sell &amp; Rent</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R19</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19"/>
                  </a:ext>
                </a:extLst>
              </a:tr>
              <a:tr h="193326">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t>Socializing</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R20</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20"/>
                  </a:ext>
                </a:extLst>
              </a:tr>
              <a:tr h="193326">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t>Private business promotions</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R21</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21"/>
                  </a:ext>
                </a:extLst>
              </a:tr>
              <a:tr h="193326">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t>e-commerce platform </a:t>
                      </a: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R22</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22"/>
                  </a:ext>
                </a:extLst>
              </a:tr>
              <a:tr h="193326">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E-Library</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R23</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23"/>
                  </a:ext>
                </a:extLst>
              </a:tr>
              <a:tr h="193326">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Blue Collar Recruitment</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R24</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24"/>
                  </a:ext>
                </a:extLst>
              </a:tr>
              <a:tr h="193326">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Suggestions &amp; Feedback</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Mangal" panose="02040503050203030202" pitchFamily="18" charset="0"/>
                        </a:rPr>
                        <a:t>R25</a:t>
                      </a:r>
                    </a:p>
                  </a:txBody>
                  <a:tcPr marL="32078" marR="32078" marT="0" marB="0">
                    <a:solidFill>
                      <a:schemeClr val="accent4">
                        <a:lumMod val="20000"/>
                        <a:lumOff val="80000"/>
                      </a:schemeClr>
                    </a:solidFill>
                  </a:tcPr>
                </a:tc>
                <a:tc>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Mangal" panose="02040503050203030202" pitchFamily="18" charset="0"/>
                      </a:endParaRPr>
                    </a:p>
                  </a:txBody>
                  <a:tcPr marL="32078" marR="32078" marT="0" marB="0">
                    <a:solidFill>
                      <a:schemeClr val="accent4">
                        <a:lumMod val="20000"/>
                        <a:lumOff val="80000"/>
                      </a:schemeClr>
                    </a:solidFill>
                  </a:tcPr>
                </a:tc>
                <a:extLst>
                  <a:ext uri="{0D108BD9-81ED-4DB2-BD59-A6C34878D82A}">
                    <a16:rowId xmlns:a16="http://schemas.microsoft.com/office/drawing/2014/main" val="10025"/>
                  </a:ext>
                </a:extLst>
              </a:tr>
            </a:tbl>
          </a:graphicData>
        </a:graphic>
      </p:graphicFrame>
      <p:sp>
        <p:nvSpPr>
          <p:cNvPr id="5" name="TextBox 4">
            <a:extLst>
              <a:ext uri="{FF2B5EF4-FFF2-40B4-BE49-F238E27FC236}">
                <a16:creationId xmlns:a16="http://schemas.microsoft.com/office/drawing/2014/main" id="{FD169C6D-330B-4BF4-A823-6EC29A86D3E7}"/>
              </a:ext>
            </a:extLst>
          </p:cNvPr>
          <p:cNvSpPr txBox="1"/>
          <p:nvPr/>
        </p:nvSpPr>
        <p:spPr>
          <a:xfrm>
            <a:off x="106363" y="987425"/>
            <a:ext cx="2232025" cy="307975"/>
          </a:xfrm>
          <a:prstGeom prst="rect">
            <a:avLst/>
          </a:prstGeom>
          <a:solidFill>
            <a:schemeClr val="accent1">
              <a:lumMod val="60000"/>
              <a:lumOff val="40000"/>
            </a:schemeClr>
          </a:solidFill>
        </p:spPr>
        <p:txBody>
          <a:bodyPr wrap="none">
            <a:spAutoFit/>
          </a:bodyPr>
          <a:lstStyle/>
          <a:p>
            <a:pPr eaLnBrk="1" fontAlgn="auto" hangingPunct="1">
              <a:spcBef>
                <a:spcPts val="0"/>
              </a:spcBef>
              <a:spcAft>
                <a:spcPts val="0"/>
              </a:spcAft>
              <a:defRPr/>
            </a:pPr>
            <a:r>
              <a:rPr lang="en-US" b="1" kern="0" dirty="0">
                <a:latin typeface="Arial"/>
                <a:ea typeface="Arial"/>
                <a:cs typeface="Arial"/>
                <a:sym typeface="Arial"/>
              </a:rPr>
              <a:t>Functional Requirement</a:t>
            </a:r>
          </a:p>
        </p:txBody>
      </p:sp>
      <p:sp>
        <p:nvSpPr>
          <p:cNvPr id="6" name="TextBox 5">
            <a:extLst>
              <a:ext uri="{FF2B5EF4-FFF2-40B4-BE49-F238E27FC236}">
                <a16:creationId xmlns:a16="http://schemas.microsoft.com/office/drawing/2014/main" id="{8EA9341E-C94C-4641-9128-DF5E9112E4DD}"/>
              </a:ext>
            </a:extLst>
          </p:cNvPr>
          <p:cNvSpPr txBox="1"/>
          <p:nvPr/>
        </p:nvSpPr>
        <p:spPr>
          <a:xfrm>
            <a:off x="623047" y="6560270"/>
            <a:ext cx="6608769" cy="307777"/>
          </a:xfrm>
          <a:prstGeom prst="rect">
            <a:avLst/>
          </a:pr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p:spPr>
        <p:txBody>
          <a:bodyPr>
            <a:spAutoFit/>
          </a:bodyPr>
          <a:lstStyle/>
          <a:p>
            <a:pPr algn="ctr" eaLnBrk="1" fontAlgn="auto" hangingPunct="1">
              <a:spcBef>
                <a:spcPts val="0"/>
              </a:spcBef>
              <a:spcAft>
                <a:spcPts val="0"/>
              </a:spcAft>
              <a:defRPr/>
            </a:pPr>
            <a:r>
              <a:rPr lang="en-US" kern="0" dirty="0">
                <a:latin typeface="Arial"/>
                <a:ea typeface="Arial"/>
                <a:cs typeface="Arial"/>
                <a:sym typeface="Arial"/>
              </a:rPr>
              <a:t>Sub </a:t>
            </a:r>
            <a:r>
              <a:rPr lang="en-US" kern="0" dirty="0" err="1">
                <a:latin typeface="Arial"/>
                <a:ea typeface="Arial"/>
                <a:cs typeface="Arial"/>
                <a:sym typeface="Arial"/>
              </a:rPr>
              <a:t>Reqs</a:t>
            </a:r>
            <a:r>
              <a:rPr lang="en-US" kern="0" dirty="0">
                <a:latin typeface="Arial"/>
                <a:ea typeface="Arial"/>
                <a:cs typeface="Arial"/>
                <a:sym typeface="Arial"/>
              </a:rPr>
              <a:t> will be created and tracked through out the life cycle of development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64F53E0-6A35-482D-94BC-B7B437A8A173}"/>
              </a:ext>
            </a:extLst>
          </p:cNvPr>
          <p:cNvSpPr>
            <a:spLocks noGrp="1" noChangeArrowheads="1"/>
          </p:cNvSpPr>
          <p:nvPr>
            <p:ph type="title"/>
          </p:nvPr>
        </p:nvSpPr>
        <p:spPr bwMode="auto">
          <a:xfrm>
            <a:off x="331788" y="119063"/>
            <a:ext cx="7642225" cy="606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r>
              <a:rPr lang="en-US" altLang="en-US" sz="2800"/>
              <a:t>Requirement Analysis – Feature Bucketing</a:t>
            </a:r>
          </a:p>
        </p:txBody>
      </p:sp>
      <p:graphicFrame>
        <p:nvGraphicFramePr>
          <p:cNvPr id="14" name="Table 13">
            <a:extLst>
              <a:ext uri="{FF2B5EF4-FFF2-40B4-BE49-F238E27FC236}">
                <a16:creationId xmlns:a16="http://schemas.microsoft.com/office/drawing/2014/main" id="{68071ED5-3DED-4B08-8EAD-EA4DAB206A6D}"/>
              </a:ext>
            </a:extLst>
          </p:cNvPr>
          <p:cNvGraphicFramePr>
            <a:graphicFrameLocks noGrp="1"/>
          </p:cNvGraphicFramePr>
          <p:nvPr>
            <p:extLst>
              <p:ext uri="{D42A27DB-BD31-4B8C-83A1-F6EECF244321}">
                <p14:modId xmlns:p14="http://schemas.microsoft.com/office/powerpoint/2010/main" val="2110652930"/>
              </p:ext>
            </p:extLst>
          </p:nvPr>
        </p:nvGraphicFramePr>
        <p:xfrm>
          <a:off x="116923" y="1436752"/>
          <a:ext cx="3683553" cy="5283220"/>
        </p:xfrm>
        <a:graphic>
          <a:graphicData uri="http://schemas.openxmlformats.org/drawingml/2006/table">
            <a:tbl>
              <a:tblPr/>
              <a:tblGrid>
                <a:gridCol w="267158">
                  <a:extLst>
                    <a:ext uri="{9D8B030D-6E8A-4147-A177-3AD203B41FA5}">
                      <a16:colId xmlns:a16="http://schemas.microsoft.com/office/drawing/2014/main" val="20000"/>
                    </a:ext>
                  </a:extLst>
                </a:gridCol>
                <a:gridCol w="253459">
                  <a:extLst>
                    <a:ext uri="{9D8B030D-6E8A-4147-A177-3AD203B41FA5}">
                      <a16:colId xmlns:a16="http://schemas.microsoft.com/office/drawing/2014/main" val="20001"/>
                    </a:ext>
                  </a:extLst>
                </a:gridCol>
                <a:gridCol w="2093520">
                  <a:extLst>
                    <a:ext uri="{9D8B030D-6E8A-4147-A177-3AD203B41FA5}">
                      <a16:colId xmlns:a16="http://schemas.microsoft.com/office/drawing/2014/main" val="20002"/>
                    </a:ext>
                  </a:extLst>
                </a:gridCol>
                <a:gridCol w="611167">
                  <a:extLst>
                    <a:ext uri="{9D8B030D-6E8A-4147-A177-3AD203B41FA5}">
                      <a16:colId xmlns:a16="http://schemas.microsoft.com/office/drawing/2014/main" val="20003"/>
                    </a:ext>
                  </a:extLst>
                </a:gridCol>
                <a:gridCol w="458249">
                  <a:extLst>
                    <a:ext uri="{9D8B030D-6E8A-4147-A177-3AD203B41FA5}">
                      <a16:colId xmlns:a16="http://schemas.microsoft.com/office/drawing/2014/main" val="20004"/>
                    </a:ext>
                  </a:extLst>
                </a:gridCol>
              </a:tblGrid>
              <a:tr h="580147">
                <a:tc>
                  <a:txBody>
                    <a:bodyPr/>
                    <a:lstStyle/>
                    <a:p>
                      <a:pPr algn="l" fontAlgn="b"/>
                      <a:r>
                        <a:rPr lang="en-US" sz="900" b="1" i="0" u="none" strike="noStrike" dirty="0">
                          <a:solidFill>
                            <a:srgbClr val="000000"/>
                          </a:solidFill>
                          <a:effectLst/>
                          <a:latin typeface="+mn-lt"/>
                        </a:rPr>
                        <a:t>Phase</a:t>
                      </a:r>
                      <a:br>
                        <a:rPr lang="en-US" sz="900" b="1" i="0" u="none" strike="noStrike" dirty="0">
                          <a:solidFill>
                            <a:srgbClr val="000000"/>
                          </a:solidFill>
                          <a:effectLst/>
                          <a:latin typeface="+mn-lt"/>
                        </a:rPr>
                      </a:br>
                      <a:r>
                        <a:rPr lang="en-US" sz="900" b="1" i="0" u="none" strike="noStrike" dirty="0">
                          <a:solidFill>
                            <a:srgbClr val="000000"/>
                          </a:solidFill>
                          <a:effectLst/>
                          <a:latin typeface="+mn-lt"/>
                        </a:rPr>
                        <a:t>of Exe</a:t>
                      </a:r>
                    </a:p>
                  </a:txBody>
                  <a:tcPr marL="6198" marR="6198" marT="61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l" fontAlgn="b"/>
                      <a:r>
                        <a:rPr lang="en-US" sz="900" b="1" i="0" u="none" strike="noStrike" dirty="0">
                          <a:solidFill>
                            <a:srgbClr val="000000"/>
                          </a:solidFill>
                          <a:effectLst/>
                          <a:latin typeface="+mn-lt"/>
                        </a:rPr>
                        <a:t>S#</a:t>
                      </a:r>
                    </a:p>
                  </a:txBody>
                  <a:tcPr marL="6198" marR="6198" marT="619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l" fontAlgn="b"/>
                      <a:r>
                        <a:rPr lang="en-US" sz="900" b="1" i="0" u="none" strike="noStrike" dirty="0">
                          <a:solidFill>
                            <a:srgbClr val="000000"/>
                          </a:solidFill>
                          <a:effectLst/>
                          <a:latin typeface="+mn-lt"/>
                        </a:rPr>
                        <a:t>Module</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l" fontAlgn="b"/>
                      <a:r>
                        <a:rPr lang="en-US" sz="900" b="1" i="0" u="none" strike="noStrike" dirty="0">
                          <a:solidFill>
                            <a:srgbClr val="000000"/>
                          </a:solidFill>
                          <a:effectLst/>
                          <a:latin typeface="+mn-lt"/>
                        </a:rPr>
                        <a:t>Complexity</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l" fontAlgn="b"/>
                      <a:r>
                        <a:rPr lang="en-US" sz="900" b="1" i="0" u="none" strike="noStrike">
                          <a:solidFill>
                            <a:srgbClr val="000000"/>
                          </a:solidFill>
                          <a:effectLst/>
                          <a:latin typeface="+mn-lt"/>
                        </a:rPr>
                        <a:t>Mode</a:t>
                      </a:r>
                    </a:p>
                  </a:txBody>
                  <a:tcPr marL="6198" marR="6198" marT="619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extLst>
                  <a:ext uri="{0D108BD9-81ED-4DB2-BD59-A6C34878D82A}">
                    <a16:rowId xmlns:a16="http://schemas.microsoft.com/office/drawing/2014/main" val="10000"/>
                  </a:ext>
                </a:extLst>
              </a:tr>
              <a:tr h="149897">
                <a:tc rowSpan="8">
                  <a:txBody>
                    <a:bodyPr/>
                    <a:lstStyle/>
                    <a:p>
                      <a:pPr algn="l" fontAlgn="b"/>
                      <a:r>
                        <a:rPr lang="en-US" sz="900" b="0" i="0" u="none" strike="noStrike">
                          <a:solidFill>
                            <a:srgbClr val="000000"/>
                          </a:solidFill>
                          <a:effectLst/>
                          <a:latin typeface="+mn-lt"/>
                        </a:rPr>
                        <a:t>             Phase 1</a:t>
                      </a:r>
                    </a:p>
                  </a:txBody>
                  <a:tcPr marL="6198" marR="6198" marT="6198" marB="0" vert="vert27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l" fontAlgn="b"/>
                      <a:r>
                        <a:rPr lang="en-US" sz="900" b="0" i="0" u="none" strike="noStrike">
                          <a:solidFill>
                            <a:srgbClr val="000000"/>
                          </a:solidFill>
                          <a:effectLst/>
                          <a:latin typeface="+mn-lt"/>
                        </a:rPr>
                        <a:t>1</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User Management</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01"/>
                  </a:ext>
                </a:extLst>
              </a:tr>
              <a:tr h="293314">
                <a:tc vMerge="1">
                  <a:txBody>
                    <a:bodyPr/>
                    <a:lstStyle/>
                    <a:p>
                      <a:endParaRPr lang="en-US"/>
                    </a:p>
                  </a:txBody>
                  <a:tcPr/>
                </a:tc>
                <a:tc>
                  <a:txBody>
                    <a:bodyPr/>
                    <a:lstStyle/>
                    <a:p>
                      <a:pPr algn="l" fontAlgn="b"/>
                      <a:r>
                        <a:rPr lang="en-US" sz="900" b="0" i="0" u="none" strike="noStrike">
                          <a:solidFill>
                            <a:srgbClr val="000000"/>
                          </a:solidFill>
                          <a:effectLst/>
                          <a:latin typeface="+mn-lt"/>
                        </a:rPr>
                        <a:t>2</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lnSpc>
                          <a:spcPct val="100000"/>
                        </a:lnSpc>
                      </a:pPr>
                      <a:r>
                        <a:rPr lang="en-US" sz="900" b="0" i="0" u="none" strike="noStrike" dirty="0">
                          <a:solidFill>
                            <a:srgbClr val="000000"/>
                          </a:solidFill>
                          <a:effectLst/>
                          <a:latin typeface="+mn-lt"/>
                        </a:rPr>
                        <a:t>Staff Management</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0" i="0" u="none" strike="noStrike">
                          <a:solidFill>
                            <a:srgbClr val="000000"/>
                          </a:solidFill>
                          <a:effectLst/>
                          <a:latin typeface="+mn-lt"/>
                        </a:rPr>
                        <a:t>MEDIUM</a:t>
                      </a:r>
                      <a:endParaRPr lang="en-US" sz="900" b="0" i="0" u="none" strike="noStrike" dirty="0">
                        <a:solidFill>
                          <a:srgbClr val="000000"/>
                        </a:solidFill>
                        <a:effectLst/>
                        <a:latin typeface="+mn-lt"/>
                      </a:endParaRPr>
                    </a:p>
                    <a:p>
                      <a:pPr algn="l" fontAlgn="b">
                        <a:lnSpc>
                          <a:spcPct val="100000"/>
                        </a:lnSpc>
                      </a:pPr>
                      <a:endParaRPr lang="en-US" sz="900" b="0" i="0" u="none" strike="noStrike" dirty="0">
                        <a:solidFill>
                          <a:srgbClr val="000000"/>
                        </a:solidFill>
                        <a:effectLst/>
                        <a:latin typeface="+mn-lt"/>
                      </a:endParaRP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02"/>
                  </a:ext>
                </a:extLst>
              </a:tr>
              <a:tr h="0">
                <a:tc vMerge="1">
                  <a:txBody>
                    <a:bodyPr/>
                    <a:lstStyle/>
                    <a:p>
                      <a:endParaRPr lang="en-US"/>
                    </a:p>
                  </a:txBody>
                  <a:tcPr/>
                </a:tc>
                <a:tc>
                  <a:txBody>
                    <a:bodyPr/>
                    <a:lstStyle/>
                    <a:p>
                      <a:pPr algn="l" fontAlgn="b"/>
                      <a:r>
                        <a:rPr lang="en-US" sz="900" b="0" i="0" u="none" strike="noStrike">
                          <a:solidFill>
                            <a:srgbClr val="000000"/>
                          </a:solidFill>
                          <a:effectLst/>
                          <a:latin typeface="+mn-lt"/>
                        </a:rPr>
                        <a:t>3</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Visitor Management</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mn-lt"/>
                        </a:rPr>
                        <a:t>MEDIUM</a:t>
                      </a:r>
                    </a:p>
                    <a:p>
                      <a:pPr algn="l" fontAlgn="b"/>
                      <a:endParaRPr lang="en-US" sz="900" b="0" i="0" u="none" strike="noStrike" dirty="0">
                        <a:solidFill>
                          <a:srgbClr val="000000"/>
                        </a:solidFill>
                        <a:effectLst/>
                        <a:latin typeface="+mn-lt"/>
                      </a:endParaRP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03"/>
                  </a:ext>
                </a:extLst>
              </a:tr>
              <a:tr h="50197">
                <a:tc vMerge="1">
                  <a:txBody>
                    <a:bodyPr/>
                    <a:lstStyle/>
                    <a:p>
                      <a:endParaRPr lang="en-US"/>
                    </a:p>
                  </a:txBody>
                  <a:tcPr/>
                </a:tc>
                <a:tc>
                  <a:txBody>
                    <a:bodyPr/>
                    <a:lstStyle/>
                    <a:p>
                      <a:pPr algn="l" fontAlgn="b"/>
                      <a:r>
                        <a:rPr lang="en-US" sz="900" b="0" i="0" u="none" strike="noStrike">
                          <a:solidFill>
                            <a:srgbClr val="000000"/>
                          </a:solidFill>
                          <a:effectLst/>
                          <a:latin typeface="+mn-lt"/>
                        </a:rPr>
                        <a:t>4</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Raise Invoices for various society charges</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HIGH</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04"/>
                  </a:ext>
                </a:extLst>
              </a:tr>
              <a:tr h="149897">
                <a:tc vMerge="1">
                  <a:txBody>
                    <a:bodyPr/>
                    <a:lstStyle/>
                    <a:p>
                      <a:endParaRPr lang="en-US"/>
                    </a:p>
                  </a:txBody>
                  <a:tcPr/>
                </a:tc>
                <a:tc>
                  <a:txBody>
                    <a:bodyPr/>
                    <a:lstStyle/>
                    <a:p>
                      <a:pPr algn="l" fontAlgn="b"/>
                      <a:r>
                        <a:rPr lang="en-US" sz="900" b="0" i="0" u="none" strike="noStrike">
                          <a:solidFill>
                            <a:srgbClr val="000000"/>
                          </a:solidFill>
                          <a:effectLst/>
                          <a:latin typeface="+mn-lt"/>
                        </a:rPr>
                        <a:t>5</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Report</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HIGH</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05"/>
                  </a:ext>
                </a:extLst>
              </a:tr>
              <a:tr h="149897">
                <a:tc vMerge="1">
                  <a:txBody>
                    <a:bodyPr/>
                    <a:lstStyle/>
                    <a:p>
                      <a:endParaRPr lang="en-US"/>
                    </a:p>
                  </a:txBody>
                  <a:tcPr/>
                </a:tc>
                <a:tc>
                  <a:txBody>
                    <a:bodyPr/>
                    <a:lstStyle/>
                    <a:p>
                      <a:pPr algn="l" fontAlgn="b"/>
                      <a:endParaRPr lang="en-US" sz="900" b="0" i="0" u="none" strike="noStrike">
                        <a:solidFill>
                          <a:srgbClr val="000000"/>
                        </a:solidFill>
                        <a:effectLst/>
                        <a:latin typeface="+mn-lt"/>
                      </a:endParaRP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R&amp;M Services (Paid)</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endParaRPr lang="en-US" sz="900" b="0" i="0" u="none" strike="noStrike" dirty="0">
                        <a:solidFill>
                          <a:srgbClr val="000000"/>
                        </a:solidFill>
                        <a:effectLst/>
                        <a:latin typeface="+mn-lt"/>
                      </a:endParaRP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endParaRPr lang="en-US" sz="900" b="0" i="0" u="none" strike="noStrike" dirty="0">
                        <a:solidFill>
                          <a:srgbClr val="000000"/>
                        </a:solidFill>
                        <a:effectLst/>
                        <a:latin typeface="+mn-lt"/>
                      </a:endParaRP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3610205271"/>
                  </a:ext>
                </a:extLst>
              </a:tr>
              <a:tr h="149897">
                <a:tc vMerge="1">
                  <a:txBody>
                    <a:bodyPr/>
                    <a:lstStyle/>
                    <a:p>
                      <a:endParaRPr lang="en-US"/>
                    </a:p>
                  </a:txBody>
                  <a:tcPr/>
                </a:tc>
                <a:tc>
                  <a:txBody>
                    <a:bodyPr/>
                    <a:lstStyle/>
                    <a:p>
                      <a:pPr algn="l" fontAlgn="b"/>
                      <a:r>
                        <a:rPr lang="en-US" sz="900" b="0" i="0" u="none" strike="noStrike">
                          <a:solidFill>
                            <a:srgbClr val="000000"/>
                          </a:solidFill>
                          <a:effectLst/>
                          <a:latin typeface="+mn-lt"/>
                        </a:rPr>
                        <a:t>6</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mn-lt"/>
                        </a:rPr>
                        <a:t>Complaints, Suggestions &amp; Feedback</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06"/>
                  </a:ext>
                </a:extLst>
              </a:tr>
              <a:tr h="149897">
                <a:tc vMerge="1">
                  <a:txBody>
                    <a:bodyPr/>
                    <a:lstStyle/>
                    <a:p>
                      <a:endParaRPr lang="en-US"/>
                    </a:p>
                  </a:txBody>
                  <a:tcPr/>
                </a:tc>
                <a:tc>
                  <a:txBody>
                    <a:bodyPr/>
                    <a:lstStyle/>
                    <a:p>
                      <a:pPr algn="l" fontAlgn="b"/>
                      <a:r>
                        <a:rPr lang="en-US" sz="900" b="0" i="0" u="none" strike="noStrike">
                          <a:solidFill>
                            <a:srgbClr val="000000"/>
                          </a:solidFill>
                          <a:effectLst/>
                          <a:latin typeface="+mn-lt"/>
                        </a:rPr>
                        <a:t>7</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mn-lt"/>
                        </a:rPr>
                        <a:t>Notifications, Bulk upload &amp; Announcement</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07"/>
                  </a:ext>
                </a:extLst>
              </a:tr>
              <a:tr h="149897">
                <a:tc rowSpan="7">
                  <a:txBody>
                    <a:bodyPr/>
                    <a:lstStyle/>
                    <a:p>
                      <a:pPr algn="l" fontAlgn="b"/>
                      <a:r>
                        <a:rPr lang="en-US" sz="900" b="0" i="0" u="none" strike="noStrike">
                          <a:solidFill>
                            <a:srgbClr val="000000"/>
                          </a:solidFill>
                          <a:effectLst/>
                          <a:latin typeface="+mn-lt"/>
                        </a:rPr>
                        <a:t>            Phase 2</a:t>
                      </a:r>
                    </a:p>
                  </a:txBody>
                  <a:tcPr marL="6198" marR="6198" marT="6198" marB="0" vert="vert27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l" fontAlgn="b"/>
                      <a:r>
                        <a:rPr lang="en-US" sz="900" b="0" i="0" u="none" strike="noStrike">
                          <a:solidFill>
                            <a:srgbClr val="000000"/>
                          </a:solidFill>
                          <a:effectLst/>
                          <a:latin typeface="+mn-lt"/>
                        </a:rPr>
                        <a:t>8</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Communication management</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HIGH</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08"/>
                  </a:ext>
                </a:extLst>
              </a:tr>
              <a:tr h="293314">
                <a:tc vMerge="1">
                  <a:txBody>
                    <a:bodyPr/>
                    <a:lstStyle/>
                    <a:p>
                      <a:endParaRPr lang="en-US"/>
                    </a:p>
                  </a:txBody>
                  <a:tcPr/>
                </a:tc>
                <a:tc>
                  <a:txBody>
                    <a:bodyPr/>
                    <a:lstStyle/>
                    <a:p>
                      <a:pPr algn="l" fontAlgn="b"/>
                      <a:r>
                        <a:rPr lang="en-US" sz="900" b="0" i="0" u="none" strike="noStrike">
                          <a:solidFill>
                            <a:srgbClr val="000000"/>
                          </a:solidFill>
                          <a:effectLst/>
                          <a:latin typeface="+mn-lt"/>
                        </a:rPr>
                        <a:t>9</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Daily staff management (Residents hired staff)</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09"/>
                  </a:ext>
                </a:extLst>
              </a:tr>
              <a:tr h="149897">
                <a:tc vMerge="1">
                  <a:txBody>
                    <a:bodyPr/>
                    <a:lstStyle/>
                    <a:p>
                      <a:endParaRPr lang="en-US"/>
                    </a:p>
                  </a:txBody>
                  <a:tcPr/>
                </a:tc>
                <a:tc>
                  <a:txBody>
                    <a:bodyPr/>
                    <a:lstStyle/>
                    <a:p>
                      <a:pPr algn="l" fontAlgn="b"/>
                      <a:r>
                        <a:rPr lang="en-US" sz="900" b="0" i="0" u="none" strike="noStrike">
                          <a:solidFill>
                            <a:srgbClr val="000000"/>
                          </a:solidFill>
                          <a:effectLst/>
                          <a:latin typeface="+mn-lt"/>
                        </a:rPr>
                        <a:t>10</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Child security management</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10"/>
                  </a:ext>
                </a:extLst>
              </a:tr>
              <a:tr h="149897">
                <a:tc vMerge="1">
                  <a:txBody>
                    <a:bodyPr/>
                    <a:lstStyle/>
                    <a:p>
                      <a:endParaRPr lang="en-US"/>
                    </a:p>
                  </a:txBody>
                  <a:tcPr/>
                </a:tc>
                <a:tc>
                  <a:txBody>
                    <a:bodyPr/>
                    <a:lstStyle/>
                    <a:p>
                      <a:pPr algn="l" fontAlgn="b"/>
                      <a:r>
                        <a:rPr lang="en-US" sz="900" b="0" i="0" u="none" strike="noStrike">
                          <a:solidFill>
                            <a:srgbClr val="000000"/>
                          </a:solidFill>
                          <a:effectLst/>
                          <a:latin typeface="+mn-lt"/>
                        </a:rPr>
                        <a:t>11</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Amenities booking</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HIGH</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11"/>
                  </a:ext>
                </a:extLst>
              </a:tr>
              <a:tr h="275606">
                <a:tc vMerge="1">
                  <a:txBody>
                    <a:bodyPr/>
                    <a:lstStyle/>
                    <a:p>
                      <a:endParaRPr lang="en-US"/>
                    </a:p>
                  </a:txBody>
                  <a:tcPr/>
                </a:tc>
                <a:tc>
                  <a:txBody>
                    <a:bodyPr/>
                    <a:lstStyle/>
                    <a:p>
                      <a:pPr algn="l" fontAlgn="b"/>
                      <a:r>
                        <a:rPr lang="en-US" sz="900" b="0" i="0" u="none" strike="noStrike">
                          <a:solidFill>
                            <a:srgbClr val="000000"/>
                          </a:solidFill>
                          <a:effectLst/>
                          <a:latin typeface="+mn-lt"/>
                        </a:rPr>
                        <a:t>12</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Helpdesk/Complaints Management</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HIGH</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12"/>
                  </a:ext>
                </a:extLst>
              </a:tr>
              <a:tr h="149897">
                <a:tc vMerge="1">
                  <a:txBody>
                    <a:bodyPr/>
                    <a:lstStyle/>
                    <a:p>
                      <a:endParaRPr lang="en-US"/>
                    </a:p>
                  </a:txBody>
                  <a:tcPr/>
                </a:tc>
                <a:tc>
                  <a:txBody>
                    <a:bodyPr/>
                    <a:lstStyle/>
                    <a:p>
                      <a:pPr algn="l" fontAlgn="b"/>
                      <a:r>
                        <a:rPr lang="en-US" sz="900" b="0" i="0" u="none" strike="noStrike">
                          <a:solidFill>
                            <a:srgbClr val="000000"/>
                          </a:solidFill>
                          <a:effectLst/>
                          <a:latin typeface="+mn-lt"/>
                        </a:rPr>
                        <a:t>13</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Multi property management</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HIGH</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13"/>
                  </a:ext>
                </a:extLst>
              </a:tr>
              <a:tr h="149897">
                <a:tc vMerge="1">
                  <a:txBody>
                    <a:bodyPr/>
                    <a:lstStyle/>
                    <a:p>
                      <a:endParaRPr lang="en-US"/>
                    </a:p>
                  </a:txBody>
                  <a:tcPr/>
                </a:tc>
                <a:tc>
                  <a:txBody>
                    <a:bodyPr/>
                    <a:lstStyle/>
                    <a:p>
                      <a:pPr algn="l" fontAlgn="b"/>
                      <a:r>
                        <a:rPr lang="en-US" sz="900" b="0" i="0" u="none" strike="noStrike">
                          <a:solidFill>
                            <a:srgbClr val="000000"/>
                          </a:solidFill>
                          <a:effectLst/>
                          <a:latin typeface="+mn-lt"/>
                        </a:rPr>
                        <a:t>14</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Stock and inventory management</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14"/>
                  </a:ext>
                </a:extLst>
              </a:tr>
              <a:tr h="275606">
                <a:tc rowSpan="6">
                  <a:txBody>
                    <a:bodyPr/>
                    <a:lstStyle/>
                    <a:p>
                      <a:pPr algn="l" fontAlgn="b"/>
                      <a:r>
                        <a:rPr lang="en-US" sz="900" b="0" i="0" u="none" strike="noStrike">
                          <a:solidFill>
                            <a:srgbClr val="000000"/>
                          </a:solidFill>
                          <a:effectLst/>
                          <a:latin typeface="+mn-lt"/>
                        </a:rPr>
                        <a:t>         Phase 3</a:t>
                      </a:r>
                    </a:p>
                  </a:txBody>
                  <a:tcPr marL="6198" marR="6198" marT="6198" marB="0" vert="vert27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l" fontAlgn="b"/>
                      <a:r>
                        <a:rPr lang="en-US" sz="900" b="0" i="0" u="none" strike="noStrike">
                          <a:solidFill>
                            <a:srgbClr val="000000"/>
                          </a:solidFill>
                          <a:effectLst/>
                          <a:latin typeface="+mn-lt"/>
                        </a:rPr>
                        <a:t>15</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Contract &amp; compliance management</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HIGH</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15"/>
                  </a:ext>
                </a:extLst>
              </a:tr>
              <a:tr h="149897">
                <a:tc vMerge="1">
                  <a:txBody>
                    <a:bodyPr/>
                    <a:lstStyle/>
                    <a:p>
                      <a:endParaRPr lang="en-US"/>
                    </a:p>
                  </a:txBody>
                  <a:tcPr/>
                </a:tc>
                <a:tc>
                  <a:txBody>
                    <a:bodyPr/>
                    <a:lstStyle/>
                    <a:p>
                      <a:pPr algn="l" fontAlgn="b"/>
                      <a:r>
                        <a:rPr lang="en-US" sz="900" b="0" i="0" u="none" strike="noStrike">
                          <a:solidFill>
                            <a:srgbClr val="000000"/>
                          </a:solidFill>
                          <a:effectLst/>
                          <a:latin typeface="+mn-lt"/>
                        </a:rPr>
                        <a:t>16</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Work Order Management</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HIGH</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16"/>
                  </a:ext>
                </a:extLst>
              </a:tr>
              <a:tr h="149897">
                <a:tc vMerge="1">
                  <a:txBody>
                    <a:bodyPr/>
                    <a:lstStyle/>
                    <a:p>
                      <a:endParaRPr lang="en-US"/>
                    </a:p>
                  </a:txBody>
                  <a:tcPr/>
                </a:tc>
                <a:tc>
                  <a:txBody>
                    <a:bodyPr/>
                    <a:lstStyle/>
                    <a:p>
                      <a:pPr algn="l" fontAlgn="b"/>
                      <a:r>
                        <a:rPr lang="en-US" sz="900" b="0" i="0" u="none" strike="noStrike">
                          <a:solidFill>
                            <a:srgbClr val="000000"/>
                          </a:solidFill>
                          <a:effectLst/>
                          <a:latin typeface="+mn-lt"/>
                        </a:rPr>
                        <a:t>17</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SLA, Reminder &amp; Escalations</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LOW</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17"/>
                  </a:ext>
                </a:extLst>
              </a:tr>
              <a:tr h="149897">
                <a:tc vMerge="1">
                  <a:txBody>
                    <a:bodyPr/>
                    <a:lstStyle/>
                    <a:p>
                      <a:endParaRPr lang="en-US"/>
                    </a:p>
                  </a:txBody>
                  <a:tcPr/>
                </a:tc>
                <a:tc>
                  <a:txBody>
                    <a:bodyPr/>
                    <a:lstStyle/>
                    <a:p>
                      <a:pPr algn="l" fontAlgn="b"/>
                      <a:r>
                        <a:rPr lang="en-US" sz="900" b="0" i="0" u="none" strike="noStrike">
                          <a:solidFill>
                            <a:srgbClr val="000000"/>
                          </a:solidFill>
                          <a:effectLst/>
                          <a:latin typeface="+mn-lt"/>
                        </a:rPr>
                        <a:t>18</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Asset Management</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18"/>
                  </a:ext>
                </a:extLst>
              </a:tr>
              <a:tr h="293314">
                <a:tc vMerge="1">
                  <a:txBody>
                    <a:bodyPr/>
                    <a:lstStyle/>
                    <a:p>
                      <a:endParaRPr lang="en-US"/>
                    </a:p>
                  </a:txBody>
                  <a:tcPr/>
                </a:tc>
                <a:tc>
                  <a:txBody>
                    <a:bodyPr/>
                    <a:lstStyle/>
                    <a:p>
                      <a:pPr algn="l" fontAlgn="b"/>
                      <a:r>
                        <a:rPr lang="en-US" sz="900" b="0" i="0" u="none" strike="noStrike">
                          <a:solidFill>
                            <a:srgbClr val="000000"/>
                          </a:solidFill>
                          <a:effectLst/>
                          <a:latin typeface="+mn-lt"/>
                        </a:rPr>
                        <a:t>19</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In-house &amp; third party application accessibility</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HIGH</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19"/>
                  </a:ext>
                </a:extLst>
              </a:tr>
              <a:tr h="149897">
                <a:tc vMerge="1">
                  <a:txBody>
                    <a:bodyPr/>
                    <a:lstStyle/>
                    <a:p>
                      <a:endParaRPr lang="en-US"/>
                    </a:p>
                  </a:txBody>
                  <a:tcPr/>
                </a:tc>
                <a:tc>
                  <a:txBody>
                    <a:bodyPr/>
                    <a:lstStyle/>
                    <a:p>
                      <a:pPr algn="l" fontAlgn="b"/>
                      <a:r>
                        <a:rPr lang="en-US" sz="900" b="0" i="0" u="none" strike="noStrike">
                          <a:solidFill>
                            <a:srgbClr val="000000"/>
                          </a:solidFill>
                          <a:effectLst/>
                          <a:latin typeface="+mn-lt"/>
                        </a:rPr>
                        <a:t>20</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Health, Safety &amp; Trainings</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HIGH</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20"/>
                  </a:ext>
                </a:extLst>
              </a:tr>
              <a:tr h="149897">
                <a:tc rowSpan="5">
                  <a:txBody>
                    <a:bodyPr/>
                    <a:lstStyle/>
                    <a:p>
                      <a:pPr algn="l" fontAlgn="b"/>
                      <a:r>
                        <a:rPr lang="en-US" sz="900" b="0" i="0" u="none" strike="noStrike" dirty="0">
                          <a:solidFill>
                            <a:srgbClr val="000000"/>
                          </a:solidFill>
                          <a:effectLst/>
                          <a:latin typeface="+mn-lt"/>
                        </a:rPr>
                        <a:t>     Phase 4</a:t>
                      </a:r>
                    </a:p>
                  </a:txBody>
                  <a:tcPr marL="6198" marR="6198" marT="6198" marB="0" vert="vert27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6B8B7"/>
                    </a:solidFill>
                  </a:tcPr>
                </a:tc>
                <a:tc>
                  <a:txBody>
                    <a:bodyPr/>
                    <a:lstStyle/>
                    <a:p>
                      <a:pPr algn="l" fontAlgn="b"/>
                      <a:r>
                        <a:rPr lang="en-US" sz="900" b="0" i="0" u="none" strike="noStrike">
                          <a:solidFill>
                            <a:srgbClr val="000000"/>
                          </a:solidFill>
                          <a:effectLst/>
                          <a:latin typeface="+mn-lt"/>
                        </a:rPr>
                        <a:t>21</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Mobility</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HIGH</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21"/>
                  </a:ext>
                </a:extLst>
              </a:tr>
              <a:tr h="149897">
                <a:tc vMerge="1">
                  <a:txBody>
                    <a:bodyPr/>
                    <a:lstStyle/>
                    <a:p>
                      <a:endParaRPr lang="en-US"/>
                    </a:p>
                  </a:txBody>
                  <a:tcPr/>
                </a:tc>
                <a:tc>
                  <a:txBody>
                    <a:bodyPr/>
                    <a:lstStyle/>
                    <a:p>
                      <a:pPr algn="l" fontAlgn="b"/>
                      <a:r>
                        <a:rPr lang="en-US" sz="900" b="0" i="0" u="none" strike="noStrike">
                          <a:solidFill>
                            <a:srgbClr val="000000"/>
                          </a:solidFill>
                          <a:effectLst/>
                          <a:latin typeface="+mn-lt"/>
                        </a:rPr>
                        <a:t>22</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 Buy, Sell &amp; Rent</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22"/>
                  </a:ext>
                </a:extLst>
              </a:tr>
              <a:tr h="149897">
                <a:tc vMerge="1">
                  <a:txBody>
                    <a:bodyPr/>
                    <a:lstStyle/>
                    <a:p>
                      <a:endParaRPr lang="en-US"/>
                    </a:p>
                  </a:txBody>
                  <a:tcPr/>
                </a:tc>
                <a:tc>
                  <a:txBody>
                    <a:bodyPr/>
                    <a:lstStyle/>
                    <a:p>
                      <a:pPr algn="l" fontAlgn="b"/>
                      <a:r>
                        <a:rPr lang="en-US" sz="900" b="0" i="0" u="none" strike="noStrike">
                          <a:solidFill>
                            <a:srgbClr val="000000"/>
                          </a:solidFill>
                          <a:effectLst/>
                          <a:latin typeface="+mn-lt"/>
                        </a:rPr>
                        <a:t>23</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Socializing</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23"/>
                  </a:ext>
                </a:extLst>
              </a:tr>
              <a:tr h="149897">
                <a:tc vMerge="1">
                  <a:txBody>
                    <a:bodyPr/>
                    <a:lstStyle/>
                    <a:p>
                      <a:endParaRPr lang="en-US"/>
                    </a:p>
                  </a:txBody>
                  <a:tcPr/>
                </a:tc>
                <a:tc>
                  <a:txBody>
                    <a:bodyPr/>
                    <a:lstStyle/>
                    <a:p>
                      <a:pPr algn="l" fontAlgn="b"/>
                      <a:r>
                        <a:rPr lang="en-US" sz="900" b="0" i="0" u="none" strike="noStrike">
                          <a:solidFill>
                            <a:srgbClr val="000000"/>
                          </a:solidFill>
                          <a:effectLst/>
                          <a:latin typeface="+mn-lt"/>
                        </a:rPr>
                        <a:t>24</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Recruitments</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24"/>
                  </a:ext>
                </a:extLst>
              </a:tr>
              <a:tr h="149897">
                <a:tc vMerge="1">
                  <a:txBody>
                    <a:bodyPr/>
                    <a:lstStyle/>
                    <a:p>
                      <a:endParaRPr lang="en-US"/>
                    </a:p>
                  </a:txBody>
                  <a:tcPr/>
                </a:tc>
                <a:tc>
                  <a:txBody>
                    <a:bodyPr/>
                    <a:lstStyle/>
                    <a:p>
                      <a:pPr algn="l" fontAlgn="b"/>
                      <a:r>
                        <a:rPr lang="en-US" sz="900" b="0" i="0" u="none" strike="noStrike">
                          <a:solidFill>
                            <a:srgbClr val="000000"/>
                          </a:solidFill>
                          <a:effectLst/>
                          <a:latin typeface="+mn-lt"/>
                        </a:rPr>
                        <a:t>25</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Stand alone service provider</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web</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25"/>
                  </a:ext>
                </a:extLst>
              </a:tr>
            </a:tbl>
          </a:graphicData>
        </a:graphic>
      </p:graphicFrame>
      <p:graphicFrame>
        <p:nvGraphicFramePr>
          <p:cNvPr id="15" name="Table 14">
            <a:extLst>
              <a:ext uri="{FF2B5EF4-FFF2-40B4-BE49-F238E27FC236}">
                <a16:creationId xmlns:a16="http://schemas.microsoft.com/office/drawing/2014/main" id="{2FADDF39-95B7-4136-9FF5-4738575D2EE1}"/>
              </a:ext>
            </a:extLst>
          </p:cNvPr>
          <p:cNvGraphicFramePr>
            <a:graphicFrameLocks noGrp="1"/>
          </p:cNvGraphicFramePr>
          <p:nvPr/>
        </p:nvGraphicFramePr>
        <p:xfrm>
          <a:off x="4577083" y="1409187"/>
          <a:ext cx="4177035" cy="5299717"/>
        </p:xfrm>
        <a:graphic>
          <a:graphicData uri="http://schemas.openxmlformats.org/drawingml/2006/table">
            <a:tbl>
              <a:tblPr/>
              <a:tblGrid>
                <a:gridCol w="273496">
                  <a:extLst>
                    <a:ext uri="{9D8B030D-6E8A-4147-A177-3AD203B41FA5}">
                      <a16:colId xmlns:a16="http://schemas.microsoft.com/office/drawing/2014/main" val="20000"/>
                    </a:ext>
                  </a:extLst>
                </a:gridCol>
                <a:gridCol w="132604">
                  <a:extLst>
                    <a:ext uri="{9D8B030D-6E8A-4147-A177-3AD203B41FA5}">
                      <a16:colId xmlns:a16="http://schemas.microsoft.com/office/drawing/2014/main" val="20001"/>
                    </a:ext>
                  </a:extLst>
                </a:gridCol>
                <a:gridCol w="2256121">
                  <a:extLst>
                    <a:ext uri="{9D8B030D-6E8A-4147-A177-3AD203B41FA5}">
                      <a16:colId xmlns:a16="http://schemas.microsoft.com/office/drawing/2014/main" val="20002"/>
                    </a:ext>
                  </a:extLst>
                </a:gridCol>
                <a:gridCol w="475946">
                  <a:extLst>
                    <a:ext uri="{9D8B030D-6E8A-4147-A177-3AD203B41FA5}">
                      <a16:colId xmlns:a16="http://schemas.microsoft.com/office/drawing/2014/main" val="20003"/>
                    </a:ext>
                  </a:extLst>
                </a:gridCol>
                <a:gridCol w="1038868">
                  <a:extLst>
                    <a:ext uri="{9D8B030D-6E8A-4147-A177-3AD203B41FA5}">
                      <a16:colId xmlns:a16="http://schemas.microsoft.com/office/drawing/2014/main" val="20004"/>
                    </a:ext>
                  </a:extLst>
                </a:gridCol>
              </a:tblGrid>
              <a:tr h="542305">
                <a:tc>
                  <a:txBody>
                    <a:bodyPr/>
                    <a:lstStyle/>
                    <a:p>
                      <a:pPr algn="ctr" fontAlgn="b"/>
                      <a:r>
                        <a:rPr lang="en-US" sz="900" b="1" i="0" u="none" strike="noStrike" dirty="0">
                          <a:solidFill>
                            <a:srgbClr val="000000"/>
                          </a:solidFill>
                          <a:effectLst/>
                          <a:latin typeface="+mn-lt"/>
                        </a:rPr>
                        <a:t>Phase</a:t>
                      </a:r>
                      <a:br>
                        <a:rPr lang="en-US" sz="900" b="1" i="0" u="none" strike="noStrike" dirty="0">
                          <a:solidFill>
                            <a:srgbClr val="000000"/>
                          </a:solidFill>
                          <a:effectLst/>
                          <a:latin typeface="+mn-lt"/>
                        </a:rPr>
                      </a:br>
                      <a:r>
                        <a:rPr lang="en-US" sz="900" b="1" i="0" u="none" strike="noStrike" dirty="0">
                          <a:solidFill>
                            <a:srgbClr val="000000"/>
                          </a:solidFill>
                          <a:effectLst/>
                          <a:latin typeface="+mn-lt"/>
                        </a:rPr>
                        <a:t>of Exe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b"/>
                      <a:r>
                        <a:rPr lang="en-US" sz="900" b="1" i="0" u="none" strike="noStrike">
                          <a:solidFill>
                            <a:srgbClr val="000000"/>
                          </a:solidFill>
                          <a:effectLst/>
                          <a:latin typeface="+mn-lt"/>
                        </a:rPr>
                        <a:t>S#</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b"/>
                      <a:r>
                        <a:rPr lang="en-US" sz="900" b="1" i="0" u="none" strike="noStrike" dirty="0">
                          <a:solidFill>
                            <a:srgbClr val="000000"/>
                          </a:solidFill>
                          <a:effectLst/>
                          <a:latin typeface="+mn-lt"/>
                        </a:rPr>
                        <a:t>Module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l" fontAlgn="b"/>
                      <a:r>
                        <a:rPr lang="en-US" sz="900" b="1" i="0" u="none" strike="noStrike" dirty="0">
                          <a:solidFill>
                            <a:srgbClr val="000000"/>
                          </a:solidFill>
                          <a:effectLst/>
                          <a:latin typeface="+mn-lt"/>
                        </a:rPr>
                        <a:t>Complexity</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ctr" fontAlgn="b"/>
                      <a:r>
                        <a:rPr lang="en-US" sz="900" b="1" i="0" u="none" strike="noStrike" dirty="0">
                          <a:solidFill>
                            <a:srgbClr val="000000"/>
                          </a:solidFill>
                          <a:effectLst/>
                          <a:latin typeface="+mn-lt"/>
                        </a:rPr>
                        <a:t>Mode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extLst>
                  <a:ext uri="{0D108BD9-81ED-4DB2-BD59-A6C34878D82A}">
                    <a16:rowId xmlns:a16="http://schemas.microsoft.com/office/drawing/2014/main" val="10000"/>
                  </a:ext>
                </a:extLst>
              </a:tr>
              <a:tr h="188794">
                <a:tc rowSpan="14">
                  <a:txBody>
                    <a:bodyPr/>
                    <a:lstStyle/>
                    <a:p>
                      <a:pPr algn="ctr" fontAlgn="b"/>
                      <a:r>
                        <a:rPr lang="en-US" sz="900" b="0" i="0" u="none" strike="noStrike" dirty="0">
                          <a:solidFill>
                            <a:srgbClr val="000000"/>
                          </a:solidFill>
                          <a:effectLst/>
                          <a:latin typeface="+mn-lt"/>
                        </a:rPr>
                        <a:t>                                Phase 5</a:t>
                      </a:r>
                    </a:p>
                  </a:txBody>
                  <a:tcPr marL="6504" marR="6504" marT="6504"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r" fontAlgn="b"/>
                      <a:r>
                        <a:rPr lang="en-US" sz="900" b="0" i="0" u="none" strike="noStrike" dirty="0">
                          <a:solidFill>
                            <a:srgbClr val="000000"/>
                          </a:solidFill>
                          <a:effectLst/>
                          <a:latin typeface="+mn-lt"/>
                        </a:rPr>
                        <a:t>1</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User Management</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01"/>
                  </a:ext>
                </a:extLst>
              </a:tr>
              <a:tr h="188794">
                <a:tc vMerge="1">
                  <a:txBody>
                    <a:bodyPr/>
                    <a:lstStyle/>
                    <a:p>
                      <a:endParaRPr lang="en-US"/>
                    </a:p>
                  </a:txBody>
                  <a:tcPr/>
                </a:tc>
                <a:tc>
                  <a:txBody>
                    <a:bodyPr/>
                    <a:lstStyle/>
                    <a:p>
                      <a:pPr algn="r" fontAlgn="b"/>
                      <a:r>
                        <a:rPr lang="en-US" sz="900" b="0" i="0" u="none" strike="noStrike" dirty="0">
                          <a:solidFill>
                            <a:srgbClr val="000000"/>
                          </a:solidFill>
                          <a:effectLst/>
                          <a:latin typeface="+mn-lt"/>
                        </a:rPr>
                        <a:t>2</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Staff Management</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0" i="0" u="none" strike="noStrike">
                          <a:solidFill>
                            <a:srgbClr val="000000"/>
                          </a:solidFill>
                          <a:effectLst/>
                          <a:latin typeface="+mn-lt"/>
                        </a:rPr>
                        <a:t>MEDIUM</a:t>
                      </a:r>
                      <a:endParaRPr lang="en-US" sz="900" b="0" i="0" u="none" strike="noStrike" dirty="0">
                        <a:solidFill>
                          <a:srgbClr val="000000"/>
                        </a:solidFill>
                        <a:effectLst/>
                        <a:latin typeface="+mn-lt"/>
                      </a:endParaRP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02"/>
                  </a:ext>
                </a:extLst>
              </a:tr>
              <a:tr h="188794">
                <a:tc vMerge="1">
                  <a:txBody>
                    <a:bodyPr/>
                    <a:lstStyle/>
                    <a:p>
                      <a:endParaRPr lang="en-US"/>
                    </a:p>
                  </a:txBody>
                  <a:tcPr/>
                </a:tc>
                <a:tc>
                  <a:txBody>
                    <a:bodyPr/>
                    <a:lstStyle/>
                    <a:p>
                      <a:pPr algn="r" fontAlgn="b"/>
                      <a:r>
                        <a:rPr lang="en-US" sz="900" b="0" i="0" u="none" strike="noStrike">
                          <a:solidFill>
                            <a:srgbClr val="000000"/>
                          </a:solidFill>
                          <a:effectLst/>
                          <a:latin typeface="+mn-lt"/>
                        </a:rPr>
                        <a:t>3</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Visitor Management</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03"/>
                  </a:ext>
                </a:extLst>
              </a:tr>
              <a:tr h="188794">
                <a:tc vMerge="1">
                  <a:txBody>
                    <a:bodyPr/>
                    <a:lstStyle/>
                    <a:p>
                      <a:endParaRPr lang="en-US"/>
                    </a:p>
                  </a:txBody>
                  <a:tcPr/>
                </a:tc>
                <a:tc>
                  <a:txBody>
                    <a:bodyPr/>
                    <a:lstStyle/>
                    <a:p>
                      <a:pPr algn="r" fontAlgn="b"/>
                      <a:r>
                        <a:rPr lang="en-US" sz="900" b="0" i="0" u="none" strike="noStrike">
                          <a:solidFill>
                            <a:srgbClr val="000000"/>
                          </a:solidFill>
                          <a:effectLst/>
                          <a:latin typeface="+mn-lt"/>
                        </a:rPr>
                        <a:t>4</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Raise Invoices for various </a:t>
                      </a:r>
                      <a:r>
                        <a:rPr lang="en-US" sz="900" b="0" i="0" u="none" strike="noStrike" dirty="0" err="1">
                          <a:solidFill>
                            <a:srgbClr val="000000"/>
                          </a:solidFill>
                          <a:effectLst/>
                          <a:latin typeface="+mn-lt"/>
                        </a:rPr>
                        <a:t>societycharges</a:t>
                      </a:r>
                      <a:endParaRPr lang="en-US" sz="900" b="0" i="0" u="none" strike="noStrike" dirty="0">
                        <a:solidFill>
                          <a:srgbClr val="000000"/>
                        </a:solidFill>
                        <a:effectLst/>
                        <a:latin typeface="+mn-lt"/>
                      </a:endParaRP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HIGH</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04"/>
                  </a:ext>
                </a:extLst>
              </a:tr>
              <a:tr h="188794">
                <a:tc vMerge="1">
                  <a:txBody>
                    <a:bodyPr/>
                    <a:lstStyle/>
                    <a:p>
                      <a:endParaRPr lang="en-US"/>
                    </a:p>
                  </a:txBody>
                  <a:tcPr/>
                </a:tc>
                <a:tc>
                  <a:txBody>
                    <a:bodyPr/>
                    <a:lstStyle/>
                    <a:p>
                      <a:pPr algn="r" fontAlgn="b"/>
                      <a:r>
                        <a:rPr lang="en-US" sz="900" b="0" i="0" u="none" strike="noStrike">
                          <a:solidFill>
                            <a:srgbClr val="000000"/>
                          </a:solidFill>
                          <a:effectLst/>
                          <a:latin typeface="+mn-lt"/>
                        </a:rPr>
                        <a:t>5</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Report</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HIGH</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05"/>
                  </a:ext>
                </a:extLst>
              </a:tr>
              <a:tr h="188794">
                <a:tc vMerge="1">
                  <a:txBody>
                    <a:bodyPr/>
                    <a:lstStyle/>
                    <a:p>
                      <a:endParaRPr lang="en-US"/>
                    </a:p>
                  </a:txBody>
                  <a:tcPr/>
                </a:tc>
                <a:tc>
                  <a:txBody>
                    <a:bodyPr/>
                    <a:lstStyle/>
                    <a:p>
                      <a:pPr algn="r" fontAlgn="b"/>
                      <a:r>
                        <a:rPr lang="en-US" sz="900" b="0" i="0" u="none" strike="noStrike">
                          <a:solidFill>
                            <a:srgbClr val="000000"/>
                          </a:solidFill>
                          <a:effectLst/>
                          <a:latin typeface="+mn-lt"/>
                        </a:rPr>
                        <a:t>6</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Stock and inventory management</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06"/>
                  </a:ext>
                </a:extLst>
              </a:tr>
              <a:tr h="188794">
                <a:tc vMerge="1">
                  <a:txBody>
                    <a:bodyPr/>
                    <a:lstStyle/>
                    <a:p>
                      <a:endParaRPr lang="en-US"/>
                    </a:p>
                  </a:txBody>
                  <a:tcPr/>
                </a:tc>
                <a:tc>
                  <a:txBody>
                    <a:bodyPr/>
                    <a:lstStyle/>
                    <a:p>
                      <a:pPr algn="r" fontAlgn="b"/>
                      <a:r>
                        <a:rPr lang="en-US" sz="900" b="0" i="0" u="none" strike="noStrike">
                          <a:solidFill>
                            <a:srgbClr val="000000"/>
                          </a:solidFill>
                          <a:effectLst/>
                          <a:latin typeface="+mn-lt"/>
                        </a:rPr>
                        <a:t>7</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Asset Management</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07"/>
                  </a:ext>
                </a:extLst>
              </a:tr>
              <a:tr h="188794">
                <a:tc vMerge="1">
                  <a:txBody>
                    <a:bodyPr/>
                    <a:lstStyle/>
                    <a:p>
                      <a:endParaRPr lang="en-US"/>
                    </a:p>
                  </a:txBody>
                  <a:tcPr/>
                </a:tc>
                <a:tc>
                  <a:txBody>
                    <a:bodyPr/>
                    <a:lstStyle/>
                    <a:p>
                      <a:pPr algn="r" fontAlgn="b"/>
                      <a:r>
                        <a:rPr lang="en-US" sz="900" b="0" i="0" u="none" strike="noStrike">
                          <a:solidFill>
                            <a:srgbClr val="000000"/>
                          </a:solidFill>
                          <a:effectLst/>
                          <a:latin typeface="+mn-lt"/>
                        </a:rPr>
                        <a:t>8</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Communication management</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HIGH</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08"/>
                  </a:ext>
                </a:extLst>
              </a:tr>
              <a:tr h="188794">
                <a:tc vMerge="1">
                  <a:txBody>
                    <a:bodyPr/>
                    <a:lstStyle/>
                    <a:p>
                      <a:endParaRPr lang="en-US"/>
                    </a:p>
                  </a:txBody>
                  <a:tcPr/>
                </a:tc>
                <a:tc>
                  <a:txBody>
                    <a:bodyPr/>
                    <a:lstStyle/>
                    <a:p>
                      <a:pPr algn="r" fontAlgn="b"/>
                      <a:r>
                        <a:rPr lang="en-US" sz="900" b="0" i="0" u="none" strike="noStrike">
                          <a:solidFill>
                            <a:srgbClr val="000000"/>
                          </a:solidFill>
                          <a:effectLst/>
                          <a:latin typeface="+mn-lt"/>
                        </a:rPr>
                        <a:t>9</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Daily staff management (Residents hired staff)</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09"/>
                  </a:ext>
                </a:extLst>
              </a:tr>
              <a:tr h="188794">
                <a:tc vMerge="1">
                  <a:txBody>
                    <a:bodyPr/>
                    <a:lstStyle/>
                    <a:p>
                      <a:endParaRPr lang="en-US"/>
                    </a:p>
                  </a:txBody>
                  <a:tcPr/>
                </a:tc>
                <a:tc>
                  <a:txBody>
                    <a:bodyPr/>
                    <a:lstStyle/>
                    <a:p>
                      <a:pPr algn="r" fontAlgn="b"/>
                      <a:r>
                        <a:rPr lang="en-US" sz="900" b="0" i="0" u="none" strike="noStrike">
                          <a:solidFill>
                            <a:srgbClr val="000000"/>
                          </a:solidFill>
                          <a:effectLst/>
                          <a:latin typeface="+mn-lt"/>
                        </a:rPr>
                        <a:t>10</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Child security management</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10"/>
                  </a:ext>
                </a:extLst>
              </a:tr>
              <a:tr h="188794">
                <a:tc vMerge="1">
                  <a:txBody>
                    <a:bodyPr/>
                    <a:lstStyle/>
                    <a:p>
                      <a:endParaRPr lang="en-US"/>
                    </a:p>
                  </a:txBody>
                  <a:tcPr/>
                </a:tc>
                <a:tc>
                  <a:txBody>
                    <a:bodyPr/>
                    <a:lstStyle/>
                    <a:p>
                      <a:pPr algn="r" fontAlgn="b"/>
                      <a:r>
                        <a:rPr lang="en-US" sz="900" b="0" i="0" u="none" strike="noStrike">
                          <a:solidFill>
                            <a:srgbClr val="000000"/>
                          </a:solidFill>
                          <a:effectLst/>
                          <a:latin typeface="+mn-lt"/>
                        </a:rPr>
                        <a:t>11</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Amenities booking</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HIGH</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11"/>
                  </a:ext>
                </a:extLst>
              </a:tr>
              <a:tr h="188794">
                <a:tc vMerge="1">
                  <a:txBody>
                    <a:bodyPr/>
                    <a:lstStyle/>
                    <a:p>
                      <a:endParaRPr lang="en-US"/>
                    </a:p>
                  </a:txBody>
                  <a:tcPr/>
                </a:tc>
                <a:tc>
                  <a:txBody>
                    <a:bodyPr/>
                    <a:lstStyle/>
                    <a:p>
                      <a:pPr algn="r" fontAlgn="b"/>
                      <a:r>
                        <a:rPr lang="en-US" sz="900" b="0" i="0" u="none" strike="noStrike">
                          <a:solidFill>
                            <a:srgbClr val="000000"/>
                          </a:solidFill>
                          <a:effectLst/>
                          <a:latin typeface="+mn-lt"/>
                        </a:rPr>
                        <a:t>12</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Helpdesk/Complaints Management</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HIGH</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12"/>
                  </a:ext>
                </a:extLst>
              </a:tr>
              <a:tr h="188794">
                <a:tc vMerge="1">
                  <a:txBody>
                    <a:bodyPr/>
                    <a:lstStyle/>
                    <a:p>
                      <a:endParaRPr lang="en-US"/>
                    </a:p>
                  </a:txBody>
                  <a:tcPr/>
                </a:tc>
                <a:tc>
                  <a:txBody>
                    <a:bodyPr/>
                    <a:lstStyle/>
                    <a:p>
                      <a:pPr algn="r" fontAlgn="b"/>
                      <a:r>
                        <a:rPr lang="en-US" sz="900" b="0" i="0" u="none" strike="noStrike">
                          <a:solidFill>
                            <a:srgbClr val="000000"/>
                          </a:solidFill>
                          <a:effectLst/>
                          <a:latin typeface="+mn-lt"/>
                        </a:rPr>
                        <a:t>13</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Multi property management</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HIGH</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13"/>
                  </a:ext>
                </a:extLst>
              </a:tr>
              <a:tr h="188794">
                <a:tc vMerge="1">
                  <a:txBody>
                    <a:bodyPr/>
                    <a:lstStyle/>
                    <a:p>
                      <a:endParaRPr lang="en-US"/>
                    </a:p>
                  </a:txBody>
                  <a:tcPr/>
                </a:tc>
                <a:tc>
                  <a:txBody>
                    <a:bodyPr/>
                    <a:lstStyle/>
                    <a:p>
                      <a:pPr algn="r" fontAlgn="b"/>
                      <a:r>
                        <a:rPr lang="en-US" sz="900" b="0" i="0" u="none" strike="noStrike">
                          <a:solidFill>
                            <a:srgbClr val="000000"/>
                          </a:solidFill>
                          <a:effectLst/>
                          <a:latin typeface="+mn-lt"/>
                        </a:rPr>
                        <a:t>14</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Suggestions &amp; Feedback</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14"/>
                  </a:ext>
                </a:extLst>
              </a:tr>
              <a:tr h="188794">
                <a:tc rowSpan="11">
                  <a:txBody>
                    <a:bodyPr/>
                    <a:lstStyle/>
                    <a:p>
                      <a:pPr algn="ctr" fontAlgn="b"/>
                      <a:r>
                        <a:rPr lang="en-US" sz="900" b="0" i="0" u="none" strike="noStrike">
                          <a:solidFill>
                            <a:srgbClr val="000000"/>
                          </a:solidFill>
                          <a:effectLst/>
                          <a:latin typeface="+mn-lt"/>
                        </a:rPr>
                        <a:t>                             Phase 6</a:t>
                      </a:r>
                    </a:p>
                  </a:txBody>
                  <a:tcPr marL="6504" marR="6504" marT="6504" marB="0" vert="vert27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8B7"/>
                    </a:solidFill>
                  </a:tcPr>
                </a:tc>
                <a:tc>
                  <a:txBody>
                    <a:bodyPr/>
                    <a:lstStyle/>
                    <a:p>
                      <a:pPr algn="r" fontAlgn="b"/>
                      <a:r>
                        <a:rPr lang="en-US" sz="900" b="0" i="0" u="none" strike="noStrike">
                          <a:solidFill>
                            <a:srgbClr val="000000"/>
                          </a:solidFill>
                          <a:effectLst/>
                          <a:latin typeface="+mn-lt"/>
                        </a:rPr>
                        <a:t>15</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Contract &amp; Compliance management</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HIGH</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15"/>
                  </a:ext>
                </a:extLst>
              </a:tr>
              <a:tr h="188794">
                <a:tc vMerge="1">
                  <a:txBody>
                    <a:bodyPr/>
                    <a:lstStyle/>
                    <a:p>
                      <a:endParaRPr lang="en-US"/>
                    </a:p>
                  </a:txBody>
                  <a:tcPr/>
                </a:tc>
                <a:tc>
                  <a:txBody>
                    <a:bodyPr/>
                    <a:lstStyle/>
                    <a:p>
                      <a:pPr algn="r" fontAlgn="b"/>
                      <a:r>
                        <a:rPr lang="en-US" sz="900" b="0" i="0" u="none" strike="noStrike">
                          <a:solidFill>
                            <a:srgbClr val="000000"/>
                          </a:solidFill>
                          <a:effectLst/>
                          <a:latin typeface="+mn-lt"/>
                        </a:rPr>
                        <a:t>16</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Work Order Management</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HIGH</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16"/>
                  </a:ext>
                </a:extLst>
              </a:tr>
              <a:tr h="188794">
                <a:tc vMerge="1">
                  <a:txBody>
                    <a:bodyPr/>
                    <a:lstStyle/>
                    <a:p>
                      <a:endParaRPr lang="en-US"/>
                    </a:p>
                  </a:txBody>
                  <a:tcPr/>
                </a:tc>
                <a:tc>
                  <a:txBody>
                    <a:bodyPr/>
                    <a:lstStyle/>
                    <a:p>
                      <a:pPr algn="r" fontAlgn="b"/>
                      <a:r>
                        <a:rPr lang="en-US" sz="900" b="0" i="0" u="none" strike="noStrike">
                          <a:solidFill>
                            <a:srgbClr val="000000"/>
                          </a:solidFill>
                          <a:effectLst/>
                          <a:latin typeface="+mn-lt"/>
                        </a:rPr>
                        <a:t>17</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SLA, Reminder &amp; Escalations</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LOW</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17"/>
                  </a:ext>
                </a:extLst>
              </a:tr>
              <a:tr h="188794">
                <a:tc vMerge="1">
                  <a:txBody>
                    <a:bodyPr/>
                    <a:lstStyle/>
                    <a:p>
                      <a:endParaRPr lang="en-US"/>
                    </a:p>
                  </a:txBody>
                  <a:tcPr/>
                </a:tc>
                <a:tc>
                  <a:txBody>
                    <a:bodyPr/>
                    <a:lstStyle/>
                    <a:p>
                      <a:pPr algn="r" fontAlgn="b"/>
                      <a:r>
                        <a:rPr lang="en-US" sz="900" b="0" i="0" u="none" strike="noStrike">
                          <a:solidFill>
                            <a:srgbClr val="000000"/>
                          </a:solidFill>
                          <a:effectLst/>
                          <a:latin typeface="+mn-lt"/>
                        </a:rPr>
                        <a:t>18</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Notifications &amp; Bulk upload</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18"/>
                  </a:ext>
                </a:extLst>
              </a:tr>
              <a:tr h="213517">
                <a:tc vMerge="1">
                  <a:txBody>
                    <a:bodyPr/>
                    <a:lstStyle/>
                    <a:p>
                      <a:endParaRPr lang="en-US"/>
                    </a:p>
                  </a:txBody>
                  <a:tcPr/>
                </a:tc>
                <a:tc>
                  <a:txBody>
                    <a:bodyPr/>
                    <a:lstStyle/>
                    <a:p>
                      <a:pPr algn="r" fontAlgn="b"/>
                      <a:r>
                        <a:rPr lang="en-US" sz="900" b="0" i="0" u="none" strike="noStrike">
                          <a:solidFill>
                            <a:srgbClr val="000000"/>
                          </a:solidFill>
                          <a:effectLst/>
                          <a:latin typeface="+mn-lt"/>
                        </a:rPr>
                        <a:t>19</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In-house &amp; third party application accessibility</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HIGH</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19"/>
                  </a:ext>
                </a:extLst>
              </a:tr>
              <a:tr h="188794">
                <a:tc vMerge="1">
                  <a:txBody>
                    <a:bodyPr/>
                    <a:lstStyle/>
                    <a:p>
                      <a:endParaRPr lang="en-US"/>
                    </a:p>
                  </a:txBody>
                  <a:tcPr/>
                </a:tc>
                <a:tc>
                  <a:txBody>
                    <a:bodyPr/>
                    <a:lstStyle/>
                    <a:p>
                      <a:pPr algn="r" fontAlgn="b"/>
                      <a:r>
                        <a:rPr lang="en-US" sz="900" b="0" i="0" u="none" strike="noStrike">
                          <a:solidFill>
                            <a:srgbClr val="000000"/>
                          </a:solidFill>
                          <a:effectLst/>
                          <a:latin typeface="+mn-lt"/>
                        </a:rPr>
                        <a:t>20</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Health, Safety &amp; Trainings</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HIGH</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20"/>
                  </a:ext>
                </a:extLst>
              </a:tr>
              <a:tr h="188794">
                <a:tc vMerge="1">
                  <a:txBody>
                    <a:bodyPr/>
                    <a:lstStyle/>
                    <a:p>
                      <a:endParaRPr lang="en-US"/>
                    </a:p>
                  </a:txBody>
                  <a:tcPr/>
                </a:tc>
                <a:tc>
                  <a:txBody>
                    <a:bodyPr/>
                    <a:lstStyle/>
                    <a:p>
                      <a:pPr algn="r" fontAlgn="b"/>
                      <a:r>
                        <a:rPr lang="en-US" sz="900" b="0" i="0" u="none" strike="noStrike">
                          <a:solidFill>
                            <a:srgbClr val="000000"/>
                          </a:solidFill>
                          <a:effectLst/>
                          <a:latin typeface="+mn-lt"/>
                        </a:rPr>
                        <a:t>21</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Mobility</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HIGH</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21"/>
                  </a:ext>
                </a:extLst>
              </a:tr>
              <a:tr h="188794">
                <a:tc vMerge="1">
                  <a:txBody>
                    <a:bodyPr/>
                    <a:lstStyle/>
                    <a:p>
                      <a:endParaRPr lang="en-US"/>
                    </a:p>
                  </a:txBody>
                  <a:tcPr/>
                </a:tc>
                <a:tc>
                  <a:txBody>
                    <a:bodyPr/>
                    <a:lstStyle/>
                    <a:p>
                      <a:pPr algn="r" fontAlgn="b"/>
                      <a:r>
                        <a:rPr lang="en-US" sz="900" b="0" i="0" u="none" strike="noStrike">
                          <a:solidFill>
                            <a:srgbClr val="000000"/>
                          </a:solidFill>
                          <a:effectLst/>
                          <a:latin typeface="+mn-lt"/>
                        </a:rPr>
                        <a:t>22</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 Buy, Sell &amp; Rent</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22"/>
                  </a:ext>
                </a:extLst>
              </a:tr>
              <a:tr h="188794">
                <a:tc vMerge="1">
                  <a:txBody>
                    <a:bodyPr/>
                    <a:lstStyle/>
                    <a:p>
                      <a:endParaRPr lang="en-US"/>
                    </a:p>
                  </a:txBody>
                  <a:tcPr/>
                </a:tc>
                <a:tc>
                  <a:txBody>
                    <a:bodyPr/>
                    <a:lstStyle/>
                    <a:p>
                      <a:pPr algn="r" fontAlgn="b"/>
                      <a:r>
                        <a:rPr lang="en-US" sz="900" b="0" i="0" u="none" strike="noStrike">
                          <a:solidFill>
                            <a:srgbClr val="000000"/>
                          </a:solidFill>
                          <a:effectLst/>
                          <a:latin typeface="+mn-lt"/>
                        </a:rPr>
                        <a:t>23</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Socializing</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23"/>
                  </a:ext>
                </a:extLst>
              </a:tr>
              <a:tr h="188794">
                <a:tc vMerge="1">
                  <a:txBody>
                    <a:bodyPr/>
                    <a:lstStyle/>
                    <a:p>
                      <a:endParaRPr lang="en-US"/>
                    </a:p>
                  </a:txBody>
                  <a:tcPr/>
                </a:tc>
                <a:tc>
                  <a:txBody>
                    <a:bodyPr/>
                    <a:lstStyle/>
                    <a:p>
                      <a:pPr algn="r" fontAlgn="b"/>
                      <a:r>
                        <a:rPr lang="en-US" sz="900" b="0" i="0" u="none" strike="noStrike">
                          <a:solidFill>
                            <a:srgbClr val="000000"/>
                          </a:solidFill>
                          <a:effectLst/>
                          <a:latin typeface="+mn-lt"/>
                        </a:rPr>
                        <a:t>24</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Recruitments</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24"/>
                  </a:ext>
                </a:extLst>
              </a:tr>
              <a:tr h="188794">
                <a:tc vMerge="1">
                  <a:txBody>
                    <a:bodyPr/>
                    <a:lstStyle/>
                    <a:p>
                      <a:endParaRPr lang="en-US"/>
                    </a:p>
                  </a:txBody>
                  <a:tcPr/>
                </a:tc>
                <a:tc>
                  <a:txBody>
                    <a:bodyPr/>
                    <a:lstStyle/>
                    <a:p>
                      <a:pPr algn="r" fontAlgn="b"/>
                      <a:r>
                        <a:rPr lang="en-US" sz="900" b="0" i="0" u="none" strike="noStrike">
                          <a:solidFill>
                            <a:srgbClr val="000000"/>
                          </a:solidFill>
                          <a:effectLst/>
                          <a:latin typeface="+mn-lt"/>
                        </a:rPr>
                        <a:t>25</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Stand alone service provider</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MEDIUM</a:t>
                      </a:r>
                    </a:p>
                  </a:txBody>
                  <a:tcPr marL="6198" marR="6198" marT="619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tc>
                  <a:txBody>
                    <a:bodyPr/>
                    <a:lstStyle/>
                    <a:p>
                      <a:pPr algn="l" fontAlgn="b"/>
                      <a:r>
                        <a:rPr lang="en-US" sz="900" b="0" i="0" u="none" strike="noStrike" dirty="0">
                          <a:solidFill>
                            <a:srgbClr val="000000"/>
                          </a:solidFill>
                          <a:effectLst/>
                          <a:latin typeface="+mn-lt"/>
                        </a:rPr>
                        <a:t>MOBILE</a:t>
                      </a:r>
                    </a:p>
                  </a:txBody>
                  <a:tcPr marL="6504" marR="6504" marT="65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4BC"/>
                    </a:solidFill>
                  </a:tcPr>
                </a:tc>
                <a:extLst>
                  <a:ext uri="{0D108BD9-81ED-4DB2-BD59-A6C34878D82A}">
                    <a16:rowId xmlns:a16="http://schemas.microsoft.com/office/drawing/2014/main" val="10025"/>
                  </a:ext>
                </a:extLst>
              </a:tr>
            </a:tbl>
          </a:graphicData>
        </a:graphic>
      </p:graphicFrame>
      <p:sp>
        <p:nvSpPr>
          <p:cNvPr id="16" name="Arrow: Right 15">
            <a:extLst>
              <a:ext uri="{FF2B5EF4-FFF2-40B4-BE49-F238E27FC236}">
                <a16:creationId xmlns:a16="http://schemas.microsoft.com/office/drawing/2014/main" id="{87DA7DB2-7BF3-45B8-AEAC-87FCA948E8AD}"/>
              </a:ext>
            </a:extLst>
          </p:cNvPr>
          <p:cNvSpPr/>
          <p:nvPr/>
        </p:nvSpPr>
        <p:spPr>
          <a:xfrm>
            <a:off x="331788" y="911225"/>
            <a:ext cx="8402637" cy="234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kern="0">
              <a:sym typeface="Arial"/>
            </a:endParaRPr>
          </a:p>
        </p:txBody>
      </p:sp>
      <p:sp>
        <p:nvSpPr>
          <p:cNvPr id="17" name="TextBox 16">
            <a:extLst>
              <a:ext uri="{FF2B5EF4-FFF2-40B4-BE49-F238E27FC236}">
                <a16:creationId xmlns:a16="http://schemas.microsoft.com/office/drawing/2014/main" id="{0341D496-7FEE-4255-8415-EC12AD94A06B}"/>
              </a:ext>
            </a:extLst>
          </p:cNvPr>
          <p:cNvSpPr txBox="1"/>
          <p:nvPr/>
        </p:nvSpPr>
        <p:spPr>
          <a:xfrm>
            <a:off x="357263" y="1082360"/>
            <a:ext cx="3280065" cy="307777"/>
          </a:xfrm>
          <a:prstGeom prst="rect">
            <a:avLst/>
          </a:prstGeom>
          <a:gradFill flip="none" rotWithShape="1">
            <a:gsLst>
              <a:gs pos="0">
                <a:schemeClr val="accent5">
                  <a:lumMod val="0"/>
                  <a:lumOff val="100000"/>
                </a:schemeClr>
              </a:gs>
              <a:gs pos="19000">
                <a:schemeClr val="accent5">
                  <a:lumMod val="0"/>
                  <a:lumOff val="100000"/>
                </a:schemeClr>
              </a:gs>
              <a:gs pos="100000">
                <a:schemeClr val="accent5">
                  <a:lumMod val="100000"/>
                </a:schemeClr>
              </a:gs>
            </a:gsLst>
            <a:path path="circle">
              <a:fillToRect l="50000" t="-80000" r="50000" b="180000"/>
            </a:path>
            <a:tileRect/>
          </a:gradFill>
        </p:spPr>
        <p:txBody>
          <a:bodyPr wrap="none">
            <a:spAutoFit/>
          </a:bodyPr>
          <a:lstStyle/>
          <a:p>
            <a:pPr eaLnBrk="1" fontAlgn="auto" hangingPunct="1">
              <a:spcBef>
                <a:spcPts val="0"/>
              </a:spcBef>
              <a:spcAft>
                <a:spcPts val="0"/>
              </a:spcAft>
              <a:defRPr/>
            </a:pPr>
            <a:r>
              <a:rPr lang="en-US" kern="0" dirty="0">
                <a:latin typeface="Arial"/>
                <a:ea typeface="Arial"/>
                <a:cs typeface="Arial"/>
                <a:sym typeface="Arial"/>
              </a:rPr>
              <a:t>Phasing of Web Based Implementation</a:t>
            </a:r>
          </a:p>
        </p:txBody>
      </p:sp>
      <p:sp>
        <p:nvSpPr>
          <p:cNvPr id="18" name="TextBox 17">
            <a:extLst>
              <a:ext uri="{FF2B5EF4-FFF2-40B4-BE49-F238E27FC236}">
                <a16:creationId xmlns:a16="http://schemas.microsoft.com/office/drawing/2014/main" id="{97082E9A-B8F0-4F3B-8980-949DC1328D12}"/>
              </a:ext>
            </a:extLst>
          </p:cNvPr>
          <p:cNvSpPr txBox="1"/>
          <p:nvPr/>
        </p:nvSpPr>
        <p:spPr>
          <a:xfrm>
            <a:off x="4710766" y="1103682"/>
            <a:ext cx="3807453" cy="307777"/>
          </a:xfrm>
          <a:prstGeom prst="rect">
            <a:avLst/>
          </a:prstGeom>
          <a:gradFill flip="none" rotWithShape="1">
            <a:gsLst>
              <a:gs pos="0">
                <a:schemeClr val="accent5">
                  <a:lumMod val="0"/>
                  <a:lumOff val="100000"/>
                </a:schemeClr>
              </a:gs>
              <a:gs pos="19000">
                <a:schemeClr val="accent5">
                  <a:lumMod val="0"/>
                  <a:lumOff val="100000"/>
                </a:schemeClr>
              </a:gs>
              <a:gs pos="100000">
                <a:schemeClr val="accent5">
                  <a:lumMod val="100000"/>
                </a:schemeClr>
              </a:gs>
            </a:gsLst>
            <a:path path="circle">
              <a:fillToRect l="50000" t="-80000" r="50000" b="180000"/>
            </a:path>
            <a:tileRect/>
          </a:gradFill>
        </p:spPr>
        <p:txBody>
          <a:bodyPr wrap="none">
            <a:spAutoFit/>
          </a:bodyPr>
          <a:lstStyle/>
          <a:p>
            <a:pPr eaLnBrk="1" fontAlgn="auto" hangingPunct="1">
              <a:spcBef>
                <a:spcPts val="0"/>
              </a:spcBef>
              <a:spcAft>
                <a:spcPts val="0"/>
              </a:spcAft>
              <a:defRPr/>
            </a:pPr>
            <a:r>
              <a:rPr lang="en-US" kern="0" dirty="0">
                <a:latin typeface="Arial"/>
                <a:ea typeface="Arial"/>
                <a:cs typeface="Arial"/>
                <a:sym typeface="Arial"/>
              </a:rPr>
              <a:t>Phasing of Mobile App Based Implementation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78BE606D-3B53-4AA3-B7CA-271F57951A2F}"/>
              </a:ext>
            </a:extLst>
          </p:cNvPr>
          <p:cNvSpPr>
            <a:spLocks noGrp="1" noChangeArrowheads="1"/>
          </p:cNvSpPr>
          <p:nvPr>
            <p:ph type="title"/>
          </p:nvPr>
        </p:nvSpPr>
        <p:spPr bwMode="auto">
          <a:xfrm>
            <a:off x="331788" y="119063"/>
            <a:ext cx="7642225" cy="606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r>
              <a:rPr lang="en-US" altLang="en-US"/>
              <a:t>Execution Plan</a:t>
            </a:r>
          </a:p>
        </p:txBody>
      </p:sp>
      <p:sp>
        <p:nvSpPr>
          <p:cNvPr id="3" name="Text Placeholder 2">
            <a:extLst>
              <a:ext uri="{FF2B5EF4-FFF2-40B4-BE49-F238E27FC236}">
                <a16:creationId xmlns:a16="http://schemas.microsoft.com/office/drawing/2014/main" id="{6D0482E5-85CE-431C-AC86-A029B93C0438}"/>
              </a:ext>
            </a:extLst>
          </p:cNvPr>
          <p:cNvSpPr>
            <a:spLocks noGrp="1"/>
          </p:cNvSpPr>
          <p:nvPr>
            <p:ph type="body" idx="1"/>
          </p:nvPr>
        </p:nvSpPr>
        <p:spPr>
          <a:xfrm>
            <a:off x="180975" y="977900"/>
            <a:ext cx="8578850" cy="1565275"/>
          </a:xfrm>
        </p:spPr>
        <p:txBody>
          <a:bodyPr rtlCol="0">
            <a:normAutofit/>
          </a:bodyPr>
          <a:lstStyle/>
          <a:p>
            <a:pPr eaLnBrk="1" fontAlgn="auto" hangingPunct="1">
              <a:spcAft>
                <a:spcPts val="0"/>
              </a:spcAft>
              <a:defRPr/>
            </a:pPr>
            <a:r>
              <a:rPr lang="en-US" sz="2000" dirty="0"/>
              <a:t>Development process -&gt; Agile and Scrum, </a:t>
            </a:r>
          </a:p>
          <a:p>
            <a:pPr eaLnBrk="1" fontAlgn="auto" hangingPunct="1">
              <a:spcAft>
                <a:spcPts val="0"/>
              </a:spcAft>
              <a:defRPr/>
            </a:pPr>
            <a:r>
              <a:rPr lang="en-US" sz="2000" dirty="0"/>
              <a:t>Development Team Constituted – Product Owner, Scrum Master and Team Members.</a:t>
            </a:r>
          </a:p>
          <a:p>
            <a:pPr eaLnBrk="1" fontAlgn="auto" hangingPunct="1">
              <a:spcAft>
                <a:spcPts val="0"/>
              </a:spcAft>
              <a:defRPr/>
            </a:pPr>
            <a:r>
              <a:rPr lang="en-US" sz="2000" dirty="0"/>
              <a:t>Product Owner will be interact with client and  will be SPOC</a:t>
            </a:r>
          </a:p>
          <a:p>
            <a:pPr eaLnBrk="1" fontAlgn="auto" hangingPunct="1">
              <a:spcAft>
                <a:spcPts val="0"/>
              </a:spcAft>
              <a:defRPr/>
            </a:pPr>
            <a:r>
              <a:rPr lang="en-US" sz="2000" dirty="0"/>
              <a:t>Backlog creation for every 15 days</a:t>
            </a:r>
            <a:endParaRPr lang="en-US" dirty="0"/>
          </a:p>
        </p:txBody>
      </p:sp>
      <p:graphicFrame>
        <p:nvGraphicFramePr>
          <p:cNvPr id="4" name="Diagram 3">
            <a:extLst>
              <a:ext uri="{FF2B5EF4-FFF2-40B4-BE49-F238E27FC236}">
                <a16:creationId xmlns:a16="http://schemas.microsoft.com/office/drawing/2014/main" id="{FB0E5862-0FD6-43FF-8EB6-C25B4BF66FC6}"/>
              </a:ext>
            </a:extLst>
          </p:cNvPr>
          <p:cNvGraphicFramePr/>
          <p:nvPr/>
        </p:nvGraphicFramePr>
        <p:xfrm>
          <a:off x="692308" y="2378309"/>
          <a:ext cx="755737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186E4A5-1B5D-4DEE-9AE4-AF95FB71830A}"/>
              </a:ext>
            </a:extLst>
          </p:cNvPr>
          <p:cNvSpPr>
            <a:spLocks noGrp="1" noChangeArrowheads="1"/>
          </p:cNvSpPr>
          <p:nvPr>
            <p:ph type="title"/>
          </p:nvPr>
        </p:nvSpPr>
        <p:spPr bwMode="auto">
          <a:xfrm>
            <a:off x="331788" y="119063"/>
            <a:ext cx="7642225" cy="606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r>
              <a:rPr lang="en-US" altLang="en-US"/>
              <a:t>Execution Team Structure</a:t>
            </a:r>
          </a:p>
        </p:txBody>
      </p:sp>
      <p:graphicFrame>
        <p:nvGraphicFramePr>
          <p:cNvPr id="4" name="Table 4">
            <a:extLst>
              <a:ext uri="{FF2B5EF4-FFF2-40B4-BE49-F238E27FC236}">
                <a16:creationId xmlns:a16="http://schemas.microsoft.com/office/drawing/2014/main" id="{5B0DA3AF-DBC2-4855-BAE7-6FC83ABAD839}"/>
              </a:ext>
            </a:extLst>
          </p:cNvPr>
          <p:cNvGraphicFramePr>
            <a:graphicFrameLocks noGrp="1"/>
          </p:cNvGraphicFramePr>
          <p:nvPr/>
        </p:nvGraphicFramePr>
        <p:xfrm>
          <a:off x="209550" y="1216025"/>
          <a:ext cx="8299450" cy="3581400"/>
        </p:xfrm>
        <a:graphic>
          <a:graphicData uri="http://schemas.openxmlformats.org/drawingml/2006/table">
            <a:tbl>
              <a:tblPr firstRow="1" bandRow="1">
                <a:tableStyleId>{15F1E68D-7FCC-4173-85CC-910E03A87A05}</a:tableStyleId>
              </a:tblPr>
              <a:tblGrid>
                <a:gridCol w="1659712">
                  <a:extLst>
                    <a:ext uri="{9D8B030D-6E8A-4147-A177-3AD203B41FA5}">
                      <a16:colId xmlns:a16="http://schemas.microsoft.com/office/drawing/2014/main" val="20000"/>
                    </a:ext>
                  </a:extLst>
                </a:gridCol>
                <a:gridCol w="3439531">
                  <a:extLst>
                    <a:ext uri="{9D8B030D-6E8A-4147-A177-3AD203B41FA5}">
                      <a16:colId xmlns:a16="http://schemas.microsoft.com/office/drawing/2014/main" val="20001"/>
                    </a:ext>
                  </a:extLst>
                </a:gridCol>
                <a:gridCol w="1701518">
                  <a:extLst>
                    <a:ext uri="{9D8B030D-6E8A-4147-A177-3AD203B41FA5}">
                      <a16:colId xmlns:a16="http://schemas.microsoft.com/office/drawing/2014/main" val="20002"/>
                    </a:ext>
                  </a:extLst>
                </a:gridCol>
                <a:gridCol w="1498689">
                  <a:extLst>
                    <a:ext uri="{9D8B030D-6E8A-4147-A177-3AD203B41FA5}">
                      <a16:colId xmlns:a16="http://schemas.microsoft.com/office/drawing/2014/main" val="20003"/>
                    </a:ext>
                  </a:extLst>
                </a:gridCol>
              </a:tblGrid>
              <a:tr h="288568">
                <a:tc>
                  <a:txBody>
                    <a:bodyPr/>
                    <a:lstStyle/>
                    <a:p>
                      <a:pPr algn="ctr"/>
                      <a:r>
                        <a:rPr lang="en-US" b="1" dirty="0"/>
                        <a:t>Role</a:t>
                      </a:r>
                    </a:p>
                  </a:txBody>
                  <a:tcPr marL="91448" marR="91448">
                    <a:solidFill>
                      <a:schemeClr val="accent2">
                        <a:lumMod val="60000"/>
                        <a:lumOff val="40000"/>
                      </a:schemeClr>
                    </a:solidFill>
                  </a:tcPr>
                </a:tc>
                <a:tc>
                  <a:txBody>
                    <a:bodyPr/>
                    <a:lstStyle/>
                    <a:p>
                      <a:pPr algn="ctr"/>
                      <a:r>
                        <a:rPr lang="en-US" b="1" dirty="0"/>
                        <a:t>Domain/Tech</a:t>
                      </a:r>
                    </a:p>
                  </a:txBody>
                  <a:tcPr marL="91448" marR="91448">
                    <a:solidFill>
                      <a:schemeClr val="accent2">
                        <a:lumMod val="60000"/>
                        <a:lumOff val="40000"/>
                      </a:schemeClr>
                    </a:solidFill>
                  </a:tcPr>
                </a:tc>
                <a:tc>
                  <a:txBody>
                    <a:bodyPr/>
                    <a:lstStyle/>
                    <a:p>
                      <a:pPr algn="ctr"/>
                      <a:r>
                        <a:rPr lang="en-US" b="1" dirty="0"/>
                        <a:t>Number of People</a:t>
                      </a:r>
                    </a:p>
                  </a:txBody>
                  <a:tcPr marL="91448" marR="91448">
                    <a:solidFill>
                      <a:schemeClr val="accent2">
                        <a:lumMod val="60000"/>
                        <a:lumOff val="40000"/>
                      </a:schemeClr>
                    </a:solidFill>
                  </a:tcPr>
                </a:tc>
                <a:tc>
                  <a:txBody>
                    <a:bodyPr/>
                    <a:lstStyle/>
                    <a:p>
                      <a:pPr algn="ctr"/>
                      <a:r>
                        <a:rPr lang="en-US" b="1" dirty="0"/>
                        <a:t>Name</a:t>
                      </a:r>
                    </a:p>
                  </a:txBody>
                  <a:tcPr marL="91448" marR="91448">
                    <a:solidFill>
                      <a:schemeClr val="accent2">
                        <a:lumMod val="60000"/>
                        <a:lumOff val="40000"/>
                      </a:schemeClr>
                    </a:solidFill>
                  </a:tcPr>
                </a:tc>
                <a:extLst>
                  <a:ext uri="{0D108BD9-81ED-4DB2-BD59-A6C34878D82A}">
                    <a16:rowId xmlns:a16="http://schemas.microsoft.com/office/drawing/2014/main" val="10000"/>
                  </a:ext>
                </a:extLst>
              </a:tr>
              <a:tr h="370840">
                <a:tc>
                  <a:txBody>
                    <a:bodyPr/>
                    <a:lstStyle/>
                    <a:p>
                      <a:r>
                        <a:rPr lang="en-US" dirty="0"/>
                        <a:t>Product Owner</a:t>
                      </a:r>
                    </a:p>
                  </a:txBody>
                  <a:tcPr marL="91448" marR="91448">
                    <a:solidFill>
                      <a:schemeClr val="accent2">
                        <a:lumMod val="20000"/>
                        <a:lumOff val="80000"/>
                      </a:schemeClr>
                    </a:solidFill>
                  </a:tcPr>
                </a:tc>
                <a:tc>
                  <a:txBody>
                    <a:bodyPr/>
                    <a:lstStyle/>
                    <a:p>
                      <a:r>
                        <a:rPr lang="en-US" dirty="0"/>
                        <a:t>SPOC to Client/Feature defi/prioritization/feature tracking (Part Time)</a:t>
                      </a:r>
                    </a:p>
                  </a:txBody>
                  <a:tcPr marL="91448" marR="91448">
                    <a:solidFill>
                      <a:schemeClr val="accent2">
                        <a:lumMod val="20000"/>
                        <a:lumOff val="80000"/>
                      </a:schemeClr>
                    </a:solidFill>
                  </a:tcPr>
                </a:tc>
                <a:tc>
                  <a:txBody>
                    <a:bodyPr/>
                    <a:lstStyle/>
                    <a:p>
                      <a:r>
                        <a:rPr lang="en-US" dirty="0"/>
                        <a:t>1</a:t>
                      </a:r>
                    </a:p>
                  </a:txBody>
                  <a:tcPr marL="91448" marR="91448">
                    <a:solidFill>
                      <a:schemeClr val="accent2">
                        <a:lumMod val="20000"/>
                        <a:lumOff val="80000"/>
                      </a:schemeClr>
                    </a:solidFill>
                  </a:tcPr>
                </a:tc>
                <a:tc>
                  <a:txBody>
                    <a:bodyPr/>
                    <a:lstStyle/>
                    <a:p>
                      <a:r>
                        <a:rPr lang="en-US" dirty="0"/>
                        <a:t>Ashok</a:t>
                      </a:r>
                    </a:p>
                  </a:txBody>
                  <a:tcPr marL="91448" marR="91448">
                    <a:solidFill>
                      <a:schemeClr val="accent2">
                        <a:lumMod val="20000"/>
                        <a:lumOff val="80000"/>
                      </a:schemeClr>
                    </a:solidFill>
                  </a:tcPr>
                </a:tc>
                <a:extLst>
                  <a:ext uri="{0D108BD9-81ED-4DB2-BD59-A6C34878D82A}">
                    <a16:rowId xmlns:a16="http://schemas.microsoft.com/office/drawing/2014/main" val="10001"/>
                  </a:ext>
                </a:extLst>
              </a:tr>
              <a:tr h="302216">
                <a:tc>
                  <a:txBody>
                    <a:bodyPr/>
                    <a:lstStyle/>
                    <a:p>
                      <a:r>
                        <a:rPr lang="en-US" dirty="0"/>
                        <a:t>SME/Architect</a:t>
                      </a:r>
                    </a:p>
                  </a:txBody>
                  <a:tcPr marL="91448" marR="91448">
                    <a:solidFill>
                      <a:schemeClr val="accent2">
                        <a:lumMod val="20000"/>
                        <a:lumOff val="80000"/>
                      </a:schemeClr>
                    </a:solidFill>
                  </a:tcPr>
                </a:tc>
                <a:tc>
                  <a:txBody>
                    <a:bodyPr/>
                    <a:lstStyle/>
                    <a:p>
                      <a:r>
                        <a:rPr lang="en-US" dirty="0"/>
                        <a:t>Knowledge of Multiple Technologies, help in defining strategies (Part Time)</a:t>
                      </a:r>
                    </a:p>
                  </a:txBody>
                  <a:tcPr marL="91448" marR="91448">
                    <a:solidFill>
                      <a:schemeClr val="accent2">
                        <a:lumMod val="20000"/>
                        <a:lumOff val="80000"/>
                      </a:schemeClr>
                    </a:solidFill>
                  </a:tcPr>
                </a:tc>
                <a:tc>
                  <a:txBody>
                    <a:bodyPr/>
                    <a:lstStyle/>
                    <a:p>
                      <a:r>
                        <a:rPr lang="en-US" dirty="0"/>
                        <a:t>1</a:t>
                      </a:r>
                    </a:p>
                  </a:txBody>
                  <a:tcPr marL="91448" marR="91448">
                    <a:solidFill>
                      <a:schemeClr val="accent2">
                        <a:lumMod val="20000"/>
                        <a:lumOff val="80000"/>
                      </a:schemeClr>
                    </a:solidFill>
                  </a:tcPr>
                </a:tc>
                <a:tc>
                  <a:txBody>
                    <a:bodyPr/>
                    <a:lstStyle/>
                    <a:p>
                      <a:r>
                        <a:rPr lang="en-US" dirty="0"/>
                        <a:t>VTR</a:t>
                      </a:r>
                    </a:p>
                  </a:txBody>
                  <a:tcPr marL="91448" marR="91448">
                    <a:solidFill>
                      <a:schemeClr val="accent2">
                        <a:lumMod val="20000"/>
                        <a:lumOff val="80000"/>
                      </a:schemeClr>
                    </a:solidFill>
                  </a:tcPr>
                </a:tc>
                <a:extLst>
                  <a:ext uri="{0D108BD9-81ED-4DB2-BD59-A6C34878D82A}">
                    <a16:rowId xmlns:a16="http://schemas.microsoft.com/office/drawing/2014/main" val="10002"/>
                  </a:ext>
                </a:extLst>
              </a:tr>
              <a:tr h="370840">
                <a:tc>
                  <a:txBody>
                    <a:bodyPr/>
                    <a:lstStyle/>
                    <a:p>
                      <a:r>
                        <a:rPr lang="en-US" dirty="0"/>
                        <a:t>Dev </a:t>
                      </a:r>
                    </a:p>
                  </a:txBody>
                  <a:tcPr marL="91448" marR="91448">
                    <a:solidFill>
                      <a:schemeClr val="accent2">
                        <a:lumMod val="20000"/>
                        <a:lumOff val="80000"/>
                      </a:schemeClr>
                    </a:solidFill>
                  </a:tcPr>
                </a:tc>
                <a:tc>
                  <a:txBody>
                    <a:bodyPr/>
                    <a:lstStyle/>
                    <a:p>
                      <a:r>
                        <a:rPr lang="en-US" dirty="0"/>
                        <a:t>Team Lead/Tech Lead/Architect</a:t>
                      </a:r>
                    </a:p>
                  </a:txBody>
                  <a:tcPr marL="91448" marR="91448">
                    <a:solidFill>
                      <a:schemeClr val="accent2">
                        <a:lumMod val="20000"/>
                        <a:lumOff val="80000"/>
                      </a:schemeClr>
                    </a:solidFill>
                  </a:tcPr>
                </a:tc>
                <a:tc>
                  <a:txBody>
                    <a:bodyPr/>
                    <a:lstStyle/>
                    <a:p>
                      <a:r>
                        <a:rPr lang="en-US" dirty="0"/>
                        <a:t>1</a:t>
                      </a:r>
                    </a:p>
                  </a:txBody>
                  <a:tcPr marL="91448" marR="91448">
                    <a:solidFill>
                      <a:schemeClr val="accent2">
                        <a:lumMod val="20000"/>
                        <a:lumOff val="80000"/>
                      </a:schemeClr>
                    </a:solidFill>
                  </a:tcPr>
                </a:tc>
                <a:tc>
                  <a:txBody>
                    <a:bodyPr/>
                    <a:lstStyle/>
                    <a:p>
                      <a:r>
                        <a:rPr lang="en-US" dirty="0"/>
                        <a:t>Rajesh</a:t>
                      </a:r>
                    </a:p>
                  </a:txBody>
                  <a:tcPr marL="91448" marR="91448">
                    <a:solidFill>
                      <a:schemeClr val="accent2">
                        <a:lumMod val="20000"/>
                        <a:lumOff val="80000"/>
                      </a:schemeClr>
                    </a:solidFill>
                  </a:tcPr>
                </a:tc>
                <a:extLst>
                  <a:ext uri="{0D108BD9-81ED-4DB2-BD59-A6C34878D82A}">
                    <a16:rowId xmlns:a16="http://schemas.microsoft.com/office/drawing/2014/main" val="10003"/>
                  </a:ext>
                </a:extLst>
              </a:tr>
              <a:tr h="370840">
                <a:tc>
                  <a:txBody>
                    <a:bodyPr/>
                    <a:lstStyle/>
                    <a:p>
                      <a:r>
                        <a:rPr lang="en-US" dirty="0"/>
                        <a:t>Dev/Tester</a:t>
                      </a:r>
                    </a:p>
                  </a:txBody>
                  <a:tcPr marL="91448" marR="91448">
                    <a:solidFill>
                      <a:schemeClr val="accent2">
                        <a:lumMod val="20000"/>
                        <a:lumOff val="80000"/>
                      </a:schemeClr>
                    </a:solidFill>
                  </a:tcPr>
                </a:tc>
                <a:tc>
                  <a:txBody>
                    <a:bodyPr/>
                    <a:lstStyle/>
                    <a:p>
                      <a:r>
                        <a:rPr lang="en-US" dirty="0"/>
                        <a:t>Software Engineer</a:t>
                      </a:r>
                    </a:p>
                  </a:txBody>
                  <a:tcPr marL="91448" marR="91448">
                    <a:solidFill>
                      <a:schemeClr val="accent2">
                        <a:lumMod val="20000"/>
                        <a:lumOff val="80000"/>
                      </a:schemeClr>
                    </a:solidFill>
                  </a:tcPr>
                </a:tc>
                <a:tc>
                  <a:txBody>
                    <a:bodyPr/>
                    <a:lstStyle/>
                    <a:p>
                      <a:r>
                        <a:rPr lang="en-US" dirty="0"/>
                        <a:t>2</a:t>
                      </a:r>
                    </a:p>
                  </a:txBody>
                  <a:tcPr marL="91448" marR="91448">
                    <a:solidFill>
                      <a:schemeClr val="accent2">
                        <a:lumMod val="20000"/>
                        <a:lumOff val="80000"/>
                      </a:schemeClr>
                    </a:solidFill>
                  </a:tcPr>
                </a:tc>
                <a:tc>
                  <a:txBody>
                    <a:bodyPr/>
                    <a:lstStyle/>
                    <a:p>
                      <a:r>
                        <a:rPr lang="en-US" dirty="0"/>
                        <a:t>Sekhar,TBD1</a:t>
                      </a:r>
                    </a:p>
                  </a:txBody>
                  <a:tcPr marL="91448" marR="91448">
                    <a:solidFill>
                      <a:schemeClr val="accent2">
                        <a:lumMod val="20000"/>
                        <a:lumOff val="80000"/>
                      </a:schemeClr>
                    </a:solidFill>
                  </a:tcPr>
                </a:tc>
                <a:extLst>
                  <a:ext uri="{0D108BD9-81ED-4DB2-BD59-A6C34878D82A}">
                    <a16:rowId xmlns:a16="http://schemas.microsoft.com/office/drawing/2014/main" val="10004"/>
                  </a:ext>
                </a:extLst>
              </a:tr>
              <a:tr h="370840">
                <a:tc>
                  <a:txBody>
                    <a:bodyPr/>
                    <a:lstStyle/>
                    <a:p>
                      <a:r>
                        <a:rPr lang="en-US" dirty="0"/>
                        <a:t>DevOps</a:t>
                      </a:r>
                    </a:p>
                  </a:txBody>
                  <a:tcPr marL="91448" marR="91448">
                    <a:solidFill>
                      <a:schemeClr val="accent2">
                        <a:lumMod val="20000"/>
                        <a:lumOff val="80000"/>
                      </a:schemeClr>
                    </a:solidFill>
                  </a:tcPr>
                </a:tc>
                <a:tc>
                  <a:txBody>
                    <a:bodyPr/>
                    <a:lstStyle/>
                    <a:p>
                      <a:r>
                        <a:rPr lang="en-US" dirty="0"/>
                        <a:t>AWS,CI/CD  (Part Time)</a:t>
                      </a:r>
                    </a:p>
                  </a:txBody>
                  <a:tcPr marL="91448" marR="91448">
                    <a:solidFill>
                      <a:schemeClr val="accent2">
                        <a:lumMod val="20000"/>
                        <a:lumOff val="80000"/>
                      </a:schemeClr>
                    </a:solidFill>
                  </a:tcPr>
                </a:tc>
                <a:tc>
                  <a:txBody>
                    <a:bodyPr/>
                    <a:lstStyle/>
                    <a:p>
                      <a:r>
                        <a:rPr lang="en-US" dirty="0"/>
                        <a:t>1</a:t>
                      </a:r>
                    </a:p>
                  </a:txBody>
                  <a:tcPr marL="91448" marR="91448">
                    <a:solidFill>
                      <a:schemeClr val="accent2">
                        <a:lumMod val="20000"/>
                        <a:lumOff val="80000"/>
                      </a:schemeClr>
                    </a:solidFill>
                  </a:tcPr>
                </a:tc>
                <a:tc>
                  <a:txBody>
                    <a:bodyPr/>
                    <a:lstStyle/>
                    <a:p>
                      <a:r>
                        <a:rPr lang="en-US" dirty="0"/>
                        <a:t>Vipin</a:t>
                      </a:r>
                    </a:p>
                  </a:txBody>
                  <a:tcPr marL="91448" marR="91448">
                    <a:solidFill>
                      <a:schemeClr val="accent2">
                        <a:lumMod val="20000"/>
                        <a:lumOff val="80000"/>
                      </a:schemeClr>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A515715-2CFD-46A1-B953-490ACA93ACDF}"/>
              </a:ext>
            </a:extLst>
          </p:cNvPr>
          <p:cNvSpPr>
            <a:spLocks noGrp="1" noChangeArrowheads="1"/>
          </p:cNvSpPr>
          <p:nvPr>
            <p:ph type="title"/>
          </p:nvPr>
        </p:nvSpPr>
        <p:spPr bwMode="auto">
          <a:xfrm>
            <a:off x="331788" y="119063"/>
            <a:ext cx="7642225" cy="606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r>
              <a:rPr lang="en-US" altLang="en-US"/>
              <a:t>Web &amp; Cloud Solution Expertise</a:t>
            </a:r>
          </a:p>
        </p:txBody>
      </p:sp>
      <p:grpSp>
        <p:nvGrpSpPr>
          <p:cNvPr id="20483" name="Group 26">
            <a:extLst>
              <a:ext uri="{FF2B5EF4-FFF2-40B4-BE49-F238E27FC236}">
                <a16:creationId xmlns:a16="http://schemas.microsoft.com/office/drawing/2014/main" id="{0EDCB26E-714B-4E68-8113-F9D968E61EDA}"/>
              </a:ext>
            </a:extLst>
          </p:cNvPr>
          <p:cNvGrpSpPr>
            <a:grpSpLocks/>
          </p:cNvGrpSpPr>
          <p:nvPr/>
        </p:nvGrpSpPr>
        <p:grpSpPr bwMode="auto">
          <a:xfrm>
            <a:off x="234950" y="996950"/>
            <a:ext cx="8245475" cy="3409950"/>
            <a:chOff x="152077" y="930727"/>
            <a:chExt cx="8179609" cy="3706590"/>
          </a:xfrm>
        </p:grpSpPr>
        <p:pic>
          <p:nvPicPr>
            <p:cNvPr id="20490" name="Picture 5">
              <a:extLst>
                <a:ext uri="{FF2B5EF4-FFF2-40B4-BE49-F238E27FC236}">
                  <a16:creationId xmlns:a16="http://schemas.microsoft.com/office/drawing/2014/main" id="{49483B56-4A5F-4431-9F70-C09A78EBA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852" y="1382259"/>
              <a:ext cx="1419851" cy="91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1" name="Picture 7">
              <a:extLst>
                <a:ext uri="{FF2B5EF4-FFF2-40B4-BE49-F238E27FC236}">
                  <a16:creationId xmlns:a16="http://schemas.microsoft.com/office/drawing/2014/main" id="{1F75D4F6-6A6C-4B0F-82DB-C975C36881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3264" y="1322018"/>
              <a:ext cx="1978929" cy="918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9">
              <a:extLst>
                <a:ext uri="{FF2B5EF4-FFF2-40B4-BE49-F238E27FC236}">
                  <a16:creationId xmlns:a16="http://schemas.microsoft.com/office/drawing/2014/main" id="{036F0EDE-67C2-477B-B81E-2F70DFCBC0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647" y="1374575"/>
              <a:ext cx="1524144" cy="9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3" name="Picture 11">
              <a:extLst>
                <a:ext uri="{FF2B5EF4-FFF2-40B4-BE49-F238E27FC236}">
                  <a16:creationId xmlns:a16="http://schemas.microsoft.com/office/drawing/2014/main" id="{5011D04A-F305-4833-BC40-CE7CEDCC34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892" y="2273442"/>
              <a:ext cx="1611472" cy="103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4" name="Picture 12">
              <a:extLst>
                <a:ext uri="{FF2B5EF4-FFF2-40B4-BE49-F238E27FC236}">
                  <a16:creationId xmlns:a16="http://schemas.microsoft.com/office/drawing/2014/main" id="{D02EBCB0-7169-4F8D-A61F-3C9D881526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265" y="2263209"/>
              <a:ext cx="1598059" cy="104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5" name="Picture 13">
              <a:extLst>
                <a:ext uri="{FF2B5EF4-FFF2-40B4-BE49-F238E27FC236}">
                  <a16:creationId xmlns:a16="http://schemas.microsoft.com/office/drawing/2014/main" id="{967AC4A6-DF1A-44BC-8EEE-F6BBC09B40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1800" y="2173931"/>
              <a:ext cx="1064154" cy="10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6" name="Picture 14">
              <a:extLst>
                <a:ext uri="{FF2B5EF4-FFF2-40B4-BE49-F238E27FC236}">
                  <a16:creationId xmlns:a16="http://schemas.microsoft.com/office/drawing/2014/main" id="{00F8638F-E79B-4AA5-A02F-DF4E1BBAAC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3410" y="2338510"/>
              <a:ext cx="1232238" cy="104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7" name="Picture 15">
              <a:extLst>
                <a:ext uri="{FF2B5EF4-FFF2-40B4-BE49-F238E27FC236}">
                  <a16:creationId xmlns:a16="http://schemas.microsoft.com/office/drawing/2014/main" id="{1613FB8E-B42F-4356-A792-652F50A48ED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48162" y="1353214"/>
              <a:ext cx="1303680" cy="103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8" name="Picture 16">
              <a:extLst>
                <a:ext uri="{FF2B5EF4-FFF2-40B4-BE49-F238E27FC236}">
                  <a16:creationId xmlns:a16="http://schemas.microsoft.com/office/drawing/2014/main" id="{0650927B-77F2-4C29-A675-67CD9C55A9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194" y="3348850"/>
              <a:ext cx="3768470" cy="1288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9" name="TextBox 4">
              <a:extLst>
                <a:ext uri="{FF2B5EF4-FFF2-40B4-BE49-F238E27FC236}">
                  <a16:creationId xmlns:a16="http://schemas.microsoft.com/office/drawing/2014/main" id="{106FD104-D2BB-4EF8-8451-8AB9104882AE}"/>
                </a:ext>
              </a:extLst>
            </p:cNvPr>
            <p:cNvSpPr txBox="1">
              <a:spLocks noChangeArrowheads="1"/>
            </p:cNvSpPr>
            <p:nvPr/>
          </p:nvSpPr>
          <p:spPr bwMode="auto">
            <a:xfrm>
              <a:off x="152077" y="930727"/>
              <a:ext cx="8179609" cy="50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2400" b="1">
                  <a:solidFill>
                    <a:srgbClr val="7030A0"/>
                  </a:solidFill>
                </a:rPr>
                <a:t>FULLSTACK DEVELOPMENT</a:t>
              </a:r>
            </a:p>
          </p:txBody>
        </p:sp>
      </p:grpSp>
      <p:grpSp>
        <p:nvGrpSpPr>
          <p:cNvPr id="20484" name="Group 19">
            <a:extLst>
              <a:ext uri="{FF2B5EF4-FFF2-40B4-BE49-F238E27FC236}">
                <a16:creationId xmlns:a16="http://schemas.microsoft.com/office/drawing/2014/main" id="{B877F0E6-8187-4284-9A1A-AE82251C96AE}"/>
              </a:ext>
            </a:extLst>
          </p:cNvPr>
          <p:cNvGrpSpPr>
            <a:grpSpLocks/>
          </p:cNvGrpSpPr>
          <p:nvPr/>
        </p:nvGrpSpPr>
        <p:grpSpPr bwMode="auto">
          <a:xfrm>
            <a:off x="190500" y="4833938"/>
            <a:ext cx="8026400" cy="1952625"/>
            <a:chOff x="191194" y="4882243"/>
            <a:chExt cx="8026189" cy="1952639"/>
          </a:xfrm>
        </p:grpSpPr>
        <p:grpSp>
          <p:nvGrpSpPr>
            <p:cNvPr id="20485" name="Group 25">
              <a:extLst>
                <a:ext uri="{FF2B5EF4-FFF2-40B4-BE49-F238E27FC236}">
                  <a16:creationId xmlns:a16="http://schemas.microsoft.com/office/drawing/2014/main" id="{3E2C08EB-690A-45C3-B997-64FEBCDB91C2}"/>
                </a:ext>
              </a:extLst>
            </p:cNvPr>
            <p:cNvGrpSpPr>
              <a:grpSpLocks/>
            </p:cNvGrpSpPr>
            <p:nvPr/>
          </p:nvGrpSpPr>
          <p:grpSpPr bwMode="auto">
            <a:xfrm>
              <a:off x="191194" y="5230911"/>
              <a:ext cx="7022363" cy="1603971"/>
              <a:chOff x="144668" y="5271263"/>
              <a:chExt cx="7022363" cy="1603971"/>
            </a:xfrm>
          </p:grpSpPr>
          <p:pic>
            <p:nvPicPr>
              <p:cNvPr id="20487" name="Picture 21">
                <a:extLst>
                  <a:ext uri="{FF2B5EF4-FFF2-40B4-BE49-F238E27FC236}">
                    <a16:creationId xmlns:a16="http://schemas.microsoft.com/office/drawing/2014/main" id="{136FA80B-0813-43C8-97D7-8BE16ACB90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34296" y="5271263"/>
                <a:ext cx="2332735" cy="138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22">
                <a:extLst>
                  <a:ext uri="{FF2B5EF4-FFF2-40B4-BE49-F238E27FC236}">
                    <a16:creationId xmlns:a16="http://schemas.microsoft.com/office/drawing/2014/main" id="{EE0F2F5C-4A27-4957-B422-54C84B29A8C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668" y="5486400"/>
                <a:ext cx="2049892" cy="1388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23">
                <a:extLst>
                  <a:ext uri="{FF2B5EF4-FFF2-40B4-BE49-F238E27FC236}">
                    <a16:creationId xmlns:a16="http://schemas.microsoft.com/office/drawing/2014/main" id="{A9A76640-076B-482D-86DE-01FE80CBD33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19646" y="5486400"/>
                <a:ext cx="2263024"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486" name="TextBox 17">
              <a:extLst>
                <a:ext uri="{FF2B5EF4-FFF2-40B4-BE49-F238E27FC236}">
                  <a16:creationId xmlns:a16="http://schemas.microsoft.com/office/drawing/2014/main" id="{17616EFB-A43F-4574-B31C-69F89A1417B6}"/>
                </a:ext>
              </a:extLst>
            </p:cNvPr>
            <p:cNvSpPr txBox="1">
              <a:spLocks noChangeArrowheads="1"/>
            </p:cNvSpPr>
            <p:nvPr/>
          </p:nvSpPr>
          <p:spPr bwMode="auto">
            <a:xfrm>
              <a:off x="217392" y="4882243"/>
              <a:ext cx="79999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2400" b="1">
                  <a:solidFill>
                    <a:srgbClr val="7030A0"/>
                  </a:solidFill>
                </a:rPr>
                <a:t>MOBILE APPLICATION DEVELOPMENT</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479BD25-8C05-4093-9EA6-3F7ABE4CA70D}"/>
              </a:ext>
            </a:extLst>
          </p:cNvPr>
          <p:cNvSpPr>
            <a:spLocks noGrp="1" noChangeArrowheads="1"/>
          </p:cNvSpPr>
          <p:nvPr>
            <p:ph type="title"/>
          </p:nvPr>
        </p:nvSpPr>
        <p:spPr bwMode="auto">
          <a:xfrm>
            <a:off x="331788" y="119063"/>
            <a:ext cx="7642225" cy="606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solidFill>
                  <a:srgbClr val="FF0066"/>
                </a:solidFill>
              </a:rPr>
              <a:t>Architecture Options</a:t>
            </a:r>
          </a:p>
        </p:txBody>
      </p:sp>
      <p:sp>
        <p:nvSpPr>
          <p:cNvPr id="13" name="Oval 12">
            <a:extLst>
              <a:ext uri="{FF2B5EF4-FFF2-40B4-BE49-F238E27FC236}">
                <a16:creationId xmlns:a16="http://schemas.microsoft.com/office/drawing/2014/main" id="{ABF51D23-4716-4B81-A54C-0871F24E228A}"/>
              </a:ext>
            </a:extLst>
          </p:cNvPr>
          <p:cNvSpPr/>
          <p:nvPr/>
        </p:nvSpPr>
        <p:spPr>
          <a:xfrm>
            <a:off x="3713163" y="2327275"/>
            <a:ext cx="2508250" cy="2813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latin typeface="Arial Narrow" pitchFamily="34" charset="0"/>
                <a:sym typeface="Arial" charset="0"/>
              </a:rPr>
              <a:t>React  Js </a:t>
            </a:r>
            <a:r>
              <a:rPr lang="en-US" sz="2000" b="1" dirty="0" err="1">
                <a:latin typeface="Arial Narrow" pitchFamily="34" charset="0"/>
                <a:sym typeface="Arial" charset="0"/>
              </a:rPr>
              <a:t>aplication</a:t>
            </a:r>
            <a:r>
              <a:rPr lang="en-US" sz="2000" b="1" dirty="0">
                <a:latin typeface="Arial Narrow" pitchFamily="34" charset="0"/>
                <a:sym typeface="Arial" charset="0"/>
              </a:rPr>
              <a:t> architecture</a:t>
            </a:r>
          </a:p>
        </p:txBody>
      </p:sp>
      <p:sp>
        <p:nvSpPr>
          <p:cNvPr id="14" name="Oval 13">
            <a:extLst>
              <a:ext uri="{FF2B5EF4-FFF2-40B4-BE49-F238E27FC236}">
                <a16:creationId xmlns:a16="http://schemas.microsoft.com/office/drawing/2014/main" id="{887E15EE-0236-4295-A190-4A10B014631C}"/>
              </a:ext>
            </a:extLst>
          </p:cNvPr>
          <p:cNvSpPr/>
          <p:nvPr/>
        </p:nvSpPr>
        <p:spPr>
          <a:xfrm>
            <a:off x="2978150" y="4294188"/>
            <a:ext cx="1773238" cy="1663700"/>
          </a:xfrm>
          <a:prstGeom prst="ellipse">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sym typeface="Arial" charset="0"/>
              </a:rPr>
              <a:t>Node.js</a:t>
            </a:r>
          </a:p>
        </p:txBody>
      </p:sp>
      <p:sp>
        <p:nvSpPr>
          <p:cNvPr id="15" name="Oval 14">
            <a:extLst>
              <a:ext uri="{FF2B5EF4-FFF2-40B4-BE49-F238E27FC236}">
                <a16:creationId xmlns:a16="http://schemas.microsoft.com/office/drawing/2014/main" id="{3AC5C31C-F6DA-4CBC-B72C-068118A2F74F}"/>
              </a:ext>
            </a:extLst>
          </p:cNvPr>
          <p:cNvSpPr/>
          <p:nvPr/>
        </p:nvSpPr>
        <p:spPr>
          <a:xfrm>
            <a:off x="2147888" y="2147888"/>
            <a:ext cx="1773237" cy="1662112"/>
          </a:xfrm>
          <a:prstGeom prst="ellipse">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sym typeface="Arial" charset="0"/>
              </a:rPr>
              <a:t>Backend/ DB</a:t>
            </a:r>
            <a:r>
              <a:rPr lang="en-US" dirty="0">
                <a:solidFill>
                  <a:srgbClr val="CC0000"/>
                </a:solidFill>
                <a:sym typeface="Arial" charset="0"/>
              </a:rPr>
              <a:t> </a:t>
            </a:r>
            <a:r>
              <a:rPr lang="en-US" dirty="0">
                <a:solidFill>
                  <a:schemeClr val="tx1"/>
                </a:solidFill>
                <a:sym typeface="Arial" charset="0"/>
              </a:rPr>
              <a:t>connectivity</a:t>
            </a:r>
          </a:p>
          <a:p>
            <a:pPr algn="ctr">
              <a:defRPr/>
            </a:pPr>
            <a:endParaRPr lang="en-US" dirty="0">
              <a:solidFill>
                <a:schemeClr val="tx1"/>
              </a:solidFill>
              <a:sym typeface="Arial" charset="0"/>
            </a:endParaRPr>
          </a:p>
        </p:txBody>
      </p:sp>
      <p:sp>
        <p:nvSpPr>
          <p:cNvPr id="16" name="Oval 15">
            <a:extLst>
              <a:ext uri="{FF2B5EF4-FFF2-40B4-BE49-F238E27FC236}">
                <a16:creationId xmlns:a16="http://schemas.microsoft.com/office/drawing/2014/main" id="{87AE26DE-7A32-4BCA-AE03-E12578962C63}"/>
              </a:ext>
            </a:extLst>
          </p:cNvPr>
          <p:cNvSpPr/>
          <p:nvPr/>
        </p:nvSpPr>
        <p:spPr>
          <a:xfrm>
            <a:off x="3892550" y="900113"/>
            <a:ext cx="1773238" cy="1663700"/>
          </a:xfrm>
          <a:prstGeom prst="ellipse">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sym typeface="Arial" charset="0"/>
              </a:rPr>
              <a:t>Directory/ Folder structure</a:t>
            </a:r>
          </a:p>
        </p:txBody>
      </p:sp>
      <p:sp>
        <p:nvSpPr>
          <p:cNvPr id="17" name="Oval 16">
            <a:extLst>
              <a:ext uri="{FF2B5EF4-FFF2-40B4-BE49-F238E27FC236}">
                <a16:creationId xmlns:a16="http://schemas.microsoft.com/office/drawing/2014/main" id="{A77FC940-6A7B-43DC-B59E-89A2B286E2AA}"/>
              </a:ext>
            </a:extLst>
          </p:cNvPr>
          <p:cNvSpPr/>
          <p:nvPr/>
        </p:nvSpPr>
        <p:spPr>
          <a:xfrm>
            <a:off x="5680075" y="1814513"/>
            <a:ext cx="1773238" cy="1663700"/>
          </a:xfrm>
          <a:prstGeom prst="ellipse">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sym typeface="Arial" charset="0"/>
              </a:rPr>
              <a:t>App title &amp; </a:t>
            </a:r>
            <a:r>
              <a:rPr lang="en-US" dirty="0" err="1">
                <a:solidFill>
                  <a:schemeClr val="tx1"/>
                </a:solidFill>
                <a:sym typeface="Arial" charset="0"/>
              </a:rPr>
              <a:t>FavIcon</a:t>
            </a:r>
            <a:r>
              <a:rPr lang="en-US" dirty="0">
                <a:solidFill>
                  <a:schemeClr val="tx1"/>
                </a:solidFill>
                <a:sym typeface="Arial" charset="0"/>
              </a:rPr>
              <a:t> </a:t>
            </a:r>
          </a:p>
        </p:txBody>
      </p:sp>
      <p:sp>
        <p:nvSpPr>
          <p:cNvPr id="18" name="Oval 17">
            <a:extLst>
              <a:ext uri="{FF2B5EF4-FFF2-40B4-BE49-F238E27FC236}">
                <a16:creationId xmlns:a16="http://schemas.microsoft.com/office/drawing/2014/main" id="{2F4F2E55-964B-4C30-8F36-31F936A18230}"/>
              </a:ext>
            </a:extLst>
          </p:cNvPr>
          <p:cNvSpPr/>
          <p:nvPr/>
        </p:nvSpPr>
        <p:spPr>
          <a:xfrm>
            <a:off x="5513388" y="3892550"/>
            <a:ext cx="1774825" cy="1663700"/>
          </a:xfrm>
          <a:prstGeom prst="ellipse">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sym typeface="Arial" charset="0"/>
              </a:rPr>
              <a:t>Route for Navigation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42025</TotalTime>
  <Words>1233</Words>
  <Application>Microsoft Office PowerPoint</Application>
  <PresentationFormat>On-screen Show (4:3)</PresentationFormat>
  <Paragraphs>434</Paragraphs>
  <Slides>18</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Arial Narrow</vt:lpstr>
      <vt:lpstr>Arial Rounded MT Bold</vt:lpstr>
      <vt:lpstr>Calibri</vt:lpstr>
      <vt:lpstr>Calibri Light</vt:lpstr>
      <vt:lpstr>Courier New</vt:lpstr>
      <vt:lpstr>Mangal</vt:lpstr>
      <vt:lpstr>Wingdings</vt:lpstr>
      <vt:lpstr>Custom Design</vt:lpstr>
      <vt:lpstr>1_Custom Design</vt:lpstr>
      <vt:lpstr>Response To RFP IFM – Building All in One System for Residential Community - Nortcele Systems </vt:lpstr>
      <vt:lpstr>Contents</vt:lpstr>
      <vt:lpstr>Introduction - Context</vt:lpstr>
      <vt:lpstr>Requirement Analysis</vt:lpstr>
      <vt:lpstr>Requirement Analysis – Feature Bucketing</vt:lpstr>
      <vt:lpstr>Execution Plan</vt:lpstr>
      <vt:lpstr>Execution Team Structure</vt:lpstr>
      <vt:lpstr>Web &amp; Cloud Solution Expertise</vt:lpstr>
      <vt:lpstr>Architecture Options</vt:lpstr>
      <vt:lpstr>PowerPoint Presentation</vt:lpstr>
      <vt:lpstr>PowerPoint Presentation</vt:lpstr>
      <vt:lpstr>PowerPoint Presentation</vt:lpstr>
      <vt:lpstr>PowerPoint Presentation</vt:lpstr>
      <vt:lpstr>PowerPoint Presentation</vt:lpstr>
      <vt:lpstr>Thanks</vt:lpstr>
      <vt:lpstr>PowerPoint Presentation</vt:lpstr>
      <vt:lpstr>Location      #92, Ist Floor, Natraj building, Near SNS Arcade,                Konnena , Old Airport Road, Bangalore 560017        www.nortcele.in Contacts   </vt:lpstr>
      <vt:lpstr>MoM – 24/2/2022</vt:lpstr>
    </vt:vector>
  </TitlesOfParts>
  <Company>Nortcele Systems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Nortecel</dc:title>
  <dc:creator>Ashok Singh</dc:creator>
  <cp:lastModifiedBy>SHIKHAR TIWARI</cp:lastModifiedBy>
  <cp:revision>501</cp:revision>
  <cp:lastPrinted>2017-11-10T04:30:01Z</cp:lastPrinted>
  <dcterms:modified xsi:type="dcterms:W3CDTF">2022-07-14T15:05:34Z</dcterms:modified>
  <cp:category>Corporate deck</cp:category>
  <cp:contentStatus/>
</cp:coreProperties>
</file>