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6" r:id="rId4"/>
    <p:sldId id="280" r:id="rId5"/>
    <p:sldId id="258" r:id="rId6"/>
    <p:sldId id="281" r:id="rId7"/>
    <p:sldId id="279" r:id="rId8"/>
    <p:sldId id="282" r:id="rId9"/>
    <p:sldId id="263" r:id="rId10"/>
    <p:sldId id="283" r:id="rId11"/>
    <p:sldId id="259" r:id="rId12"/>
    <p:sldId id="260" r:id="rId13"/>
    <p:sldId id="284" r:id="rId14"/>
    <p:sldId id="261" r:id="rId15"/>
    <p:sldId id="262" r:id="rId16"/>
    <p:sldId id="285" r:id="rId17"/>
    <p:sldId id="264" r:id="rId18"/>
    <p:sldId id="265" r:id="rId19"/>
    <p:sldId id="286" r:id="rId20"/>
    <p:sldId id="266" r:id="rId21"/>
    <p:sldId id="267" r:id="rId22"/>
    <p:sldId id="287" r:id="rId23"/>
    <p:sldId id="268" r:id="rId24"/>
    <p:sldId id="269" r:id="rId25"/>
    <p:sldId id="288" r:id="rId26"/>
    <p:sldId id="270" r:id="rId27"/>
    <p:sldId id="271" r:id="rId28"/>
    <p:sldId id="289" r:id="rId29"/>
    <p:sldId id="292" r:id="rId30"/>
    <p:sldId id="272" r:id="rId31"/>
    <p:sldId id="275" r:id="rId32"/>
    <p:sldId id="290" r:id="rId33"/>
    <p:sldId id="273" r:id="rId34"/>
    <p:sldId id="274" r:id="rId35"/>
    <p:sldId id="291" r:id="rId36"/>
    <p:sldId id="278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92D1FB-43A0-4DC9-8866-D40834957E0F}">
          <p14:sldIdLst>
            <p14:sldId id="256"/>
            <p14:sldId id="257"/>
            <p14:sldId id="276"/>
            <p14:sldId id="280"/>
            <p14:sldId id="258"/>
            <p14:sldId id="281"/>
            <p14:sldId id="279"/>
            <p14:sldId id="282"/>
            <p14:sldId id="263"/>
            <p14:sldId id="283"/>
            <p14:sldId id="259"/>
            <p14:sldId id="260"/>
            <p14:sldId id="284"/>
            <p14:sldId id="261"/>
            <p14:sldId id="262"/>
            <p14:sldId id="285"/>
            <p14:sldId id="264"/>
            <p14:sldId id="265"/>
            <p14:sldId id="286"/>
            <p14:sldId id="266"/>
            <p14:sldId id="267"/>
            <p14:sldId id="287"/>
            <p14:sldId id="268"/>
            <p14:sldId id="269"/>
            <p14:sldId id="288"/>
            <p14:sldId id="270"/>
            <p14:sldId id="271"/>
            <p14:sldId id="289"/>
            <p14:sldId id="292"/>
            <p14:sldId id="272"/>
            <p14:sldId id="275"/>
            <p14:sldId id="290"/>
            <p14:sldId id="273"/>
            <p14:sldId id="274"/>
            <p14:sldId id="291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1B05-C381-4133-BCA4-3814111BEEEE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0577-81ED-46E1-B7CB-23EFAC588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4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552C7ADC-BCB8-45F8-81FE-A4AFAAAA7E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47489"/>
            <a:ext cx="10859893" cy="8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defRPr/>
            </a:pPr>
            <a:endParaRPr lang="en-US" b="1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D3361-C6BE-40CF-A41A-57E0B36A6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892" y="661527"/>
            <a:ext cx="981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5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4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7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0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0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7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8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6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C53-4317-455C-A04D-FCBD98E955D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A440-63AB-45FE-B377-7D314DC3A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138" y="3025588"/>
            <a:ext cx="9958251" cy="2339788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 smtClean="0"/>
              <a:t>Services and Solutions Streamlined (S3)</a:t>
            </a:r>
            <a:r>
              <a:rPr lang="en-US" altLang="en-US" sz="4800" dirty="0" smtClean="0">
                <a:latin typeface="Arial Rounded MT Bold" panose="020F0704030504030204" pitchFamily="34" charset="0"/>
              </a:rPr>
              <a:t> </a:t>
            </a:r>
          </a:p>
          <a:p>
            <a:r>
              <a:rPr lang="en-US" altLang="en-US" dirty="0" smtClean="0">
                <a:latin typeface="Arial Rounded MT Bold" panose="020F0704030504030204" pitchFamily="34" charset="0"/>
              </a:rPr>
              <a:t>Version 1.0 Release</a:t>
            </a:r>
          </a:p>
          <a:p>
            <a:r>
              <a:rPr lang="en-US" altLang="en-US" dirty="0" smtClean="0">
                <a:latin typeface="Arial Rounded MT Bold" panose="020F0704030504030204" pitchFamily="34" charset="0"/>
              </a:rPr>
              <a:t>(All in One System for Residential Community) </a:t>
            </a:r>
          </a:p>
          <a:p>
            <a:endParaRPr lang="en-US" b="1" dirty="0" smtClean="0"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latin typeface="Arial Rounded MT Bold" panose="020F0704030504030204" pitchFamily="34" charset="0"/>
              </a:rPr>
              <a:t>By - Team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81" y="316428"/>
            <a:ext cx="1812469" cy="232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68053-721C-4BB6-9A5D-3AE0443E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50" y="5204423"/>
            <a:ext cx="2928778" cy="7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 smtClean="0"/>
              <a:t>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Home page menu will vary as per the user type.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23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 smtClean="0"/>
              <a:t>Resident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" y="14954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98" y="14954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65125"/>
            <a:ext cx="10515600" cy="841375"/>
          </a:xfrm>
        </p:spPr>
        <p:txBody>
          <a:bodyPr/>
          <a:lstStyle/>
          <a:p>
            <a:pPr algn="ctr"/>
            <a:r>
              <a:rPr lang="en-US" dirty="0" smtClean="0"/>
              <a:t>Resident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3" y="1559197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55" y="1559197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dirty="0" smtClean="0"/>
              <a:t>Resident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&gt;&gt;Resident Management</a:t>
            </a:r>
          </a:p>
          <a:p>
            <a:r>
              <a:rPr lang="en-US" sz="3600" dirty="0"/>
              <a:t>An admin user can see and edit all registered users.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957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Staff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3" y="1574518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00" y="1574518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 smtClean="0"/>
              <a:t>Staff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0" y="14573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20" y="14573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Staff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/>
              <a:t>User &gt;&gt; Staff Management</a:t>
            </a:r>
          </a:p>
          <a:p>
            <a:pPr algn="just"/>
            <a:r>
              <a:rPr lang="en-US" sz="3600" dirty="0"/>
              <a:t>Currently this menu will act as register for staffs related to office/maids.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228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dirty="0" smtClean="0"/>
              <a:t>Visitor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7" y="14827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33" y="14827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dirty="0" smtClean="0"/>
              <a:t>Visitor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" y="1533525"/>
            <a:ext cx="9000000" cy="5040000"/>
          </a:xfr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237" y="15335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Visitor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Visitor &gt;&gt; Visitor </a:t>
            </a:r>
            <a:r>
              <a:rPr lang="en-IN" dirty="0" smtClean="0"/>
              <a:t>Management</a:t>
            </a:r>
          </a:p>
          <a:p>
            <a:r>
              <a:rPr lang="en-US" dirty="0"/>
              <a:t>Admin/security can add a visitor/guest against a resident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Scenario is as follows</a:t>
            </a:r>
          </a:p>
          <a:p>
            <a:pPr lvl="1"/>
            <a:r>
              <a:rPr lang="en-US" sz="2800" dirty="0" smtClean="0"/>
              <a:t>Security </a:t>
            </a:r>
            <a:r>
              <a:rPr lang="en-US" sz="2800" dirty="0"/>
              <a:t>adding a guest against you with your registered phone number in </a:t>
            </a:r>
            <a:r>
              <a:rPr lang="en-US" sz="2800" dirty="0" smtClean="0"/>
              <a:t>App.</a:t>
            </a:r>
            <a:endParaRPr lang="en-US" sz="2800" dirty="0"/>
          </a:p>
          <a:p>
            <a:pPr lvl="1"/>
            <a:r>
              <a:rPr lang="en-US" sz="2800" dirty="0" smtClean="0"/>
              <a:t> You </a:t>
            </a:r>
            <a:r>
              <a:rPr lang="en-US" sz="2800" dirty="0"/>
              <a:t>have to logged in to app as </a:t>
            </a:r>
            <a:r>
              <a:rPr lang="en-US" sz="2800" dirty="0" smtClean="0"/>
              <a:t>resident.</a:t>
            </a:r>
            <a:endParaRPr lang="en-US" sz="2800" dirty="0"/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you will get a push notification titled Guest </a:t>
            </a:r>
            <a:r>
              <a:rPr lang="en-US" sz="2800" dirty="0" smtClean="0"/>
              <a:t>Notification.</a:t>
            </a:r>
          </a:p>
          <a:p>
            <a:pPr lvl="1"/>
            <a:r>
              <a:rPr lang="en-US" sz="2800" dirty="0"/>
              <a:t>Resident can go to visitor screen/ if app is in open state you will get a pop up message to approve </a:t>
            </a:r>
            <a:r>
              <a:rPr lang="en-US" sz="2800" dirty="0" smtClean="0"/>
              <a:t>visitor.</a:t>
            </a:r>
          </a:p>
          <a:p>
            <a:pPr marL="45720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08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pPr algn="ctr"/>
            <a:r>
              <a:rPr lang="en-US" dirty="0" smtClean="0"/>
              <a:t>Landing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7" y="1664756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72" y="1664756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en-US" dirty="0" smtClean="0"/>
              <a:t>Attendance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0" y="15335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080" y="15335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pPr algn="ctr"/>
            <a:r>
              <a:rPr lang="en-US" dirty="0" smtClean="0"/>
              <a:t>Staff Attendance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8" y="1486354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90" y="1486354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dirty="0" smtClean="0"/>
              <a:t>Attendance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Attendance &gt;&gt; Punch </a:t>
            </a:r>
            <a:r>
              <a:rPr lang="en-IN" dirty="0" smtClean="0"/>
              <a:t>Attendance</a:t>
            </a:r>
          </a:p>
          <a:p>
            <a:r>
              <a:rPr lang="en-US" dirty="0"/>
              <a:t>Attendance can be marked against staffed.</a:t>
            </a:r>
          </a:p>
          <a:p>
            <a:r>
              <a:rPr lang="en-US" dirty="0" smtClean="0"/>
              <a:t>Currently </a:t>
            </a:r>
            <a:r>
              <a:rPr lang="en-US" dirty="0"/>
              <a:t>it is a manual process. Later it will be integrated with punching devices</a:t>
            </a:r>
            <a:r>
              <a:rPr lang="en-US" dirty="0" smtClean="0"/>
              <a:t>.</a:t>
            </a:r>
          </a:p>
          <a:p>
            <a:r>
              <a:rPr lang="en-IN" dirty="0"/>
              <a:t>Attendance &gt;&gt; View </a:t>
            </a:r>
            <a:r>
              <a:rPr lang="en-IN" dirty="0" smtClean="0"/>
              <a:t>Attendance</a:t>
            </a:r>
          </a:p>
          <a:p>
            <a:r>
              <a:rPr lang="en-US" dirty="0"/>
              <a:t>Use edit option to mark the out punch of a staff.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3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pPr algn="ctr"/>
            <a:r>
              <a:rPr lang="en-US" dirty="0" smtClean="0"/>
              <a:t>Service Request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1" y="161700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97" y="1617003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Service Request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6" y="151724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55" y="1517243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pPr algn="ctr"/>
            <a:r>
              <a:rPr lang="en-US" dirty="0" smtClean="0"/>
              <a:t>Service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Services &gt;&gt; Service </a:t>
            </a:r>
            <a:r>
              <a:rPr lang="en-IN" dirty="0" smtClean="0"/>
              <a:t>Requests</a:t>
            </a:r>
          </a:p>
          <a:p>
            <a:r>
              <a:rPr lang="en-US" dirty="0"/>
              <a:t>This is a page where resident can raise a complaint/service </a:t>
            </a:r>
            <a:r>
              <a:rPr lang="en-US" dirty="0" smtClean="0"/>
              <a:t>requests</a:t>
            </a:r>
            <a:r>
              <a:rPr lang="en-US" dirty="0"/>
              <a:t>.</a:t>
            </a:r>
          </a:p>
          <a:p>
            <a:r>
              <a:rPr lang="en-US" dirty="0" smtClean="0"/>
              <a:t>Admin </a:t>
            </a:r>
            <a:r>
              <a:rPr lang="en-US" dirty="0"/>
              <a:t>raise requests on behalf of </a:t>
            </a:r>
            <a:r>
              <a:rPr lang="en-US" dirty="0" smtClean="0"/>
              <a:t>residents</a:t>
            </a:r>
            <a:r>
              <a:rPr lang="en-US" dirty="0"/>
              <a:t>.</a:t>
            </a:r>
          </a:p>
          <a:p>
            <a:r>
              <a:rPr lang="en-US" dirty="0" smtClean="0"/>
              <a:t>Resident </a:t>
            </a:r>
            <a:r>
              <a:rPr lang="en-US" dirty="0"/>
              <a:t>can escalate the ticket to higher authority by clicking the email icon.</a:t>
            </a:r>
          </a:p>
          <a:p>
            <a:r>
              <a:rPr lang="en-US" dirty="0" smtClean="0"/>
              <a:t>Admin </a:t>
            </a:r>
            <a:r>
              <a:rPr lang="en-US" dirty="0"/>
              <a:t>can raise the invoice against the request by tapping the money icon.</a:t>
            </a:r>
          </a:p>
          <a:p>
            <a:r>
              <a:rPr lang="en-US" dirty="0" smtClean="0"/>
              <a:t>Admin </a:t>
            </a:r>
            <a:r>
              <a:rPr lang="en-US" dirty="0"/>
              <a:t>can only edit the request status.</a:t>
            </a:r>
          </a:p>
          <a:p>
            <a:r>
              <a:rPr lang="en-US" dirty="0" smtClean="0"/>
              <a:t>Any </a:t>
            </a:r>
            <a:r>
              <a:rPr lang="en-US" dirty="0"/>
              <a:t>change in service request status will be notified by toast message on login for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dirty="0" smtClean="0"/>
              <a:t>Invoice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" y="1531031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97" y="1531031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Invoice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6" y="152082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75" y="152082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 smtClean="0"/>
              <a:t>Invoice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Services &gt;&gt; Invoice </a:t>
            </a:r>
            <a:r>
              <a:rPr lang="en-IN" dirty="0" smtClean="0"/>
              <a:t>Generation</a:t>
            </a:r>
          </a:p>
          <a:p>
            <a:r>
              <a:rPr lang="en-US" dirty="0"/>
              <a:t>An admin user can raise an invoice for </a:t>
            </a:r>
            <a:r>
              <a:rPr lang="en-US" dirty="0" smtClean="0"/>
              <a:t>miscellaneous </a:t>
            </a:r>
            <a:r>
              <a:rPr lang="en-US" dirty="0"/>
              <a:t>purpose other than service request.</a:t>
            </a:r>
          </a:p>
          <a:p>
            <a:r>
              <a:rPr lang="en-US" dirty="0" smtClean="0"/>
              <a:t>User </a:t>
            </a:r>
            <a:r>
              <a:rPr lang="en-US" dirty="0"/>
              <a:t>email/phone should be proper so that resident can personally see the invoices </a:t>
            </a:r>
            <a:r>
              <a:rPr lang="en-US" dirty="0" smtClean="0"/>
              <a:t>generated against </a:t>
            </a:r>
            <a:r>
              <a:rPr lang="en-IN" dirty="0" smtClean="0"/>
              <a:t>him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0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pPr algn="ctr"/>
            <a:r>
              <a:rPr lang="en-US" dirty="0" smtClean="0"/>
              <a:t>Pet 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9" y="145986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51" y="145986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453"/>
          </a:xfrm>
        </p:spPr>
        <p:txBody>
          <a:bodyPr/>
          <a:lstStyle/>
          <a:p>
            <a:pPr algn="ctr"/>
            <a:r>
              <a:rPr lang="en-US" dirty="0" smtClean="0"/>
              <a:t>Sign Up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595517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02" y="1595517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pPr algn="ctr"/>
            <a:r>
              <a:rPr lang="en-US" dirty="0" smtClean="0"/>
              <a:t>Notice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10372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00" y="1610372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Create Notice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7" y="1539615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16" y="1539615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 smtClean="0"/>
              <a:t>Notice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Notices &gt;&gt; Notice </a:t>
            </a:r>
            <a:r>
              <a:rPr lang="en-IN" dirty="0" smtClean="0"/>
              <a:t>Management</a:t>
            </a:r>
          </a:p>
          <a:p>
            <a:r>
              <a:rPr lang="en-US" dirty="0"/>
              <a:t>An </a:t>
            </a:r>
            <a:r>
              <a:rPr lang="en-US" dirty="0" smtClean="0"/>
              <a:t>admin can </a:t>
            </a:r>
            <a:r>
              <a:rPr lang="en-US" dirty="0"/>
              <a:t>create </a:t>
            </a:r>
            <a:r>
              <a:rPr lang="en-US" dirty="0" smtClean="0"/>
              <a:t>notifications/announcements </a:t>
            </a:r>
            <a:r>
              <a:rPr lang="en-US" dirty="0"/>
              <a:t>for the registered users from </a:t>
            </a:r>
            <a:r>
              <a:rPr lang="en-US" dirty="0" smtClean="0"/>
              <a:t>here.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He can also provide related documents </a:t>
            </a:r>
            <a:r>
              <a:rPr lang="en-US" dirty="0" smtClean="0"/>
              <a:t>also.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Currently every </a:t>
            </a:r>
            <a:r>
              <a:rPr lang="en-US" dirty="0" smtClean="0"/>
              <a:t>registered </a:t>
            </a:r>
            <a:r>
              <a:rPr lang="en-US" dirty="0"/>
              <a:t>user can see all </a:t>
            </a:r>
            <a:r>
              <a:rPr lang="en-US" dirty="0" smtClean="0"/>
              <a:t>notifications </a:t>
            </a:r>
            <a:r>
              <a:rPr lang="en-US" dirty="0"/>
              <a:t>and can download docs attached if 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pPr algn="ctr"/>
            <a:r>
              <a:rPr lang="en-US" dirty="0" smtClean="0"/>
              <a:t>Slide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56352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36" y="1563523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pPr algn="ctr"/>
            <a:r>
              <a:rPr lang="en-US" dirty="0" smtClean="0"/>
              <a:t>Slide Upload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4" y="1608582"/>
            <a:ext cx="9000000" cy="5040000"/>
          </a:xfrm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84" y="1608582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en-US" dirty="0" smtClean="0"/>
              <a:t>Slide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Notices &gt;&gt; Upload </a:t>
            </a:r>
            <a:r>
              <a:rPr lang="en-IN" dirty="0" smtClean="0"/>
              <a:t>Slides</a:t>
            </a:r>
          </a:p>
          <a:p>
            <a:r>
              <a:rPr lang="en-US" dirty="0"/>
              <a:t>Slide Management is an option to set offers, ads in the application</a:t>
            </a:r>
          </a:p>
          <a:p>
            <a:r>
              <a:rPr lang="en-US" dirty="0" smtClean="0"/>
              <a:t>Currently </a:t>
            </a:r>
            <a:r>
              <a:rPr lang="en-US" dirty="0"/>
              <a:t>it contains 4 types of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OFFERS_GENERAL </a:t>
            </a:r>
            <a:r>
              <a:rPr lang="en-US" dirty="0"/>
              <a:t>– to show </a:t>
            </a:r>
            <a:r>
              <a:rPr lang="en-US" dirty="0" smtClean="0"/>
              <a:t>any offer </a:t>
            </a:r>
            <a:r>
              <a:rPr lang="en-US" dirty="0"/>
              <a:t>to general public and will be displayed in landing page of </a:t>
            </a:r>
            <a:r>
              <a:rPr lang="en-US" dirty="0" smtClean="0"/>
              <a:t>Web Application.</a:t>
            </a:r>
            <a:endParaRPr lang="en-US" dirty="0"/>
          </a:p>
          <a:p>
            <a:pPr lvl="1"/>
            <a:r>
              <a:rPr lang="en-US" dirty="0" smtClean="0"/>
              <a:t>UPCOMING_PROJECT </a:t>
            </a:r>
            <a:r>
              <a:rPr lang="en-US" dirty="0"/>
              <a:t>– Ads for upcoming projects</a:t>
            </a:r>
          </a:p>
          <a:p>
            <a:pPr lvl="1"/>
            <a:r>
              <a:rPr lang="en-US" dirty="0" smtClean="0"/>
              <a:t>COMPLETED_PROJECT </a:t>
            </a:r>
            <a:r>
              <a:rPr lang="en-US" dirty="0"/>
              <a:t>– Portfolio for completed ones.</a:t>
            </a:r>
          </a:p>
          <a:p>
            <a:pPr lvl="1"/>
            <a:r>
              <a:rPr lang="en-US" dirty="0" smtClean="0"/>
              <a:t>OFFERS_USER </a:t>
            </a:r>
            <a:r>
              <a:rPr lang="en-US" dirty="0"/>
              <a:t>- To provide offer for </a:t>
            </a:r>
            <a:r>
              <a:rPr lang="en-US" dirty="0" smtClean="0"/>
              <a:t>registered </a:t>
            </a:r>
            <a:r>
              <a:rPr lang="en-US" dirty="0"/>
              <a:t>users and will be displayed in home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Location</a:t>
            </a:r>
            <a:r>
              <a:rPr lang="en-US" altLang="en-US" sz="4400" dirty="0" smtClean="0"/>
              <a:t> 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 smtClean="0"/>
              <a:t>    </a:t>
            </a:r>
            <a:r>
              <a:rPr lang="en-US" altLang="en-US" dirty="0" smtClean="0"/>
              <a:t>#92, </a:t>
            </a:r>
            <a:r>
              <a:rPr lang="en-US" altLang="en-US" dirty="0" err="1" smtClean="0"/>
              <a:t>Ist</a:t>
            </a:r>
            <a:r>
              <a:rPr lang="en-US" altLang="en-US" dirty="0" smtClean="0"/>
              <a:t> Floor, </a:t>
            </a:r>
            <a:r>
              <a:rPr lang="en-US" altLang="en-US" dirty="0" err="1" smtClean="0"/>
              <a:t>Natraj</a:t>
            </a:r>
            <a:r>
              <a:rPr lang="en-US" altLang="en-US" dirty="0" smtClean="0"/>
              <a:t> building, Near SNS Arcade,        </a:t>
            </a:r>
            <a:br>
              <a:rPr lang="en-US" altLang="en-US" dirty="0" smtClean="0"/>
            </a:br>
            <a:r>
              <a:rPr lang="en-US" altLang="en-US" dirty="0" smtClean="0"/>
              <a:t>       </a:t>
            </a:r>
            <a:r>
              <a:rPr lang="en-US" altLang="en-US" dirty="0" err="1" smtClean="0"/>
              <a:t>Konnena</a:t>
            </a:r>
            <a:r>
              <a:rPr lang="en-US" altLang="en-US" dirty="0" smtClean="0"/>
              <a:t> , Old Airport Road, Bangalore 560017</a:t>
            </a:r>
            <a:br>
              <a:rPr lang="en-US" altLang="en-US" dirty="0" smtClean="0"/>
            </a:br>
            <a:r>
              <a:rPr lang="en-US" altLang="en-US" dirty="0" smtClean="0"/>
              <a:t>      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DED342-4BF9-47AB-B59F-EC0B587A578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400" dirty="0">
                <a:solidFill>
                  <a:schemeClr val="tx1"/>
                </a:solidFill>
                <a:latin typeface="Calibri Light" panose="020F0302020204030204" pitchFamily="34" charset="0"/>
              </a:rPr>
              <a:t> Contact us</a:t>
            </a:r>
          </a:p>
        </p:txBody>
      </p:sp>
      <p:pic>
        <p:nvPicPr>
          <p:cNvPr id="5" name="Picture 6" descr="https://thesingingelf.co.uk/wp-content/uploads/2020/06/mobile-symbol-14-300x300.png">
            <a:extLst>
              <a:ext uri="{FF2B5EF4-FFF2-40B4-BE49-F238E27FC236}">
                <a16:creationId xmlns:a16="http://schemas.microsoft.com/office/drawing/2014/main" id="{EDF98EF6-6C93-470B-9E4D-F9BC9374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2" y="3863567"/>
            <a:ext cx="5127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FFD64910-00CE-4731-9C0D-FA13070C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80" y="4576807"/>
            <a:ext cx="52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5196385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/>
                </a:solidFill>
              </a:rPr>
              <a:t>aks@nortcele.in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4544809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www.nortcele.in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BE6B652B-3D37-47D4-8ADC-28E6A1F5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755" y="3873647"/>
            <a:ext cx="3278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</a:rPr>
              <a:t>+919380528940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8224" y="5239319"/>
            <a:ext cx="633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Segoe MDL2 Assets" panose="050A0102010101010101" pitchFamily="18" charset="0"/>
              </a:rPr>
              <a:t>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88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398"/>
            <a:ext cx="10515600" cy="11962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smtClean="0"/>
              <a:t>Thank You.</a:t>
            </a:r>
            <a:endParaRPr lang="en-IN" sz="9600"/>
          </a:p>
        </p:txBody>
      </p:sp>
    </p:spTree>
    <p:extLst>
      <p:ext uri="{BB962C8B-B14F-4D97-AF65-F5344CB8AC3E}">
        <p14:creationId xmlns:p14="http://schemas.microsoft.com/office/powerpoint/2010/main" val="1763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dirty="0" smtClean="0"/>
              <a:t>Sign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A new user can create account using sign-up </a:t>
            </a:r>
            <a:r>
              <a:rPr lang="en-US" sz="3600" dirty="0" smtClean="0"/>
              <a:t>option. </a:t>
            </a:r>
            <a:r>
              <a:rPr lang="en-US" sz="3600" dirty="0"/>
              <a:t>Any user with valid email id can be register </a:t>
            </a:r>
            <a:r>
              <a:rPr lang="en-US" sz="3600" dirty="0" smtClean="0"/>
              <a:t>in application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/>
            <a:r>
              <a:rPr lang="en-US" sz="3600" dirty="0" smtClean="0"/>
              <a:t>Every </a:t>
            </a:r>
            <a:r>
              <a:rPr lang="en-US" sz="3600" dirty="0"/>
              <a:t>newly signed in user will be considered as resident/normal user with </a:t>
            </a:r>
            <a:r>
              <a:rPr lang="en-US" sz="3600" dirty="0" smtClean="0"/>
              <a:t>limited access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/>
            <a:r>
              <a:rPr lang="en-US" sz="3600" dirty="0" smtClean="0"/>
              <a:t>A </a:t>
            </a:r>
            <a:r>
              <a:rPr lang="en-US" sz="3600" dirty="0"/>
              <a:t>predefined admin user can change the user type to security, office admin like that.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573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dirty="0" smtClean="0"/>
              <a:t>Sign In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3" y="1606142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5" y="1606142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Sign 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registered user can sign-in with credentials.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779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pPr algn="ctr"/>
            <a:r>
              <a:rPr lang="en-US" smtClean="0"/>
              <a:t>Forgot </a:t>
            </a:r>
            <a:r>
              <a:rPr lang="en-US" dirty="0" smtClean="0"/>
              <a:t>Password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7" y="1470783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318" y="1470783"/>
            <a:ext cx="2268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IN" dirty="0"/>
              <a:t>Forgot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Forgot password option provides user, a facility to reset the password.</a:t>
            </a:r>
          </a:p>
          <a:p>
            <a:r>
              <a:rPr lang="en-US" sz="3600" dirty="0"/>
              <a:t>User will get an reset link in the registered email id.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077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en-US" dirty="0" smtClean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399904"/>
            <a:ext cx="9000000" cy="5040000"/>
          </a:xfr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12" y="1399904"/>
            <a:ext cx="25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606</Words>
  <Application>Microsoft Office PowerPoint</Application>
  <PresentationFormat>Widescreen</PresentationFormat>
  <Paragraphs>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Rounded MT Bold</vt:lpstr>
      <vt:lpstr>Calibri</vt:lpstr>
      <vt:lpstr>Calibri Light</vt:lpstr>
      <vt:lpstr>Segoe MDL2 Assets</vt:lpstr>
      <vt:lpstr>Office Theme</vt:lpstr>
      <vt:lpstr>PowerPoint Presentation</vt:lpstr>
      <vt:lpstr>Landing Page</vt:lpstr>
      <vt:lpstr>Sign Up</vt:lpstr>
      <vt:lpstr>Sign Up</vt:lpstr>
      <vt:lpstr>Sign In</vt:lpstr>
      <vt:lpstr>Sign In</vt:lpstr>
      <vt:lpstr>Forgot Password</vt:lpstr>
      <vt:lpstr>Forgot Password</vt:lpstr>
      <vt:lpstr>Home Page</vt:lpstr>
      <vt:lpstr>Home Page</vt:lpstr>
      <vt:lpstr>Resident Management</vt:lpstr>
      <vt:lpstr>Resident Registration</vt:lpstr>
      <vt:lpstr>Resident Management</vt:lpstr>
      <vt:lpstr>Staff Management</vt:lpstr>
      <vt:lpstr>Staff Registration</vt:lpstr>
      <vt:lpstr>Staff Management</vt:lpstr>
      <vt:lpstr>Visitor Management</vt:lpstr>
      <vt:lpstr>Visitor Registration</vt:lpstr>
      <vt:lpstr>Visitor Management</vt:lpstr>
      <vt:lpstr>Attendance Management</vt:lpstr>
      <vt:lpstr>Staff Attendance</vt:lpstr>
      <vt:lpstr>Attendance Management</vt:lpstr>
      <vt:lpstr>Service Request</vt:lpstr>
      <vt:lpstr>Service Request</vt:lpstr>
      <vt:lpstr>Service Request</vt:lpstr>
      <vt:lpstr>Invoice</vt:lpstr>
      <vt:lpstr>Invoice</vt:lpstr>
      <vt:lpstr>Invoice Generation</vt:lpstr>
      <vt:lpstr>Pet Registration</vt:lpstr>
      <vt:lpstr>Notice Management</vt:lpstr>
      <vt:lpstr>Create Notice</vt:lpstr>
      <vt:lpstr>Notice Management</vt:lpstr>
      <vt:lpstr>Slide Management</vt:lpstr>
      <vt:lpstr>Slide Upload</vt:lpstr>
      <vt:lpstr>Slide Management</vt:lpstr>
      <vt:lpstr> Contact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SHIKHAR TIWARI</dc:creator>
  <cp:lastModifiedBy>Shikhar</cp:lastModifiedBy>
  <cp:revision>230</cp:revision>
  <dcterms:created xsi:type="dcterms:W3CDTF">2022-07-14T09:26:38Z</dcterms:created>
  <dcterms:modified xsi:type="dcterms:W3CDTF">2023-10-27T08:26:03Z</dcterms:modified>
</cp:coreProperties>
</file>