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purl.oclc.org/ooxml/officeDocument/relationships/extendedProperties" Target="docProps/app.xml"/><Relationship Id="rId2" Type="http://schemas.openxmlformats.org/package/2006/relationships/metadata/core-properties" Target="docProps/core.xml"/><Relationship Id="rId1" Type="http://purl.oclc.org/ooxml/officeDocument/relationships/officeDocument" Target="ppt/presentation.xml"/></Relationships>
</file>

<file path=ppt/presentation.xml><?xml version="1.0" encoding="utf-8"?>
<p:presentation xmlns:a="http://purl.oclc.org/ooxml/drawingml/main" xmlns:r="http://purl.oclc.org/ooxml/officeDocument/relationships" xmlns:p="http://purl.oclc.org/ooxml/presentationml/main" strictFirstAndLastChars="0" saveSubsetFonts="1" autoCompressPictures="0" conformance="strict">
  <p:sldMasterIdLst>
    <p:sldMasterId id="2147483665" r:id="rId1"/>
    <p:sldMasterId id="2147483683" r:id="rId2"/>
  </p:sldMasterIdLst>
  <p:notesMasterIdLst>
    <p:notesMasterId r:id="rId16"/>
  </p:notesMasterIdLst>
  <p:sldIdLst>
    <p:sldId id="296" r:id="rId3"/>
    <p:sldId id="439" r:id="rId4"/>
    <p:sldId id="440" r:id="rId5"/>
    <p:sldId id="422" r:id="rId6"/>
    <p:sldId id="477" r:id="rId7"/>
    <p:sldId id="479" r:id="rId8"/>
    <p:sldId id="480" r:id="rId9"/>
    <p:sldId id="481" r:id="rId10"/>
    <p:sldId id="482" r:id="rId11"/>
    <p:sldId id="484" r:id="rId12"/>
    <p:sldId id="483" r:id="rId13"/>
    <p:sldId id="464" r:id="rId14"/>
    <p:sldId id="416" r:id="rId15"/>
  </p:sldIdLst>
  <p:sldSz cx="9144000" cy="6858000" type="screen4x3"/>
  <p:notesSz cx="6858000" cy="9144000"/>
  <p:defaultTextStyle>
    <a:defPPr marR="0" lvl="0" algn="l" rtl="0">
      <a:lnSpc>
        <a:spcPct val="100%"/>
      </a:lnSpc>
      <a:spcBef>
        <a:spcPts val="0"/>
      </a:spcBef>
      <a:spcAft>
        <a:spcPts val="0"/>
      </a:spcAft>
    </a:defPPr>
    <a:lvl1pPr marR="0" lvl="0"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purl.oclc.org/ooxml/drawingml/main" xmlns:r="http://purl.oclc.org/ooxml/officeDocument/relationships" xmlns:p="http://purl.oclc.org/ooxml/presentationml/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C0000"/>
    <a:srgbClr val="FF0066"/>
    <a:srgbClr val="ABF001"/>
    <a:srgbClr val="7ECEFD"/>
    <a:srgbClr val="FF3386"/>
    <a:srgbClr val="70771C"/>
    <a:srgbClr val="1D97FB"/>
    <a:srgbClr val="8BE1F9"/>
    <a:srgbClr val="5696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purl.oclc.org/ooxml/drawingml/main" def="{15F1E68D-7FCC-4173-85CC-910E03A87A05}">
  <a:tblStyle styleId="{15F1E68D-7FCC-4173-85CC-910E03A87A05}"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
            </a:schemeClr>
          </a:solidFill>
        </a:fill>
      </a:tcStyle>
    </a:band1H>
    <a:band2H>
      <a:tcStyle>
        <a:tcBdr/>
      </a:tcStyle>
    </a:band2H>
    <a:band1V>
      <a:tcStyle>
        <a:tcBdr>
          <a:top>
            <a:lnRef idx="1">
              <a:schemeClr val="accent2"/>
            </a:lnRef>
          </a:top>
          <a:bottom>
            <a:lnRef idx="1">
              <a:schemeClr val="accent2"/>
            </a:lnRef>
          </a:bottom>
        </a:tcBdr>
        <a:fill>
          <a:solidFill>
            <a:schemeClr val="accent2">
              <a:alpha val="4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
            </a:schemeClr>
          </a:solidFill>
        </a:fill>
      </a:tcStyle>
    </a:band1H>
    <a:band2H>
      <a:tcStyle>
        <a:tcBdr/>
      </a:tcStyle>
    </a:band2H>
    <a:band1V>
      <a:tcStyle>
        <a:tcBdr>
          <a:top>
            <a:lnRef idx="1">
              <a:schemeClr val="accent5"/>
            </a:lnRef>
          </a:top>
          <a:bottom>
            <a:lnRef idx="1">
              <a:schemeClr val="accent5"/>
            </a:lnRef>
          </a:bottom>
        </a:tcBdr>
        <a:fill>
          <a:solidFill>
            <a:schemeClr val="accent5">
              <a:alpha val="4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
            </a:schemeClr>
          </a:solidFill>
        </a:fill>
      </a:tcStyle>
    </a:band1H>
    <a:band2H>
      <a:tcStyle>
        <a:tcBdr/>
      </a:tcStyle>
    </a:band2H>
    <a:band1V>
      <a:tcStyle>
        <a:tcBdr>
          <a:top>
            <a:lnRef idx="1">
              <a:schemeClr val="accent1"/>
            </a:lnRef>
          </a:top>
          <a:bottom>
            <a:lnRef idx="1">
              <a:schemeClr val="accent1"/>
            </a:lnRef>
          </a:bottom>
        </a:tcBdr>
        <a:fill>
          <a:solidFill>
            <a:schemeClr val="accent1">
              <a:alpha val="4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
            </a:schemeClr>
          </a:solidFill>
        </a:fill>
      </a:tcStyle>
    </a:wholeTbl>
    <a:band1H>
      <a:tcStyle>
        <a:tcBdr/>
        <a:fill>
          <a:solidFill>
            <a:schemeClr val="accent5">
              <a:tint val="40%"/>
            </a:schemeClr>
          </a:solidFill>
        </a:fill>
      </a:tcStyle>
    </a:band1H>
    <a:band1V>
      <a:tcStyle>
        <a:tcBdr/>
        <a:fill>
          <a:solidFill>
            <a:schemeClr val="accent5">
              <a:tint val="4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
            </a:schemeClr>
          </a:solidFill>
        </a:fill>
      </a:tcStyle>
    </a:wholeTbl>
    <a:band1H>
      <a:tcStyle>
        <a:tcBdr/>
        <a:fill>
          <a:solidFill>
            <a:schemeClr val="accent1">
              <a:tint val="40%"/>
            </a:schemeClr>
          </a:solidFill>
        </a:fill>
      </a:tcStyle>
    </a:band1H>
    <a:band1V>
      <a:tcStyle>
        <a:tcBdr/>
        <a:fill>
          <a:solidFill>
            <a:schemeClr val="accent1">
              <a:tint val="4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
            </a:schemeClr>
          </a:solidFill>
        </a:fill>
      </a:tcStyle>
    </a:lastRow>
    <a:firstRow>
      <a:tcTxStyle b="on">
        <a:fontRef idx="minor">
          <a:scrgbClr r="0%" g="0%" b="0%"/>
        </a:fontRef>
        <a:schemeClr val="lt1"/>
      </a:tcTxStyle>
      <a:tcStyle>
        <a:tcBdr/>
        <a:fill>
          <a:solidFill>
            <a:schemeClr val="accent2"/>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
            </a:schemeClr>
          </a:solidFill>
        </a:fill>
      </a:tcStyle>
    </a:wholeTbl>
    <a:band1H>
      <a:tcStyle>
        <a:tcBdr/>
        <a:fill>
          <a:solidFill>
            <a:schemeClr val="accent3">
              <a:tint val="40%"/>
            </a:schemeClr>
          </a:solidFill>
        </a:fill>
      </a:tcStyle>
    </a:band1H>
    <a:band1V>
      <a:tcStyle>
        <a:tcBdr/>
        <a:fill>
          <a:solidFill>
            <a:schemeClr val="accent3">
              <a:tint val="4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
            </a:schemeClr>
          </a:solidFill>
        </a:fill>
      </a:tcStyle>
    </a:lastRow>
    <a:firstRow>
      <a:tcTxStyle b="on"/>
      <a:tcStyle>
        <a:tcBdr/>
        <a:fill>
          <a:solidFill>
            <a:schemeClr val="accent3">
              <a:tint val="2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
            </a:schemeClr>
          </a:solidFill>
        </a:fill>
      </a:tcStyle>
    </a:band1H>
    <a:band2H>
      <a:tcStyle>
        <a:tcBdr/>
      </a:tcStyle>
    </a:band2H>
    <a:band1V>
      <a:tcStyle>
        <a:tcBdr>
          <a:top>
            <a:lnRef idx="1">
              <a:schemeClr val="accent6"/>
            </a:lnRef>
          </a:top>
          <a:bottom>
            <a:lnRef idx="1">
              <a:schemeClr val="accent6"/>
            </a:lnRef>
          </a:bottom>
        </a:tcBdr>
        <a:fill>
          <a:solidFill>
            <a:schemeClr val="accent6">
              <a:alpha val="4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purl.oclc.org/ooxml/drawingml/main" xmlns:r="http://purl.oclc.org/ooxml/officeDocument/relationships" xmlns:p="http://purl.oclc.org/ooxml/presentationml/main" lastView="sldThumbnailView">
  <p:normalViewPr>
    <p:restoredLeft sz="14.943%" autoAdjust="0"/>
    <p:restoredTop sz="91.351%" autoAdjust="0"/>
  </p:normalViewPr>
  <p:slideViewPr>
    <p:cSldViewPr snapToGrid="0">
      <p:cViewPr varScale="1">
        <p:scale>
          <a:sx n="66" d="100"/>
          <a:sy n="66" d="100"/>
        </p:scale>
        <p:origin x="1530" y="72"/>
      </p:cViewPr>
      <p:guideLst>
        <p:guide orient="horz" pos="2160"/>
        <p:guide pos="2880"/>
      </p:guideLst>
    </p:cSldViewPr>
  </p:slideViewPr>
  <p:outlineViewPr>
    <p:cViewPr>
      <p:scale>
        <a:sx n="33" d="100"/>
        <a:sy n="33" d="100"/>
      </p:scale>
      <p:origin x="0" y="-865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1986" y="90"/>
      </p:cViewPr>
      <p:guideLst/>
    </p:cSldViewPr>
  </p:notesViewPr>
  <p:gridSpacing cx="76200" cy="76200"/>
</p:viewPr>
</file>

<file path=ppt/_rels/presentation.xml.rels><?xml version="1.0" encoding="UTF-8" standalone="yes"?>
<Relationships xmlns="http://schemas.openxmlformats.org/package/2006/relationships"><Relationship Id="rId8" Type="http://purl.oclc.org/ooxml/officeDocument/relationships/slide" Target="slides/slide6.xml"/><Relationship Id="rId13" Type="http://purl.oclc.org/ooxml/officeDocument/relationships/slide" Target="slides/slide11.xml"/><Relationship Id="rId18" Type="http://purl.oclc.org/ooxml/officeDocument/relationships/viewProps" Target="viewProps.xml"/><Relationship Id="rId3" Type="http://purl.oclc.org/ooxml/officeDocument/relationships/slide" Target="slides/slide1.xml"/><Relationship Id="rId7" Type="http://purl.oclc.org/ooxml/officeDocument/relationships/slide" Target="slides/slide5.xml"/><Relationship Id="rId12" Type="http://purl.oclc.org/ooxml/officeDocument/relationships/slide" Target="slides/slide10.xml"/><Relationship Id="rId17" Type="http://purl.oclc.org/ooxml/officeDocument/relationships/presProps" Target="presProps.xml"/><Relationship Id="rId2" Type="http://purl.oclc.org/ooxml/officeDocument/relationships/slideMaster" Target="slideMasters/slideMaster2.xml"/><Relationship Id="rId16" Type="http://purl.oclc.org/ooxml/officeDocument/relationships/notesMaster" Target="notesMasters/notesMaster1.xml"/><Relationship Id="rId20" Type="http://purl.oclc.org/ooxml/officeDocument/relationships/tableStyles" Target="tableStyles.xml"/><Relationship Id="rId1" Type="http://purl.oclc.org/ooxml/officeDocument/relationships/slideMaster" Target="slideMasters/slideMaster1.xml"/><Relationship Id="rId6" Type="http://purl.oclc.org/ooxml/officeDocument/relationships/slide" Target="slides/slide4.xml"/><Relationship Id="rId11" Type="http://purl.oclc.org/ooxml/officeDocument/relationships/slide" Target="slides/slide9.xml"/><Relationship Id="rId5" Type="http://purl.oclc.org/ooxml/officeDocument/relationships/slide" Target="slides/slide3.xml"/><Relationship Id="rId15" Type="http://purl.oclc.org/ooxml/officeDocument/relationships/slide" Target="slides/slide13.xml"/><Relationship Id="rId10" Type="http://purl.oclc.org/ooxml/officeDocument/relationships/slide" Target="slides/slide8.xml"/><Relationship Id="rId19" Type="http://purl.oclc.org/ooxml/officeDocument/relationships/theme" Target="theme/theme1.xml"/><Relationship Id="rId4" Type="http://purl.oclc.org/ooxml/officeDocument/relationships/slide" Target="slides/slide2.xml"/><Relationship Id="rId9" Type="http://purl.oclc.org/ooxml/officeDocument/relationships/slide" Target="slides/slide7.xml"/><Relationship Id="rId14" Type="http://purl.oclc.org/ooxml/officeDocument/relationships/slide" Target="slides/slide12.xml"/></Relationships>
</file>

<file path=ppt/notesMasters/_rels/notesMaster1.xml.rels><?xml version="1.0" encoding="UTF-8" standalone="yes"?>
<Relationships xmlns="http://schemas.openxmlformats.org/package/2006/relationships"><Relationship Id="rId1" Type="http://purl.oclc.org/ooxml/officeDocument/relationships/theme" Target="../theme/theme3.xml"/></Relationships>
</file>

<file path=ppt/notesMasters/notesMaster1.xml><?xml version="1.0" encoding="utf-8"?>
<p:notesMaster xmlns:a="http://purl.oclc.org/ooxml/drawingml/main" xmlns:r="http://purl.oclc.org/ooxml/officeDocument/relationships" xmlns:p="http://purl.oclc.org/ooxml/presentationml/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purl.oclc.org/ooxml/officeDocument/relationships/slide" Target="../slides/slide1.xml"/><Relationship Id="rId1" Type="http://purl.oclc.org/ooxml/officeDocument/relationships/notesMaster" Target="../notesMasters/notesMaster1.xml"/></Relationships>
</file>

<file path=ppt/notesSlides/_rels/notesSlide2.xml.rels><?xml version="1.0" encoding="UTF-8" standalone="yes"?>
<Relationships xmlns="http://schemas.openxmlformats.org/package/2006/relationships"><Relationship Id="rId2" Type="http://purl.oclc.org/ooxml/officeDocument/relationships/slide" Target="../slides/slide3.xml"/><Relationship Id="rId1" Type="http://purl.oclc.org/ooxml/officeDocument/relationships/notesMaster" Target="../notesMasters/notesMaster1.xml"/></Relationships>
</file>

<file path=ppt/notesSlides/notesSlide1.xml><?xml version="1.0" encoding="utf-8"?>
<p:notes xmlns:a="http://purl.oclc.org/ooxml/drawingml/main" xmlns:r="http://purl.oclc.org/ooxml/officeDocument/relationships" xmlns:p="http://purl.oclc.org/ooxml/presentationml/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986674970"/>
      </p:ext>
    </p:extLst>
  </p:cSld>
  <p:clrMapOvr>
    <a:masterClrMapping/>
  </p:clrMapOvr>
</p:notes>
</file>

<file path=ppt/notesSlides/notesSlide2.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0153009"/>
      </p:ext>
    </p:extLst>
  </p:cSld>
  <p:clrMapOvr>
    <a:masterClrMapping/>
  </p:clrMapOvr>
</p:notes>
</file>

<file path=ppt/slideLayouts/_rels/slideLayout1.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2.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2.xml"/></Relationships>
</file>

<file path=ppt/slideLayouts/_rels/slideLayout12.xml.rels><?xml version="1.0" encoding="UTF-8" standalone="yes"?>
<Relationships xmlns="http://schemas.openxmlformats.org/package/2006/relationships"><Relationship Id="rId1" Type="http://purl.oclc.org/ooxml/officeDocument/relationships/slideMaster" Target="../slideMasters/slideMaster2.xml"/></Relationships>
</file>

<file path=ppt/slideLayouts/_rels/slideLayout13.xml.rels><?xml version="1.0" encoding="UTF-8" standalone="yes"?>
<Relationships xmlns="http://schemas.openxmlformats.org/package/2006/relationships"><Relationship Id="rId1" Type="http://purl.oclc.org/ooxml/officeDocument/relationships/slideMaster" Target="../slideMasters/slideMaster2.xml"/></Relationships>
</file>

<file path=ppt/slideLayouts/_rels/slideLayout2.xml.rels><?xml version="1.0" encoding="UTF-8" standalone="yes"?>
<Relationships xmlns="http://schemas.openxmlformats.org/package/2006/relationships"><Relationship Id="rId2" Type="http://purl.oclc.org/ooxml/officeDocument/relationships/image" Target="../media/image2.png"/><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2" Type="http://purl.oclc.org/ooxml/officeDocument/relationships/image" Target="../media/image2.png"/><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2" Type="http://purl.oclc.org/ooxml/officeDocument/relationships/image" Target="../media/image2.png"/><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2" Type="http://purl.oclc.org/ooxml/officeDocument/relationships/image" Target="../media/image2.png"/><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2" Type="http://purl.oclc.org/ooxml/officeDocument/relationships/image" Target="../media/image2.png"/><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2" Type="http://purl.oclc.org/ooxml/officeDocument/relationships/image" Target="../media/image2.png"/><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2" Type="http://purl.oclc.org/ooxml/officeDocument/relationships/image" Target="../media/image2.png"/><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2.xml"/></Relationships>
</file>

<file path=ppt/slideLayouts/slideLayout1.xml><?xml version="1.0" encoding="utf-8"?>
<p:sldLayout xmlns:a="http://purl.oclc.org/ooxml/drawingml/main" xmlns:r="http://purl.oclc.org/ooxml/officeDocument/relationships" xmlns:p="http://purl.oclc.org/ooxml/presentationml/main">
  <p:cSld name="Subtitle">
    <p:spTree>
      <p:nvGrpSpPr>
        <p:cNvPr id="1" name="Shape 14"/>
        <p:cNvGrpSpPr/>
        <p:nvPr/>
      </p:nvGrpSpPr>
      <p:grpSpPr>
        <a:xfrm>
          <a:off x="0" y="0"/>
          <a:ext cx="0" cy="0"/>
          <a:chOff x="0" y="0"/>
          <a:chExt cx="0" cy="0"/>
        </a:xfrm>
      </p:grpSpPr>
      <p:sp>
        <p:nvSpPr>
          <p:cNvPr id="15" name="Shape 15"/>
          <p:cNvSpPr/>
          <p:nvPr/>
        </p:nvSpPr>
        <p:spPr>
          <a:xfrm>
            <a:off x="-1" y="2675964"/>
            <a:ext cx="9144000" cy="3920761"/>
          </a:xfrm>
          <a:prstGeom prst="rect">
            <a:avLst/>
          </a:prstGeom>
          <a:solidFill>
            <a:schemeClr val="accent2">
              <a:lumMod val="75%"/>
            </a:schemeClr>
          </a:solidFill>
          <a:ln>
            <a:noFill/>
          </a:ln>
        </p:spPr>
        <p:txBody>
          <a:bodyPr lIns="91425" tIns="91425" rIns="91425" bIns="91425" anchor="ctr" anchorCtr="0">
            <a:noAutofit/>
          </a:bodyPr>
          <a:lstStyle/>
          <a:p>
            <a:pPr lvl="0">
              <a:spcBef>
                <a:spcPts val="0"/>
              </a:spcBef>
              <a:buNone/>
            </a:pPr>
            <a:endParaRPr/>
          </a:p>
        </p:txBody>
      </p:sp>
      <p:sp>
        <p:nvSpPr>
          <p:cNvPr id="16" name="Shape 16"/>
          <p:cNvSpPr txBox="1">
            <a:spLocks noGrp="1"/>
          </p:cNvSpPr>
          <p:nvPr>
            <p:ph type="ctrTitle" hasCustomPrompt="1"/>
          </p:nvPr>
        </p:nvSpPr>
        <p:spPr>
          <a:xfrm>
            <a:off x="3281081" y="1741065"/>
            <a:ext cx="5768789" cy="573673"/>
          </a:xfrm>
          <a:prstGeom prst="rect">
            <a:avLst/>
          </a:prstGeom>
        </p:spPr>
        <p:txBody>
          <a:bodyPr lIns="91425" tIns="91425" rIns="91425" bIns="91425" anchor="b" anchorCtr="0"/>
          <a:lstStyle>
            <a:lvl1pPr lvl="0" algn="l" rtl="0">
              <a:spcBef>
                <a:spcPts val="0"/>
              </a:spcBef>
              <a:buClr>
                <a:srgbClr val="FFFFFF"/>
              </a:buClr>
              <a:buSzPct val="100%"/>
              <a:defRPr sz="2800" b="1" baseline="0%">
                <a:solidFill>
                  <a:schemeClr val="tx1"/>
                </a:solidFill>
                <a:latin typeface="+mn-lt"/>
              </a:defRPr>
            </a:lvl1pPr>
            <a:lvl2pPr lvl="1" algn="ctr" rtl="0">
              <a:spcBef>
                <a:spcPts val="0"/>
              </a:spcBef>
              <a:buClr>
                <a:srgbClr val="FFFFFF"/>
              </a:buClr>
              <a:buSzPct val="100%"/>
              <a:defRPr sz="4800">
                <a:solidFill>
                  <a:srgbClr val="FFFFFF"/>
                </a:solidFill>
              </a:defRPr>
            </a:lvl2pPr>
            <a:lvl3pPr lvl="2" algn="ctr" rtl="0">
              <a:spcBef>
                <a:spcPts val="0"/>
              </a:spcBef>
              <a:buClr>
                <a:srgbClr val="FFFFFF"/>
              </a:buClr>
              <a:buSzPct val="100%"/>
              <a:defRPr sz="4800">
                <a:solidFill>
                  <a:srgbClr val="FFFFFF"/>
                </a:solidFill>
              </a:defRPr>
            </a:lvl3pPr>
            <a:lvl4pPr lvl="3" algn="ctr" rtl="0">
              <a:spcBef>
                <a:spcPts val="0"/>
              </a:spcBef>
              <a:buClr>
                <a:srgbClr val="FFFFFF"/>
              </a:buClr>
              <a:buSzPct val="100%"/>
              <a:defRPr sz="4800">
                <a:solidFill>
                  <a:srgbClr val="FFFFFF"/>
                </a:solidFill>
              </a:defRPr>
            </a:lvl4pPr>
            <a:lvl5pPr lvl="4" algn="ctr" rtl="0">
              <a:spcBef>
                <a:spcPts val="0"/>
              </a:spcBef>
              <a:buClr>
                <a:srgbClr val="FFFFFF"/>
              </a:buClr>
              <a:buSzPct val="100%"/>
              <a:defRPr sz="4800">
                <a:solidFill>
                  <a:srgbClr val="FFFFFF"/>
                </a:solidFill>
              </a:defRPr>
            </a:lvl5pPr>
            <a:lvl6pPr lvl="5" algn="ctr" rtl="0">
              <a:spcBef>
                <a:spcPts val="0"/>
              </a:spcBef>
              <a:buClr>
                <a:srgbClr val="FFFFFF"/>
              </a:buClr>
              <a:buSzPct val="100%"/>
              <a:defRPr sz="4800">
                <a:solidFill>
                  <a:srgbClr val="FFFFFF"/>
                </a:solidFill>
              </a:defRPr>
            </a:lvl6pPr>
            <a:lvl7pPr lvl="6" algn="ctr" rtl="0">
              <a:spcBef>
                <a:spcPts val="0"/>
              </a:spcBef>
              <a:buClr>
                <a:srgbClr val="FFFFFF"/>
              </a:buClr>
              <a:buSzPct val="100%"/>
              <a:defRPr sz="4800">
                <a:solidFill>
                  <a:srgbClr val="FFFFFF"/>
                </a:solidFill>
              </a:defRPr>
            </a:lvl7pPr>
            <a:lvl8pPr lvl="7" algn="ctr" rtl="0">
              <a:spcBef>
                <a:spcPts val="0"/>
              </a:spcBef>
              <a:buClr>
                <a:srgbClr val="FFFFFF"/>
              </a:buClr>
              <a:buSzPct val="100%"/>
              <a:defRPr sz="4800">
                <a:solidFill>
                  <a:srgbClr val="FFFFFF"/>
                </a:solidFill>
              </a:defRPr>
            </a:lvl8pPr>
            <a:lvl9pPr lvl="8" algn="ctr" rtl="0">
              <a:spcBef>
                <a:spcPts val="0"/>
              </a:spcBef>
              <a:buClr>
                <a:srgbClr val="FFFFFF"/>
              </a:buClr>
              <a:buSzPct val="100%"/>
              <a:defRPr sz="4800">
                <a:solidFill>
                  <a:srgbClr val="FFFFFF"/>
                </a:solidFill>
              </a:defRPr>
            </a:lvl9pPr>
          </a:lstStyle>
          <a:p>
            <a:r>
              <a:rPr lang="en-US" dirty="0" err="1"/>
              <a:t>Nortcele</a:t>
            </a:r>
            <a:r>
              <a:rPr lang="en-US" dirty="0"/>
              <a:t> Systems</a:t>
            </a:r>
            <a:endParaRPr dirty="0"/>
          </a:p>
        </p:txBody>
      </p:sp>
      <p:sp>
        <p:nvSpPr>
          <p:cNvPr id="17" name="Shape 17"/>
          <p:cNvSpPr txBox="1">
            <a:spLocks noGrp="1"/>
          </p:cNvSpPr>
          <p:nvPr>
            <p:ph type="subTitle" idx="1" hasCustomPrompt="1"/>
          </p:nvPr>
        </p:nvSpPr>
        <p:spPr>
          <a:xfrm>
            <a:off x="6797767" y="3464007"/>
            <a:ext cx="2036950" cy="1046400"/>
          </a:xfrm>
          <a:prstGeom prst="rect">
            <a:avLst/>
          </a:prstGeom>
        </p:spPr>
        <p:txBody>
          <a:bodyPr lIns="91425" tIns="91425" rIns="91425" bIns="91425" anchor="t" anchorCtr="0"/>
          <a:lstStyle>
            <a:lvl1pPr lvl="0" algn="l" rtl="0">
              <a:spcBef>
                <a:spcPts val="0"/>
              </a:spcBef>
              <a:buClr>
                <a:srgbClr val="FFFFFF"/>
              </a:buClr>
              <a:buSzPct val="100%"/>
              <a:buNone/>
              <a:defRPr sz="2400" b="1">
                <a:solidFill>
                  <a:srgbClr val="FFFFFF"/>
                </a:solidFill>
              </a:defRPr>
            </a:lvl1pPr>
            <a:lvl2pPr lvl="1" algn="ctr" rtl="0">
              <a:spcBef>
                <a:spcPts val="0"/>
              </a:spcBef>
              <a:buClr>
                <a:srgbClr val="FFFFFF"/>
              </a:buClr>
              <a:buNone/>
              <a:defRPr b="1">
                <a:solidFill>
                  <a:srgbClr val="FFFFFF"/>
                </a:solidFill>
              </a:defRPr>
            </a:lvl2pPr>
            <a:lvl3pPr lvl="2" algn="ctr" rtl="0">
              <a:spcBef>
                <a:spcPts val="0"/>
              </a:spcBef>
              <a:buClr>
                <a:srgbClr val="FFFFFF"/>
              </a:buClr>
              <a:buNone/>
              <a:defRPr b="1">
                <a:solidFill>
                  <a:srgbClr val="FFFFFF"/>
                </a:solidFill>
              </a:defRPr>
            </a:lvl3pPr>
            <a:lvl4pPr lvl="3" algn="ctr" rtl="0">
              <a:spcBef>
                <a:spcPts val="0"/>
              </a:spcBef>
              <a:buClr>
                <a:srgbClr val="FFFFFF"/>
              </a:buClr>
              <a:buSzPct val="100%"/>
              <a:buNone/>
              <a:defRPr sz="2400" b="1">
                <a:solidFill>
                  <a:srgbClr val="FFFFFF"/>
                </a:solidFill>
              </a:defRPr>
            </a:lvl4pPr>
            <a:lvl5pPr lvl="4" algn="ctr" rtl="0">
              <a:spcBef>
                <a:spcPts val="0"/>
              </a:spcBef>
              <a:buClr>
                <a:srgbClr val="FFFFFF"/>
              </a:buClr>
              <a:buSzPct val="100%"/>
              <a:buNone/>
              <a:defRPr sz="2400" b="1">
                <a:solidFill>
                  <a:srgbClr val="FFFFFF"/>
                </a:solidFill>
              </a:defRPr>
            </a:lvl5pPr>
            <a:lvl6pPr lvl="5" algn="ctr" rtl="0">
              <a:spcBef>
                <a:spcPts val="0"/>
              </a:spcBef>
              <a:buClr>
                <a:srgbClr val="FFFFFF"/>
              </a:buClr>
              <a:buSzPct val="100%"/>
              <a:buNone/>
              <a:defRPr sz="2400" b="1">
                <a:solidFill>
                  <a:srgbClr val="FFFFFF"/>
                </a:solidFill>
              </a:defRPr>
            </a:lvl6pPr>
            <a:lvl7pPr lvl="6" algn="ctr" rtl="0">
              <a:spcBef>
                <a:spcPts val="0"/>
              </a:spcBef>
              <a:buClr>
                <a:srgbClr val="FFFFFF"/>
              </a:buClr>
              <a:buSzPct val="100%"/>
              <a:buNone/>
              <a:defRPr sz="2400" b="1">
                <a:solidFill>
                  <a:srgbClr val="FFFFFF"/>
                </a:solidFill>
              </a:defRPr>
            </a:lvl7pPr>
            <a:lvl8pPr lvl="7" algn="ctr" rtl="0">
              <a:spcBef>
                <a:spcPts val="0"/>
              </a:spcBef>
              <a:buClr>
                <a:srgbClr val="FFFFFF"/>
              </a:buClr>
              <a:buSzPct val="100%"/>
              <a:buNone/>
              <a:defRPr sz="2400" b="1">
                <a:solidFill>
                  <a:srgbClr val="FFFFFF"/>
                </a:solidFill>
              </a:defRPr>
            </a:lvl8pPr>
            <a:lvl9pPr lvl="8" algn="ctr" rtl="0">
              <a:spcBef>
                <a:spcPts val="0"/>
              </a:spcBef>
              <a:buClr>
                <a:srgbClr val="FFFFFF"/>
              </a:buClr>
              <a:buSzPct val="100%"/>
              <a:buNone/>
              <a:defRPr sz="2400" b="1">
                <a:solidFill>
                  <a:srgbClr val="FFFFFF"/>
                </a:solidFill>
              </a:defRPr>
            </a:lvl9pPr>
          </a:lstStyle>
          <a:p>
            <a:r>
              <a:rPr lang="en-US" dirty="0"/>
              <a:t>Name:</a:t>
            </a:r>
          </a:p>
          <a:p>
            <a:r>
              <a:rPr lang="en-US" dirty="0"/>
              <a:t>Date</a:t>
            </a:r>
          </a:p>
          <a:p>
            <a:r>
              <a:rPr lang="en-US" dirty="0"/>
              <a:t>Version</a:t>
            </a:r>
          </a:p>
          <a:p>
            <a:endParaRPr dirty="0"/>
          </a:p>
        </p:txBody>
      </p:sp>
      <p:sp>
        <p:nvSpPr>
          <p:cNvPr id="20" name="Shape 20"/>
          <p:cNvSpPr/>
          <p:nvPr/>
        </p:nvSpPr>
        <p:spPr>
          <a:xfrm>
            <a:off x="1" y="2525737"/>
            <a:ext cx="9143999" cy="45719"/>
          </a:xfrm>
          <a:prstGeom prst="rect">
            <a:avLst/>
          </a:prstGeom>
          <a:solidFill>
            <a:schemeClr val="tx2"/>
          </a:solidFill>
          <a:ln>
            <a:noFill/>
          </a:ln>
        </p:spPr>
        <p:txBody>
          <a:bodyPr lIns="91425" tIns="91425" rIns="91425" bIns="91425" anchor="ctr" anchorCtr="0">
            <a:noAutofit/>
          </a:bodyPr>
          <a:lstStyle/>
          <a:p>
            <a:pPr lvl="0">
              <a:spcBef>
                <a:spcPts val="0"/>
              </a:spcBef>
              <a:buNone/>
            </a:pPr>
            <a:endParaRPr/>
          </a:p>
        </p:txBody>
      </p:sp>
      <p:pic>
        <p:nvPicPr>
          <p:cNvPr id="12" name="Picture 11"/>
          <p:cNvPicPr>
            <a:picLocks noChangeAspect="1"/>
          </p:cNvPicPr>
          <p:nvPr userDrawn="1"/>
        </p:nvPicPr>
        <p:blipFill>
          <a:blip r:embed="rId2"/>
          <a:stretch>
            <a:fillRect/>
          </a:stretch>
        </p:blipFill>
        <p:spPr>
          <a:xfrm>
            <a:off x="153540" y="1824678"/>
            <a:ext cx="1970842" cy="532688"/>
          </a:xfrm>
          <a:prstGeom prst="rect">
            <a:avLst/>
          </a:prstGeom>
        </p:spPr>
      </p:pic>
    </p:spTree>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
                  </a:schemeClr>
                </a:solidFill>
              </a:defRPr>
            </a:lvl1pPr>
            <a:lvl2pPr marL="457200" indent="0">
              <a:buNone/>
              <a:defRPr sz="2000">
                <a:solidFill>
                  <a:schemeClr val="tx1">
                    <a:tint val="75%"/>
                  </a:schemeClr>
                </a:solidFill>
              </a:defRPr>
            </a:lvl2pPr>
            <a:lvl3pPr marL="914400" indent="0">
              <a:buNone/>
              <a:defRPr sz="1800">
                <a:solidFill>
                  <a:schemeClr val="tx1">
                    <a:tint val="75%"/>
                  </a:schemeClr>
                </a:solidFill>
              </a:defRPr>
            </a:lvl3pPr>
            <a:lvl4pPr marL="1371600" indent="0">
              <a:buNone/>
              <a:defRPr sz="1600">
                <a:solidFill>
                  <a:schemeClr val="tx1">
                    <a:tint val="75%"/>
                  </a:schemeClr>
                </a:solidFill>
              </a:defRPr>
            </a:lvl4pPr>
            <a:lvl5pPr marL="1828800" indent="0">
              <a:buNone/>
              <a:defRPr sz="1600">
                <a:solidFill>
                  <a:schemeClr val="tx1">
                    <a:tint val="75%"/>
                  </a:schemeClr>
                </a:solidFill>
              </a:defRPr>
            </a:lvl5pPr>
            <a:lvl6pPr marL="2286000" indent="0">
              <a:buNone/>
              <a:defRPr sz="1600">
                <a:solidFill>
                  <a:schemeClr val="tx1">
                    <a:tint val="75%"/>
                  </a:schemeClr>
                </a:solidFill>
              </a:defRPr>
            </a:lvl6pPr>
            <a:lvl7pPr marL="2743200" indent="0">
              <a:buNone/>
              <a:defRPr sz="1600">
                <a:solidFill>
                  <a:schemeClr val="tx1">
                    <a:tint val="75%"/>
                  </a:schemeClr>
                </a:solidFill>
              </a:defRPr>
            </a:lvl7pPr>
            <a:lvl8pPr marL="3200400" indent="0">
              <a:buNone/>
              <a:defRPr sz="1600">
                <a:solidFill>
                  <a:schemeClr val="tx1">
                    <a:tint val="75%"/>
                  </a:schemeClr>
                </a:solidFill>
              </a:defRPr>
            </a:lvl8pPr>
            <a:lvl9pPr marL="3657600" indent="0">
              <a:buNone/>
              <a:defRPr sz="1600">
                <a:solidFill>
                  <a:schemeClr val="tx1">
                    <a:tint val="75%"/>
                  </a:schemeClr>
                </a:solidFill>
              </a:defRPr>
            </a:lvl9pPr>
          </a:lstStyle>
          <a:p>
            <a:pPr lvl="0"/>
            <a:r>
              <a:rPr lang="en-US"/>
              <a:t>Click to edit Master text styles</a:t>
            </a:r>
          </a:p>
        </p:txBody>
      </p:sp>
    </p:spTree>
    <p:extLst>
      <p:ext uri="{BB962C8B-B14F-4D97-AF65-F5344CB8AC3E}">
        <p14:creationId xmlns:p14="http://schemas.microsoft.com/office/powerpoint/2010/main" val="2251545930"/>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9941960"/>
      </p:ext>
    </p:extLst>
  </p:cSld>
  <p:clrMapOvr>
    <a:masterClrMapping/>
  </p:clrMapOvr>
</p:sldLayout>
</file>

<file path=ppt/slideLayouts/slideLayout12.xml><?xml version="1.0" encoding="utf-8"?>
<p:sldLayout xmlns:a="http://purl.oclc.org/ooxml/drawingml/main" xmlns:r="http://purl.oclc.org/ooxml/officeDocument/relationships" xmlns:p="http://purl.oclc.org/ooxml/presentationml/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5170930"/>
      </p:ext>
    </p:extLst>
  </p:cSld>
  <p:clrMapOvr>
    <a:masterClrMapping/>
  </p:clrMapOvr>
</p:sldLayout>
</file>

<file path=ppt/slideLayouts/slideLayout13.xml><?xml version="1.0" encoding="utf-8"?>
<p:sldLayout xmlns:a="http://purl.oclc.org/ooxml/drawingml/main" xmlns:r="http://purl.oclc.org/ooxml/officeDocument/relationships" xmlns:p="http://purl.oclc.org/ooxml/presentationml/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274337358"/>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tx">
  <p:cSld name="Title + 1 colum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31695" y="118533"/>
            <a:ext cx="7642411" cy="607608"/>
          </a:xfrm>
          <a:prstGeom prst="rect">
            <a:avLst/>
          </a:prstGeom>
        </p:spPr>
        <p:txBody>
          <a:bodyPr lIns="91425" tIns="91425" rIns="91425" bIns="91425" anchor="ctr" anchorCtr="0"/>
          <a:lstStyle>
            <a:lvl1pPr lvl="0">
              <a:spcBef>
                <a:spcPts val="0"/>
              </a:spcBef>
              <a:defRPr>
                <a:solidFill>
                  <a:srgbClr val="FF0066"/>
                </a:solidFil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30" name="Shape 30"/>
          <p:cNvSpPr txBox="1">
            <a:spLocks noGrp="1"/>
          </p:cNvSpPr>
          <p:nvPr>
            <p:ph type="body" idx="1" hasCustomPrompt="1"/>
          </p:nvPr>
        </p:nvSpPr>
        <p:spPr>
          <a:xfrm>
            <a:off x="331694" y="1017688"/>
            <a:ext cx="8579223" cy="5611712"/>
          </a:xfrm>
          <a:prstGeom prst="rect">
            <a:avLst/>
          </a:prstGeom>
          <a:ln>
            <a:noFill/>
          </a:ln>
        </p:spPr>
        <p:txBody>
          <a:bodyPr lIns="91425" tIns="91425" rIns="91425" bIns="91425" anchor="t" anchorCtr="0"/>
          <a:lstStyle>
            <a:lvl1pPr marL="457200" lvl="0" indent="-457200">
              <a:spcBef>
                <a:spcPts val="0"/>
              </a:spcBef>
              <a:buClr>
                <a:schemeClr val="accent1">
                  <a:lumMod val="75%"/>
                </a:schemeClr>
              </a:buClr>
              <a:buFont typeface="Wingdings" panose="05000000000000000000" pitchFamily="2" charset="2"/>
              <a:buChar char="q"/>
              <a:defRPr sz="3000">
                <a:solidFill>
                  <a:schemeClr val="accent1">
                    <a:lumMod val="75%"/>
                  </a:schemeClr>
                </a:solidFill>
                <a:latin typeface="+mn-lt"/>
              </a:defRPr>
            </a:lvl1pPr>
            <a:lvl2pPr marL="342900" lvl="1" indent="-342900">
              <a:spcBef>
                <a:spcPts val="0"/>
              </a:spcBef>
              <a:buClr>
                <a:schemeClr val="accent1">
                  <a:lumMod val="60%"/>
                  <a:lumOff val="40%"/>
                </a:schemeClr>
              </a:buClr>
              <a:buSzPct val="90%"/>
              <a:buFont typeface="Wingdings" panose="05000000000000000000" pitchFamily="2" charset="2"/>
              <a:buChar char="q"/>
              <a:defRPr kern="0" baseline="0%">
                <a:solidFill>
                  <a:schemeClr val="accent1">
                    <a:lumMod val="60%"/>
                    <a:lumOff val="40%"/>
                  </a:schemeClr>
                </a:solidFill>
                <a:latin typeface="Arial" panose="020B0604020202020204" pitchFamily="34" charset="0"/>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dirty="0"/>
              <a:t> </a:t>
            </a:r>
          </a:p>
          <a:p>
            <a:pPr lvl="1"/>
            <a:endParaRPr lang="en-US" dirty="0"/>
          </a:p>
          <a:p>
            <a:pPr lvl="2"/>
            <a:endParaRPr lang="en-US" dirty="0"/>
          </a:p>
        </p:txBody>
      </p:sp>
      <p:sp>
        <p:nvSpPr>
          <p:cNvPr id="15" name="Shape 20"/>
          <p:cNvSpPr/>
          <p:nvPr userDrawn="1"/>
        </p:nvSpPr>
        <p:spPr>
          <a:xfrm flipV="1">
            <a:off x="215153" y="849055"/>
            <a:ext cx="7871012" cy="45719"/>
          </a:xfrm>
          <a:prstGeom prst="rect">
            <a:avLst/>
          </a:prstGeom>
          <a:solidFill>
            <a:schemeClr val="tx2"/>
          </a:solidFill>
          <a:ln>
            <a:noFill/>
          </a:ln>
        </p:spPr>
        <p:txBody>
          <a:bodyPr lIns="91425" tIns="91425" rIns="91425" bIns="91425" anchor="ctr" anchorCtr="0">
            <a:noAutofit/>
          </a:bodyPr>
          <a:lstStyle/>
          <a:p>
            <a:pPr lvl="0">
              <a:spcBef>
                <a:spcPts val="0"/>
              </a:spcBef>
              <a:buNone/>
            </a:pPr>
            <a:endParaRPr/>
          </a:p>
        </p:txBody>
      </p:sp>
      <p:pic>
        <p:nvPicPr>
          <p:cNvPr id="16" name="Picture 15"/>
          <p:cNvPicPr>
            <a:picLocks noChangeAspect="1"/>
          </p:cNvPicPr>
          <p:nvPr userDrawn="1"/>
        </p:nvPicPr>
        <p:blipFill>
          <a:blip r:embed="rId2"/>
          <a:stretch>
            <a:fillRect/>
          </a:stretch>
        </p:blipFill>
        <p:spPr>
          <a:xfrm>
            <a:off x="8086165" y="390674"/>
            <a:ext cx="981075" cy="571500"/>
          </a:xfrm>
          <a:prstGeom prst="rect">
            <a:avLst/>
          </a:prstGeom>
        </p:spPr>
      </p:pic>
    </p:spTree>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6470" y="169068"/>
            <a:ext cx="7886700" cy="697193"/>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buFont typeface="Wingdings" charset="2"/>
              <a:buChar char="v"/>
              <a:defRPr/>
            </a:lvl1pPr>
            <a:lvl2pPr marL="685800" indent="-228600">
              <a:buFont typeface="Wingdings" charset="2"/>
              <a:buChar char="Ø"/>
              <a:defRPr/>
            </a:lvl2pPr>
            <a:lvl3pPr marL="1143000" indent="-228600">
              <a:buFont typeface="Wingdings" charset="2"/>
              <a:buChar char="§"/>
              <a:defRPr/>
            </a:lvl3pPr>
            <a:lvl4pPr marL="1600200" indent="-228600">
              <a:buFont typeface="Courier New" charset="0"/>
              <a:buChar char="o"/>
              <a:defRPr/>
            </a:lvl4pPr>
            <a:lvl5pPr marL="1828800" indent="0">
              <a:buFont typeface="Courier New" charse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994C30A-A6F8-F14B-B898-16C3F9F25026}"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1A063-3658-B847-B60C-4B1AAD1AE053}" type="slidenum">
              <a:rPr lang="en-US" smtClean="0"/>
              <a:pPr/>
              <a:t>‹#›</a:t>
            </a:fld>
            <a:endParaRPr lang="en-US"/>
          </a:p>
        </p:txBody>
      </p:sp>
      <p:sp>
        <p:nvSpPr>
          <p:cNvPr id="7" name="Shape 20"/>
          <p:cNvSpPr/>
          <p:nvPr userDrawn="1"/>
        </p:nvSpPr>
        <p:spPr>
          <a:xfrm flipV="1">
            <a:off x="191621" y="942580"/>
            <a:ext cx="7871012" cy="45719"/>
          </a:xfrm>
          <a:prstGeom prst="rect">
            <a:avLst/>
          </a:prstGeom>
          <a:solidFill>
            <a:schemeClr val="tx2"/>
          </a:solidFill>
          <a:ln>
            <a:noFill/>
          </a:ln>
        </p:spPr>
        <p:txBody>
          <a:bodyPr lIns="91425" tIns="91425" rIns="91425" bIns="91425" anchor="ctr" anchorCtr="0">
            <a:noAutofit/>
          </a:bodyPr>
          <a:lstStyle/>
          <a:p>
            <a:pPr lvl="0">
              <a:spcBef>
                <a:spcPts val="0"/>
              </a:spcBef>
              <a:buNone/>
            </a:pPr>
            <a:endParaRPr/>
          </a:p>
        </p:txBody>
      </p:sp>
      <p:pic>
        <p:nvPicPr>
          <p:cNvPr id="8" name="Picture 7"/>
          <p:cNvPicPr>
            <a:picLocks noChangeAspect="1"/>
          </p:cNvPicPr>
          <p:nvPr userDrawn="1"/>
        </p:nvPicPr>
        <p:blipFill>
          <a:blip r:embed="rId2"/>
          <a:stretch>
            <a:fillRect/>
          </a:stretch>
        </p:blipFill>
        <p:spPr>
          <a:xfrm>
            <a:off x="8062633" y="474148"/>
            <a:ext cx="981075" cy="571500"/>
          </a:xfrm>
          <a:prstGeom prst="rect">
            <a:avLst/>
          </a:prstGeom>
        </p:spPr>
      </p:pic>
    </p:spTree>
    <p:extLst>
      <p:ext uri="{BB962C8B-B14F-4D97-AF65-F5344CB8AC3E}">
        <p14:creationId xmlns:p14="http://schemas.microsoft.com/office/powerpoint/2010/main" val="805928256"/>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3888" y="1709738"/>
            <a:ext cx="7886700" cy="2852737"/>
          </a:xfrm>
          <a:prstGeom prst="rect">
            <a:avLst/>
          </a:prstGeom>
        </p:spPr>
        <p:txBody>
          <a:bodyPr anchor="b"/>
          <a:lstStyle>
            <a:lvl1pPr>
              <a:defRPr sz="6000"/>
            </a:lvl1pPr>
          </a:lstStyle>
          <a:p>
            <a:r>
              <a:rPr lang="en-US" dirty="0" err="1"/>
              <a:t>Nortcel</a:t>
            </a:r>
            <a:r>
              <a:rPr lang="en-US" dirty="0"/>
              <a:t> Systems</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
                  </a:schemeClr>
                </a:solidFill>
              </a:defRPr>
            </a:lvl1pPr>
            <a:lvl2pPr marL="457200" indent="0">
              <a:buNone/>
              <a:defRPr sz="2000">
                <a:solidFill>
                  <a:schemeClr val="tx1">
                    <a:tint val="75%"/>
                  </a:schemeClr>
                </a:solidFill>
              </a:defRPr>
            </a:lvl2pPr>
            <a:lvl3pPr marL="914400" indent="0">
              <a:buNone/>
              <a:defRPr sz="1800">
                <a:solidFill>
                  <a:schemeClr val="tx1">
                    <a:tint val="75%"/>
                  </a:schemeClr>
                </a:solidFill>
              </a:defRPr>
            </a:lvl3pPr>
            <a:lvl4pPr marL="1371600" indent="0">
              <a:buNone/>
              <a:defRPr sz="1600">
                <a:solidFill>
                  <a:schemeClr val="tx1">
                    <a:tint val="75%"/>
                  </a:schemeClr>
                </a:solidFill>
              </a:defRPr>
            </a:lvl4pPr>
            <a:lvl5pPr marL="1828800" indent="0">
              <a:buNone/>
              <a:defRPr sz="1600">
                <a:solidFill>
                  <a:schemeClr val="tx1">
                    <a:tint val="75%"/>
                  </a:schemeClr>
                </a:solidFill>
              </a:defRPr>
            </a:lvl5pPr>
            <a:lvl6pPr marL="2286000" indent="0">
              <a:buNone/>
              <a:defRPr sz="1600">
                <a:solidFill>
                  <a:schemeClr val="tx1">
                    <a:tint val="75%"/>
                  </a:schemeClr>
                </a:solidFill>
              </a:defRPr>
            </a:lvl6pPr>
            <a:lvl7pPr marL="2743200" indent="0">
              <a:buNone/>
              <a:defRPr sz="1600">
                <a:solidFill>
                  <a:schemeClr val="tx1">
                    <a:tint val="75%"/>
                  </a:schemeClr>
                </a:solidFill>
              </a:defRPr>
            </a:lvl7pPr>
            <a:lvl8pPr marL="3200400" indent="0">
              <a:buNone/>
              <a:defRPr sz="1600">
                <a:solidFill>
                  <a:schemeClr val="tx1">
                    <a:tint val="75%"/>
                  </a:schemeClr>
                </a:solidFill>
              </a:defRPr>
            </a:lvl8pPr>
            <a:lvl9pPr marL="3657600" indent="0">
              <a:buNone/>
              <a:defRPr sz="1600">
                <a:solidFill>
                  <a:schemeClr val="tx1">
                    <a:tint val="75%"/>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994C30A-A6F8-F14B-B898-16C3F9F25026}"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1A063-3658-B847-B60C-4B1AAD1AE053}" type="slidenum">
              <a:rPr lang="en-US" smtClean="0"/>
              <a:pPr/>
              <a:t>‹#›</a:t>
            </a:fld>
            <a:endParaRPr lang="en-US"/>
          </a:p>
        </p:txBody>
      </p:sp>
      <p:sp>
        <p:nvSpPr>
          <p:cNvPr id="7" name="Shape 20"/>
          <p:cNvSpPr/>
          <p:nvPr userDrawn="1"/>
        </p:nvSpPr>
        <p:spPr>
          <a:xfrm flipV="1">
            <a:off x="191621" y="905530"/>
            <a:ext cx="7871012" cy="45719"/>
          </a:xfrm>
          <a:prstGeom prst="rect">
            <a:avLst/>
          </a:prstGeom>
          <a:solidFill>
            <a:schemeClr val="tx2"/>
          </a:solidFill>
          <a:ln>
            <a:noFill/>
          </a:ln>
        </p:spPr>
        <p:txBody>
          <a:bodyPr lIns="91425" tIns="91425" rIns="91425" bIns="91425" anchor="ctr" anchorCtr="0">
            <a:noAutofit/>
          </a:bodyPr>
          <a:lstStyle/>
          <a:p>
            <a:pPr lvl="0">
              <a:spcBef>
                <a:spcPts val="0"/>
              </a:spcBef>
              <a:buNone/>
            </a:pPr>
            <a:endParaRPr/>
          </a:p>
        </p:txBody>
      </p:sp>
      <p:pic>
        <p:nvPicPr>
          <p:cNvPr id="8" name="Picture 7"/>
          <p:cNvPicPr>
            <a:picLocks noChangeAspect="1"/>
          </p:cNvPicPr>
          <p:nvPr userDrawn="1"/>
        </p:nvPicPr>
        <p:blipFill>
          <a:blip r:embed="rId2"/>
          <a:stretch>
            <a:fillRect/>
          </a:stretch>
        </p:blipFill>
        <p:spPr>
          <a:xfrm>
            <a:off x="8062633" y="379749"/>
            <a:ext cx="981075" cy="571500"/>
          </a:xfrm>
          <a:prstGeom prst="rect">
            <a:avLst/>
          </a:prstGeom>
        </p:spPr>
      </p:pic>
    </p:spTree>
    <p:extLst>
      <p:ext uri="{BB962C8B-B14F-4D97-AF65-F5344CB8AC3E}">
        <p14:creationId xmlns:p14="http://schemas.microsoft.com/office/powerpoint/2010/main" val="1056836963"/>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47873"/>
            <a:ext cx="7886700" cy="414804"/>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94C30A-A6F8-F14B-B898-16C3F9F25026}" type="datetimeFigureOut">
              <a:rPr lang="en-US" smtClean="0"/>
              <a:pPr/>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31A063-3658-B847-B60C-4B1AAD1AE053}" type="slidenum">
              <a:rPr lang="en-US" smtClean="0"/>
              <a:pPr/>
              <a:t>‹#›</a:t>
            </a:fld>
            <a:endParaRPr lang="en-US"/>
          </a:p>
        </p:txBody>
      </p:sp>
      <p:sp>
        <p:nvSpPr>
          <p:cNvPr id="8" name="Shape 20"/>
          <p:cNvSpPr/>
          <p:nvPr userDrawn="1"/>
        </p:nvSpPr>
        <p:spPr>
          <a:xfrm flipV="1">
            <a:off x="174812" y="1106688"/>
            <a:ext cx="7871012" cy="45719"/>
          </a:xfrm>
          <a:prstGeom prst="rect">
            <a:avLst/>
          </a:prstGeom>
          <a:solidFill>
            <a:schemeClr val="tx2"/>
          </a:solidFill>
          <a:ln>
            <a:noFill/>
          </a:ln>
        </p:spPr>
        <p:txBody>
          <a:bodyPr lIns="91425" tIns="91425" rIns="91425" bIns="91425" anchor="ctr" anchorCtr="0">
            <a:noAutofit/>
          </a:bodyPr>
          <a:lstStyle/>
          <a:p>
            <a:pPr lvl="0">
              <a:spcBef>
                <a:spcPts val="0"/>
              </a:spcBef>
              <a:buNone/>
            </a:pPr>
            <a:endParaRPr/>
          </a:p>
        </p:txBody>
      </p:sp>
      <p:pic>
        <p:nvPicPr>
          <p:cNvPr id="9" name="Picture 8"/>
          <p:cNvPicPr>
            <a:picLocks noChangeAspect="1"/>
          </p:cNvPicPr>
          <p:nvPr userDrawn="1"/>
        </p:nvPicPr>
        <p:blipFill>
          <a:blip r:embed="rId2"/>
          <a:stretch>
            <a:fillRect/>
          </a:stretch>
        </p:blipFill>
        <p:spPr>
          <a:xfrm>
            <a:off x="8062633" y="619780"/>
            <a:ext cx="981075" cy="571500"/>
          </a:xfrm>
          <a:prstGeom prst="rect">
            <a:avLst/>
          </a:prstGeom>
        </p:spPr>
      </p:pic>
    </p:spTree>
    <p:extLst>
      <p:ext uri="{BB962C8B-B14F-4D97-AF65-F5344CB8AC3E}">
        <p14:creationId xmlns:p14="http://schemas.microsoft.com/office/powerpoint/2010/main" val="421592804"/>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119856"/>
            <a:ext cx="7886700" cy="574876"/>
          </a:xfrm>
          <a:prstGeom prst="rect">
            <a:avLst/>
          </a:prstGeom>
        </p:spPr>
        <p:txBody>
          <a:bodyPr/>
          <a:lstStyle/>
          <a:p>
            <a:r>
              <a:rPr lang="en-US" dirty="0"/>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94C30A-A6F8-F14B-B898-16C3F9F25026}" type="datetimeFigureOut">
              <a:rPr lang="en-US" smtClean="0"/>
              <a:pPr/>
              <a:t>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31A063-3658-B847-B60C-4B1AAD1AE053}" type="slidenum">
              <a:rPr lang="en-US" smtClean="0"/>
              <a:pPr/>
              <a:t>‹#›</a:t>
            </a:fld>
            <a:endParaRPr lang="en-US"/>
          </a:p>
        </p:txBody>
      </p:sp>
      <p:sp>
        <p:nvSpPr>
          <p:cNvPr id="10" name="Shape 20"/>
          <p:cNvSpPr/>
          <p:nvPr userDrawn="1"/>
        </p:nvSpPr>
        <p:spPr>
          <a:xfrm flipV="1">
            <a:off x="174812" y="1106688"/>
            <a:ext cx="7871012" cy="45719"/>
          </a:xfrm>
          <a:prstGeom prst="rect">
            <a:avLst/>
          </a:prstGeom>
          <a:solidFill>
            <a:schemeClr val="tx2"/>
          </a:solidFill>
          <a:ln>
            <a:noFill/>
          </a:ln>
        </p:spPr>
        <p:txBody>
          <a:bodyPr lIns="91425" tIns="91425" rIns="91425" bIns="91425" anchor="ctr" anchorCtr="0">
            <a:noAutofit/>
          </a:bodyPr>
          <a:lstStyle/>
          <a:p>
            <a:pPr lvl="0">
              <a:spcBef>
                <a:spcPts val="0"/>
              </a:spcBef>
              <a:buNone/>
            </a:pPr>
            <a:endParaRPr/>
          </a:p>
        </p:txBody>
      </p:sp>
      <p:pic>
        <p:nvPicPr>
          <p:cNvPr id="11" name="Picture 10"/>
          <p:cNvPicPr>
            <a:picLocks noChangeAspect="1"/>
          </p:cNvPicPr>
          <p:nvPr userDrawn="1"/>
        </p:nvPicPr>
        <p:blipFill>
          <a:blip r:embed="rId2"/>
          <a:stretch>
            <a:fillRect/>
          </a:stretch>
        </p:blipFill>
        <p:spPr>
          <a:xfrm>
            <a:off x="8062633" y="619780"/>
            <a:ext cx="981075" cy="571500"/>
          </a:xfrm>
          <a:prstGeom prst="rect">
            <a:avLst/>
          </a:prstGeom>
        </p:spPr>
      </p:pic>
    </p:spTree>
    <p:extLst>
      <p:ext uri="{BB962C8B-B14F-4D97-AF65-F5344CB8AC3E}">
        <p14:creationId xmlns:p14="http://schemas.microsoft.com/office/powerpoint/2010/main" val="1161705375"/>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320" y="1491916"/>
            <a:ext cx="7886700" cy="4620126"/>
          </a:xfrm>
          <a:prstGeom prst="rect">
            <a:avLst/>
          </a:prstGeom>
          <a:ln>
            <a:solidFill>
              <a:schemeClr val="bg1"/>
            </a:solidFill>
          </a:ln>
        </p:spPr>
        <p:txBody>
          <a:bodyPr/>
          <a:lstStyle>
            <a:lvl1pPr algn="ctr">
              <a:defRPr sz="4800" baseline="0%"/>
            </a:lvl1pPr>
          </a:lstStyle>
          <a:p>
            <a:r>
              <a:rPr lang="en-US" dirty="0"/>
              <a:t/>
            </a:r>
            <a:br>
              <a:rPr lang="en-US" dirty="0"/>
            </a:br>
            <a:r>
              <a:rPr lang="en-US" dirty="0"/>
              <a:t>    </a:t>
            </a:r>
            <a:br>
              <a:rPr lang="en-US" dirty="0"/>
            </a:br>
            <a:r>
              <a:rPr lang="en-US" dirty="0"/>
              <a:t>    Team Composition</a:t>
            </a:r>
          </a:p>
        </p:txBody>
      </p:sp>
      <p:pic>
        <p:nvPicPr>
          <p:cNvPr id="7" name="Picture 6"/>
          <p:cNvPicPr>
            <a:picLocks noChangeAspect="1"/>
          </p:cNvPicPr>
          <p:nvPr userDrawn="1"/>
        </p:nvPicPr>
        <p:blipFill>
          <a:blip r:embed="rId2"/>
          <a:stretch>
            <a:fillRect/>
          </a:stretch>
        </p:blipFill>
        <p:spPr>
          <a:xfrm>
            <a:off x="8062633" y="619780"/>
            <a:ext cx="981075" cy="571500"/>
          </a:xfrm>
          <a:prstGeom prst="rect">
            <a:avLst/>
          </a:prstGeom>
        </p:spPr>
      </p:pic>
    </p:spTree>
    <p:extLst>
      <p:ext uri="{BB962C8B-B14F-4D97-AF65-F5344CB8AC3E}">
        <p14:creationId xmlns:p14="http://schemas.microsoft.com/office/powerpoint/2010/main" val="1053870102"/>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tx" preserve="1">
  <p:cSld name="1_Title + 1 colum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31695" y="118533"/>
            <a:ext cx="7642411" cy="607608"/>
          </a:xfrm>
          <a:prstGeom prst="rect">
            <a:avLst/>
          </a:prstGeom>
        </p:spPr>
        <p:txBody>
          <a:bodyPr lIns="91425" tIns="91425" rIns="91425" bIns="91425" anchor="ctr" anchorCtr="0"/>
          <a:lstStyle>
            <a:lvl1pPr lvl="0">
              <a:spcBef>
                <a:spcPts val="0"/>
              </a:spcBef>
              <a:defRPr>
                <a:solidFill>
                  <a:srgbClr val="FF0066"/>
                </a:solidFil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30" name="Shape 30"/>
          <p:cNvSpPr txBox="1">
            <a:spLocks noGrp="1"/>
          </p:cNvSpPr>
          <p:nvPr>
            <p:ph type="body" idx="1" hasCustomPrompt="1"/>
          </p:nvPr>
        </p:nvSpPr>
        <p:spPr>
          <a:xfrm>
            <a:off x="331694" y="1017688"/>
            <a:ext cx="8579223" cy="5611712"/>
          </a:xfrm>
          <a:prstGeom prst="rect">
            <a:avLst/>
          </a:prstGeom>
          <a:ln>
            <a:noFill/>
          </a:ln>
        </p:spPr>
        <p:txBody>
          <a:bodyPr lIns="91425" tIns="91425" rIns="91425" bIns="91425" anchor="t" anchorCtr="0"/>
          <a:lstStyle>
            <a:lvl1pPr marL="457200" lvl="0" indent="-457200">
              <a:spcBef>
                <a:spcPts val="0"/>
              </a:spcBef>
              <a:buClr>
                <a:schemeClr val="accent1">
                  <a:lumMod val="75%"/>
                </a:schemeClr>
              </a:buClr>
              <a:buFont typeface="Wingdings" panose="05000000000000000000" pitchFamily="2" charset="2"/>
              <a:buChar char="q"/>
              <a:defRPr sz="3000">
                <a:solidFill>
                  <a:schemeClr val="accent1">
                    <a:lumMod val="75%"/>
                  </a:schemeClr>
                </a:solidFill>
                <a:latin typeface="+mn-lt"/>
              </a:defRPr>
            </a:lvl1pPr>
            <a:lvl2pPr marL="342900" lvl="1" indent="-342900">
              <a:spcBef>
                <a:spcPts val="0"/>
              </a:spcBef>
              <a:buClr>
                <a:schemeClr val="accent1">
                  <a:lumMod val="60%"/>
                  <a:lumOff val="40%"/>
                </a:schemeClr>
              </a:buClr>
              <a:buSzPct val="90%"/>
              <a:buFont typeface="Wingdings" panose="05000000000000000000" pitchFamily="2" charset="2"/>
              <a:buChar char="q"/>
              <a:defRPr kern="0" baseline="0%">
                <a:solidFill>
                  <a:schemeClr val="accent1">
                    <a:lumMod val="60%"/>
                    <a:lumOff val="40%"/>
                  </a:schemeClr>
                </a:solidFill>
                <a:latin typeface="Arial" panose="020B0604020202020204" pitchFamily="34" charset="0"/>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dirty="0"/>
              <a:t> </a:t>
            </a:r>
          </a:p>
          <a:p>
            <a:pPr lvl="1"/>
            <a:endParaRPr lang="en-US" dirty="0"/>
          </a:p>
          <a:p>
            <a:pPr lvl="2"/>
            <a:endParaRPr lang="en-US" dirty="0"/>
          </a:p>
        </p:txBody>
      </p:sp>
      <p:sp>
        <p:nvSpPr>
          <p:cNvPr id="15" name="Shape 20"/>
          <p:cNvSpPr/>
          <p:nvPr userDrawn="1"/>
        </p:nvSpPr>
        <p:spPr>
          <a:xfrm flipV="1">
            <a:off x="215153" y="849055"/>
            <a:ext cx="7871012" cy="45719"/>
          </a:xfrm>
          <a:prstGeom prst="rect">
            <a:avLst/>
          </a:prstGeom>
          <a:solidFill>
            <a:schemeClr val="tx2"/>
          </a:solidFill>
          <a:ln>
            <a:noFill/>
          </a:ln>
        </p:spPr>
        <p:txBody>
          <a:bodyPr lIns="91425" tIns="91425" rIns="91425" bIns="91425" anchor="ctr" anchorCtr="0">
            <a:noAutofit/>
          </a:bodyPr>
          <a:lstStyle/>
          <a:p>
            <a:pPr lvl="0">
              <a:spcBef>
                <a:spcPts val="0"/>
              </a:spcBef>
              <a:buNone/>
            </a:pPr>
            <a:endParaRPr/>
          </a:p>
        </p:txBody>
      </p:sp>
      <p:pic>
        <p:nvPicPr>
          <p:cNvPr id="16" name="Picture 15"/>
          <p:cNvPicPr>
            <a:picLocks noChangeAspect="1"/>
          </p:cNvPicPr>
          <p:nvPr userDrawn="1"/>
        </p:nvPicPr>
        <p:blipFill>
          <a:blip r:embed="rId2"/>
          <a:stretch>
            <a:fillRect/>
          </a:stretch>
        </p:blipFill>
        <p:spPr>
          <a:xfrm>
            <a:off x="8086165" y="390674"/>
            <a:ext cx="981075" cy="571500"/>
          </a:xfrm>
          <a:prstGeom prst="rect">
            <a:avLst/>
          </a:prstGeom>
        </p:spPr>
      </p:pic>
    </p:spTree>
    <p:extLst>
      <p:ext uri="{BB962C8B-B14F-4D97-AF65-F5344CB8AC3E}">
        <p14:creationId xmlns:p14="http://schemas.microsoft.com/office/powerpoint/2010/main" val="2986229543"/>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28600" indent="-228600">
              <a:buFont typeface="Wingdings" charset="2"/>
              <a:buChar char="v"/>
              <a:defRPr/>
            </a:lvl1pPr>
            <a:lvl2pPr marL="685800" indent="-228600">
              <a:buFont typeface="Wingdings" charset="2"/>
              <a:buChar char="Ø"/>
              <a:defRPr/>
            </a:lvl2pPr>
            <a:lvl3pPr marL="1143000" indent="-228600">
              <a:buFont typeface="Wingdings" charset="2"/>
              <a:buChar char="§"/>
              <a:defRPr/>
            </a:lvl3pPr>
            <a:lvl4pPr marL="1600200" indent="-228600">
              <a:buFont typeface="Courier New" charset="0"/>
              <a:buChar char="o"/>
              <a:defRPr/>
            </a:lvl4pPr>
            <a:lvl5pPr marL="1828800" indent="0">
              <a:buFont typeface="Courier New" charse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849733396"/>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3" Type="http://purl.oclc.org/ooxml/officeDocument/relationships/slideLayout" Target="../slideLayouts/slideLayout3.xml"/><Relationship Id="rId7" Type="http://purl.oclc.org/ooxml/officeDocument/relationships/slideLayout" Target="../slideLayouts/slideLayout7.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slideLayout" Target="../slideLayouts/slideLayout6.xml"/><Relationship Id="rId5" Type="http://purl.oclc.org/ooxml/officeDocument/relationships/slideLayout" Target="../slideLayouts/slideLayout5.xml"/><Relationship Id="rId4" Type="http://purl.oclc.org/ooxml/officeDocument/relationships/slideLayout" Target="../slideLayouts/slideLayout4.xml"/><Relationship Id="rId9" Type="http://purl.oclc.org/ooxml/officeDocument/relationships/theme" Target="../theme/theme1.xml"/></Relationships>
</file>

<file path=ppt/slideMasters/_rels/slideMaster2.xml.rels><?xml version="1.0" encoding="UTF-8" standalone="yes"?>
<Relationships xmlns="http://schemas.openxmlformats.org/package/2006/relationships"><Relationship Id="rId3" Type="http://purl.oclc.org/ooxml/officeDocument/relationships/slideLayout" Target="../slideLayouts/slideLayout11.xml"/><Relationship Id="rId7" Type="http://purl.oclc.org/ooxml/officeDocument/relationships/image" Target="../media/image2.png"/><Relationship Id="rId2" Type="http://purl.oclc.org/ooxml/officeDocument/relationships/slideLayout" Target="../slideLayouts/slideLayout10.xml"/><Relationship Id="rId1" Type="http://purl.oclc.org/ooxml/officeDocument/relationships/slideLayout" Target="../slideLayouts/slideLayout9.xml"/><Relationship Id="rId6" Type="http://purl.oclc.org/ooxml/officeDocument/relationships/theme" Target="../theme/theme2.xml"/><Relationship Id="rId5" Type="http://purl.oclc.org/ooxml/officeDocument/relationships/slideLayout" Target="../slideLayouts/slideLayout13.xml"/><Relationship Id="rId4" Type="http://purl.oclc.org/ooxml/officeDocument/relationships/slideLayout" Target="../slideLayouts/slideLayout12.xml"/></Relationships>
</file>

<file path=ppt/slideMasters/slideMaster1.xml><?xml version="1.0" encoding="utf-8"?>
<p:sldMaster xmlns:a="http://purl.oclc.org/ooxml/drawingml/main" xmlns:r="http://purl.oclc.org/ooxml/officeDocument/relationships" xmlns:p="http://purl.oclc.org/ooxml/presentationml/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
                  </a:schemeClr>
                </a:solidFill>
              </a:defRPr>
            </a:lvl1pPr>
          </a:lstStyle>
          <a:p>
            <a:fld id="{9994C30A-A6F8-F14B-B898-16C3F9F25026}" type="datetimeFigureOut">
              <a:rPr lang="en-US" smtClean="0"/>
              <a:pPr/>
              <a:t>2/12/2024</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
                  </a:schemeClr>
                </a:solidFill>
              </a:defRPr>
            </a:lvl1pPr>
          </a:lstStyle>
          <a:p>
            <a:fld id="{A031A063-3658-B847-B60C-4B1AAD1AE053}" type="slidenum">
              <a:rPr lang="en-US" smtClean="0"/>
              <a:pPr/>
              <a:t>‹#›</a:t>
            </a:fld>
            <a:endParaRPr lang="en-US"/>
          </a:p>
        </p:txBody>
      </p:sp>
    </p:spTree>
    <p:extLst>
      <p:ext uri="{BB962C8B-B14F-4D97-AF65-F5344CB8AC3E}">
        <p14:creationId xmlns:p14="http://schemas.microsoft.com/office/powerpoint/2010/main" val="201450440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7" r:id="rId3"/>
    <p:sldLayoutId id="2147483668" r:id="rId4"/>
    <p:sldLayoutId id="2147483669" r:id="rId5"/>
    <p:sldLayoutId id="2147483670" r:id="rId6"/>
    <p:sldLayoutId id="2147483677" r:id="rId7"/>
    <p:sldLayoutId id="2147483691" r:id="rId8"/>
  </p:sldLayoutIdLst>
  <p:txStyles>
    <p:titleStyle>
      <a:lvl1pPr algn="l" defTabSz="914400" rtl="0" eaLnBrk="1" latinLnBrk="0" hangingPunct="1">
        <a:lnSpc>
          <a:spcPct val="9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purl.oclc.org/ooxml/drawingml/main" xmlns:r="http://purl.oclc.org/ooxml/officeDocument/relationships" xmlns:p="http://purl.oclc.org/ooxml/presentationml/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hape 20"/>
          <p:cNvSpPr/>
          <p:nvPr userDrawn="1"/>
        </p:nvSpPr>
        <p:spPr>
          <a:xfrm flipV="1">
            <a:off x="174812" y="1106688"/>
            <a:ext cx="7871012" cy="45719"/>
          </a:xfrm>
          <a:prstGeom prst="rect">
            <a:avLst/>
          </a:prstGeom>
          <a:solidFill>
            <a:schemeClr val="tx2"/>
          </a:solidFill>
          <a:ln>
            <a:noFill/>
          </a:ln>
        </p:spPr>
        <p:txBody>
          <a:bodyPr lIns="91425" tIns="91425" rIns="91425" bIns="91425" anchor="ctr" anchorCtr="0">
            <a:noAutofit/>
          </a:bodyPr>
          <a:lstStyle/>
          <a:p>
            <a:pPr lvl="0">
              <a:spcBef>
                <a:spcPts val="0"/>
              </a:spcBef>
              <a:buNone/>
            </a:pPr>
            <a:endParaRPr/>
          </a:p>
        </p:txBody>
      </p:sp>
      <p:pic>
        <p:nvPicPr>
          <p:cNvPr id="8" name="Picture 7"/>
          <p:cNvPicPr>
            <a:picLocks noChangeAspect="1"/>
          </p:cNvPicPr>
          <p:nvPr userDrawn="1"/>
        </p:nvPicPr>
        <p:blipFill>
          <a:blip r:embed="rId7"/>
          <a:stretch>
            <a:fillRect/>
          </a:stretch>
        </p:blipFill>
        <p:spPr>
          <a:xfrm>
            <a:off x="8062633" y="619780"/>
            <a:ext cx="981075" cy="571500"/>
          </a:xfrm>
          <a:prstGeom prst="rect">
            <a:avLst/>
          </a:prstGeom>
        </p:spPr>
      </p:pic>
    </p:spTree>
    <p:extLst>
      <p:ext uri="{BB962C8B-B14F-4D97-AF65-F5344CB8AC3E}">
        <p14:creationId xmlns:p14="http://schemas.microsoft.com/office/powerpoint/2010/main" val="60367466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Lst>
  <p:txStyles>
    <p:titleStyle>
      <a:lvl1pPr algn="l" defTabSz="914400" rtl="0" eaLnBrk="1" latinLnBrk="0" hangingPunct="1">
        <a:lnSpc>
          <a:spcPct val="9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purl.oclc.org/ooxml/officeDocument/relationships/notesSlide" Target="../notesSlides/notesSlide1.xml"/><Relationship Id="rId1" Type="http://purl.oclc.org/ooxml/officeDocument/relationships/slideLayout" Target="../slideLayouts/slideLayout1.xml"/></Relationships>
</file>

<file path=ppt/slides/_rels/slide10.xml.rels><?xml version="1.0" encoding="UTF-8" standalone="yes"?>
<Relationships xmlns="http://schemas.openxmlformats.org/package/2006/relationships"><Relationship Id="rId2" Type="http://purl.oclc.org/ooxml/officeDocument/relationships/image" Target="../media/image6.jpg"/><Relationship Id="rId1" Type="http://purl.oclc.org/ooxml/officeDocument/relationships/slideLayout" Target="../slideLayouts/slideLayout2.xml"/></Relationships>
</file>

<file path=ppt/slides/_rels/slide11.xml.rels><?xml version="1.0" encoding="UTF-8" standalone="yes"?>
<Relationships xmlns="http://schemas.openxmlformats.org/package/2006/relationships"><Relationship Id="rId2" Type="http://purl.oclc.org/ooxml/officeDocument/relationships/image" Target="../media/image7.jpg"/><Relationship Id="rId1" Type="http://purl.oclc.org/ooxml/officeDocument/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hdphoto" Target="../media/hdphoto2.wdp"/><Relationship Id="rId3" Type="http://purl.oclc.org/ooxml/officeDocument/relationships/image" Target="../media/image8.png"/><Relationship Id="rId7" Type="http://purl.oclc.org/ooxml/officeDocument/relationships/image" Target="../media/image11.png"/><Relationship Id="rId2" Type="http://purl.oclc.org/ooxml/officeDocument/relationships/hyperlink" Target="http://www.nortcele.in/" TargetMode="External"/><Relationship Id="rId1" Type="http://purl.oclc.org/ooxml/officeDocument/relationships/slideLayout" Target="../slideLayouts/slideLayout4.xml"/><Relationship Id="rId6" Type="http://purl.oclc.org/ooxml/officeDocument/relationships/image" Target="../media/image10.png"/><Relationship Id="rId5" Type="http://schemas.microsoft.com/office/2007/relationships/hdphoto" Target="../media/hdphoto1.wdp"/><Relationship Id="rId4" Type="http://purl.oclc.org/ooxml/officeDocument/relationships/image" Target="../media/image9.png"/><Relationship Id="rId9" Type="http://purl.oclc.org/ooxml/officeDocument/relationships/image" Target="../media/image12.png"/></Relationships>
</file>

<file path=ppt/slides/_rels/slide13.xml.rels><?xml version="1.0" encoding="UTF-8" standalone="yes"?>
<Relationships xmlns="http://schemas.openxmlformats.org/package/2006/relationships"><Relationship Id="rId1" Type="http://purl.oclc.org/ooxml/officeDocument/relationships/slideLayout" Target="../slideLayouts/slideLayout4.xml"/></Relationships>
</file>

<file path=ppt/slides/_rels/slide2.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3.xml.rels><?xml version="1.0" encoding="UTF-8" standalone="yes"?>
<Relationships xmlns="http://schemas.openxmlformats.org/package/2006/relationships"><Relationship Id="rId2" Type="http://purl.oclc.org/ooxml/officeDocument/relationships/notesSlide" Target="../notesSlides/notesSlide2.xml"/><Relationship Id="rId1" Type="http://purl.oclc.org/ooxml/officeDocument/relationships/slideLayout" Target="../slideLayouts/slideLayout3.xml"/></Relationships>
</file>

<file path=ppt/slides/_rels/slide4.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5.xml.rels><?xml version="1.0" encoding="UTF-8" standalone="yes"?>
<Relationships xmlns="http://schemas.openxmlformats.org/package/2006/relationships"><Relationship Id="rId2" Type="http://purl.oclc.org/ooxml/officeDocument/relationships/image" Target="../media/image3.jpg"/><Relationship Id="rId1" Type="http://purl.oclc.org/ooxml/officeDocument/relationships/slideLayout" Target="../slideLayouts/slideLayout2.xml"/></Relationships>
</file>

<file path=ppt/slides/_rels/slide6.xml.rels><?xml version="1.0" encoding="UTF-8" standalone="yes"?>
<Relationships xmlns="http://schemas.openxmlformats.org/package/2006/relationships"><Relationship Id="rId2" Type="http://purl.oclc.org/ooxml/officeDocument/relationships/image" Target="../media/image4.jpg"/><Relationship Id="rId1" Type="http://purl.oclc.org/ooxml/officeDocument/relationships/slideLayout" Target="../slideLayouts/slideLayout2.xml"/></Relationships>
</file>

<file path=ppt/slides/_rels/slide7.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8.xml.rels><?xml version="1.0" encoding="UTF-8" standalone="yes"?>
<Relationships xmlns="http://schemas.openxmlformats.org/package/2006/relationships"><Relationship Id="rId2" Type="http://purl.oclc.org/ooxml/officeDocument/relationships/image" Target="../media/image3.jpg"/><Relationship Id="rId1" Type="http://purl.oclc.org/ooxml/officeDocument/relationships/slideLayout" Target="../slideLayouts/slideLayout2.xml"/></Relationships>
</file>

<file path=ppt/slides/_rels/slide9.xml.rels><?xml version="1.0" encoding="UTF-8" standalone="yes"?>
<Relationships xmlns="http://schemas.openxmlformats.org/package/2006/relationships"><Relationship Id="rId2" Type="http://purl.oclc.org/ooxml/officeDocument/relationships/image" Target="../media/image5.jpg"/><Relationship Id="rId1" Type="http://purl.oclc.org/ooxml/officeDocument/relationships/slideLayout" Target="../slideLayouts/slideLayout2.xml"/></Relationships>
</file>

<file path=ppt/slides/slide1.xml><?xml version="1.0" encoding="utf-8"?>
<p:sld xmlns:a="http://purl.oclc.org/ooxml/drawingml/main" xmlns:r="http://purl.oclc.org/ooxml/officeDocument/relationships" xmlns:p="http://purl.oclc.org/ooxml/presentationml/main">
  <p:cSld>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4689501" y="1603123"/>
            <a:ext cx="4251299" cy="762705"/>
          </a:xfrm>
          <a:prstGeom prst="rect">
            <a:avLst/>
          </a:prstGeom>
        </p:spPr>
        <p:txBody>
          <a:bodyPr lIns="91425" tIns="91425" rIns="91425" bIns="91425" anchor="t" anchorCtr="0">
            <a:noAutofit/>
          </a:bodyPr>
          <a:lstStyle/>
          <a:p>
            <a:r>
              <a:rPr lang="en-US" sz="4000" dirty="0"/>
              <a:t>Nortcele Systems</a:t>
            </a:r>
            <a:endParaRPr lang="en" sz="4000" dirty="0"/>
          </a:p>
        </p:txBody>
      </p:sp>
      <p:sp>
        <p:nvSpPr>
          <p:cNvPr id="4" name="Shape 17"/>
          <p:cNvSpPr txBox="1">
            <a:spLocks/>
          </p:cNvSpPr>
          <p:nvPr/>
        </p:nvSpPr>
        <p:spPr>
          <a:xfrm>
            <a:off x="3396343" y="3464007"/>
            <a:ext cx="5438374" cy="1046400"/>
          </a:xfrm>
          <a:prstGeom prst="rect">
            <a:avLst/>
          </a:prstGeom>
        </p:spPr>
        <p:txBody>
          <a:bodyPr vert="horz" lIns="91425" tIns="91425" rIns="91425" bIns="91425" rtlCol="0" anchor="t" anchorCtr="0">
            <a:normAutofit/>
          </a:bodyPr>
          <a:lstStyle>
            <a:lvl1pPr marL="228600" lvl="0" indent="-228600" algn="l" defTabSz="914400" rtl="0" eaLnBrk="1" latinLnBrk="0" hangingPunct="1">
              <a:lnSpc>
                <a:spcPct val="90%"/>
              </a:lnSpc>
              <a:spcBef>
                <a:spcPts val="0"/>
              </a:spcBef>
              <a:buClr>
                <a:srgbClr val="FFFFFF"/>
              </a:buClr>
              <a:buSzPct val="100%"/>
              <a:buFont typeface="Arial"/>
              <a:buNone/>
              <a:defRPr sz="2400" b="1" kern="1200">
                <a:solidFill>
                  <a:srgbClr val="FFFFFF"/>
                </a:solidFill>
                <a:latin typeface="+mn-lt"/>
                <a:ea typeface="+mn-ea"/>
                <a:cs typeface="+mn-cs"/>
              </a:defRPr>
            </a:lvl1pPr>
            <a:lvl2pPr marL="685800" lvl="1" indent="-228600" algn="ctr" defTabSz="914400" rtl="0" eaLnBrk="1" latinLnBrk="0" hangingPunct="1">
              <a:lnSpc>
                <a:spcPct val="90%"/>
              </a:lnSpc>
              <a:spcBef>
                <a:spcPts val="0"/>
              </a:spcBef>
              <a:buClr>
                <a:srgbClr val="FFFFFF"/>
              </a:buClr>
              <a:buFont typeface="Arial"/>
              <a:buNone/>
              <a:defRPr sz="2400" b="1" kern="1200">
                <a:solidFill>
                  <a:srgbClr val="FFFFFF"/>
                </a:solidFill>
                <a:latin typeface="+mn-lt"/>
                <a:ea typeface="+mn-ea"/>
                <a:cs typeface="+mn-cs"/>
              </a:defRPr>
            </a:lvl2pPr>
            <a:lvl3pPr marL="1143000" lvl="2" indent="-228600" algn="ctr" defTabSz="914400" rtl="0" eaLnBrk="1" latinLnBrk="0" hangingPunct="1">
              <a:lnSpc>
                <a:spcPct val="90%"/>
              </a:lnSpc>
              <a:spcBef>
                <a:spcPts val="0"/>
              </a:spcBef>
              <a:buClr>
                <a:srgbClr val="FFFFFF"/>
              </a:buClr>
              <a:buFont typeface="Arial"/>
              <a:buNone/>
              <a:defRPr sz="2000" b="1" kern="1200">
                <a:solidFill>
                  <a:srgbClr val="FFFFFF"/>
                </a:solidFill>
                <a:latin typeface="+mn-lt"/>
                <a:ea typeface="+mn-ea"/>
                <a:cs typeface="+mn-cs"/>
              </a:defRPr>
            </a:lvl3pPr>
            <a:lvl4pPr marL="1600200" lvl="3" indent="-228600" algn="ctr" defTabSz="914400" rtl="0" eaLnBrk="1" latinLnBrk="0" hangingPunct="1">
              <a:lnSpc>
                <a:spcPct val="90%"/>
              </a:lnSpc>
              <a:spcBef>
                <a:spcPts val="0"/>
              </a:spcBef>
              <a:buClr>
                <a:srgbClr val="FFFFFF"/>
              </a:buClr>
              <a:buSzPct val="100%"/>
              <a:buFont typeface="Arial"/>
              <a:buNone/>
              <a:defRPr sz="2400" b="1" kern="1200">
                <a:solidFill>
                  <a:srgbClr val="FFFFFF"/>
                </a:solidFill>
                <a:latin typeface="+mn-lt"/>
                <a:ea typeface="+mn-ea"/>
                <a:cs typeface="+mn-cs"/>
              </a:defRPr>
            </a:lvl4pPr>
            <a:lvl5pPr marL="2057400" lvl="4" indent="-228600" algn="ctr" defTabSz="914400" rtl="0" eaLnBrk="1" latinLnBrk="0" hangingPunct="1">
              <a:lnSpc>
                <a:spcPct val="90%"/>
              </a:lnSpc>
              <a:spcBef>
                <a:spcPts val="0"/>
              </a:spcBef>
              <a:buClr>
                <a:srgbClr val="FFFFFF"/>
              </a:buClr>
              <a:buSzPct val="100%"/>
              <a:buFont typeface="Arial"/>
              <a:buNone/>
              <a:defRPr sz="2400" b="1" kern="1200">
                <a:solidFill>
                  <a:srgbClr val="FFFFFF"/>
                </a:solidFill>
                <a:latin typeface="+mn-lt"/>
                <a:ea typeface="+mn-ea"/>
                <a:cs typeface="+mn-cs"/>
              </a:defRPr>
            </a:lvl5pPr>
            <a:lvl6pPr marL="2514600" lvl="5" indent="-228600" algn="ctr" defTabSz="914400" rtl="0" eaLnBrk="1" latinLnBrk="0" hangingPunct="1">
              <a:lnSpc>
                <a:spcPct val="90%"/>
              </a:lnSpc>
              <a:spcBef>
                <a:spcPts val="0"/>
              </a:spcBef>
              <a:buClr>
                <a:srgbClr val="FFFFFF"/>
              </a:buClr>
              <a:buSzPct val="100%"/>
              <a:buFont typeface="Arial"/>
              <a:buNone/>
              <a:defRPr sz="2400" b="1" kern="1200">
                <a:solidFill>
                  <a:srgbClr val="FFFFFF"/>
                </a:solidFill>
                <a:latin typeface="+mn-lt"/>
                <a:ea typeface="+mn-ea"/>
                <a:cs typeface="+mn-cs"/>
              </a:defRPr>
            </a:lvl6pPr>
            <a:lvl7pPr marL="2971800" lvl="6" indent="-228600" algn="ctr" defTabSz="914400" rtl="0" eaLnBrk="1" latinLnBrk="0" hangingPunct="1">
              <a:lnSpc>
                <a:spcPct val="90%"/>
              </a:lnSpc>
              <a:spcBef>
                <a:spcPts val="0"/>
              </a:spcBef>
              <a:buClr>
                <a:srgbClr val="FFFFFF"/>
              </a:buClr>
              <a:buSzPct val="100%"/>
              <a:buFont typeface="Arial"/>
              <a:buNone/>
              <a:defRPr sz="2400" b="1" kern="1200">
                <a:solidFill>
                  <a:srgbClr val="FFFFFF"/>
                </a:solidFill>
                <a:latin typeface="+mn-lt"/>
                <a:ea typeface="+mn-ea"/>
                <a:cs typeface="+mn-cs"/>
              </a:defRPr>
            </a:lvl7pPr>
            <a:lvl8pPr marL="3429000" lvl="7" indent="-228600" algn="ctr" defTabSz="914400" rtl="0" eaLnBrk="1" latinLnBrk="0" hangingPunct="1">
              <a:lnSpc>
                <a:spcPct val="90%"/>
              </a:lnSpc>
              <a:spcBef>
                <a:spcPts val="0"/>
              </a:spcBef>
              <a:buClr>
                <a:srgbClr val="FFFFFF"/>
              </a:buClr>
              <a:buSzPct val="100%"/>
              <a:buFont typeface="Arial"/>
              <a:buNone/>
              <a:defRPr sz="2400" b="1" kern="1200">
                <a:solidFill>
                  <a:srgbClr val="FFFFFF"/>
                </a:solidFill>
                <a:latin typeface="+mn-lt"/>
                <a:ea typeface="+mn-ea"/>
                <a:cs typeface="+mn-cs"/>
              </a:defRPr>
            </a:lvl8pPr>
            <a:lvl9pPr marL="3886200" lvl="8" indent="-228600" algn="ctr" defTabSz="914400" rtl="0" eaLnBrk="1" latinLnBrk="0" hangingPunct="1">
              <a:lnSpc>
                <a:spcPct val="90%"/>
              </a:lnSpc>
              <a:spcBef>
                <a:spcPts val="0"/>
              </a:spcBef>
              <a:buClr>
                <a:srgbClr val="FFFFFF"/>
              </a:buClr>
              <a:buSzPct val="100%"/>
              <a:buFont typeface="Arial"/>
              <a:buNone/>
              <a:defRPr sz="2400" b="1" kern="1200">
                <a:solidFill>
                  <a:srgbClr val="FFFFFF"/>
                </a:solidFill>
                <a:latin typeface="+mn-lt"/>
                <a:ea typeface="+mn-ea"/>
                <a:cs typeface="+mn-cs"/>
              </a:defRPr>
            </a:lvl9pPr>
          </a:lstStyle>
          <a:p>
            <a:pPr algn="r"/>
            <a:r>
              <a:rPr lang="en-US" dirty="0" smtClean="0"/>
              <a:t>Presents</a:t>
            </a:r>
            <a:endParaRPr lang="en-US" dirty="0"/>
          </a:p>
          <a:p>
            <a:pPr algn="r"/>
            <a:r>
              <a:rPr lang="en-US" dirty="0" smtClean="0"/>
              <a:t>E-Commerce Online Store</a:t>
            </a:r>
            <a:endParaRPr lang="en-US" dirty="0"/>
          </a:p>
          <a:p>
            <a:endParaRPr lang="en-US" dirty="0"/>
          </a:p>
        </p:txBody>
      </p:sp>
    </p:spTree>
    <p:extLst>
      <p:ext uri="{BB962C8B-B14F-4D97-AF65-F5344CB8AC3E}">
        <p14:creationId xmlns:p14="http://schemas.microsoft.com/office/powerpoint/2010/main" val="1944631001"/>
      </p:ext>
    </p:extLst>
  </p:cSld>
  <p:clrMapOvr>
    <a:masterClrMapping/>
  </p:clrMapOvr>
  <p:timing>
    <p:tnLst>
      <p:par>
        <p:cTn id="1" dur="indefinite" restart="never" nodeType="tmRoot"/>
      </p:par>
    </p:tnLst>
  </p:timing>
</p:sld>
</file>

<file path=ppt/slides/slide10.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695" y="220133"/>
            <a:ext cx="7642411" cy="607608"/>
          </a:xfrm>
        </p:spPr>
        <p:txBody>
          <a:bodyPr/>
          <a:lstStyle/>
          <a:p>
            <a:r>
              <a:rPr lang="en-IN" b="1" dirty="0"/>
              <a:t>Product detail page</a:t>
            </a:r>
          </a:p>
        </p:txBody>
      </p:sp>
      <p:sp>
        <p:nvSpPr>
          <p:cNvPr id="3" name="Text Placeholder 2"/>
          <p:cNvSpPr>
            <a:spLocks noGrp="1"/>
          </p:cNvSpPr>
          <p:nvPr>
            <p:ph type="body" idx="1"/>
          </p:nvPr>
        </p:nvSpPr>
        <p:spPr>
          <a:xfrm>
            <a:off x="331694" y="1017687"/>
            <a:ext cx="8579223" cy="1957742"/>
          </a:xfrm>
        </p:spPr>
        <p:txBody>
          <a:bodyPr>
            <a:noAutofit/>
          </a:bodyPr>
          <a:lstStyle/>
          <a:p>
            <a:pPr marL="0" indent="0">
              <a:buNone/>
            </a:pPr>
            <a:r>
              <a:rPr lang="en-US" sz="1800" dirty="0"/>
              <a:t>The second part of a product details page is product description, reviews, warranty … You can add more tab according to your </a:t>
            </a:r>
            <a:r>
              <a:rPr lang="en-US" sz="1800" dirty="0" smtClean="0"/>
              <a:t>requirement. </a:t>
            </a:r>
            <a:r>
              <a:rPr lang="en-US" sz="1800" dirty="0">
                <a:latin typeface="Lato" panose="020F0502020204030203" pitchFamily="34" charset="0"/>
              </a:rPr>
              <a:t>Under product detail section, </a:t>
            </a:r>
            <a:r>
              <a:rPr lang="en-US" sz="1800" dirty="0" smtClean="0">
                <a:latin typeface="Lato" panose="020F0502020204030203" pitchFamily="34" charset="0"/>
              </a:rPr>
              <a:t>shows</a:t>
            </a:r>
            <a:r>
              <a:rPr lang="en-US" sz="1800" dirty="0">
                <a:latin typeface="Lato" panose="020F0502020204030203" pitchFamily="34" charset="0"/>
              </a:rPr>
              <a:t> </a:t>
            </a:r>
            <a:r>
              <a:rPr lang="en-US" sz="1800" b="1" dirty="0">
                <a:latin typeface="Lato" panose="020F0502020204030203" pitchFamily="34" charset="0"/>
              </a:rPr>
              <a:t>related products</a:t>
            </a:r>
            <a:r>
              <a:rPr lang="en-US" sz="1800" dirty="0">
                <a:latin typeface="Lato" panose="020F0502020204030203" pitchFamily="34" charset="0"/>
              </a:rPr>
              <a:t>. Related product are product that are similar with the product customer are viewing (you can set the rule for related product). For example, related products are product of the same category, or product in a same price range….</a:t>
            </a:r>
            <a:endParaRPr lang="en-US" sz="1800" dirty="0"/>
          </a:p>
          <a:p>
            <a:pPr marL="0" indent="0">
              <a:buNone/>
            </a:pPr>
            <a:r>
              <a:rPr lang="en-US" sz="1800" dirty="0"/>
              <a:t/>
            </a:r>
            <a:br>
              <a:rPr lang="en-US" sz="1800" dirty="0"/>
            </a:br>
            <a:endParaRPr lang="en-US"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018" y="2554771"/>
            <a:ext cx="7546574" cy="4259687"/>
          </a:xfrm>
          <a:prstGeom prst="rect">
            <a:avLst/>
          </a:prstGeom>
        </p:spPr>
      </p:pic>
    </p:spTree>
    <p:extLst>
      <p:ext uri="{BB962C8B-B14F-4D97-AF65-F5344CB8AC3E}">
        <p14:creationId xmlns:p14="http://schemas.microsoft.com/office/powerpoint/2010/main" val="520648153"/>
      </p:ext>
    </p:extLst>
  </p:cSld>
  <p:clrMapOvr>
    <a:masterClrMapping/>
  </p:clrMapOvr>
</p:sld>
</file>

<file path=ppt/slides/slide1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695" y="220133"/>
            <a:ext cx="7642411" cy="607608"/>
          </a:xfrm>
        </p:spPr>
        <p:txBody>
          <a:bodyPr/>
          <a:lstStyle/>
          <a:p>
            <a:r>
              <a:rPr lang="en-IN" b="1" dirty="0"/>
              <a:t>Checkout page</a:t>
            </a:r>
          </a:p>
        </p:txBody>
      </p:sp>
      <p:sp>
        <p:nvSpPr>
          <p:cNvPr id="3" name="Text Placeholder 2"/>
          <p:cNvSpPr>
            <a:spLocks noGrp="1"/>
          </p:cNvSpPr>
          <p:nvPr>
            <p:ph type="body" idx="1"/>
          </p:nvPr>
        </p:nvSpPr>
        <p:spPr>
          <a:xfrm>
            <a:off x="331694" y="1017688"/>
            <a:ext cx="8579223" cy="651455"/>
          </a:xfrm>
        </p:spPr>
        <p:txBody>
          <a:bodyPr>
            <a:normAutofit/>
          </a:bodyPr>
          <a:lstStyle/>
          <a:p>
            <a:pPr marL="0" indent="0">
              <a:buNone/>
            </a:pPr>
            <a:r>
              <a:rPr lang="en-US" sz="1600" dirty="0"/>
              <a:t>After a customer add products to cart, to finish order, they will be redirected to checkout </a:t>
            </a:r>
            <a:r>
              <a:rPr lang="en-US" sz="1600" dirty="0" smtClean="0"/>
              <a:t>page. This </a:t>
            </a:r>
            <a:r>
              <a:rPr lang="en-US" sz="1600" dirty="0"/>
              <a:t>is where the customer fills in necessary information to finish his order</a:t>
            </a:r>
          </a:p>
          <a:p>
            <a:pPr marL="0" indent="0">
              <a:buNone/>
            </a:pPr>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15" y="1859090"/>
            <a:ext cx="8265869" cy="4767943"/>
          </a:xfrm>
          <a:prstGeom prst="rect">
            <a:avLst/>
          </a:prstGeom>
        </p:spPr>
      </p:pic>
    </p:spTree>
    <p:extLst>
      <p:ext uri="{BB962C8B-B14F-4D97-AF65-F5344CB8AC3E}">
        <p14:creationId xmlns:p14="http://schemas.microsoft.com/office/powerpoint/2010/main" val="1646103487"/>
      </p:ext>
    </p:extLst>
  </p:cSld>
  <p:clrMapOvr>
    <a:masterClrMapping/>
  </p:clrMapOvr>
</p:sld>
</file>

<file path=ppt/slides/slide1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744" y="1094282"/>
            <a:ext cx="8531657" cy="5763717"/>
          </a:xfrm>
          <a:noFill/>
        </p:spPr>
        <p:txBody>
          <a:bodyPr lIns="0" tIns="0" rIns="0" anchor="t" anchorCtr="0"/>
          <a:lstStyle/>
          <a:p>
            <a:r>
              <a:rPr lang="en-US" sz="4400" dirty="0"/>
              <a:t>Location </a:t>
            </a:r>
            <a:r>
              <a:rPr lang="en-US" sz="4800" dirty="0"/>
              <a:t/>
            </a:r>
            <a:br>
              <a:rPr lang="en-US" sz="4800" dirty="0"/>
            </a:br>
            <a:r>
              <a:rPr lang="en-US" sz="4800" dirty="0"/>
              <a:t>    </a:t>
            </a:r>
            <a:r>
              <a:rPr lang="en-US" sz="2800" dirty="0"/>
              <a:t>#92, </a:t>
            </a:r>
            <a:r>
              <a:rPr lang="en-US" sz="2800" dirty="0" err="1"/>
              <a:t>Ist</a:t>
            </a:r>
            <a:r>
              <a:rPr lang="en-US" sz="2800" dirty="0"/>
              <a:t> Floor, Natraj building, Near SNS Arcade,        </a:t>
            </a:r>
            <a:br>
              <a:rPr lang="en-US" sz="2800" dirty="0"/>
            </a:br>
            <a:r>
              <a:rPr lang="en-US" sz="2800" dirty="0"/>
              <a:t>       </a:t>
            </a:r>
            <a:r>
              <a:rPr lang="en-US" sz="2800" dirty="0" err="1"/>
              <a:t>Konnena</a:t>
            </a:r>
            <a:r>
              <a:rPr lang="en-US" sz="2800" dirty="0"/>
              <a:t> , Old Airport Road, Bangalore 560017</a:t>
            </a:r>
            <a:br>
              <a:rPr lang="en-US" sz="2800" dirty="0"/>
            </a:br>
            <a:r>
              <a:rPr lang="en-US" sz="2800" dirty="0"/>
              <a:t>       </a:t>
            </a:r>
            <a:r>
              <a:rPr lang="en-US" sz="2800" dirty="0">
                <a:hlinkClick r:id="rId2"/>
              </a:rPr>
              <a:t>www.nortcele.in</a:t>
            </a:r>
            <a:r>
              <a:rPr lang="en-US" sz="2800" dirty="0"/>
              <a:t/>
            </a:r>
            <a:br>
              <a:rPr lang="en-US" sz="2800" dirty="0"/>
            </a:br>
            <a:r>
              <a:rPr lang="en-US" sz="4800" dirty="0"/>
              <a:t>Contacts</a:t>
            </a:r>
            <a:r>
              <a:rPr lang="en-US" sz="2800" dirty="0"/>
              <a:t/>
            </a:r>
            <a:br>
              <a:rPr lang="en-US" sz="2800" dirty="0"/>
            </a:br>
            <a:r>
              <a:rPr lang="en-US" sz="2800" dirty="0"/>
              <a:t/>
            </a:r>
            <a:br>
              <a:rPr lang="en-US" sz="2800" dirty="0"/>
            </a:br>
            <a:r>
              <a:rPr lang="en-US" sz="2800" dirty="0"/>
              <a:t/>
            </a:r>
            <a:br>
              <a:rPr lang="en-US" sz="2800" dirty="0"/>
            </a:br>
            <a:endParaRPr lang="en-IN" dirty="0"/>
          </a:p>
        </p:txBody>
      </p:sp>
      <p:sp>
        <p:nvSpPr>
          <p:cNvPr id="4" name="Title 1"/>
          <p:cNvSpPr txBox="1">
            <a:spLocks/>
          </p:cNvSpPr>
          <p:nvPr/>
        </p:nvSpPr>
        <p:spPr>
          <a:xfrm>
            <a:off x="350745" y="289983"/>
            <a:ext cx="7688355" cy="607608"/>
          </a:xfrm>
          <a:prstGeom prst="rect">
            <a:avLst/>
          </a:prstGeom>
        </p:spPr>
        <p:txBody>
          <a:bodyPr anchor="b"/>
          <a:lstStyle>
            <a:lvl1pPr algn="l" defTabSz="914400" rtl="0" eaLnBrk="1" latinLnBrk="0" hangingPunct="1">
              <a:lnSpc>
                <a:spcPct val="90%"/>
              </a:lnSpc>
              <a:spcBef>
                <a:spcPct val="0%"/>
              </a:spcBef>
              <a:buNone/>
              <a:defRPr sz="6000" kern="1200">
                <a:solidFill>
                  <a:schemeClr val="tx1"/>
                </a:solidFill>
                <a:latin typeface="+mj-lt"/>
                <a:ea typeface="+mj-ea"/>
                <a:cs typeface="+mj-cs"/>
              </a:defRPr>
            </a:lvl1pPr>
          </a:lstStyle>
          <a:p>
            <a:r>
              <a:rPr lang="en-US" sz="4400" dirty="0"/>
              <a:t> Contact us</a:t>
            </a:r>
          </a:p>
        </p:txBody>
      </p:sp>
      <p:sp>
        <p:nvSpPr>
          <p:cNvPr id="17" name="Rectangle 16">
            <a:extLst>
              <a:ext uri="{FF2B5EF4-FFF2-40B4-BE49-F238E27FC236}">
                <a16:creationId xmlns:a16="http://schemas.microsoft.com/office/drawing/2014/main" id="{402D79B5-8121-4907-B22C-E63DC0B719C3}"/>
              </a:ext>
            </a:extLst>
          </p:cNvPr>
          <p:cNvSpPr/>
          <p:nvPr/>
        </p:nvSpPr>
        <p:spPr>
          <a:xfrm>
            <a:off x="2707945" y="3706483"/>
            <a:ext cx="4415157" cy="2861534"/>
          </a:xfrm>
          <a:prstGeom prst="rect">
            <a:avLst/>
          </a:prstGeom>
          <a:solidFill>
            <a:schemeClr val="accent1"/>
          </a:solidFill>
          <a:ln>
            <a:noFill/>
          </a:ln>
        </p:spPr>
        <p:style>
          <a:lnRef idx="2">
            <a:schemeClr val="accent1">
              <a:shade val="5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6" descr="https://thesingingelf.co.uk/wp-content/uploads/2020/06/mobile-symbol-14-300x300.png">
            <a:extLst>
              <a:ext uri="{FF2B5EF4-FFF2-40B4-BE49-F238E27FC236}">
                <a16:creationId xmlns:a16="http://schemas.microsoft.com/office/drawing/2014/main" id="{2FD302EA-BE5C-4609-A2CD-1A99A398F7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301" y="4620766"/>
            <a:ext cx="512428" cy="61815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Blue Email Symbol Illustration 17303835 - Megapixl">
            <a:extLst>
              <a:ext uri="{FF2B5EF4-FFF2-40B4-BE49-F238E27FC236}">
                <a16:creationId xmlns:a16="http://schemas.microsoft.com/office/drawing/2014/main" id="{AB31565F-4452-4139-A04A-12C5E9C48B97}"/>
              </a:ext>
            </a:extLst>
          </p:cNvPr>
          <p:cNvPicPr>
            <a:picLocks noChangeAspect="1" noChangeArrowheads="1"/>
          </p:cNvPicPr>
          <p:nvPr/>
        </p:nvPicPr>
        <p:blipFill>
          <a:blip r:embed="rId4">
            <a:duotone>
              <a:prstClr val="black"/>
              <a:schemeClr val="accent1">
                <a:tint val="45%"/>
                <a:satMod val="400%"/>
              </a:schemeClr>
            </a:duotone>
            <a:extLst>
              <a:ext uri="{BEBA8EAE-BF5A-486C-A8C5-ECC9F3942E4B}">
                <a14:imgProps xmlns:a14="http://schemas.microsoft.com/office/drawing/2010/main">
                  <a14:imgLayer r:embed="rId5">
                    <a14:imgEffect>
                      <a14:colorTemperature colorTemp="11144"/>
                    </a14:imgEffect>
                    <a14:imgEffect>
                      <a14:saturation sat="400%"/>
                    </a14:imgEffect>
                  </a14:imgLayer>
                </a14:imgProps>
              </a:ext>
              <a:ext uri="{28A0092B-C50C-407E-A947-70E740481C1C}">
                <a14:useLocalDpi xmlns:a14="http://schemas.microsoft.com/office/drawing/2010/main" val="0"/>
              </a:ext>
            </a:extLst>
          </a:blip>
          <a:srcRect/>
          <a:stretch>
            <a:fillRect/>
          </a:stretch>
        </p:blipFill>
        <p:spPr bwMode="auto">
          <a:xfrm>
            <a:off x="3024728" y="5312357"/>
            <a:ext cx="690826" cy="63203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Whatsapp icon | Whatsapp message, Logos, Logo icons">
            <a:extLst>
              <a:ext uri="{FF2B5EF4-FFF2-40B4-BE49-F238E27FC236}">
                <a16:creationId xmlns:a16="http://schemas.microsoft.com/office/drawing/2014/main" id="{47354615-AFDA-4186-8853-ED974D38B2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9099" y="4630031"/>
            <a:ext cx="563423" cy="563423"/>
          </a:xfrm>
          <a:prstGeom prst="rect">
            <a:avLst/>
          </a:prstGeom>
          <a:noFill/>
          <a:extLst>
            <a:ext uri="{909E8E84-426E-40DD-AFC4-6F175D3DCCD1}">
              <a14:hiddenFill xmlns:a14="http://schemas.microsoft.com/office/drawing/2010/main">
                <a:solidFill>
                  <a:srgbClr val="FFFFFF"/>
                </a:solidFill>
              </a14:hiddenFill>
            </a:ext>
          </a:extLst>
        </p:spPr>
      </p:pic>
      <p:sp>
        <p:nvSpPr>
          <p:cNvPr id="21" name="AutoShape 12" descr="Facebook logo and symbol, meaning, history, PNG">
            <a:extLst>
              <a:ext uri="{FF2B5EF4-FFF2-40B4-BE49-F238E27FC236}">
                <a16:creationId xmlns:a16="http://schemas.microsoft.com/office/drawing/2014/main" id="{F596921C-5085-4542-B6CA-1455109AF359}"/>
              </a:ext>
            </a:extLst>
          </p:cNvPr>
          <p:cNvSpPr>
            <a:spLocks noChangeAspect="1" noChangeArrowheads="1"/>
          </p:cNvSpPr>
          <p:nvPr/>
        </p:nvSpPr>
        <p:spPr bwMode="auto">
          <a:xfrm>
            <a:off x="4610724" y="432082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 name="Picture 20" descr="Facebook Facebook Logo Design Vector Png Free Download - Facebook Symbol  PNG – Stunning free transparent png clipart images free download">
            <a:extLst>
              <a:ext uri="{FF2B5EF4-FFF2-40B4-BE49-F238E27FC236}">
                <a16:creationId xmlns:a16="http://schemas.microsoft.com/office/drawing/2014/main" id="{8F75C1C6-D806-4F09-8059-535B4F54F27C}"/>
              </a:ext>
            </a:extLst>
          </p:cNvPr>
          <p:cNvPicPr>
            <a:picLocks noChangeAspect="1" noChangeArrowheads="1"/>
          </p:cNvPicPr>
          <p:nvPr/>
        </p:nvPicPr>
        <p:blipFill>
          <a:blip r:embed="rId7">
            <a:duotone>
              <a:prstClr val="black"/>
              <a:schemeClr val="accent1">
                <a:tint val="45%"/>
                <a:satMod val="400%"/>
              </a:schemeClr>
            </a:duotone>
            <a:extLst>
              <a:ext uri="{BEBA8EAE-BF5A-486C-A8C5-ECC9F3942E4B}">
                <a14:imgProps xmlns:a14="http://schemas.microsoft.com/office/drawing/2010/main">
                  <a14:imgLayer r:embed="rId8">
                    <a14:imgEffect>
                      <a14:saturation sat="400%"/>
                    </a14:imgEffect>
                  </a14:imgLayer>
                </a14:imgProps>
              </a:ext>
              <a:ext uri="{28A0092B-C50C-407E-A947-70E740481C1C}">
                <a14:useLocalDpi xmlns:a14="http://schemas.microsoft.com/office/drawing/2010/main" val="0"/>
              </a:ext>
            </a:extLst>
          </a:blip>
          <a:srcRect/>
          <a:stretch>
            <a:fillRect/>
          </a:stretch>
        </p:blipFill>
        <p:spPr bwMode="auto">
          <a:xfrm>
            <a:off x="2873684" y="3798859"/>
            <a:ext cx="936650" cy="63706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7ED52796-2F2C-4E2B-90BF-1FE4A96C8E6F}"/>
              </a:ext>
            </a:extLst>
          </p:cNvPr>
          <p:cNvSpPr txBox="1"/>
          <p:nvPr/>
        </p:nvSpPr>
        <p:spPr>
          <a:xfrm>
            <a:off x="3810334" y="3853920"/>
            <a:ext cx="2653290" cy="523220"/>
          </a:xfrm>
          <a:prstGeom prst="rect">
            <a:avLst/>
          </a:prstGeom>
          <a:noFill/>
        </p:spPr>
        <p:txBody>
          <a:bodyPr wrap="none" rtlCol="0">
            <a:spAutoFit/>
          </a:bodyPr>
          <a:lstStyle/>
          <a:p>
            <a:r>
              <a:rPr lang="en-US" sz="2800" b="1" dirty="0" err="1">
                <a:solidFill>
                  <a:srgbClr val="1A1A1A"/>
                </a:solidFill>
              </a:rPr>
              <a:t>Nortcele</a:t>
            </a:r>
            <a:r>
              <a:rPr lang="en-US" sz="2800" b="1" dirty="0">
                <a:solidFill>
                  <a:srgbClr val="1A1A1A"/>
                </a:solidFill>
              </a:rPr>
              <a:t> Systems</a:t>
            </a:r>
          </a:p>
        </p:txBody>
      </p:sp>
      <p:sp>
        <p:nvSpPr>
          <p:cNvPr id="24" name="TextBox 23">
            <a:extLst>
              <a:ext uri="{FF2B5EF4-FFF2-40B4-BE49-F238E27FC236}">
                <a16:creationId xmlns:a16="http://schemas.microsoft.com/office/drawing/2014/main" id="{4C1EF068-D670-4B61-8622-81B08E5CAE81}"/>
              </a:ext>
            </a:extLst>
          </p:cNvPr>
          <p:cNvSpPr txBox="1"/>
          <p:nvPr/>
        </p:nvSpPr>
        <p:spPr>
          <a:xfrm>
            <a:off x="3810334" y="5938677"/>
            <a:ext cx="2429383" cy="523220"/>
          </a:xfrm>
          <a:prstGeom prst="rect">
            <a:avLst/>
          </a:prstGeom>
          <a:noFill/>
        </p:spPr>
        <p:txBody>
          <a:bodyPr wrap="none" rtlCol="0">
            <a:spAutoFit/>
          </a:bodyPr>
          <a:lstStyle/>
          <a:p>
            <a:r>
              <a:rPr lang="en-US" sz="2800" b="1" dirty="0">
                <a:solidFill>
                  <a:srgbClr val="1A1A1A"/>
                </a:solidFill>
              </a:rPr>
              <a:t>www.nortcele.in</a:t>
            </a:r>
          </a:p>
        </p:txBody>
      </p:sp>
      <p:sp>
        <p:nvSpPr>
          <p:cNvPr id="25" name="AutoShape 22" descr="Internet, web, website, site icon - Download on Iconfinder">
            <a:extLst>
              <a:ext uri="{FF2B5EF4-FFF2-40B4-BE49-F238E27FC236}">
                <a16:creationId xmlns:a16="http://schemas.microsoft.com/office/drawing/2014/main" id="{FE813600-F717-4E0E-ADAE-F0AEAE79CAC3}"/>
              </a:ext>
            </a:extLst>
          </p:cNvPr>
          <p:cNvSpPr>
            <a:spLocks noChangeAspect="1" noChangeArrowheads="1"/>
          </p:cNvSpPr>
          <p:nvPr/>
        </p:nvSpPr>
        <p:spPr bwMode="auto">
          <a:xfrm>
            <a:off x="4763124" y="447322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6" name="Picture 28" descr="Website Logo PNG, Web Site Logos Free Download - Free Transparent PNG Logos">
            <a:extLst>
              <a:ext uri="{FF2B5EF4-FFF2-40B4-BE49-F238E27FC236}">
                <a16:creationId xmlns:a16="http://schemas.microsoft.com/office/drawing/2014/main" id="{5988B716-1D01-476C-B493-5DAFCB93236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70419" y="5984864"/>
            <a:ext cx="523221" cy="52322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DF9F5CC0-B0FF-4825-B66C-600364521E9B}"/>
              </a:ext>
            </a:extLst>
          </p:cNvPr>
          <p:cNvSpPr txBox="1"/>
          <p:nvPr/>
        </p:nvSpPr>
        <p:spPr>
          <a:xfrm>
            <a:off x="3845640" y="4671962"/>
            <a:ext cx="2899934" cy="523220"/>
          </a:xfrm>
          <a:prstGeom prst="rect">
            <a:avLst/>
          </a:prstGeom>
          <a:noFill/>
        </p:spPr>
        <p:txBody>
          <a:bodyPr wrap="square" rtlCol="0">
            <a:spAutoFit/>
          </a:bodyPr>
          <a:lstStyle/>
          <a:p>
            <a:r>
              <a:rPr lang="en-US" sz="2800" b="1" dirty="0">
                <a:solidFill>
                  <a:srgbClr val="1A1A1A"/>
                </a:solidFill>
              </a:rPr>
              <a:t>+91 9886422528</a:t>
            </a:r>
          </a:p>
        </p:txBody>
      </p:sp>
      <p:sp>
        <p:nvSpPr>
          <p:cNvPr id="28" name="TextBox 27">
            <a:extLst>
              <a:ext uri="{FF2B5EF4-FFF2-40B4-BE49-F238E27FC236}">
                <a16:creationId xmlns:a16="http://schemas.microsoft.com/office/drawing/2014/main" id="{CE1C7C2D-70AF-42EC-8C46-366FC9624FB6}"/>
              </a:ext>
            </a:extLst>
          </p:cNvPr>
          <p:cNvSpPr txBox="1"/>
          <p:nvPr/>
        </p:nvSpPr>
        <p:spPr>
          <a:xfrm>
            <a:off x="3845640" y="5402119"/>
            <a:ext cx="3277462" cy="523220"/>
          </a:xfrm>
          <a:prstGeom prst="rect">
            <a:avLst/>
          </a:prstGeom>
          <a:noFill/>
        </p:spPr>
        <p:txBody>
          <a:bodyPr wrap="square" rtlCol="0">
            <a:spAutoFit/>
          </a:bodyPr>
          <a:lstStyle/>
          <a:p>
            <a:r>
              <a:rPr lang="en-US" sz="2800" b="1" dirty="0">
                <a:solidFill>
                  <a:srgbClr val="1A1A1A"/>
                </a:solidFill>
              </a:rPr>
              <a:t>aks@nortcele.in</a:t>
            </a:r>
          </a:p>
        </p:txBody>
      </p:sp>
    </p:spTree>
    <p:extLst>
      <p:ext uri="{BB962C8B-B14F-4D97-AF65-F5344CB8AC3E}">
        <p14:creationId xmlns:p14="http://schemas.microsoft.com/office/powerpoint/2010/main" val="1560433596"/>
      </p:ext>
    </p:extLst>
  </p:cSld>
  <p:clrMapOvr>
    <a:masterClrMapping/>
  </p:clrMapOvr>
  <p:timing>
    <p:tnLst>
      <p:par>
        <p:cTn id="1" dur="indefinite" restart="never" nodeType="tmRoot"/>
      </p:par>
    </p:tnLst>
  </p:timing>
</p:sld>
</file>

<file path=ppt/slides/slide1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0629" y="2786744"/>
            <a:ext cx="3628571" cy="977446"/>
          </a:xfrm>
        </p:spPr>
        <p:txBody>
          <a:bodyPr/>
          <a:lstStyle/>
          <a:p>
            <a:pPr algn="ctr"/>
            <a:r>
              <a:rPr lang="en-US" dirty="0" smtClean="0"/>
              <a:t>Thank You</a:t>
            </a:r>
            <a:endParaRPr lang="en-IN" dirty="0"/>
          </a:p>
        </p:txBody>
      </p:sp>
    </p:spTree>
    <p:extLst>
      <p:ext uri="{BB962C8B-B14F-4D97-AF65-F5344CB8AC3E}">
        <p14:creationId xmlns:p14="http://schemas.microsoft.com/office/powerpoint/2010/main" val="1582629026"/>
      </p:ext>
    </p:extLst>
  </p:cSld>
  <p:clrMapOvr>
    <a:masterClrMapping/>
  </p:clrMapOvr>
  <p:timing>
    <p:tnLst>
      <p:par>
        <p:cTn id="1" dur="indefinite" restart="never" nodeType="tmRoot"/>
      </p:par>
    </p:tnLst>
  </p:timing>
</p:sld>
</file>

<file path=ppt/slides/slide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694" y="263676"/>
            <a:ext cx="7642411" cy="607608"/>
          </a:xfrm>
        </p:spPr>
        <p:txBody>
          <a:bodyPr/>
          <a:lstStyle/>
          <a:p>
            <a:r>
              <a:rPr lang="en-US" sz="3600" dirty="0"/>
              <a:t>Contents</a:t>
            </a:r>
            <a:endParaRPr lang="en-IN" sz="3600" dirty="0"/>
          </a:p>
        </p:txBody>
      </p:sp>
      <p:graphicFrame>
        <p:nvGraphicFramePr>
          <p:cNvPr id="7" name="Table 6"/>
          <p:cNvGraphicFramePr>
            <a:graphicFrameLocks noGrp="1"/>
          </p:cNvGraphicFramePr>
          <p:nvPr>
            <p:extLst>
              <p:ext uri="{D42A27DB-BD31-4B8C-83A1-F6EECF244321}">
                <p14:modId xmlns:p14="http://schemas.microsoft.com/office/powerpoint/2010/main" val="2092065773"/>
              </p:ext>
            </p:extLst>
          </p:nvPr>
        </p:nvGraphicFramePr>
        <p:xfrm>
          <a:off x="812801" y="1295400"/>
          <a:ext cx="6096000" cy="2895600"/>
        </p:xfrm>
        <a:graphic>
          <a:graphicData uri="http://purl.oclc.org/ooxml/drawingml/table">
            <a:tbl>
              <a:tblPr firstRow="1" bandRow="1">
                <a:tableStyleId>{15F1E68D-7FCC-4173-85CC-910E03A87A05}</a:tableStyleId>
              </a:tblPr>
              <a:tblGrid>
                <a:gridCol w="1161143">
                  <a:extLst>
                    <a:ext uri="{9D8B030D-6E8A-4147-A177-3AD203B41FA5}">
                      <a16:colId xmlns:a16="http://schemas.microsoft.com/office/drawing/2014/main" val="210141806"/>
                    </a:ext>
                  </a:extLst>
                </a:gridCol>
                <a:gridCol w="4934857">
                  <a:extLst>
                    <a:ext uri="{9D8B030D-6E8A-4147-A177-3AD203B41FA5}">
                      <a16:colId xmlns:a16="http://schemas.microsoft.com/office/drawing/2014/main" val="2282081768"/>
                    </a:ext>
                  </a:extLst>
                </a:gridCol>
              </a:tblGrid>
              <a:tr h="370840">
                <a:tc>
                  <a:txBody>
                    <a:bodyPr/>
                    <a:lstStyle/>
                    <a:p>
                      <a:pPr algn="ctr"/>
                      <a:r>
                        <a:rPr lang="en-IN" sz="3200" dirty="0" smtClean="0"/>
                        <a:t>1</a:t>
                      </a:r>
                    </a:p>
                  </a:txBody>
                  <a:tcPr/>
                </a:tc>
                <a:tc>
                  <a:txBody>
                    <a:bodyPr/>
                    <a:lstStyle/>
                    <a:p>
                      <a:r>
                        <a:rPr lang="en-IN" sz="3200" dirty="0" smtClean="0"/>
                        <a:t>Executive Summary</a:t>
                      </a:r>
                      <a:endParaRPr lang="en-IN" sz="3200" dirty="0"/>
                    </a:p>
                  </a:txBody>
                  <a:tcPr/>
                </a:tc>
                <a:extLst>
                  <a:ext uri="{0D108BD9-81ED-4DB2-BD59-A6C34878D82A}">
                    <a16:rowId xmlns:a16="http://schemas.microsoft.com/office/drawing/2014/main" val="1959445756"/>
                  </a:ext>
                </a:extLst>
              </a:tr>
              <a:tr h="370840">
                <a:tc>
                  <a:txBody>
                    <a:bodyPr/>
                    <a:lstStyle/>
                    <a:p>
                      <a:pPr algn="ctr"/>
                      <a:r>
                        <a:rPr lang="en-IN" sz="3200" dirty="0" smtClean="0"/>
                        <a:t>2</a:t>
                      </a:r>
                      <a:endParaRPr lang="en-IN" sz="3200" dirty="0"/>
                    </a:p>
                  </a:txBody>
                  <a:tcPr/>
                </a:tc>
                <a:tc>
                  <a:txBody>
                    <a:bodyPr/>
                    <a:lstStyle/>
                    <a:p>
                      <a:r>
                        <a:rPr lang="en-IN" sz="3200" dirty="0" smtClean="0"/>
                        <a:t>What we do</a:t>
                      </a:r>
                      <a:endParaRPr lang="en-IN" sz="3200" dirty="0"/>
                    </a:p>
                  </a:txBody>
                  <a:tcPr/>
                </a:tc>
                <a:extLst>
                  <a:ext uri="{0D108BD9-81ED-4DB2-BD59-A6C34878D82A}">
                    <a16:rowId xmlns:a16="http://schemas.microsoft.com/office/drawing/2014/main" val="3047942998"/>
                  </a:ext>
                </a:extLst>
              </a:tr>
              <a:tr h="370840">
                <a:tc>
                  <a:txBody>
                    <a:bodyPr/>
                    <a:lstStyle/>
                    <a:p>
                      <a:pPr algn="ctr"/>
                      <a:r>
                        <a:rPr lang="en-IN" sz="3200" dirty="0" smtClean="0"/>
                        <a:t>3</a:t>
                      </a:r>
                      <a:endParaRPr lang="en-IN" sz="3200" dirty="0"/>
                    </a:p>
                  </a:txBody>
                  <a:tcPr/>
                </a:tc>
                <a:tc>
                  <a:txBody>
                    <a:bodyPr/>
                    <a:lstStyle/>
                    <a:p>
                      <a:r>
                        <a:rPr lang="en-IN" sz="3200" dirty="0" smtClean="0"/>
                        <a:t>Introduction of HMS</a:t>
                      </a:r>
                      <a:endParaRPr lang="en-IN" sz="3200" dirty="0"/>
                    </a:p>
                  </a:txBody>
                  <a:tcPr/>
                </a:tc>
                <a:extLst>
                  <a:ext uri="{0D108BD9-81ED-4DB2-BD59-A6C34878D82A}">
                    <a16:rowId xmlns:a16="http://schemas.microsoft.com/office/drawing/2014/main" val="3312023886"/>
                  </a:ext>
                </a:extLst>
              </a:tr>
              <a:tr h="370840">
                <a:tc>
                  <a:txBody>
                    <a:bodyPr/>
                    <a:lstStyle/>
                    <a:p>
                      <a:pPr algn="ctr"/>
                      <a:r>
                        <a:rPr lang="en-IN" sz="3200" dirty="0" smtClean="0"/>
                        <a:t>4</a:t>
                      </a:r>
                      <a:endParaRPr lang="en-IN" sz="3200" dirty="0"/>
                    </a:p>
                  </a:txBody>
                  <a:tcPr/>
                </a:tc>
                <a:tc>
                  <a:txBody>
                    <a:bodyPr/>
                    <a:lstStyle/>
                    <a:p>
                      <a:r>
                        <a:rPr lang="en-IN" sz="3200" dirty="0" smtClean="0"/>
                        <a:t>What we can do with HMS</a:t>
                      </a:r>
                      <a:endParaRPr lang="en-IN" sz="3200" dirty="0"/>
                    </a:p>
                  </a:txBody>
                  <a:tcPr/>
                </a:tc>
                <a:extLst>
                  <a:ext uri="{0D108BD9-81ED-4DB2-BD59-A6C34878D82A}">
                    <a16:rowId xmlns:a16="http://schemas.microsoft.com/office/drawing/2014/main" val="2068936067"/>
                  </a:ext>
                </a:extLst>
              </a:tr>
              <a:tr h="370840">
                <a:tc>
                  <a:txBody>
                    <a:bodyPr/>
                    <a:lstStyle/>
                    <a:p>
                      <a:pPr algn="ctr"/>
                      <a:r>
                        <a:rPr lang="en-IN" sz="3200" dirty="0" smtClean="0"/>
                        <a:t>5</a:t>
                      </a:r>
                      <a:endParaRPr lang="en-IN" sz="3200" dirty="0"/>
                    </a:p>
                  </a:txBody>
                  <a:tcPr/>
                </a:tc>
                <a:tc>
                  <a:txBody>
                    <a:bodyPr/>
                    <a:lstStyle/>
                    <a:p>
                      <a:endParaRPr lang="en-IN" sz="3200" dirty="0"/>
                    </a:p>
                  </a:txBody>
                  <a:tcPr/>
                </a:tc>
                <a:extLst>
                  <a:ext uri="{0D108BD9-81ED-4DB2-BD59-A6C34878D82A}">
                    <a16:rowId xmlns:a16="http://schemas.microsoft.com/office/drawing/2014/main" val="3639446632"/>
                  </a:ext>
                </a:extLst>
              </a:tr>
            </a:tbl>
          </a:graphicData>
        </a:graphic>
      </p:graphicFrame>
    </p:spTree>
    <p:extLst>
      <p:ext uri="{BB962C8B-B14F-4D97-AF65-F5344CB8AC3E}">
        <p14:creationId xmlns:p14="http://schemas.microsoft.com/office/powerpoint/2010/main" val="2072304084"/>
      </p:ext>
    </p:extLst>
  </p:cSld>
  <p:clrMapOvr>
    <a:masterClrMapping/>
  </p:clrMapOvr>
  <p:timing>
    <p:tnLst>
      <p:par>
        <p:cTn id="1" dur="indefinite" restart="never" nodeType="tmRoot"/>
      </p:par>
    </p:tnLst>
  </p:timing>
</p:sld>
</file>

<file path=ppt/slides/slide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013" y="154555"/>
            <a:ext cx="7886700" cy="542132"/>
          </a:xfrm>
        </p:spPr>
        <p:txBody>
          <a:bodyPr/>
          <a:lstStyle/>
          <a:p>
            <a:pPr>
              <a:spcBef>
                <a:spcPts val="0"/>
              </a:spcBef>
            </a:pPr>
            <a:r>
              <a:rPr lang="en-US" dirty="0">
                <a:solidFill>
                  <a:srgbClr val="FF0066"/>
                </a:solidFill>
              </a:rPr>
              <a:t>Executive Summary</a:t>
            </a:r>
          </a:p>
        </p:txBody>
      </p:sp>
      <p:grpSp>
        <p:nvGrpSpPr>
          <p:cNvPr id="22" name="Group 21"/>
          <p:cNvGrpSpPr/>
          <p:nvPr/>
        </p:nvGrpSpPr>
        <p:grpSpPr>
          <a:xfrm>
            <a:off x="971649" y="1069108"/>
            <a:ext cx="1804207" cy="615328"/>
            <a:chOff x="1931671" y="480623"/>
            <a:chExt cx="5537197" cy="526018"/>
          </a:xfrm>
          <a:solidFill>
            <a:srgbClr val="C8C8C8">
              <a:lumMod val="40%"/>
              <a:lumOff val="60%"/>
            </a:srgbClr>
          </a:solidFill>
        </p:grpSpPr>
        <p:sp>
          <p:nvSpPr>
            <p:cNvPr id="23" name="Rounded Rectangle 22"/>
            <p:cNvSpPr/>
            <p:nvPr/>
          </p:nvSpPr>
          <p:spPr>
            <a:xfrm>
              <a:off x="1931671" y="480623"/>
              <a:ext cx="5537197" cy="526018"/>
            </a:xfrm>
            <a:prstGeom prst="roundRect">
              <a:avLst/>
            </a:prstGeom>
            <a:grpFill/>
            <a:ln w="25400" cap="flat" cmpd="sng" algn="ctr">
              <a:solidFill>
                <a:srgbClr val="CC6600">
                  <a:hueOff val="0"/>
                  <a:satOff val="0%"/>
                  <a:lumOff val="0%"/>
                  <a:alphaOff val="0%"/>
                </a:srgbClr>
              </a:solidFill>
              <a:prstDash val="solid"/>
            </a:ln>
            <a:effectLst/>
          </p:spPr>
          <p:txBody>
            <a:bodyPr/>
            <a:lstStyle/>
            <a:p>
              <a:endParaRPr lang="en-US"/>
            </a:p>
          </p:txBody>
        </p:sp>
        <p:sp>
          <p:nvSpPr>
            <p:cNvPr id="24" name="Rounded Rectangle 4"/>
            <p:cNvSpPr/>
            <p:nvPr/>
          </p:nvSpPr>
          <p:spPr>
            <a:xfrm>
              <a:off x="1957349" y="506301"/>
              <a:ext cx="5485841" cy="474662"/>
            </a:xfrm>
            <a:prstGeom prst="rect">
              <a:avLst/>
            </a:prstGeom>
            <a:grpFill/>
            <a:ln>
              <a:noFill/>
            </a:ln>
            <a:effectLst/>
          </p:spPr>
          <p:txBody>
            <a:bodyPr spcFirstLastPara="0" vert="horz" wrap="square" lIns="68580" tIns="68580" rIns="68580" bIns="68580" numCol="1" spcCol="1270" anchor="ctr" anchorCtr="0">
              <a:noAutofit/>
            </a:bodyPr>
            <a:lstStyle/>
            <a:p>
              <a:pPr marL="0" marR="0" lvl="0" indent="0" algn="ctr" defTabSz="800100" eaLnBrk="1" fontAlgn="base" latinLnBrk="0" hangingPunct="1">
                <a:lnSpc>
                  <a:spcPct val="90%"/>
                </a:lnSpc>
                <a:spcBef>
                  <a:spcPct val="0%"/>
                </a:spcBef>
                <a:spcAft>
                  <a:spcPct val="35%"/>
                </a:spcAft>
                <a:buClrTx/>
                <a:buSzTx/>
                <a:buFontTx/>
                <a:buNone/>
                <a:tabLst/>
                <a:defRPr/>
              </a:pPr>
              <a:r>
                <a:rPr kumimoji="0" lang="en-US"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mn-lt"/>
                  <a:ea typeface="ＭＳ Ｐゴシック" pitchFamily="16" charset="-128"/>
                  <a:cs typeface="+mn-cs"/>
                </a:rPr>
                <a:t>Founded in 2020</a:t>
              </a:r>
              <a:endParaRPr kumimoji="0" lang="en-IN" sz="1600" b="1" i="0" u="none" strike="noStrike" kern="0" cap="none" spc="0" normalizeH="0" baseline="0%" noProof="0" dirty="0">
                <a:ln>
                  <a:noFill/>
                </a:ln>
                <a:solidFill>
                  <a:srgbClr val="000000">
                    <a:hueOff val="0"/>
                    <a:satOff val="0%"/>
                    <a:lumOff val="0%"/>
                    <a:alphaOff val="0%"/>
                  </a:srgbClr>
                </a:solidFill>
                <a:effectLst/>
                <a:uLnTx/>
                <a:uFillTx/>
                <a:latin typeface="+mn-lt"/>
                <a:cs typeface="+mn-cs"/>
              </a:endParaRPr>
            </a:p>
          </p:txBody>
        </p:sp>
      </p:grpSp>
      <p:grpSp>
        <p:nvGrpSpPr>
          <p:cNvPr id="25" name="Group 24"/>
          <p:cNvGrpSpPr/>
          <p:nvPr/>
        </p:nvGrpSpPr>
        <p:grpSpPr>
          <a:xfrm>
            <a:off x="2852056" y="1069108"/>
            <a:ext cx="2312112" cy="631700"/>
            <a:chOff x="1931671" y="1072394"/>
            <a:chExt cx="5537197" cy="526018"/>
          </a:xfrm>
          <a:solidFill>
            <a:srgbClr val="C8C8C8">
              <a:lumMod val="40%"/>
              <a:lumOff val="60%"/>
            </a:srgbClr>
          </a:solidFill>
        </p:grpSpPr>
        <p:sp>
          <p:nvSpPr>
            <p:cNvPr id="26" name="Rounded Rectangle 25"/>
            <p:cNvSpPr/>
            <p:nvPr/>
          </p:nvSpPr>
          <p:spPr>
            <a:xfrm>
              <a:off x="1931671" y="1072394"/>
              <a:ext cx="5537197" cy="526018"/>
            </a:xfrm>
            <a:prstGeom prst="roundRect">
              <a:avLst/>
            </a:prstGeom>
            <a:grpFill/>
            <a:ln w="25400" cap="flat" cmpd="sng" algn="ctr">
              <a:solidFill>
                <a:srgbClr val="CC6600">
                  <a:hueOff val="0"/>
                  <a:satOff val="0%"/>
                  <a:lumOff val="0%"/>
                  <a:alphaOff val="0%"/>
                </a:srgbClr>
              </a:solidFill>
              <a:prstDash val="solid"/>
            </a:ln>
            <a:effectLst/>
          </p:spPr>
          <p:txBody>
            <a:bodyPr/>
            <a:lstStyle/>
            <a:p>
              <a:endParaRPr lang="en-US"/>
            </a:p>
          </p:txBody>
        </p:sp>
        <p:sp>
          <p:nvSpPr>
            <p:cNvPr id="27" name="Rounded Rectangle 6"/>
            <p:cNvSpPr/>
            <p:nvPr/>
          </p:nvSpPr>
          <p:spPr>
            <a:xfrm>
              <a:off x="1957349" y="1098072"/>
              <a:ext cx="5475853" cy="474662"/>
            </a:xfrm>
            <a:prstGeom prst="rect">
              <a:avLst/>
            </a:prstGeom>
            <a:grpFill/>
            <a:ln>
              <a:noFill/>
            </a:ln>
            <a:effectLst/>
          </p:spPr>
          <p:txBody>
            <a:bodyPr spcFirstLastPara="0" vert="horz" wrap="square" lIns="68580" tIns="68580" rIns="68580" bIns="68580" numCol="1" spcCol="1270" anchor="ctr" anchorCtr="0">
              <a:noAutofit/>
            </a:bodyPr>
            <a:lstStyle/>
            <a:p>
              <a:pPr marL="0" marR="0" lvl="0" indent="0" algn="ctr" defTabSz="800100" eaLnBrk="1" fontAlgn="base" latinLnBrk="0" hangingPunct="1">
                <a:lnSpc>
                  <a:spcPct val="90%"/>
                </a:lnSpc>
                <a:spcBef>
                  <a:spcPct val="0%"/>
                </a:spcBef>
                <a:spcAft>
                  <a:spcPct val="35%"/>
                </a:spcAft>
                <a:buClrTx/>
                <a:buSzTx/>
                <a:buFontTx/>
                <a:buNone/>
                <a:tabLst/>
                <a:defRPr/>
              </a:pPr>
              <a:r>
                <a:rPr lang="en-US" sz="1600" b="1" kern="0" dirty="0">
                  <a:solidFill>
                    <a:srgbClr val="000000"/>
                  </a:solidFill>
                  <a:effectLst>
                    <a:outerShdw blurRad="38100" dist="38100" dir="2700000" algn="tl">
                      <a:srgbClr val="C0C0C0"/>
                    </a:outerShdw>
                  </a:effectLst>
                  <a:latin typeface="+mn-lt"/>
                  <a:ea typeface="ＭＳ Ｐゴシック" pitchFamily="16" charset="-128"/>
                </a:rPr>
                <a:t> </a:t>
              </a:r>
              <a:r>
                <a:rPr kumimoji="0" lang="en-US"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mn-lt"/>
                  <a:ea typeface="ＭＳ Ｐゴシック" pitchFamily="16" charset="-128"/>
                  <a:cs typeface="+mn-cs"/>
                </a:rPr>
                <a:t>India, Bangalore</a:t>
              </a:r>
              <a:endParaRPr kumimoji="0" lang="en-US" sz="1600" b="1" i="0" u="none" strike="noStrike" kern="0" cap="none" spc="0" normalizeH="0" baseline="0%" noProof="0" dirty="0">
                <a:ln>
                  <a:noFill/>
                </a:ln>
                <a:solidFill>
                  <a:srgbClr val="000000"/>
                </a:solidFill>
                <a:effectLst/>
                <a:uLnTx/>
                <a:uFillTx/>
                <a:latin typeface="+mn-lt"/>
                <a:ea typeface="ＭＳ Ｐゴシック" pitchFamily="16" charset="-128"/>
                <a:cs typeface="+mn-cs"/>
              </a:endParaRPr>
            </a:p>
          </p:txBody>
        </p:sp>
      </p:grpSp>
      <p:grpSp>
        <p:nvGrpSpPr>
          <p:cNvPr id="28" name="Group 27"/>
          <p:cNvGrpSpPr/>
          <p:nvPr/>
        </p:nvGrpSpPr>
        <p:grpSpPr>
          <a:xfrm>
            <a:off x="5226832" y="1069108"/>
            <a:ext cx="1794381" cy="631700"/>
            <a:chOff x="1931671" y="3702805"/>
            <a:chExt cx="5537197" cy="526018"/>
          </a:xfrm>
          <a:solidFill>
            <a:srgbClr val="C8C8C8">
              <a:lumMod val="40%"/>
              <a:lumOff val="60%"/>
            </a:srgbClr>
          </a:solidFill>
        </p:grpSpPr>
        <p:sp>
          <p:nvSpPr>
            <p:cNvPr id="29" name="Rounded Rectangle 28"/>
            <p:cNvSpPr/>
            <p:nvPr/>
          </p:nvSpPr>
          <p:spPr>
            <a:xfrm>
              <a:off x="1931671" y="3702805"/>
              <a:ext cx="5537197" cy="526018"/>
            </a:xfrm>
            <a:prstGeom prst="roundRect">
              <a:avLst/>
            </a:prstGeom>
            <a:grpFill/>
            <a:ln w="25400" cap="flat" cmpd="sng" algn="ctr">
              <a:solidFill>
                <a:srgbClr val="CC6600">
                  <a:hueOff val="0"/>
                  <a:satOff val="0%"/>
                  <a:lumOff val="0%"/>
                  <a:alphaOff val="0%"/>
                </a:srgbClr>
              </a:solidFill>
              <a:prstDash val="solid"/>
            </a:ln>
            <a:effectLst/>
          </p:spPr>
          <p:txBody>
            <a:bodyPr/>
            <a:lstStyle/>
            <a:p>
              <a:endParaRPr lang="en-US"/>
            </a:p>
          </p:txBody>
        </p:sp>
        <p:sp>
          <p:nvSpPr>
            <p:cNvPr id="30" name="Rounded Rectangle 8"/>
            <p:cNvSpPr/>
            <p:nvPr/>
          </p:nvSpPr>
          <p:spPr>
            <a:xfrm>
              <a:off x="1957349" y="3728483"/>
              <a:ext cx="5485841" cy="474662"/>
            </a:xfrm>
            <a:prstGeom prst="rect">
              <a:avLst/>
            </a:prstGeom>
            <a:grpFill/>
            <a:ln>
              <a:noFill/>
            </a:ln>
            <a:effectLst/>
          </p:spPr>
          <p:txBody>
            <a:bodyPr spcFirstLastPara="0" vert="horz" wrap="square" lIns="68580" tIns="68580" rIns="68580" bIns="68580" numCol="1" spcCol="1270" anchor="ctr" anchorCtr="0">
              <a:noAutofit/>
            </a:bodyPr>
            <a:lstStyle/>
            <a:p>
              <a:pPr marL="0" marR="0" lvl="0" indent="0" algn="ctr" defTabSz="800100" eaLnBrk="1" fontAlgn="base" latinLnBrk="0" hangingPunct="1">
                <a:lnSpc>
                  <a:spcPct val="90%"/>
                </a:lnSpc>
                <a:spcBef>
                  <a:spcPct val="0%"/>
                </a:spcBef>
                <a:spcAft>
                  <a:spcPct val="35%"/>
                </a:spcAft>
                <a:buClrTx/>
                <a:buSzTx/>
                <a:buFontTx/>
                <a:buNone/>
                <a:tabLst/>
                <a:defRPr/>
              </a:pPr>
              <a:r>
                <a:rPr lang="en-US" sz="1600" b="1" kern="0" noProof="0" dirty="0">
                  <a:solidFill>
                    <a:srgbClr val="000000"/>
                  </a:solidFill>
                  <a:latin typeface="+mn-lt"/>
                  <a:ea typeface="ＭＳ Ｐゴシック" pitchFamily="16" charset="-128"/>
                </a:rPr>
                <a:t>25+ </a:t>
              </a:r>
              <a:r>
                <a:rPr kumimoji="0" lang="en-US" sz="1600" b="1" i="0" u="none" strike="noStrike" kern="0" cap="none" spc="0" normalizeH="0" baseline="0%" noProof="0" dirty="0">
                  <a:ln>
                    <a:noFill/>
                  </a:ln>
                  <a:solidFill>
                    <a:srgbClr val="000000"/>
                  </a:solidFill>
                  <a:effectLst/>
                  <a:uLnTx/>
                  <a:uFillTx/>
                  <a:latin typeface="+mn-lt"/>
                  <a:ea typeface="ＭＳ Ｐゴシック" pitchFamily="16" charset="-128"/>
                  <a:cs typeface="+mn-cs"/>
                </a:rPr>
                <a:t>Employees</a:t>
              </a:r>
            </a:p>
          </p:txBody>
        </p:sp>
      </p:grpSp>
      <p:grpSp>
        <p:nvGrpSpPr>
          <p:cNvPr id="32" name="Group 31"/>
          <p:cNvGrpSpPr/>
          <p:nvPr/>
        </p:nvGrpSpPr>
        <p:grpSpPr>
          <a:xfrm>
            <a:off x="7099040" y="1069108"/>
            <a:ext cx="1339955" cy="606022"/>
            <a:chOff x="1931671" y="3702805"/>
            <a:chExt cx="5537197" cy="526018"/>
          </a:xfrm>
          <a:solidFill>
            <a:srgbClr val="C8C8C8">
              <a:lumMod val="40%"/>
              <a:lumOff val="60%"/>
            </a:srgbClr>
          </a:solidFill>
        </p:grpSpPr>
        <p:sp>
          <p:nvSpPr>
            <p:cNvPr id="33" name="Rounded Rectangle 32"/>
            <p:cNvSpPr/>
            <p:nvPr/>
          </p:nvSpPr>
          <p:spPr>
            <a:xfrm>
              <a:off x="1931671" y="3702805"/>
              <a:ext cx="5537197" cy="526018"/>
            </a:xfrm>
            <a:prstGeom prst="roundRect">
              <a:avLst/>
            </a:prstGeom>
            <a:grpFill/>
            <a:ln w="25400" cap="flat" cmpd="sng" algn="ctr">
              <a:solidFill>
                <a:srgbClr val="CC6600">
                  <a:hueOff val="0"/>
                  <a:satOff val="0%"/>
                  <a:lumOff val="0%"/>
                  <a:alphaOff val="0%"/>
                </a:srgbClr>
              </a:solidFill>
              <a:prstDash val="solid"/>
            </a:ln>
            <a:effectLst/>
          </p:spPr>
          <p:txBody>
            <a:bodyPr/>
            <a:lstStyle/>
            <a:p>
              <a:endParaRPr lang="en-US"/>
            </a:p>
          </p:txBody>
        </p:sp>
        <p:sp>
          <p:nvSpPr>
            <p:cNvPr id="34" name="Rounded Rectangle 8"/>
            <p:cNvSpPr/>
            <p:nvPr/>
          </p:nvSpPr>
          <p:spPr>
            <a:xfrm>
              <a:off x="1957349" y="3728483"/>
              <a:ext cx="5485841" cy="474662"/>
            </a:xfrm>
            <a:prstGeom prst="rect">
              <a:avLst/>
            </a:prstGeom>
            <a:grpFill/>
            <a:ln>
              <a:noFill/>
            </a:ln>
            <a:effectLst/>
          </p:spPr>
          <p:txBody>
            <a:bodyPr spcFirstLastPara="0" vert="horz" wrap="square" lIns="68580" tIns="68580" rIns="68580" bIns="68580" numCol="1" spcCol="1270" anchor="ctr" anchorCtr="0">
              <a:noAutofit/>
            </a:bodyPr>
            <a:lstStyle/>
            <a:p>
              <a:pPr marL="0" marR="0" lvl="0" indent="0" algn="ctr" defTabSz="800100" eaLnBrk="1" fontAlgn="base" latinLnBrk="0" hangingPunct="1">
                <a:lnSpc>
                  <a:spcPct val="90%"/>
                </a:lnSpc>
                <a:spcBef>
                  <a:spcPct val="0%"/>
                </a:spcBef>
                <a:spcAft>
                  <a:spcPct val="35%"/>
                </a:spcAft>
                <a:buClrTx/>
                <a:buSzTx/>
                <a:buFontTx/>
                <a:buNone/>
                <a:tabLst/>
                <a:defRPr/>
              </a:pPr>
              <a:r>
                <a:rPr lang="en-US" sz="1600" b="1" dirty="0">
                  <a:latin typeface="+mn-lt"/>
                  <a:ea typeface="ＭＳ Ｐゴシック" pitchFamily="16" charset="-128"/>
                  <a:cs typeface="+mn-cs"/>
                </a:rPr>
                <a:t>11 </a:t>
              </a:r>
              <a:r>
                <a:rPr kumimoji="0" lang="en-US" sz="1600" b="1" i="0" u="none" strike="noStrike" kern="0" cap="none" spc="0" normalizeH="0" baseline="0%" noProof="0" dirty="0">
                  <a:ln>
                    <a:noFill/>
                  </a:ln>
                  <a:solidFill>
                    <a:srgbClr val="000000"/>
                  </a:solidFill>
                  <a:effectLst/>
                  <a:uLnTx/>
                  <a:uFillTx/>
                  <a:latin typeface="+mn-lt"/>
                  <a:ea typeface="ＭＳ Ｐゴシック" pitchFamily="16" charset="-128"/>
                  <a:cs typeface="+mn-cs"/>
                </a:rPr>
                <a:t>Clients</a:t>
              </a:r>
            </a:p>
          </p:txBody>
        </p:sp>
      </p:grpSp>
      <p:sp>
        <p:nvSpPr>
          <p:cNvPr id="6" name="Rounded Rectangle 5"/>
          <p:cNvSpPr/>
          <p:nvPr/>
        </p:nvSpPr>
        <p:spPr>
          <a:xfrm>
            <a:off x="74768" y="1816768"/>
            <a:ext cx="8857480" cy="3801979"/>
          </a:xfrm>
          <a:prstGeom prst="roundRect">
            <a:avLst/>
          </a:prstGeom>
          <a:solidFill>
            <a:schemeClr val="accent2">
              <a:lumMod val="20%"/>
              <a:lumOff val="80%"/>
            </a:schemeClr>
          </a:solidFill>
        </p:spPr>
        <p:style>
          <a:lnRef idx="2">
            <a:schemeClr val="accent1">
              <a:shade val="50%"/>
            </a:schemeClr>
          </a:lnRef>
          <a:fillRef idx="1">
            <a:schemeClr val="accent1"/>
          </a:fillRef>
          <a:effectRef idx="0">
            <a:schemeClr val="accent1"/>
          </a:effectRef>
          <a:fontRef idx="minor">
            <a:schemeClr val="lt1"/>
          </a:fontRef>
        </p:style>
        <p:txBody>
          <a:bodyPr lIns="0" tIns="0" rIns="0" bIns="0" rtlCol="0" anchor="ctr"/>
          <a:lstStyle/>
          <a:p>
            <a:pPr algn="ctr"/>
            <a:r>
              <a:rPr lang="en-US" sz="2000" b="1" i="1" dirty="0">
                <a:solidFill>
                  <a:schemeClr val="accent5">
                    <a:lumMod val="50%"/>
                  </a:schemeClr>
                </a:solidFill>
              </a:rPr>
              <a:t>To Engage with mid size or start-ups companies and augment their team to bridge skill gaps to realize their goal economically and timely.</a:t>
            </a:r>
          </a:p>
          <a:p>
            <a:endParaRPr lang="en-US" sz="1600" dirty="0">
              <a:solidFill>
                <a:schemeClr val="tx1"/>
              </a:solidFill>
            </a:endParaRPr>
          </a:p>
          <a:p>
            <a:r>
              <a:rPr lang="en-US" sz="1600" dirty="0">
                <a:solidFill>
                  <a:schemeClr val="tx1"/>
                </a:solidFill>
              </a:rPr>
              <a:t>The Terms ‘Fail Fast’, ‘Fail Often’ and ‘ Fail Better’ are quite applicable in the context of start-ups.</a:t>
            </a:r>
          </a:p>
          <a:p>
            <a:r>
              <a:rPr lang="en-US" sz="1600" b="1" dirty="0" err="1">
                <a:solidFill>
                  <a:schemeClr val="tx1"/>
                </a:solidFill>
              </a:rPr>
              <a:t>Nortcele</a:t>
            </a:r>
            <a:r>
              <a:rPr lang="en-US" sz="1600" dirty="0">
                <a:solidFill>
                  <a:schemeClr val="tx1"/>
                </a:solidFill>
              </a:rPr>
              <a:t> endeavors to transform these slogans to ‘Succeed Fast’, ‘Succeed Better’ and Succeed Often’.</a:t>
            </a:r>
          </a:p>
          <a:p>
            <a:r>
              <a:rPr lang="en-US" sz="1600" dirty="0">
                <a:solidFill>
                  <a:schemeClr val="tx1"/>
                </a:solidFill>
              </a:rPr>
              <a:t>Our team consists of veterans in the field of tech with decades of experience in building products related to Embedded Systems, Telecommunication, Data communication., Storage and Automotive,.</a:t>
            </a:r>
          </a:p>
          <a:p>
            <a:r>
              <a:rPr lang="en-US" sz="1600" dirty="0">
                <a:solidFill>
                  <a:schemeClr val="tx1"/>
                </a:solidFill>
              </a:rPr>
              <a:t>It has been observed that hiring experts(SMEs) is difficult to afford for a start-up. Our aim is to provide an </a:t>
            </a:r>
            <a:r>
              <a:rPr lang="en-US" sz="1600" b="1" dirty="0">
                <a:solidFill>
                  <a:schemeClr val="tx1"/>
                </a:solidFill>
              </a:rPr>
              <a:t>economical solution</a:t>
            </a:r>
            <a:r>
              <a:rPr lang="en-US" sz="1600" dirty="0">
                <a:solidFill>
                  <a:schemeClr val="tx1"/>
                </a:solidFill>
              </a:rPr>
              <a:t> to bridge this  gap in technical expertise.</a:t>
            </a:r>
          </a:p>
          <a:p>
            <a:r>
              <a:rPr lang="en-US" sz="1600" b="1" dirty="0" err="1">
                <a:solidFill>
                  <a:schemeClr val="tx1"/>
                </a:solidFill>
              </a:rPr>
              <a:t>Nortcele</a:t>
            </a:r>
            <a:r>
              <a:rPr lang="en-US" sz="1600" dirty="0">
                <a:solidFill>
                  <a:schemeClr val="tx1"/>
                </a:solidFill>
              </a:rPr>
              <a:t> aims to help start-ups that are engaged in building hardware and software products.</a:t>
            </a:r>
          </a:p>
          <a:p>
            <a:r>
              <a:rPr lang="en-US" sz="1600" dirty="0">
                <a:solidFill>
                  <a:schemeClr val="tx1"/>
                </a:solidFill>
              </a:rPr>
              <a:t>We have expertise in realizing products from ideation, prototyping to productization.</a:t>
            </a:r>
          </a:p>
          <a:p>
            <a:r>
              <a:rPr lang="en-US" sz="1600" dirty="0">
                <a:solidFill>
                  <a:schemeClr val="tx1"/>
                </a:solidFill>
              </a:rPr>
              <a:t>We understand the constraints one faces during the bootstrapping of a start-up companies.</a:t>
            </a:r>
          </a:p>
          <a:p>
            <a:endParaRPr lang="en-US" dirty="0">
              <a:solidFill>
                <a:schemeClr val="tx1"/>
              </a:solidFill>
            </a:endParaRPr>
          </a:p>
          <a:p>
            <a:pPr algn="ctr"/>
            <a:r>
              <a:rPr lang="en-US" dirty="0">
                <a:solidFill>
                  <a:schemeClr val="tx1"/>
                </a:solidFill>
              </a:rPr>
              <a:t> </a:t>
            </a:r>
            <a:r>
              <a:rPr lang="en-US" sz="2000" b="1" i="1" dirty="0">
                <a:solidFill>
                  <a:schemeClr val="accent5">
                    <a:lumMod val="50%"/>
                  </a:schemeClr>
                </a:solidFill>
              </a:rPr>
              <a:t>We are your real partners</a:t>
            </a:r>
          </a:p>
        </p:txBody>
      </p:sp>
      <p:sp>
        <p:nvSpPr>
          <p:cNvPr id="44" name="Round Same Side Corner Rectangle 4"/>
          <p:cNvSpPr txBox="1"/>
          <p:nvPr/>
        </p:nvSpPr>
        <p:spPr>
          <a:xfrm>
            <a:off x="51701" y="5674313"/>
            <a:ext cx="2800355" cy="1133795"/>
          </a:xfrm>
          <a:prstGeom prst="rect">
            <a:avLst/>
          </a:prstGeom>
          <a:solidFill>
            <a:schemeClr val="accent4">
              <a:lumMod val="40%"/>
              <a:lumOff val="60%"/>
            </a:schemeClr>
          </a:solidFill>
        </p:spPr>
        <p:style>
          <a:lnRef idx="0">
            <a:scrgbClr r="0%" g="0%" b="0%"/>
          </a:lnRef>
          <a:fillRef idx="0">
            <a:scrgbClr r="0%" g="0%" b="0%"/>
          </a:fillRef>
          <a:effectRef idx="0">
            <a:scrgbClr r="0%" g="0%" b="0%"/>
          </a:effectRef>
          <a:fontRef idx="minor">
            <a:schemeClr val="lt1"/>
          </a:fontRef>
        </p:style>
        <p:txBody>
          <a:bodyPr spcFirstLastPara="0" vert="horz" wrap="square" lIns="128016" tIns="128016" rIns="128016" bIns="128016" numCol="1" spcCol="1270" anchor="t" anchorCtr="0">
            <a:noAutofit/>
          </a:bodyPr>
          <a:lstStyle/>
          <a:p>
            <a:pPr lvl="0" algn="l" defTabSz="800100">
              <a:lnSpc>
                <a:spcPct val="90%"/>
              </a:lnSpc>
              <a:spcBef>
                <a:spcPct val="0%"/>
              </a:spcBef>
              <a:spcAft>
                <a:spcPct val="35%"/>
              </a:spcAft>
            </a:pPr>
            <a:r>
              <a:rPr lang="en-US" sz="1800" b="1" kern="1200" dirty="0">
                <a:solidFill>
                  <a:schemeClr val="tx1"/>
                </a:solidFill>
              </a:rPr>
              <a:t>Silicon Design Services</a:t>
            </a:r>
          </a:p>
          <a:p>
            <a:pPr marL="57150" lvl="1" indent="-57150" algn="l" defTabSz="488950">
              <a:lnSpc>
                <a:spcPct val="90%"/>
              </a:lnSpc>
              <a:spcBef>
                <a:spcPct val="0%"/>
              </a:spcBef>
              <a:spcAft>
                <a:spcPct val="15%"/>
              </a:spcAft>
              <a:buChar char="••"/>
            </a:pPr>
            <a:r>
              <a:rPr lang="en-US" b="1" kern="1200" dirty="0">
                <a:solidFill>
                  <a:schemeClr val="tx1"/>
                </a:solidFill>
              </a:rPr>
              <a:t>Board Design &amp; Board Bring up</a:t>
            </a:r>
          </a:p>
          <a:p>
            <a:pPr marL="57150" lvl="1" indent="-57150" algn="l" defTabSz="488950">
              <a:lnSpc>
                <a:spcPct val="90%"/>
              </a:lnSpc>
              <a:spcBef>
                <a:spcPct val="0%"/>
              </a:spcBef>
              <a:spcAft>
                <a:spcPct val="15%"/>
              </a:spcAft>
              <a:buChar char="••"/>
            </a:pPr>
            <a:r>
              <a:rPr lang="en-US" b="1" kern="1200" dirty="0">
                <a:solidFill>
                  <a:schemeClr val="tx1"/>
                </a:solidFill>
              </a:rPr>
              <a:t>FPGA, Emulation &amp; DSP</a:t>
            </a:r>
          </a:p>
        </p:txBody>
      </p:sp>
      <p:sp>
        <p:nvSpPr>
          <p:cNvPr id="45" name="Round Same Side Corner Rectangle 4"/>
          <p:cNvSpPr txBox="1"/>
          <p:nvPr/>
        </p:nvSpPr>
        <p:spPr>
          <a:xfrm>
            <a:off x="2761744" y="5686627"/>
            <a:ext cx="3620511" cy="1133795"/>
          </a:xfrm>
          <a:prstGeom prst="rect">
            <a:avLst/>
          </a:prstGeom>
          <a:solidFill>
            <a:schemeClr val="accent4">
              <a:lumMod val="40%"/>
              <a:lumOff val="60%"/>
            </a:schemeClr>
          </a:solidFill>
        </p:spPr>
        <p:style>
          <a:lnRef idx="0">
            <a:scrgbClr r="0%" g="0%" b="0%"/>
          </a:lnRef>
          <a:fillRef idx="0">
            <a:scrgbClr r="0%" g="0%" b="0%"/>
          </a:fillRef>
          <a:effectRef idx="0">
            <a:scrgbClr r="0%" g="0%" b="0%"/>
          </a:effectRef>
          <a:fontRef idx="minor">
            <a:schemeClr val="lt1"/>
          </a:fontRef>
        </p:style>
        <p:txBody>
          <a:bodyPr spcFirstLastPara="0" vert="horz" wrap="square" lIns="128016" tIns="128016" rIns="128016" bIns="128016" numCol="1" spcCol="1270" anchor="t" anchorCtr="0">
            <a:noAutofit/>
          </a:bodyPr>
          <a:lstStyle/>
          <a:p>
            <a:pPr lvl="0"/>
            <a:r>
              <a:rPr lang="en-US" sz="1800" b="1" dirty="0">
                <a:solidFill>
                  <a:schemeClr val="tx1"/>
                </a:solidFill>
              </a:rPr>
              <a:t>Embedded Design Services</a:t>
            </a:r>
          </a:p>
          <a:p>
            <a:pPr defTabSz="800100">
              <a:lnSpc>
                <a:spcPct val="90%"/>
              </a:lnSpc>
              <a:spcBef>
                <a:spcPct val="0%"/>
              </a:spcBef>
              <a:spcAft>
                <a:spcPct val="35%"/>
              </a:spcAft>
            </a:pPr>
            <a:r>
              <a:rPr lang="en-US" b="1" kern="1200" dirty="0">
                <a:solidFill>
                  <a:schemeClr val="tx1"/>
                </a:solidFill>
              </a:rPr>
              <a:t>Firmware, BSP, Boot Loader, wireless Mobile device, IoT devices, Device Drivers, Platform Dev Android /Linux/ Windows Application Development/Testing</a:t>
            </a:r>
          </a:p>
        </p:txBody>
      </p:sp>
      <p:sp>
        <p:nvSpPr>
          <p:cNvPr id="31" name="Round Same Side Corner Rectangle 4">
            <a:extLst>
              <a:ext uri="{FF2B5EF4-FFF2-40B4-BE49-F238E27FC236}">
                <a16:creationId xmlns:a16="http://schemas.microsoft.com/office/drawing/2014/main" id="{DB5135F5-67CA-4F71-A4DF-D12C7BB974AF}"/>
              </a:ext>
            </a:extLst>
          </p:cNvPr>
          <p:cNvSpPr txBox="1"/>
          <p:nvPr/>
        </p:nvSpPr>
        <p:spPr>
          <a:xfrm>
            <a:off x="6416630" y="5683803"/>
            <a:ext cx="2727370" cy="1133795"/>
          </a:xfrm>
          <a:prstGeom prst="rect">
            <a:avLst/>
          </a:prstGeom>
          <a:solidFill>
            <a:schemeClr val="accent4">
              <a:lumMod val="40%"/>
              <a:lumOff val="60%"/>
            </a:schemeClr>
          </a:solidFill>
        </p:spPr>
        <p:style>
          <a:lnRef idx="0">
            <a:scrgbClr r="0%" g="0%" b="0%"/>
          </a:lnRef>
          <a:fillRef idx="0">
            <a:scrgbClr r="0%" g="0%" b="0%"/>
          </a:fillRef>
          <a:effectRef idx="0">
            <a:scrgbClr r="0%" g="0%" b="0%"/>
          </a:effectRef>
          <a:fontRef idx="minor">
            <a:schemeClr val="lt1"/>
          </a:fontRef>
        </p:style>
        <p:txBody>
          <a:bodyPr spcFirstLastPara="0" vert="horz" wrap="square" lIns="128016" tIns="128016" rIns="128016" bIns="128016" numCol="1" spcCol="1270" anchor="t" anchorCtr="0">
            <a:noAutofit/>
          </a:bodyPr>
          <a:lstStyle/>
          <a:p>
            <a:pPr lvl="0" algn="l" defTabSz="800100">
              <a:lnSpc>
                <a:spcPct val="90%"/>
              </a:lnSpc>
              <a:spcBef>
                <a:spcPct val="0%"/>
              </a:spcBef>
              <a:spcAft>
                <a:spcPct val="35%"/>
              </a:spcAft>
            </a:pPr>
            <a:r>
              <a:rPr lang="en-US" b="1" kern="1200" dirty="0">
                <a:solidFill>
                  <a:schemeClr val="tx1"/>
                </a:solidFill>
              </a:rPr>
              <a:t>Full Stack Development</a:t>
            </a:r>
          </a:p>
          <a:p>
            <a:pPr lvl="0" algn="l" defTabSz="800100">
              <a:lnSpc>
                <a:spcPct val="90%"/>
              </a:lnSpc>
              <a:spcBef>
                <a:spcPct val="0%"/>
              </a:spcBef>
              <a:spcAft>
                <a:spcPct val="35%"/>
              </a:spcAft>
            </a:pPr>
            <a:r>
              <a:rPr lang="en-US" b="1" kern="1200" dirty="0">
                <a:solidFill>
                  <a:schemeClr val="tx1"/>
                </a:solidFill>
              </a:rPr>
              <a:t>UI/UX, Mobile App Development (iOS &amp; Android)</a:t>
            </a:r>
            <a:endParaRPr lang="en-US" sz="1000" b="1" kern="1200" dirty="0">
              <a:solidFill>
                <a:schemeClr val="tx1"/>
              </a:solidFill>
            </a:endParaRPr>
          </a:p>
        </p:txBody>
      </p:sp>
    </p:spTree>
    <p:extLst>
      <p:ext uri="{BB962C8B-B14F-4D97-AF65-F5344CB8AC3E}">
        <p14:creationId xmlns:p14="http://schemas.microsoft.com/office/powerpoint/2010/main" val="2092335890"/>
      </p:ext>
    </p:extLst>
  </p:cSld>
  <p:clrMapOvr>
    <a:masterClrMapping/>
  </p:clrMapOvr>
  <p:timing>
    <p:tnLst>
      <p:par>
        <p:cTn id="1" dur="indefinite" restart="never" nodeType="tmRoot"/>
      </p:par>
    </p:tnLst>
  </p:timing>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Do - Nortcele</a:t>
            </a:r>
          </a:p>
        </p:txBody>
      </p:sp>
      <p:sp>
        <p:nvSpPr>
          <p:cNvPr id="8" name="Rectangle 7"/>
          <p:cNvSpPr>
            <a:spLocks noChangeArrowheads="1"/>
          </p:cNvSpPr>
          <p:nvPr/>
        </p:nvSpPr>
        <p:spPr bwMode="auto">
          <a:xfrm>
            <a:off x="182540" y="4563738"/>
            <a:ext cx="8804561" cy="701429"/>
          </a:xfrm>
          <a:prstGeom prst="rect">
            <a:avLst/>
          </a:prstGeom>
          <a:solidFill>
            <a:schemeClr val="accent4">
              <a:lumMod val="60%"/>
              <a:lumOff val="40%"/>
            </a:schemeClr>
          </a:solidFill>
          <a:ln/>
        </p:spPr>
        <p:style>
          <a:lnRef idx="0">
            <a:schemeClr val="accent5"/>
          </a:lnRef>
          <a:fillRef idx="3">
            <a:schemeClr val="accent5"/>
          </a:fillRef>
          <a:effectRef idx="3">
            <a:schemeClr val="accent5"/>
          </a:effectRef>
          <a:fontRef idx="minor">
            <a:schemeClr val="lt1"/>
          </a:fontRef>
        </p:style>
        <p:txBody>
          <a:bodyPr anchor="ctr"/>
          <a:lstStyle/>
          <a:p>
            <a:pPr marL="0" marR="0" lvl="0" indent="0" algn="ctr" defTabSz="914400" rtl="0" eaLnBrk="0" fontAlgn="auto" latinLnBrk="0" hangingPunct="0">
              <a:lnSpc>
                <a:spcPct val="1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accent1"/>
                </a:solidFill>
                <a:effectLst/>
                <a:uLnTx/>
                <a:uFillTx/>
                <a:latin typeface="Calibri" panose="020F0502020204030204" pitchFamily="34" charset="0"/>
                <a:ea typeface="+mn-ea"/>
                <a:cs typeface="Calibri" panose="020F0502020204030204" pitchFamily="34" charset="0"/>
                <a:sym typeface="Arial"/>
              </a:rPr>
              <a:t>Product (RE)Engineering</a:t>
            </a:r>
          </a:p>
        </p:txBody>
      </p:sp>
      <p:sp>
        <p:nvSpPr>
          <p:cNvPr id="9" name="Rectangle 8"/>
          <p:cNvSpPr>
            <a:spLocks noChangeArrowheads="1"/>
          </p:cNvSpPr>
          <p:nvPr/>
        </p:nvSpPr>
        <p:spPr bwMode="auto">
          <a:xfrm>
            <a:off x="182540" y="3758520"/>
            <a:ext cx="8804561" cy="767803"/>
          </a:xfrm>
          <a:prstGeom prst="rect">
            <a:avLst/>
          </a:prstGeom>
          <a:solidFill>
            <a:schemeClr val="accent4">
              <a:lumMod val="60%"/>
              <a:lumOff val="40%"/>
            </a:schemeClr>
          </a:solidFill>
          <a:ln/>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3200" b="1" dirty="0">
                <a:solidFill>
                  <a:schemeClr val="accent1"/>
                </a:solidFill>
                <a:latin typeface="Calibri" panose="020F0502020204030204" pitchFamily="34" charset="0"/>
                <a:cs typeface="Calibri" panose="020F0502020204030204" pitchFamily="34" charset="0"/>
              </a:rPr>
              <a:t>Embedded System &amp; Software</a:t>
            </a:r>
          </a:p>
        </p:txBody>
      </p:sp>
      <p:sp>
        <p:nvSpPr>
          <p:cNvPr id="10" name="Rectangle 9"/>
          <p:cNvSpPr>
            <a:spLocks noChangeArrowheads="1"/>
          </p:cNvSpPr>
          <p:nvPr/>
        </p:nvSpPr>
        <p:spPr bwMode="auto">
          <a:xfrm>
            <a:off x="182540" y="5287069"/>
            <a:ext cx="8804561" cy="677652"/>
          </a:xfrm>
          <a:prstGeom prst="rect">
            <a:avLst/>
          </a:prstGeom>
          <a:solidFill>
            <a:schemeClr val="accent4">
              <a:lumMod val="60%"/>
              <a:lumOff val="40%"/>
            </a:schemeClr>
          </a:solidFill>
          <a:ln/>
        </p:spPr>
        <p:style>
          <a:lnRef idx="0">
            <a:schemeClr val="accent5"/>
          </a:lnRef>
          <a:fillRef idx="3">
            <a:schemeClr val="accent5"/>
          </a:fillRef>
          <a:effectRef idx="3">
            <a:schemeClr val="accent5"/>
          </a:effectRef>
          <a:fontRef idx="minor">
            <a:schemeClr val="lt1"/>
          </a:fontRef>
        </p:style>
        <p:txBody>
          <a:bodyPr anchor="ctr"/>
          <a:lstStyle/>
          <a:p>
            <a:pPr algn="ctr" eaLnBrk="0" hangingPunct="0">
              <a:defRPr/>
            </a:pPr>
            <a:r>
              <a:rPr lang="en-US" sz="3200" b="1" dirty="0">
                <a:solidFill>
                  <a:schemeClr val="accent1"/>
                </a:solidFill>
                <a:latin typeface="Calibri" panose="020F0502020204030204" pitchFamily="34" charset="0"/>
                <a:cs typeface="Calibri" panose="020F0502020204030204" pitchFamily="34" charset="0"/>
              </a:rPr>
              <a:t>Verification &amp; Validation</a:t>
            </a:r>
          </a:p>
        </p:txBody>
      </p:sp>
      <p:sp>
        <p:nvSpPr>
          <p:cNvPr id="3" name="Rectangle 2"/>
          <p:cNvSpPr/>
          <p:nvPr/>
        </p:nvSpPr>
        <p:spPr>
          <a:xfrm>
            <a:off x="761275" y="1058779"/>
            <a:ext cx="1440043" cy="2662320"/>
          </a:xfrm>
          <a:prstGeom prst="rect">
            <a:avLst/>
          </a:prstGeom>
          <a:solidFill>
            <a:schemeClr val="bg2">
              <a:lumMod val="75%"/>
            </a:schemeClr>
          </a:solidFill>
        </p:spPr>
        <p:style>
          <a:lnRef idx="2">
            <a:schemeClr val="accent1">
              <a:shade val="50%"/>
            </a:schemeClr>
          </a:lnRef>
          <a:fillRef idx="1">
            <a:schemeClr val="accent1"/>
          </a:fillRef>
          <a:effectRef idx="0">
            <a:schemeClr val="accent1"/>
          </a:effectRef>
          <a:fontRef idx="minor">
            <a:schemeClr val="lt1"/>
          </a:fontRef>
        </p:style>
        <p:txBody>
          <a:bodyPr rtlCol="0" anchor="ctr"/>
          <a:lstStyle/>
          <a:p>
            <a:r>
              <a:rPr lang="en-US" sz="1600" b="1" dirty="0"/>
              <a:t>Full Stack Dev</a:t>
            </a:r>
          </a:p>
          <a:p>
            <a:r>
              <a:rPr lang="en-US" sz="1600" b="1" dirty="0"/>
              <a:t>Ui/UX,</a:t>
            </a:r>
          </a:p>
          <a:p>
            <a:r>
              <a:rPr lang="en-US" sz="1600" b="1" dirty="0"/>
              <a:t>Mobile App Dev (iOS &amp; Android App)</a:t>
            </a:r>
            <a:endParaRPr lang="en-IN" sz="1600" b="1" dirty="0"/>
          </a:p>
        </p:txBody>
      </p:sp>
      <p:sp>
        <p:nvSpPr>
          <p:cNvPr id="24" name="Rectangle 23"/>
          <p:cNvSpPr/>
          <p:nvPr/>
        </p:nvSpPr>
        <p:spPr>
          <a:xfrm>
            <a:off x="3803007" y="1058780"/>
            <a:ext cx="1322862" cy="2662321"/>
          </a:xfrm>
          <a:prstGeom prst="rect">
            <a:avLst/>
          </a:prstGeom>
          <a:solidFill>
            <a:schemeClr val="accent1">
              <a:lumMod val="60%"/>
              <a:lumOff val="40%"/>
            </a:schemeClr>
          </a:solidFill>
        </p:spPr>
        <p:style>
          <a:lnRef idx="2">
            <a:schemeClr val="accent1">
              <a:shade val="5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Mobile Devices</a:t>
            </a:r>
          </a:p>
          <a:p>
            <a:r>
              <a:rPr lang="en-US" sz="1600" b="1" dirty="0"/>
              <a:t>-3GPP</a:t>
            </a:r>
          </a:p>
          <a:p>
            <a:r>
              <a:rPr lang="en-US" sz="1600" b="1" dirty="0"/>
              <a:t>- SDK, NDK, Drivers &amp; Phone </a:t>
            </a:r>
            <a:r>
              <a:rPr lang="en-US" sz="1600" b="1" dirty="0" err="1"/>
              <a:t>development,GCF,PTCRB</a:t>
            </a:r>
            <a:r>
              <a:rPr lang="en-US" sz="1600" b="1" dirty="0"/>
              <a:t> &amp; other certifications</a:t>
            </a:r>
            <a:endParaRPr lang="en-IN" sz="1600" dirty="0"/>
          </a:p>
        </p:txBody>
      </p:sp>
      <p:sp>
        <p:nvSpPr>
          <p:cNvPr id="26" name="Rectangle 25"/>
          <p:cNvSpPr/>
          <p:nvPr/>
        </p:nvSpPr>
        <p:spPr>
          <a:xfrm>
            <a:off x="2305169" y="1058781"/>
            <a:ext cx="1327813" cy="2662320"/>
          </a:xfrm>
          <a:prstGeom prst="rect">
            <a:avLst/>
          </a:prstGeom>
          <a:solidFill>
            <a:schemeClr val="tx2">
              <a:lumMod val="40%"/>
              <a:lumOff val="60%"/>
            </a:schemeClr>
          </a:solidFill>
        </p:spPr>
        <p:style>
          <a:lnRef idx="2">
            <a:schemeClr val="accent1">
              <a:shade val="5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IoT Device,</a:t>
            </a:r>
          </a:p>
          <a:p>
            <a:r>
              <a:rPr lang="en-US" sz="1600" b="1" dirty="0">
                <a:solidFill>
                  <a:schemeClr val="tx1"/>
                </a:solidFill>
              </a:rPr>
              <a:t>Automation</a:t>
            </a:r>
          </a:p>
          <a:p>
            <a:r>
              <a:rPr lang="en-US" sz="1600" b="1" dirty="0">
                <a:solidFill>
                  <a:schemeClr val="tx1"/>
                </a:solidFill>
              </a:rPr>
              <a:t> </a:t>
            </a:r>
            <a:r>
              <a:rPr lang="en-US" sz="1600" b="1" dirty="0"/>
              <a:t>Firmware, Security Cloud Interface</a:t>
            </a:r>
            <a:endParaRPr lang="en-IN" sz="1600" b="1" dirty="0"/>
          </a:p>
        </p:txBody>
      </p:sp>
      <p:sp>
        <p:nvSpPr>
          <p:cNvPr id="27" name="Rectangle 26"/>
          <p:cNvSpPr/>
          <p:nvPr/>
        </p:nvSpPr>
        <p:spPr>
          <a:xfrm>
            <a:off x="5296722" y="1058780"/>
            <a:ext cx="1399257" cy="2662321"/>
          </a:xfrm>
          <a:prstGeom prst="rect">
            <a:avLst/>
          </a:prstGeom>
          <a:solidFill>
            <a:schemeClr val="accent2">
              <a:lumMod val="75%"/>
            </a:schemeClr>
          </a:solidFill>
        </p:spPr>
        <p:style>
          <a:lnRef idx="2">
            <a:schemeClr val="accent1">
              <a:shade val="5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Connectivity</a:t>
            </a:r>
          </a:p>
          <a:p>
            <a:r>
              <a:rPr lang="en-US" sz="1600" b="1" dirty="0"/>
              <a:t>BT/BLE–Profile development, Host Stack Integration &amp; Testing</a:t>
            </a:r>
          </a:p>
          <a:p>
            <a:r>
              <a:rPr lang="en-US" sz="1600" b="1" dirty="0"/>
              <a:t>WLAN – Host bring up &amp; testing.</a:t>
            </a:r>
          </a:p>
          <a:p>
            <a:r>
              <a:rPr lang="en-US" sz="1600" b="1" dirty="0"/>
              <a:t>LBS support</a:t>
            </a:r>
            <a:endParaRPr lang="en-IN" sz="1600" dirty="0"/>
          </a:p>
        </p:txBody>
      </p:sp>
      <p:sp>
        <p:nvSpPr>
          <p:cNvPr id="28" name="Rectangle 27"/>
          <p:cNvSpPr/>
          <p:nvPr/>
        </p:nvSpPr>
        <p:spPr>
          <a:xfrm>
            <a:off x="6782609" y="1058781"/>
            <a:ext cx="1363986" cy="2662322"/>
          </a:xfrm>
          <a:prstGeom prst="rect">
            <a:avLst/>
          </a:prstGeom>
          <a:solidFill>
            <a:schemeClr val="accent4">
              <a:lumMod val="75%"/>
            </a:schemeClr>
          </a:solidFill>
        </p:spPr>
        <p:style>
          <a:lnRef idx="2">
            <a:schemeClr val="accent1">
              <a:shade val="5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Storage </a:t>
            </a:r>
          </a:p>
          <a:p>
            <a:r>
              <a:rPr lang="en-US" sz="1600" b="1" dirty="0"/>
              <a:t>Protocols(</a:t>
            </a:r>
            <a:r>
              <a:rPr lang="en-US" sz="1600" b="1" dirty="0" err="1"/>
              <a:t>SATA,NVMe</a:t>
            </a:r>
            <a:r>
              <a:rPr lang="en-US" sz="1600" b="1" dirty="0"/>
              <a:t> &amp; UFS).Feature enhancement, Automation testing</a:t>
            </a:r>
            <a:endParaRPr lang="en-IN" sz="1600" dirty="0"/>
          </a:p>
        </p:txBody>
      </p:sp>
    </p:spTree>
    <p:extLst>
      <p:ext uri="{BB962C8B-B14F-4D97-AF65-F5344CB8AC3E}">
        <p14:creationId xmlns:p14="http://schemas.microsoft.com/office/powerpoint/2010/main" val="3234989261"/>
      </p:ext>
    </p:extLst>
  </p:cSld>
  <p:clrMapOvr>
    <a:masterClrMapping/>
  </p:clrMapOvr>
  <p:timing>
    <p:tnLst>
      <p:par>
        <p:cTn id="1" dur="indefinite" restart="never" nodeType="tmRoot"/>
      </p:par>
    </p:tnLst>
  </p:timing>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9124" y="350760"/>
            <a:ext cx="7642411" cy="607608"/>
          </a:xfrm>
        </p:spPr>
        <p:txBody>
          <a:bodyPr/>
          <a:lstStyle/>
          <a:p>
            <a:r>
              <a:rPr lang="en-IN" sz="3600" dirty="0" smtClean="0"/>
              <a:t>E-Commerce Online Store - Frontend</a:t>
            </a:r>
            <a:endParaRPr lang="en-IN" sz="3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429" y="1059968"/>
            <a:ext cx="7068458" cy="5121871"/>
          </a:xfrm>
          <a:prstGeom prst="rect">
            <a:avLst/>
          </a:prstGeom>
        </p:spPr>
      </p:pic>
    </p:spTree>
    <p:extLst>
      <p:ext uri="{BB962C8B-B14F-4D97-AF65-F5344CB8AC3E}">
        <p14:creationId xmlns:p14="http://schemas.microsoft.com/office/powerpoint/2010/main" val="940161684"/>
      </p:ext>
    </p:extLst>
  </p:cSld>
  <p:clrMapOvr>
    <a:masterClrMapping/>
  </p:clrMapOvr>
  <p:timing>
    <p:tnLst>
      <p:par>
        <p:cTn id="1" dur="indefinite" restart="never" nodeType="tmRoot"/>
      </p:par>
    </p:tnLst>
  </p:timing>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9124" y="350760"/>
            <a:ext cx="7642411" cy="607608"/>
          </a:xfrm>
        </p:spPr>
        <p:txBody>
          <a:bodyPr/>
          <a:lstStyle/>
          <a:p>
            <a:r>
              <a:rPr lang="en-IN" sz="3600" dirty="0" smtClean="0"/>
              <a:t>E-Commerce Online Store - Admin</a:t>
            </a:r>
            <a:endParaRPr lang="en-IN"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855" y="1088997"/>
            <a:ext cx="7271659" cy="5439542"/>
          </a:xfrm>
          <a:prstGeom prst="rect">
            <a:avLst/>
          </a:prstGeom>
        </p:spPr>
      </p:pic>
    </p:spTree>
    <p:extLst>
      <p:ext uri="{BB962C8B-B14F-4D97-AF65-F5344CB8AC3E}">
        <p14:creationId xmlns:p14="http://schemas.microsoft.com/office/powerpoint/2010/main" val="1830100084"/>
      </p:ext>
    </p:extLst>
  </p:cSld>
  <p:clrMapOvr>
    <a:masterClrMapping/>
  </p:clrMapOvr>
  <p:timing>
    <p:tnLst>
      <p:par>
        <p:cTn id="1" dur="indefinite" restart="never" nodeType="tmRoot"/>
      </p:par>
    </p:tnLst>
  </p:timing>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Frontend Element</a:t>
            </a:r>
            <a:endParaRPr lang="en-IN" dirty="0"/>
          </a:p>
        </p:txBody>
      </p:sp>
      <p:sp>
        <p:nvSpPr>
          <p:cNvPr id="3" name="Text Placeholder 2"/>
          <p:cNvSpPr>
            <a:spLocks noGrp="1"/>
          </p:cNvSpPr>
          <p:nvPr>
            <p:ph type="body" idx="1"/>
          </p:nvPr>
        </p:nvSpPr>
        <p:spPr/>
        <p:txBody>
          <a:bodyPr/>
          <a:lstStyle/>
          <a:p>
            <a:pPr>
              <a:lnSpc>
                <a:spcPct val="150%"/>
              </a:lnSpc>
            </a:pPr>
            <a:r>
              <a:rPr lang="en-IN" dirty="0"/>
              <a:t>Homepage</a:t>
            </a:r>
          </a:p>
          <a:p>
            <a:pPr>
              <a:lnSpc>
                <a:spcPct val="150%"/>
              </a:lnSpc>
            </a:pPr>
            <a:r>
              <a:rPr lang="en-IN" dirty="0"/>
              <a:t>Category page</a:t>
            </a:r>
          </a:p>
          <a:p>
            <a:pPr>
              <a:lnSpc>
                <a:spcPct val="150%"/>
              </a:lnSpc>
            </a:pPr>
            <a:r>
              <a:rPr lang="en-IN" dirty="0"/>
              <a:t>Product detail page</a:t>
            </a:r>
          </a:p>
          <a:p>
            <a:pPr>
              <a:lnSpc>
                <a:spcPct val="150%"/>
              </a:lnSpc>
            </a:pPr>
            <a:r>
              <a:rPr lang="en-IN" dirty="0"/>
              <a:t>Cart page</a:t>
            </a:r>
          </a:p>
          <a:p>
            <a:pPr>
              <a:lnSpc>
                <a:spcPct val="150%"/>
              </a:lnSpc>
            </a:pPr>
            <a:r>
              <a:rPr lang="en-IN" dirty="0"/>
              <a:t>Checkout Page</a:t>
            </a:r>
          </a:p>
          <a:p>
            <a:pPr>
              <a:lnSpc>
                <a:spcPct val="150%"/>
              </a:lnSpc>
            </a:pPr>
            <a:r>
              <a:rPr lang="en-US" dirty="0"/>
              <a:t>Account login/ Account creation page</a:t>
            </a:r>
          </a:p>
          <a:p>
            <a:pPr>
              <a:lnSpc>
                <a:spcPct val="150%"/>
              </a:lnSpc>
            </a:pPr>
            <a:r>
              <a:rPr lang="en-IN" dirty="0"/>
              <a:t>Other static page</a:t>
            </a:r>
          </a:p>
          <a:p>
            <a:endParaRPr lang="en-IN" dirty="0"/>
          </a:p>
        </p:txBody>
      </p:sp>
    </p:spTree>
    <p:extLst>
      <p:ext uri="{BB962C8B-B14F-4D97-AF65-F5344CB8AC3E}">
        <p14:creationId xmlns:p14="http://schemas.microsoft.com/office/powerpoint/2010/main" val="2731718482"/>
      </p:ext>
    </p:extLst>
  </p:cSld>
  <p:clrMapOvr>
    <a:masterClrMapping/>
  </p:clrMapOvr>
</p:sld>
</file>

<file path=ppt/slides/slide8.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Homepage</a:t>
            </a:r>
            <a:endParaRPr lang="en-IN" dirty="0"/>
          </a:p>
        </p:txBody>
      </p:sp>
      <p:sp>
        <p:nvSpPr>
          <p:cNvPr id="3" name="Text Placeholder 2"/>
          <p:cNvSpPr>
            <a:spLocks noGrp="1"/>
          </p:cNvSpPr>
          <p:nvPr>
            <p:ph type="body" idx="1"/>
          </p:nvPr>
        </p:nvSpPr>
        <p:spPr>
          <a:xfrm>
            <a:off x="331694" y="1017688"/>
            <a:ext cx="8579223" cy="970769"/>
          </a:xfrm>
        </p:spPr>
        <p:txBody>
          <a:bodyPr>
            <a:normAutofit lnSpcReduction="10%"/>
          </a:bodyPr>
          <a:lstStyle/>
          <a:p>
            <a:pPr marL="0" indent="0">
              <a:buNone/>
            </a:pPr>
            <a:r>
              <a:rPr lang="en-US" dirty="0"/>
              <a:t>Homepage is your store’s portal page, it includes links to all other part of your websites.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5943" y="1988457"/>
            <a:ext cx="6508163" cy="4715876"/>
          </a:xfrm>
          <a:prstGeom prst="rect">
            <a:avLst/>
          </a:prstGeom>
        </p:spPr>
      </p:pic>
    </p:spTree>
    <p:extLst>
      <p:ext uri="{BB962C8B-B14F-4D97-AF65-F5344CB8AC3E}">
        <p14:creationId xmlns:p14="http://schemas.microsoft.com/office/powerpoint/2010/main" val="2081400520"/>
      </p:ext>
    </p:extLst>
  </p:cSld>
  <p:clrMapOvr>
    <a:masterClrMapping/>
  </p:clrMapOvr>
</p:sld>
</file>

<file path=ppt/slides/slide9.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Category page</a:t>
            </a:r>
          </a:p>
        </p:txBody>
      </p:sp>
      <p:sp>
        <p:nvSpPr>
          <p:cNvPr id="3" name="Text Placeholder 2"/>
          <p:cNvSpPr>
            <a:spLocks noGrp="1"/>
          </p:cNvSpPr>
          <p:nvPr>
            <p:ph type="body" idx="1"/>
          </p:nvPr>
        </p:nvSpPr>
        <p:spPr>
          <a:xfrm>
            <a:off x="331694" y="1017687"/>
            <a:ext cx="8579223" cy="1101399"/>
          </a:xfrm>
        </p:spPr>
        <p:txBody>
          <a:bodyPr>
            <a:noAutofit/>
          </a:bodyPr>
          <a:lstStyle/>
          <a:p>
            <a:pPr marL="0" indent="0">
              <a:buNone/>
            </a:pPr>
            <a:r>
              <a:rPr lang="en-US" sz="1600" dirty="0" smtClean="0">
                <a:latin typeface="Calibri (Body)"/>
              </a:rPr>
              <a:t>Category </a:t>
            </a:r>
            <a:r>
              <a:rPr lang="en-US" sz="1600" dirty="0">
                <a:latin typeface="Calibri (Body)"/>
              </a:rPr>
              <a:t>page groups similar products defined by admin. For example, Women category include all products for woman, Hoodies &amp; Sweatshirts category includes hoodies and sweatshirts. Category can have Subcategory, Subcategories enable you to further structure products, for example: Woman (category) &gt; Woman hoodie (subcategory)</a:t>
            </a:r>
            <a:endParaRPr lang="en-IN" sz="1600" dirty="0">
              <a:latin typeface="Calibri (Body)"/>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514" y="2011195"/>
            <a:ext cx="6943592" cy="4692349"/>
          </a:xfrm>
          <a:prstGeom prst="rect">
            <a:avLst/>
          </a:prstGeom>
        </p:spPr>
      </p:pic>
    </p:spTree>
    <p:extLst>
      <p:ext uri="{BB962C8B-B14F-4D97-AF65-F5344CB8AC3E}">
        <p14:creationId xmlns:p14="http://schemas.microsoft.com/office/powerpoint/2010/main" val="2046246907"/>
      </p:ext>
    </p:extLst>
  </p:cSld>
  <p:clrMapOvr>
    <a:masterClrMapping/>
  </p:clrMapOvr>
</p:sld>
</file>

<file path=ppt/theme/theme1.xml><?xml version="1.0" encoding="utf-8"?>
<a:theme xmlns:a="http://purl.oclc.org/ooxml/drawingml/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purl.oclc.org/ooxml/drawingml/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purl.oclc.org/ooxml/drawingml/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
                <a:satMod val="300%"/>
              </a:schemeClr>
            </a:gs>
            <a:gs pos="35%">
              <a:schemeClr val="phClr">
                <a:tint val="37%"/>
                <a:satMod val="300%"/>
              </a:schemeClr>
            </a:gs>
            <a:gs pos="100%">
              <a:schemeClr val="phClr">
                <a:tint val="15%"/>
                <a:satMod val="350%"/>
              </a:schemeClr>
            </a:gs>
          </a:gsLst>
          <a:lin ang="16200000" scaled="1"/>
        </a:gradFill>
        <a:gradFill rotWithShape="1">
          <a:gsLst>
            <a:gs pos="0%">
              <a:schemeClr val="phClr">
                <a:tint val="100%"/>
                <a:shade val="100%"/>
                <a:satMod val="130%"/>
              </a:schemeClr>
            </a:gs>
            <a:gs pos="100%">
              <a:schemeClr val="phClr">
                <a:tint val="50%"/>
                <a:shade val="100%"/>
                <a:satMod val="350%"/>
              </a:schemeClr>
            </a:gs>
          </a:gsLst>
          <a:lin ang="16200000" scaled="0"/>
        </a:gradFill>
      </a:fillStyleLst>
      <a:lnStyleLst>
        <a:ln w="9525" cap="flat" cmpd="sng" algn="ctr">
          <a:solidFill>
            <a:schemeClr val="phClr">
              <a:shade val="95%"/>
              <a:satMod val="105%"/>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
                <a:satMod val="350%"/>
              </a:schemeClr>
            </a:gs>
            <a:gs pos="40%">
              <a:schemeClr val="phClr">
                <a:tint val="45%"/>
                <a:shade val="99%"/>
                <a:satMod val="350%"/>
              </a:schemeClr>
            </a:gs>
            <a:gs pos="100%">
              <a:schemeClr val="phClr">
                <a:shade val="20%"/>
                <a:satMod val="255%"/>
              </a:schemeClr>
            </a:gs>
          </a:gsLst>
          <a:path path="circle">
            <a:fillToRect l="50%" t="-80%" r="50%" b="180%"/>
          </a:path>
        </a:gradFill>
        <a:gradFill rotWithShape="1">
          <a:gsLst>
            <a:gs pos="0%">
              <a:schemeClr val="phClr">
                <a:tint val="80%"/>
                <a:satMod val="300%"/>
              </a:schemeClr>
            </a:gs>
            <a:gs pos="100%">
              <a:schemeClr val="phClr">
                <a:shade val="30%"/>
                <a:satMod val="200%"/>
              </a:schemeClr>
            </a:gs>
          </a:gsLst>
          <a:path path="circle">
            <a:fillToRect l="50%" t="50%" r="50%" b="50%"/>
          </a:path>
        </a:gradFill>
      </a:bgFillStyleLst>
    </a:fmtScheme>
  </a:themeElements>
  <a:objectDefaults/>
  <a:extraClrSchemeLst/>
</a:theme>
</file>

<file path=docProps/app.xml><?xml version="1.0" encoding="utf-8"?>
<Properties xmlns="http://purl.oclc.org/ooxml/officeDocument/extendedProperties" xmlns:vt="http://purl.oclc.org/ooxml/officeDocument/docPropsVTypes">
  <Template/>
  <TotalTime>32493</TotalTime>
  <Words>631</Words>
  <Application>Microsoft Office PowerPoint</Application>
  <PresentationFormat>On-screen Show (4:3)</PresentationFormat>
  <Paragraphs>81</Paragraphs>
  <Slides>13</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MS PGothic</vt:lpstr>
      <vt:lpstr>Arial</vt:lpstr>
      <vt:lpstr>Calibri</vt:lpstr>
      <vt:lpstr>Calibri (Body)</vt:lpstr>
      <vt:lpstr>Calibri Light</vt:lpstr>
      <vt:lpstr>Courier New</vt:lpstr>
      <vt:lpstr>Lato</vt:lpstr>
      <vt:lpstr>Wingdings</vt:lpstr>
      <vt:lpstr>Custom Design</vt:lpstr>
      <vt:lpstr>1_Custom Design</vt:lpstr>
      <vt:lpstr>Nortcele Systems</vt:lpstr>
      <vt:lpstr>Contents</vt:lpstr>
      <vt:lpstr>Executive Summary</vt:lpstr>
      <vt:lpstr>What We Do - Nortcele</vt:lpstr>
      <vt:lpstr>E-Commerce Online Store - Frontend</vt:lpstr>
      <vt:lpstr>E-Commerce Online Store - Admin</vt:lpstr>
      <vt:lpstr>Frontend Element</vt:lpstr>
      <vt:lpstr>Homepage</vt:lpstr>
      <vt:lpstr>Category page</vt:lpstr>
      <vt:lpstr>Product detail page</vt:lpstr>
      <vt:lpstr>Checkout page</vt:lpstr>
      <vt:lpstr>Location      #92, Ist Floor, Natraj building, Near SNS Arcade,                Konnena , Old Airport Road, Bangalore 560017        www.nortcele.in Contacts   </vt:lpstr>
      <vt:lpstr>Thank You</vt:lpstr>
    </vt:vector>
  </TitlesOfParts>
  <Company>Nortcele Systems Pvt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Nortecel</dc:title>
  <dc:creator>Ashok Singh</dc:creator>
  <cp:lastModifiedBy>Shikhar</cp:lastModifiedBy>
  <cp:revision>531</cp:revision>
  <cp:lastPrinted>2017-11-10T04:30:01Z</cp:lastPrinted>
  <dcterms:modified xsi:type="dcterms:W3CDTF">2024-02-12T14:48:23Z</dcterms:modified>
  <cp:category>Corporate deck</cp:category>
  <cp:contentStatus/>
</cp:coreProperties>
</file>