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305" r:id="rId1"/>
  </p:sldMasterIdLst>
  <p:handoutMasterIdLst>
    <p:handoutMasterId r:id="rId8"/>
  </p:handoutMasterIdLst>
  <p:sldIdLst>
    <p:sldId id="257" r:id="rId2"/>
    <p:sldId id="321" r:id="rId3"/>
    <p:sldId id="325" r:id="rId4"/>
    <p:sldId id="326" r:id="rId5"/>
    <p:sldId id="282" r:id="rId6"/>
    <p:sldId id="28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016FF-43A2-4F1F-9AE8-194B8E6F24CE}">
          <p14:sldIdLst>
            <p14:sldId id="257"/>
          </p14:sldIdLst>
        </p14:section>
        <p14:section name="Untitled Section" id="{A1DD92A6-6F14-4B64-B645-25015CFBC0E9}">
          <p14:sldIdLst>
            <p14:sldId id="321"/>
            <p14:sldId id="325"/>
            <p14:sldId id="326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CC347-3008-4FE9-8F6A-0F7A96F49462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5A590-9FB6-4D23-81D2-FA9383D54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440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68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759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6448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481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29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156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034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594" y="6394671"/>
            <a:ext cx="1684171" cy="43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9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2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D6E202-B606-4609-B914-27C9371A1F6D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881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1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5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6" r:id="rId1"/>
    <p:sldLayoutId id="2147484307" r:id="rId2"/>
    <p:sldLayoutId id="2147484308" r:id="rId3"/>
    <p:sldLayoutId id="2147484309" r:id="rId4"/>
    <p:sldLayoutId id="2147484310" r:id="rId5"/>
    <p:sldLayoutId id="2147484311" r:id="rId6"/>
    <p:sldLayoutId id="2147484312" r:id="rId7"/>
    <p:sldLayoutId id="2147484313" r:id="rId8"/>
    <p:sldLayoutId id="2147484314" r:id="rId9"/>
    <p:sldLayoutId id="2147484315" r:id="rId10"/>
    <p:sldLayoutId id="214748431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contact@nortcele.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583378" cy="3686015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Poppins" panose="00000500000000000000" pitchFamily="2" charset="0"/>
                <a:cs typeface="Poppins" panose="00000500000000000000" pitchFamily="2" charset="0"/>
              </a:rPr>
              <a:t>Facility Management System</a:t>
            </a:r>
            <a:endParaRPr lang="en-US" sz="8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1851" y="4637897"/>
            <a:ext cx="6269347" cy="588578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Developed BY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665" y="5226475"/>
            <a:ext cx="2919556" cy="745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144" y="553987"/>
            <a:ext cx="10058400" cy="921434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Poppins" panose="00000500000000000000" pitchFamily="2" charset="0"/>
                <a:cs typeface="Poppins" panose="00000500000000000000" pitchFamily="2" charset="0"/>
              </a:rPr>
              <a:t>INTRODUCTION				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988" y="729590"/>
            <a:ext cx="2919556" cy="745831"/>
          </a:xfrm>
        </p:spPr>
      </p:pic>
      <p:sp>
        <p:nvSpPr>
          <p:cNvPr id="3" name="TextBox 2"/>
          <p:cNvSpPr txBox="1"/>
          <p:nvPr/>
        </p:nvSpPr>
        <p:spPr>
          <a:xfrm>
            <a:off x="1069144" y="1651024"/>
            <a:ext cx="10208456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Poppins" panose="00000500000000000000" pitchFamily="2" charset="0"/>
                <a:cs typeface="Poppins" panose="00000500000000000000" pitchFamily="2" charset="0"/>
              </a:rPr>
              <a:t>Streamline </a:t>
            </a:r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operations seamlessly with our all-in-one Facility Management System. From efficient Visitor Management to streamlined Material Movement, coordinated Daily Help management, real-time Communication, Notifications, and a suite of additional features, we're your one-stop solution for comprehensive facility oversight and optimization</a:t>
            </a:r>
            <a:r>
              <a:rPr lang="en-US" sz="2800" dirty="0" smtClean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endParaRPr lang="en-US" sz="28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i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US" sz="3600" i="1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IN" sz="3600" i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8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0429"/>
            <a:ext cx="10058400" cy="930806"/>
          </a:xfrm>
        </p:spPr>
        <p:txBody>
          <a:bodyPr/>
          <a:lstStyle/>
          <a:p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FEATURES</a:t>
            </a:r>
            <a:r>
              <a:rPr lang="en-IN" dirty="0" smtClean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180" y="791978"/>
            <a:ext cx="2917085" cy="74520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097280" y="1939722"/>
            <a:ext cx="5740841" cy="44743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Visitor </a:t>
            </a:r>
            <a:r>
              <a:rPr lang="en-US" sz="28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Daily Staff </a:t>
            </a:r>
            <a:r>
              <a:rPr lang="en-US" sz="28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Amenities </a:t>
            </a:r>
            <a:r>
              <a:rPr lang="en-US" sz="28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Communication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Notice Board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Helpdesk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7370858" y="1939722"/>
            <a:ext cx="4423576" cy="447433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800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6901731" y="1828727"/>
            <a:ext cx="4892703" cy="447433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Accounting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Payments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Child Safety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Material Movement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Multi Property Dashboard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4469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900" y="254657"/>
            <a:ext cx="9049801" cy="135170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AVAILABLE ON PLATFORM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56997" y="2618322"/>
            <a:ext cx="28174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Web  For </a:t>
            </a:r>
          </a:p>
          <a:p>
            <a:r>
              <a:rPr lang="en-IN" sz="40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Admin / </a:t>
            </a:r>
          </a:p>
          <a:p>
            <a:r>
              <a:rPr lang="en-IN" sz="40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Facility </a:t>
            </a:r>
          </a:p>
          <a:p>
            <a:r>
              <a:rPr lang="en-IN" sz="40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Manager</a:t>
            </a:r>
            <a:endParaRPr lang="en-US" sz="4000" dirty="0" smtClean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29191" y="2860342"/>
            <a:ext cx="28628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App for </a:t>
            </a:r>
          </a:p>
          <a:p>
            <a:r>
              <a:rPr lang="en-IN" sz="40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other </a:t>
            </a:r>
          </a:p>
          <a:p>
            <a:r>
              <a:rPr lang="en-IN" sz="40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user</a:t>
            </a:r>
            <a:endParaRPr lang="en-US" sz="4000" dirty="0" smtClean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00" y="2618322"/>
            <a:ext cx="2901101" cy="29011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06" y="2270574"/>
            <a:ext cx="3596595" cy="3596595"/>
          </a:xfrm>
          <a:prstGeom prst="rect">
            <a:avLst/>
          </a:prstGeom>
        </p:spPr>
      </p:pic>
      <p:pic>
        <p:nvPicPr>
          <p:cNvPr id="8" name="Content Placeholder 6"/>
          <p:cNvPicPr>
            <a:picLocks noGrp="1" noChangeAspect="1"/>
          </p:cNvPicPr>
          <p:nvPr>
            <p:ph idx="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423" y="709845"/>
            <a:ext cx="2917084" cy="745200"/>
          </a:xfrm>
        </p:spPr>
      </p:pic>
    </p:spTree>
    <p:extLst>
      <p:ext uri="{BB962C8B-B14F-4D97-AF65-F5344CB8AC3E}">
        <p14:creationId xmlns:p14="http://schemas.microsoft.com/office/powerpoint/2010/main" val="297024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975" y="464234"/>
            <a:ext cx="7880260" cy="82187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For more details reach us at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0764" y="2120044"/>
            <a:ext cx="865301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Nortcele Systems Private Ltd.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  <a:r>
              <a:rPr lang="en-US" sz="2000" baseline="30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nd</a:t>
            </a:r>
            <a:r>
              <a:rPr lang="en-US" sz="2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floor, #78, B. K. Plaza,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Kagadasapura main road,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Vignan Nagar, New Tippasandra Post, Bangalore-560075, Karnataka, India.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Contact Number : +91 8041263798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Email : </a:t>
            </a:r>
            <a:r>
              <a:rPr lang="en-US" sz="2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  <a:hlinkClick r:id="rId2"/>
              </a:rPr>
              <a:t>contact@nortcele.in</a:t>
            </a:r>
            <a:endParaRPr lang="en-US" sz="20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Website: nortcele.in</a:t>
            </a:r>
            <a:endParaRPr lang="en-US" sz="20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75" y="1879987"/>
            <a:ext cx="1188000" cy="1188000"/>
          </a:xfrm>
          <a:prstGeom prst="rect">
            <a:avLst/>
          </a:prstGeom>
        </p:spPr>
      </p:pic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501" y="189341"/>
            <a:ext cx="2192397" cy="560071"/>
          </a:xfrm>
        </p:spPr>
      </p:pic>
    </p:spTree>
    <p:extLst>
      <p:ext uri="{BB962C8B-B14F-4D97-AF65-F5344CB8AC3E}">
        <p14:creationId xmlns:p14="http://schemas.microsoft.com/office/powerpoint/2010/main" val="411745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569" y="422031"/>
            <a:ext cx="10058400" cy="1356452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THANK YOU</a:t>
            </a:r>
            <a:endParaRPr lang="en-IN" sz="8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376" y="2213197"/>
            <a:ext cx="4621622" cy="245974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97987" y="5107652"/>
            <a:ext cx="10058400" cy="9977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Team Nortcele Systems</a:t>
            </a:r>
            <a:endParaRPr lang="en-IN" sz="6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2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149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Poppins</vt:lpstr>
      <vt:lpstr>Wingdings</vt:lpstr>
      <vt:lpstr>Retrospect</vt:lpstr>
      <vt:lpstr>Facility Management System</vt:lpstr>
      <vt:lpstr>INTRODUCTION    </vt:lpstr>
      <vt:lpstr>FEATURES </vt:lpstr>
      <vt:lpstr>AVAILABLE ON PLATFORM</vt:lpstr>
      <vt:lpstr>For more details reach us at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2023-05-22T07:31:00Z</dcterms:created>
  <dcterms:modified xsi:type="dcterms:W3CDTF">2023-12-20T17:52:55Z</dcterms:modified>
</cp:coreProperties>
</file>