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8"/>
  </p:handoutMasterIdLst>
  <p:sldIdLst>
    <p:sldId id="278" r:id="rId2"/>
    <p:sldId id="279" r:id="rId3"/>
    <p:sldId id="280" r:id="rId4"/>
    <p:sldId id="281" r:id="rId5"/>
    <p:sldId id="282" r:id="rId6"/>
    <p:sldId id="283" r:id="rId7"/>
    <p:sldId id="284" r:id="rId8"/>
    <p:sldId id="285" r:id="rId9"/>
    <p:sldId id="287" r:id="rId10"/>
    <p:sldId id="286" r:id="rId11"/>
    <p:sldId id="288" r:id="rId12"/>
    <p:sldId id="289" r:id="rId13"/>
    <p:sldId id="290" r:id="rId14"/>
    <p:sldId id="291" r:id="rId15"/>
    <p:sldId id="292" r:id="rId16"/>
    <p:sldId id="293" r:id="rId17"/>
    <p:sldId id="294" r:id="rId18"/>
    <p:sldId id="261" r:id="rId19"/>
    <p:sldId id="265" r:id="rId20"/>
    <p:sldId id="263" r:id="rId21"/>
    <p:sldId id="267" r:id="rId22"/>
    <p:sldId id="258" r:id="rId23"/>
    <p:sldId id="264" r:id="rId24"/>
    <p:sldId id="268" r:id="rId25"/>
    <p:sldId id="269" r:id="rId26"/>
    <p:sldId id="270" r:id="rId27"/>
    <p:sldId id="271" r:id="rId28"/>
    <p:sldId id="272" r:id="rId29"/>
    <p:sldId id="273" r:id="rId30"/>
    <p:sldId id="274" r:id="rId31"/>
    <p:sldId id="275" r:id="rId32"/>
    <p:sldId id="276" r:id="rId33"/>
    <p:sldId id="277" r:id="rId34"/>
    <p:sldId id="260"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50050-2B81-4518-850B-962873ED5D22}" v="38" dt="2024-07-11T07:02:37.6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snapToObjects="1">
      <p:cViewPr varScale="1">
        <p:scale>
          <a:sx n="70" d="100"/>
          <a:sy n="70" d="100"/>
        </p:scale>
        <p:origin x="714" y="60"/>
      </p:cViewPr>
      <p:guideLst/>
    </p:cSldViewPr>
  </p:slideViewPr>
  <p:notesTextViewPr>
    <p:cViewPr>
      <p:scale>
        <a:sx n="1" d="1"/>
        <a:sy n="1" d="1"/>
      </p:scale>
      <p:origin x="0" y="0"/>
    </p:cViewPr>
  </p:notesTextViewPr>
  <p:notesViewPr>
    <p:cSldViewPr snapToGrid="0" snapToObjects="1">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khar Tiwari" userId="040f7d4680271161" providerId="LiveId" clId="{03850050-2B81-4518-850B-962873ED5D22}"/>
    <pc:docChg chg="undo custSel addSld delSld modSld sldOrd modMainMaster">
      <pc:chgData name="Shikhar Tiwari" userId="040f7d4680271161" providerId="LiveId" clId="{03850050-2B81-4518-850B-962873ED5D22}" dt="2024-07-11T07:03:46.841" v="516" actId="14100"/>
      <pc:docMkLst>
        <pc:docMk/>
      </pc:docMkLst>
      <pc:sldChg chg="modSp mod">
        <pc:chgData name="Shikhar Tiwari" userId="040f7d4680271161" providerId="LiveId" clId="{03850050-2B81-4518-850B-962873ED5D22}" dt="2024-07-11T07:00:05.830" v="341" actId="14100"/>
        <pc:sldMkLst>
          <pc:docMk/>
          <pc:sldMk cId="2989877535" sldId="260"/>
        </pc:sldMkLst>
        <pc:spChg chg="mod">
          <ac:chgData name="Shikhar Tiwari" userId="040f7d4680271161" providerId="LiveId" clId="{03850050-2B81-4518-850B-962873ED5D22}" dt="2024-07-11T07:00:02.439" v="340" actId="14100"/>
          <ac:spMkLst>
            <pc:docMk/>
            <pc:sldMk cId="2989877535" sldId="260"/>
            <ac:spMk id="2" creationId="{684C2B10-31E9-D842-A9A2-8DBEE0BA2D2C}"/>
          </ac:spMkLst>
        </pc:spChg>
        <pc:spChg chg="mod">
          <ac:chgData name="Shikhar Tiwari" userId="040f7d4680271161" providerId="LiveId" clId="{03850050-2B81-4518-850B-962873ED5D22}" dt="2024-07-11T07:00:05.830" v="341" actId="14100"/>
          <ac:spMkLst>
            <pc:docMk/>
            <pc:sldMk cId="2989877535" sldId="260"/>
            <ac:spMk id="3" creationId="{4228F964-0B0F-1942-AA5C-C1DAA2B49B7C}"/>
          </ac:spMkLst>
        </pc:spChg>
      </pc:sldChg>
      <pc:sldChg chg="modSp mod modClrScheme chgLayout">
        <pc:chgData name="Shikhar Tiwari" userId="040f7d4680271161" providerId="LiveId" clId="{03850050-2B81-4518-850B-962873ED5D22}" dt="2024-07-11T06:56:13.384" v="288" actId="1076"/>
        <pc:sldMkLst>
          <pc:docMk/>
          <pc:sldMk cId="807864510" sldId="261"/>
        </pc:sldMkLst>
        <pc:spChg chg="mod ord">
          <ac:chgData name="Shikhar Tiwari" userId="040f7d4680271161" providerId="LiveId" clId="{03850050-2B81-4518-850B-962873ED5D22}" dt="2024-07-11T06:56:10.056" v="287" actId="1076"/>
          <ac:spMkLst>
            <pc:docMk/>
            <pc:sldMk cId="807864510" sldId="261"/>
            <ac:spMk id="2" creationId="{9C238118-39D6-7747-99CD-3373AB2971A1}"/>
          </ac:spMkLst>
        </pc:spChg>
        <pc:spChg chg="mod ord">
          <ac:chgData name="Shikhar Tiwari" userId="040f7d4680271161" providerId="LiveId" clId="{03850050-2B81-4518-850B-962873ED5D22}" dt="2024-07-11T06:56:01.085" v="285" actId="1076"/>
          <ac:spMkLst>
            <pc:docMk/>
            <pc:sldMk cId="807864510" sldId="261"/>
            <ac:spMk id="3" creationId="{A6211C5B-C24A-0043-9486-3293777BEFFF}"/>
          </ac:spMkLst>
        </pc:spChg>
        <pc:spChg chg="mod">
          <ac:chgData name="Shikhar Tiwari" userId="040f7d4680271161" providerId="LiveId" clId="{03850050-2B81-4518-850B-962873ED5D22}" dt="2024-07-11T06:56:06.805" v="286" actId="1076"/>
          <ac:spMkLst>
            <pc:docMk/>
            <pc:sldMk cId="807864510" sldId="261"/>
            <ac:spMk id="4" creationId="{628FFA03-8D8A-3E47-B6EF-B83CD84DC75D}"/>
          </ac:spMkLst>
        </pc:spChg>
        <pc:spChg chg="mod">
          <ac:chgData name="Shikhar Tiwari" userId="040f7d4680271161" providerId="LiveId" clId="{03850050-2B81-4518-850B-962873ED5D22}" dt="2024-07-11T06:56:13.384" v="288" actId="1076"/>
          <ac:spMkLst>
            <pc:docMk/>
            <pc:sldMk cId="807864510" sldId="261"/>
            <ac:spMk id="5" creationId="{1F35F8D6-DE1D-E24A-B27D-39899F73720D}"/>
          </ac:spMkLst>
        </pc:spChg>
      </pc:sldChg>
      <pc:sldChg chg="modSp mod">
        <pc:chgData name="Shikhar Tiwari" userId="040f7d4680271161" providerId="LiveId" clId="{03850050-2B81-4518-850B-962873ED5D22}" dt="2024-07-11T06:56:55.786" v="305" actId="20577"/>
        <pc:sldMkLst>
          <pc:docMk/>
          <pc:sldMk cId="2106149570" sldId="263"/>
        </pc:sldMkLst>
        <pc:spChg chg="mod">
          <ac:chgData name="Shikhar Tiwari" userId="040f7d4680271161" providerId="LiveId" clId="{03850050-2B81-4518-850B-962873ED5D22}" dt="2024-07-11T06:56:55.786" v="305" actId="20577"/>
          <ac:spMkLst>
            <pc:docMk/>
            <pc:sldMk cId="2106149570" sldId="263"/>
            <ac:spMk id="2" creationId="{39C6B7B5-7836-3949-B664-1EC4DAAFABE8}"/>
          </ac:spMkLst>
        </pc:spChg>
        <pc:spChg chg="mod">
          <ac:chgData name="Shikhar Tiwari" userId="040f7d4680271161" providerId="LiveId" clId="{03850050-2B81-4518-850B-962873ED5D22}" dt="2024-07-11T06:56:35.983" v="292" actId="1076"/>
          <ac:spMkLst>
            <pc:docMk/>
            <pc:sldMk cId="2106149570" sldId="263"/>
            <ac:spMk id="3" creationId="{10A3EC2D-6CDA-6C4B-808B-9D861747CAE0}"/>
          </ac:spMkLst>
        </pc:spChg>
        <pc:spChg chg="mod">
          <ac:chgData name="Shikhar Tiwari" userId="040f7d4680271161" providerId="LiveId" clId="{03850050-2B81-4518-850B-962873ED5D22}" dt="2024-07-11T06:56:41.985" v="294" actId="1076"/>
          <ac:spMkLst>
            <pc:docMk/>
            <pc:sldMk cId="2106149570" sldId="263"/>
            <ac:spMk id="4" creationId="{250E007E-0F99-1D42-834C-495DE8685CDE}"/>
          </ac:spMkLst>
        </pc:spChg>
      </pc:sldChg>
      <pc:sldChg chg="modSp mod">
        <pc:chgData name="Shikhar Tiwari" userId="040f7d4680271161" providerId="LiveId" clId="{03850050-2B81-4518-850B-962873ED5D22}" dt="2024-07-11T06:58:11.259" v="316" actId="1076"/>
        <pc:sldMkLst>
          <pc:docMk/>
          <pc:sldMk cId="3458619875" sldId="264"/>
        </pc:sldMkLst>
        <pc:spChg chg="mod">
          <ac:chgData name="Shikhar Tiwari" userId="040f7d4680271161" providerId="LiveId" clId="{03850050-2B81-4518-850B-962873ED5D22}" dt="2024-07-11T06:58:11.259" v="316" actId="1076"/>
          <ac:spMkLst>
            <pc:docMk/>
            <pc:sldMk cId="3458619875" sldId="264"/>
            <ac:spMk id="2" creationId="{0B94C45B-205F-EC4D-98A9-A15A1E1FA1C9}"/>
          </ac:spMkLst>
        </pc:spChg>
        <pc:spChg chg="mod">
          <ac:chgData name="Shikhar Tiwari" userId="040f7d4680271161" providerId="LiveId" clId="{03850050-2B81-4518-850B-962873ED5D22}" dt="2024-07-11T06:58:08.602" v="315" actId="1076"/>
          <ac:spMkLst>
            <pc:docMk/>
            <pc:sldMk cId="3458619875" sldId="264"/>
            <ac:spMk id="3" creationId="{3B019981-1221-DC4E-84D0-EF7742D5E22D}"/>
          </ac:spMkLst>
        </pc:spChg>
      </pc:sldChg>
      <pc:sldChg chg="modSp mod">
        <pc:chgData name="Shikhar Tiwari" userId="040f7d4680271161" providerId="LiveId" clId="{03850050-2B81-4518-850B-962873ED5D22}" dt="2024-07-11T06:56:23.809" v="290" actId="1076"/>
        <pc:sldMkLst>
          <pc:docMk/>
          <pc:sldMk cId="3642891070" sldId="265"/>
        </pc:sldMkLst>
        <pc:spChg chg="mod">
          <ac:chgData name="Shikhar Tiwari" userId="040f7d4680271161" providerId="LiveId" clId="{03850050-2B81-4518-850B-962873ED5D22}" dt="2024-07-11T06:56:23.809" v="290" actId="1076"/>
          <ac:spMkLst>
            <pc:docMk/>
            <pc:sldMk cId="3642891070" sldId="265"/>
            <ac:spMk id="2" creationId="{1EE543A2-A8EB-D745-8E18-5C8254C4CB5B}"/>
          </ac:spMkLst>
        </pc:spChg>
        <pc:spChg chg="mod">
          <ac:chgData name="Shikhar Tiwari" userId="040f7d4680271161" providerId="LiveId" clId="{03850050-2B81-4518-850B-962873ED5D22}" dt="2024-07-11T06:56:21.340" v="289" actId="1076"/>
          <ac:spMkLst>
            <pc:docMk/>
            <pc:sldMk cId="3642891070" sldId="265"/>
            <ac:spMk id="3" creationId="{E6C38371-D3E5-DA4D-8CDB-D581DCC491BE}"/>
          </ac:spMkLst>
        </pc:spChg>
      </pc:sldChg>
      <pc:sldChg chg="modSp mod">
        <pc:chgData name="Shikhar Tiwari" userId="040f7d4680271161" providerId="LiveId" clId="{03850050-2B81-4518-850B-962873ED5D22}" dt="2024-07-11T06:57:49.097" v="314" actId="1076"/>
        <pc:sldMkLst>
          <pc:docMk/>
          <pc:sldMk cId="320330563" sldId="267"/>
        </pc:sldMkLst>
        <pc:spChg chg="mod">
          <ac:chgData name="Shikhar Tiwari" userId="040f7d4680271161" providerId="LiveId" clId="{03850050-2B81-4518-850B-962873ED5D22}" dt="2024-07-11T06:57:42.518" v="311" actId="1076"/>
          <ac:spMkLst>
            <pc:docMk/>
            <pc:sldMk cId="320330563" sldId="267"/>
            <ac:spMk id="2" creationId="{F493C8E5-4440-D145-86E7-4EDA48B873E0}"/>
          </ac:spMkLst>
        </pc:spChg>
        <pc:spChg chg="mod">
          <ac:chgData name="Shikhar Tiwari" userId="040f7d4680271161" providerId="LiveId" clId="{03850050-2B81-4518-850B-962873ED5D22}" dt="2024-07-11T06:57:10.571" v="307" actId="1076"/>
          <ac:spMkLst>
            <pc:docMk/>
            <pc:sldMk cId="320330563" sldId="267"/>
            <ac:spMk id="3" creationId="{4AF60E9C-6502-954F-AC06-2572E40E7FB7}"/>
          </ac:spMkLst>
        </pc:spChg>
        <pc:spChg chg="mod">
          <ac:chgData name="Shikhar Tiwari" userId="040f7d4680271161" providerId="LiveId" clId="{03850050-2B81-4518-850B-962873ED5D22}" dt="2024-07-11T06:57:49.097" v="314" actId="1076"/>
          <ac:spMkLst>
            <pc:docMk/>
            <pc:sldMk cId="320330563" sldId="267"/>
            <ac:spMk id="4" creationId="{A8A9AF4E-E9D3-9B4B-A053-11B58FA54C36}"/>
          </ac:spMkLst>
        </pc:spChg>
        <pc:spChg chg="mod">
          <ac:chgData name="Shikhar Tiwari" userId="040f7d4680271161" providerId="LiveId" clId="{03850050-2B81-4518-850B-962873ED5D22}" dt="2024-07-11T06:57:19.558" v="309" actId="1076"/>
          <ac:spMkLst>
            <pc:docMk/>
            <pc:sldMk cId="320330563" sldId="267"/>
            <ac:spMk id="5" creationId="{657E8AC3-903D-EB4E-8A7C-F48835E4ED25}"/>
          </ac:spMkLst>
        </pc:spChg>
      </pc:sldChg>
      <pc:sldChg chg="modSp mod">
        <pc:chgData name="Shikhar Tiwari" userId="040f7d4680271161" providerId="LiveId" clId="{03850050-2B81-4518-850B-962873ED5D22}" dt="2024-07-11T06:58:24.621" v="317" actId="1076"/>
        <pc:sldMkLst>
          <pc:docMk/>
          <pc:sldMk cId="1262003441" sldId="268"/>
        </pc:sldMkLst>
        <pc:spChg chg="mod">
          <ac:chgData name="Shikhar Tiwari" userId="040f7d4680271161" providerId="LiveId" clId="{03850050-2B81-4518-850B-962873ED5D22}" dt="2024-07-11T06:58:24.621" v="317" actId="1076"/>
          <ac:spMkLst>
            <pc:docMk/>
            <pc:sldMk cId="1262003441" sldId="268"/>
            <ac:spMk id="3" creationId="{4A428357-2EC0-2D48-B0B2-4DC883F83563}"/>
          </ac:spMkLst>
        </pc:spChg>
      </pc:sldChg>
      <pc:sldChg chg="modSp mod">
        <pc:chgData name="Shikhar Tiwari" userId="040f7d4680271161" providerId="LiveId" clId="{03850050-2B81-4518-850B-962873ED5D22}" dt="2024-07-11T06:58:35.452" v="320" actId="1076"/>
        <pc:sldMkLst>
          <pc:docMk/>
          <pc:sldMk cId="1198528730" sldId="269"/>
        </pc:sldMkLst>
        <pc:spChg chg="mod">
          <ac:chgData name="Shikhar Tiwari" userId="040f7d4680271161" providerId="LiveId" clId="{03850050-2B81-4518-850B-962873ED5D22}" dt="2024-07-11T06:58:35.452" v="320" actId="1076"/>
          <ac:spMkLst>
            <pc:docMk/>
            <pc:sldMk cId="1198528730" sldId="269"/>
            <ac:spMk id="2" creationId="{2C89CF89-A53D-D444-AC46-780AC3B15033}"/>
          </ac:spMkLst>
        </pc:spChg>
        <pc:spChg chg="mod">
          <ac:chgData name="Shikhar Tiwari" userId="040f7d4680271161" providerId="LiveId" clId="{03850050-2B81-4518-850B-962873ED5D22}" dt="2024-07-11T06:58:33.154" v="319" actId="1076"/>
          <ac:spMkLst>
            <pc:docMk/>
            <pc:sldMk cId="1198528730" sldId="269"/>
            <ac:spMk id="3" creationId="{297F5310-A1AE-E94B-8983-0C1FB9275A09}"/>
          </ac:spMkLst>
        </pc:spChg>
      </pc:sldChg>
      <pc:sldChg chg="modSp mod">
        <pc:chgData name="Shikhar Tiwari" userId="040f7d4680271161" providerId="LiveId" clId="{03850050-2B81-4518-850B-962873ED5D22}" dt="2024-07-11T06:58:42.892" v="322" actId="1076"/>
        <pc:sldMkLst>
          <pc:docMk/>
          <pc:sldMk cId="2799147761" sldId="270"/>
        </pc:sldMkLst>
        <pc:spChg chg="mod">
          <ac:chgData name="Shikhar Tiwari" userId="040f7d4680271161" providerId="LiveId" clId="{03850050-2B81-4518-850B-962873ED5D22}" dt="2024-07-11T06:58:42.892" v="322" actId="1076"/>
          <ac:spMkLst>
            <pc:docMk/>
            <pc:sldMk cId="2799147761" sldId="270"/>
            <ac:spMk id="2" creationId="{CA9AC214-3E60-E840-8D26-978916F4E1DC}"/>
          </ac:spMkLst>
        </pc:spChg>
        <pc:spChg chg="mod">
          <ac:chgData name="Shikhar Tiwari" userId="040f7d4680271161" providerId="LiveId" clId="{03850050-2B81-4518-850B-962873ED5D22}" dt="2024-07-11T06:58:40.188" v="321" actId="1076"/>
          <ac:spMkLst>
            <pc:docMk/>
            <pc:sldMk cId="2799147761" sldId="270"/>
            <ac:spMk id="3" creationId="{D80E467E-5046-0044-BA5C-EF2F05DBD8A4}"/>
          </ac:spMkLst>
        </pc:spChg>
      </pc:sldChg>
      <pc:sldChg chg="modSp mod">
        <pc:chgData name="Shikhar Tiwari" userId="040f7d4680271161" providerId="LiveId" clId="{03850050-2B81-4518-850B-962873ED5D22}" dt="2024-07-11T06:58:52.097" v="324" actId="1076"/>
        <pc:sldMkLst>
          <pc:docMk/>
          <pc:sldMk cId="3232359098" sldId="271"/>
        </pc:sldMkLst>
        <pc:spChg chg="mod">
          <ac:chgData name="Shikhar Tiwari" userId="040f7d4680271161" providerId="LiveId" clId="{03850050-2B81-4518-850B-962873ED5D22}" dt="2024-07-11T06:58:52.097" v="324" actId="1076"/>
          <ac:spMkLst>
            <pc:docMk/>
            <pc:sldMk cId="3232359098" sldId="271"/>
            <ac:spMk id="2" creationId="{CA9AC214-3E60-E840-8D26-978916F4E1DC}"/>
          </ac:spMkLst>
        </pc:spChg>
        <pc:spChg chg="mod">
          <ac:chgData name="Shikhar Tiwari" userId="040f7d4680271161" providerId="LiveId" clId="{03850050-2B81-4518-850B-962873ED5D22}" dt="2024-07-11T06:58:49.612" v="323" actId="1076"/>
          <ac:spMkLst>
            <pc:docMk/>
            <pc:sldMk cId="3232359098" sldId="271"/>
            <ac:spMk id="3" creationId="{D80E467E-5046-0044-BA5C-EF2F05DBD8A4}"/>
          </ac:spMkLst>
        </pc:spChg>
      </pc:sldChg>
      <pc:sldChg chg="modSp mod">
        <pc:chgData name="Shikhar Tiwari" userId="040f7d4680271161" providerId="LiveId" clId="{03850050-2B81-4518-850B-962873ED5D22}" dt="2024-07-11T06:59:00.915" v="326" actId="1076"/>
        <pc:sldMkLst>
          <pc:docMk/>
          <pc:sldMk cId="2994827163" sldId="272"/>
        </pc:sldMkLst>
        <pc:spChg chg="mod">
          <ac:chgData name="Shikhar Tiwari" userId="040f7d4680271161" providerId="LiveId" clId="{03850050-2B81-4518-850B-962873ED5D22}" dt="2024-07-11T06:59:00.915" v="326" actId="1076"/>
          <ac:spMkLst>
            <pc:docMk/>
            <pc:sldMk cId="2994827163" sldId="272"/>
            <ac:spMk id="2" creationId="{CA9AC214-3E60-E840-8D26-978916F4E1DC}"/>
          </ac:spMkLst>
        </pc:spChg>
        <pc:spChg chg="mod">
          <ac:chgData name="Shikhar Tiwari" userId="040f7d4680271161" providerId="LiveId" clId="{03850050-2B81-4518-850B-962873ED5D22}" dt="2024-07-11T06:58:57.587" v="325" actId="1076"/>
          <ac:spMkLst>
            <pc:docMk/>
            <pc:sldMk cId="2994827163" sldId="272"/>
            <ac:spMk id="3" creationId="{D80E467E-5046-0044-BA5C-EF2F05DBD8A4}"/>
          </ac:spMkLst>
        </pc:spChg>
      </pc:sldChg>
      <pc:sldChg chg="modSp mod">
        <pc:chgData name="Shikhar Tiwari" userId="040f7d4680271161" providerId="LiveId" clId="{03850050-2B81-4518-850B-962873ED5D22}" dt="2024-07-11T06:59:09.480" v="328" actId="1076"/>
        <pc:sldMkLst>
          <pc:docMk/>
          <pc:sldMk cId="1942964987" sldId="273"/>
        </pc:sldMkLst>
        <pc:spChg chg="mod">
          <ac:chgData name="Shikhar Tiwari" userId="040f7d4680271161" providerId="LiveId" clId="{03850050-2B81-4518-850B-962873ED5D22}" dt="2024-07-11T06:59:09.480" v="328" actId="1076"/>
          <ac:spMkLst>
            <pc:docMk/>
            <pc:sldMk cId="1942964987" sldId="273"/>
            <ac:spMk id="2" creationId="{CA9AC214-3E60-E840-8D26-978916F4E1DC}"/>
          </ac:spMkLst>
        </pc:spChg>
        <pc:spChg chg="mod">
          <ac:chgData name="Shikhar Tiwari" userId="040f7d4680271161" providerId="LiveId" clId="{03850050-2B81-4518-850B-962873ED5D22}" dt="2024-07-11T06:59:06.213" v="327" actId="1076"/>
          <ac:spMkLst>
            <pc:docMk/>
            <pc:sldMk cId="1942964987" sldId="273"/>
            <ac:spMk id="3" creationId="{D80E467E-5046-0044-BA5C-EF2F05DBD8A4}"/>
          </ac:spMkLst>
        </pc:spChg>
      </pc:sldChg>
      <pc:sldChg chg="modSp mod">
        <pc:chgData name="Shikhar Tiwari" userId="040f7d4680271161" providerId="LiveId" clId="{03850050-2B81-4518-850B-962873ED5D22}" dt="2024-07-11T06:59:17.975" v="330" actId="1076"/>
        <pc:sldMkLst>
          <pc:docMk/>
          <pc:sldMk cId="2462609223" sldId="274"/>
        </pc:sldMkLst>
        <pc:spChg chg="mod">
          <ac:chgData name="Shikhar Tiwari" userId="040f7d4680271161" providerId="LiveId" clId="{03850050-2B81-4518-850B-962873ED5D22}" dt="2024-07-11T06:59:17.975" v="330" actId="1076"/>
          <ac:spMkLst>
            <pc:docMk/>
            <pc:sldMk cId="2462609223" sldId="274"/>
            <ac:spMk id="2" creationId="{CA9AC214-3E60-E840-8D26-978916F4E1DC}"/>
          </ac:spMkLst>
        </pc:spChg>
        <pc:spChg chg="mod">
          <ac:chgData name="Shikhar Tiwari" userId="040f7d4680271161" providerId="LiveId" clId="{03850050-2B81-4518-850B-962873ED5D22}" dt="2024-07-11T06:59:15.419" v="329" actId="1076"/>
          <ac:spMkLst>
            <pc:docMk/>
            <pc:sldMk cId="2462609223" sldId="274"/>
            <ac:spMk id="3" creationId="{D80E467E-5046-0044-BA5C-EF2F05DBD8A4}"/>
          </ac:spMkLst>
        </pc:spChg>
      </pc:sldChg>
      <pc:sldChg chg="modSp mod">
        <pc:chgData name="Shikhar Tiwari" userId="040f7d4680271161" providerId="LiveId" clId="{03850050-2B81-4518-850B-962873ED5D22}" dt="2024-07-11T06:59:26.306" v="332" actId="1076"/>
        <pc:sldMkLst>
          <pc:docMk/>
          <pc:sldMk cId="3898881562" sldId="275"/>
        </pc:sldMkLst>
        <pc:spChg chg="mod">
          <ac:chgData name="Shikhar Tiwari" userId="040f7d4680271161" providerId="LiveId" clId="{03850050-2B81-4518-850B-962873ED5D22}" dt="2024-07-11T06:59:26.306" v="332" actId="1076"/>
          <ac:spMkLst>
            <pc:docMk/>
            <pc:sldMk cId="3898881562" sldId="275"/>
            <ac:spMk id="2" creationId="{CA9AC214-3E60-E840-8D26-978916F4E1DC}"/>
          </ac:spMkLst>
        </pc:spChg>
        <pc:spChg chg="mod">
          <ac:chgData name="Shikhar Tiwari" userId="040f7d4680271161" providerId="LiveId" clId="{03850050-2B81-4518-850B-962873ED5D22}" dt="2024-07-11T06:59:22.899" v="331" actId="1076"/>
          <ac:spMkLst>
            <pc:docMk/>
            <pc:sldMk cId="3898881562" sldId="275"/>
            <ac:spMk id="3" creationId="{D80E467E-5046-0044-BA5C-EF2F05DBD8A4}"/>
          </ac:spMkLst>
        </pc:spChg>
      </pc:sldChg>
      <pc:sldChg chg="modSp mod">
        <pc:chgData name="Shikhar Tiwari" userId="040f7d4680271161" providerId="LiveId" clId="{03850050-2B81-4518-850B-962873ED5D22}" dt="2024-07-11T06:59:36.480" v="335" actId="1076"/>
        <pc:sldMkLst>
          <pc:docMk/>
          <pc:sldMk cId="321162699" sldId="276"/>
        </pc:sldMkLst>
        <pc:spChg chg="mod">
          <ac:chgData name="Shikhar Tiwari" userId="040f7d4680271161" providerId="LiveId" clId="{03850050-2B81-4518-850B-962873ED5D22}" dt="2024-07-11T06:59:36.480" v="335" actId="1076"/>
          <ac:spMkLst>
            <pc:docMk/>
            <pc:sldMk cId="321162699" sldId="276"/>
            <ac:spMk id="2" creationId="{CA9AC214-3E60-E840-8D26-978916F4E1DC}"/>
          </ac:spMkLst>
        </pc:spChg>
        <pc:spChg chg="mod">
          <ac:chgData name="Shikhar Tiwari" userId="040f7d4680271161" providerId="LiveId" clId="{03850050-2B81-4518-850B-962873ED5D22}" dt="2024-07-11T06:59:33.026" v="334" actId="1076"/>
          <ac:spMkLst>
            <pc:docMk/>
            <pc:sldMk cId="321162699" sldId="276"/>
            <ac:spMk id="3" creationId="{D80E467E-5046-0044-BA5C-EF2F05DBD8A4}"/>
          </ac:spMkLst>
        </pc:spChg>
      </pc:sldChg>
      <pc:sldChg chg="modSp mod">
        <pc:chgData name="Shikhar Tiwari" userId="040f7d4680271161" providerId="LiveId" clId="{03850050-2B81-4518-850B-962873ED5D22}" dt="2024-07-11T06:59:46.185" v="337" actId="1076"/>
        <pc:sldMkLst>
          <pc:docMk/>
          <pc:sldMk cId="4162509868" sldId="277"/>
        </pc:sldMkLst>
        <pc:spChg chg="mod">
          <ac:chgData name="Shikhar Tiwari" userId="040f7d4680271161" providerId="LiveId" clId="{03850050-2B81-4518-850B-962873ED5D22}" dt="2024-07-11T06:59:46.185" v="337" actId="1076"/>
          <ac:spMkLst>
            <pc:docMk/>
            <pc:sldMk cId="4162509868" sldId="277"/>
            <ac:spMk id="2" creationId="{CA9AC214-3E60-E840-8D26-978916F4E1DC}"/>
          </ac:spMkLst>
        </pc:spChg>
        <pc:spChg chg="mod">
          <ac:chgData name="Shikhar Tiwari" userId="040f7d4680271161" providerId="LiveId" clId="{03850050-2B81-4518-850B-962873ED5D22}" dt="2024-07-11T06:59:41.434" v="336" actId="1076"/>
          <ac:spMkLst>
            <pc:docMk/>
            <pc:sldMk cId="4162509868" sldId="277"/>
            <ac:spMk id="3" creationId="{D80E467E-5046-0044-BA5C-EF2F05DBD8A4}"/>
          </ac:spMkLst>
        </pc:spChg>
      </pc:sldChg>
      <pc:sldChg chg="addSp delSp modSp new del mod ord modClrScheme chgLayout">
        <pc:chgData name="Shikhar Tiwari" userId="040f7d4680271161" providerId="LiveId" clId="{03850050-2B81-4518-850B-962873ED5D22}" dt="2024-07-11T06:15:53.445" v="33" actId="2696"/>
        <pc:sldMkLst>
          <pc:docMk/>
          <pc:sldMk cId="1427549833" sldId="278"/>
        </pc:sldMkLst>
        <pc:spChg chg="add del">
          <ac:chgData name="Shikhar Tiwari" userId="040f7d4680271161" providerId="LiveId" clId="{03850050-2B81-4518-850B-962873ED5D22}" dt="2024-07-11T06:15:49.788" v="32" actId="478"/>
          <ac:spMkLst>
            <pc:docMk/>
            <pc:sldMk cId="1427549833" sldId="278"/>
            <ac:spMk id="2" creationId="{78272EB8-3063-5B1B-090C-89D975903959}"/>
          </ac:spMkLst>
        </pc:spChg>
        <pc:spChg chg="del">
          <ac:chgData name="Shikhar Tiwari" userId="040f7d4680271161" providerId="LiveId" clId="{03850050-2B81-4518-850B-962873ED5D22}" dt="2024-07-11T06:14:57.405" v="23" actId="478"/>
          <ac:spMkLst>
            <pc:docMk/>
            <pc:sldMk cId="1427549833" sldId="278"/>
            <ac:spMk id="3" creationId="{E337EBE4-542A-E4F9-06B8-E4116B56F271}"/>
          </ac:spMkLst>
        </pc:spChg>
        <pc:spChg chg="add mod">
          <ac:chgData name="Shikhar Tiwari" userId="040f7d4680271161" providerId="LiveId" clId="{03850050-2B81-4518-850B-962873ED5D22}" dt="2024-07-11T06:14:48.042" v="22" actId="14100"/>
          <ac:spMkLst>
            <pc:docMk/>
            <pc:sldMk cId="1427549833" sldId="278"/>
            <ac:spMk id="4" creationId="{9AB3E4C7-CA19-75B4-C096-C1CA07904538}"/>
          </ac:spMkLst>
        </pc:spChg>
        <pc:spChg chg="add del mod ord">
          <ac:chgData name="Shikhar Tiwari" userId="040f7d4680271161" providerId="LiveId" clId="{03850050-2B81-4518-850B-962873ED5D22}" dt="2024-07-11T06:15:08.729" v="26" actId="6264"/>
          <ac:spMkLst>
            <pc:docMk/>
            <pc:sldMk cId="1427549833" sldId="278"/>
            <ac:spMk id="5" creationId="{A88E72E3-634E-3AC2-84B2-B35C67A9B6DC}"/>
          </ac:spMkLst>
        </pc:spChg>
        <pc:spChg chg="add del mod ord">
          <ac:chgData name="Shikhar Tiwari" userId="040f7d4680271161" providerId="LiveId" clId="{03850050-2B81-4518-850B-962873ED5D22}" dt="2024-07-11T06:15:08.729" v="26" actId="6264"/>
          <ac:spMkLst>
            <pc:docMk/>
            <pc:sldMk cId="1427549833" sldId="278"/>
            <ac:spMk id="6" creationId="{F9E1FA2C-1327-EFE9-4F64-6A3B2BA28024}"/>
          </ac:spMkLst>
        </pc:spChg>
        <pc:spChg chg="add del mod ord">
          <ac:chgData name="Shikhar Tiwari" userId="040f7d4680271161" providerId="LiveId" clId="{03850050-2B81-4518-850B-962873ED5D22}" dt="2024-07-11T06:15:22.967" v="28" actId="700"/>
          <ac:spMkLst>
            <pc:docMk/>
            <pc:sldMk cId="1427549833" sldId="278"/>
            <ac:spMk id="7" creationId="{B03F6087-B2C9-412A-9494-62FAC4A2CBCF}"/>
          </ac:spMkLst>
        </pc:spChg>
        <pc:spChg chg="add del mod ord">
          <ac:chgData name="Shikhar Tiwari" userId="040f7d4680271161" providerId="LiveId" clId="{03850050-2B81-4518-850B-962873ED5D22}" dt="2024-07-11T06:15:22.967" v="28" actId="700"/>
          <ac:spMkLst>
            <pc:docMk/>
            <pc:sldMk cId="1427549833" sldId="278"/>
            <ac:spMk id="8" creationId="{DBA68A3F-DB1E-720B-1D6B-F2C88877E4FA}"/>
          </ac:spMkLst>
        </pc:spChg>
        <pc:spChg chg="add del mod ord">
          <ac:chgData name="Shikhar Tiwari" userId="040f7d4680271161" providerId="LiveId" clId="{03850050-2B81-4518-850B-962873ED5D22}" dt="2024-07-11T06:15:34.627" v="30" actId="700"/>
          <ac:spMkLst>
            <pc:docMk/>
            <pc:sldMk cId="1427549833" sldId="278"/>
            <ac:spMk id="9" creationId="{FEF22F0F-0CDF-C620-1DF8-F862A9240A1A}"/>
          </ac:spMkLst>
        </pc:spChg>
        <pc:spChg chg="add del mod ord">
          <ac:chgData name="Shikhar Tiwari" userId="040f7d4680271161" providerId="LiveId" clId="{03850050-2B81-4518-850B-962873ED5D22}" dt="2024-07-11T06:15:34.627" v="30" actId="700"/>
          <ac:spMkLst>
            <pc:docMk/>
            <pc:sldMk cId="1427549833" sldId="278"/>
            <ac:spMk id="10" creationId="{B740FBE6-C992-813A-64AC-F32A6CC3E8D7}"/>
          </ac:spMkLst>
        </pc:spChg>
      </pc:sldChg>
      <pc:sldChg chg="new del ord">
        <pc:chgData name="Shikhar Tiwari" userId="040f7d4680271161" providerId="LiveId" clId="{03850050-2B81-4518-850B-962873ED5D22}" dt="2024-07-11T06:19:30.100" v="41" actId="2696"/>
        <pc:sldMkLst>
          <pc:docMk/>
          <pc:sldMk cId="1536486515" sldId="278"/>
        </pc:sldMkLst>
      </pc:sldChg>
      <pc:sldChg chg="addSp delSp modSp new mod">
        <pc:chgData name="Shikhar Tiwari" userId="040f7d4680271161" providerId="LiveId" clId="{03850050-2B81-4518-850B-962873ED5D22}" dt="2024-07-11T06:23:39.258" v="92" actId="27636"/>
        <pc:sldMkLst>
          <pc:docMk/>
          <pc:sldMk cId="2255322155" sldId="278"/>
        </pc:sldMkLst>
        <pc:spChg chg="add del">
          <ac:chgData name="Shikhar Tiwari" userId="040f7d4680271161" providerId="LiveId" clId="{03850050-2B81-4518-850B-962873ED5D22}" dt="2024-07-11T06:20:46.913" v="53" actId="478"/>
          <ac:spMkLst>
            <pc:docMk/>
            <pc:sldMk cId="2255322155" sldId="278"/>
            <ac:spMk id="2" creationId="{0C2047A4-19F5-5252-CF6D-106BE01F960D}"/>
          </ac:spMkLst>
        </pc:spChg>
        <pc:spChg chg="del">
          <ac:chgData name="Shikhar Tiwari" userId="040f7d4680271161" providerId="LiveId" clId="{03850050-2B81-4518-850B-962873ED5D22}" dt="2024-07-11T06:20:48.155" v="54" actId="478"/>
          <ac:spMkLst>
            <pc:docMk/>
            <pc:sldMk cId="2255322155" sldId="278"/>
            <ac:spMk id="3" creationId="{4CA0AEAD-5E40-17B2-EC4E-3E28E35D1DE4}"/>
          </ac:spMkLst>
        </pc:spChg>
        <pc:spChg chg="add mod">
          <ac:chgData name="Shikhar Tiwari" userId="040f7d4680271161" providerId="LiveId" clId="{03850050-2B81-4518-850B-962873ED5D22}" dt="2024-07-11T06:20:44.631" v="52"/>
          <ac:spMkLst>
            <pc:docMk/>
            <pc:sldMk cId="2255322155" sldId="278"/>
            <ac:spMk id="4" creationId="{66C3F876-06EC-4CDE-C95E-0488F37700E8}"/>
          </ac:spMkLst>
        </pc:spChg>
        <pc:spChg chg="add mod">
          <ac:chgData name="Shikhar Tiwari" userId="040f7d4680271161" providerId="LiveId" clId="{03850050-2B81-4518-850B-962873ED5D22}" dt="2024-07-11T06:23:23.395" v="85" actId="14100"/>
          <ac:spMkLst>
            <pc:docMk/>
            <pc:sldMk cId="2255322155" sldId="278"/>
            <ac:spMk id="5" creationId="{FF4ECF22-B370-CBE4-B0FA-33FB87FAF8E4}"/>
          </ac:spMkLst>
        </pc:spChg>
        <pc:spChg chg="add del mod">
          <ac:chgData name="Shikhar Tiwari" userId="040f7d4680271161" providerId="LiveId" clId="{03850050-2B81-4518-850B-962873ED5D22}" dt="2024-07-11T06:21:40.716" v="60" actId="478"/>
          <ac:spMkLst>
            <pc:docMk/>
            <pc:sldMk cId="2255322155" sldId="278"/>
            <ac:spMk id="7" creationId="{87675ED7-217D-4EFF-CF67-DA5AE0243F40}"/>
          </ac:spMkLst>
        </pc:spChg>
        <pc:spChg chg="add mod">
          <ac:chgData name="Shikhar Tiwari" userId="040f7d4680271161" providerId="LiveId" clId="{03850050-2B81-4518-850B-962873ED5D22}" dt="2024-07-11T06:23:39.258" v="92" actId="27636"/>
          <ac:spMkLst>
            <pc:docMk/>
            <pc:sldMk cId="2255322155" sldId="278"/>
            <ac:spMk id="8" creationId="{0ECA8D2A-83E4-333E-F45B-99110EA89DD6}"/>
          </ac:spMkLst>
        </pc:spChg>
        <pc:spChg chg="add del mod">
          <ac:chgData name="Shikhar Tiwari" userId="040f7d4680271161" providerId="LiveId" clId="{03850050-2B81-4518-850B-962873ED5D22}" dt="2024-07-11T06:21:44.248" v="61" actId="478"/>
          <ac:spMkLst>
            <pc:docMk/>
            <pc:sldMk cId="2255322155" sldId="278"/>
            <ac:spMk id="10" creationId="{84CDF7EF-A52E-16D6-5FD5-9850C8B5819F}"/>
          </ac:spMkLst>
        </pc:spChg>
        <pc:spChg chg="add mod">
          <ac:chgData name="Shikhar Tiwari" userId="040f7d4680271161" providerId="LiveId" clId="{03850050-2B81-4518-850B-962873ED5D22}" dt="2024-07-11T06:23:15.173" v="82" actId="1076"/>
          <ac:spMkLst>
            <pc:docMk/>
            <pc:sldMk cId="2255322155" sldId="278"/>
            <ac:spMk id="11" creationId="{A0BE540B-80F3-056F-E3EE-EB2804DF8427}"/>
          </ac:spMkLst>
        </pc:spChg>
        <pc:spChg chg="add mod">
          <ac:chgData name="Shikhar Tiwari" userId="040f7d4680271161" providerId="LiveId" clId="{03850050-2B81-4518-850B-962873ED5D22}" dt="2024-07-11T06:23:20.159" v="84" actId="1076"/>
          <ac:spMkLst>
            <pc:docMk/>
            <pc:sldMk cId="2255322155" sldId="278"/>
            <ac:spMk id="12" creationId="{050E5AEE-B10C-DC7B-E450-0B3DDA3AD251}"/>
          </ac:spMkLst>
        </pc:spChg>
        <pc:picChg chg="add mod">
          <ac:chgData name="Shikhar Tiwari" userId="040f7d4680271161" providerId="LiveId" clId="{03850050-2B81-4518-850B-962873ED5D22}" dt="2024-07-11T06:22:00.083" v="64" actId="1076"/>
          <ac:picMkLst>
            <pc:docMk/>
            <pc:sldMk cId="2255322155" sldId="278"/>
            <ac:picMk id="6" creationId="{6187E4EB-1EA2-8446-1F11-3CEFDB75FD99}"/>
          </ac:picMkLst>
        </pc:picChg>
      </pc:sldChg>
      <pc:sldChg chg="modSp new mod">
        <pc:chgData name="Shikhar Tiwari" userId="040f7d4680271161" providerId="LiveId" clId="{03850050-2B81-4518-850B-962873ED5D22}" dt="2024-07-11T06:25:49.171" v="114" actId="2710"/>
        <pc:sldMkLst>
          <pc:docMk/>
          <pc:sldMk cId="3413375251" sldId="279"/>
        </pc:sldMkLst>
        <pc:spChg chg="mod">
          <ac:chgData name="Shikhar Tiwari" userId="040f7d4680271161" providerId="LiveId" clId="{03850050-2B81-4518-850B-962873ED5D22}" dt="2024-07-11T06:25:01.120" v="106" actId="14100"/>
          <ac:spMkLst>
            <pc:docMk/>
            <pc:sldMk cId="3413375251" sldId="279"/>
            <ac:spMk id="2" creationId="{483AC283-D489-966D-4719-5C79A25BE9FD}"/>
          </ac:spMkLst>
        </pc:spChg>
        <pc:spChg chg="mod">
          <ac:chgData name="Shikhar Tiwari" userId="040f7d4680271161" providerId="LiveId" clId="{03850050-2B81-4518-850B-962873ED5D22}" dt="2024-07-11T06:25:49.171" v="114" actId="2710"/>
          <ac:spMkLst>
            <pc:docMk/>
            <pc:sldMk cId="3413375251" sldId="279"/>
            <ac:spMk id="3" creationId="{8D687F56-899B-D3EB-389A-FADEB274A131}"/>
          </ac:spMkLst>
        </pc:spChg>
      </pc:sldChg>
      <pc:sldChg chg="modSp new mod">
        <pc:chgData name="Shikhar Tiwari" userId="040f7d4680271161" providerId="LiveId" clId="{03850050-2B81-4518-850B-962873ED5D22}" dt="2024-07-11T06:52:53.302" v="243" actId="33524"/>
        <pc:sldMkLst>
          <pc:docMk/>
          <pc:sldMk cId="1787290930" sldId="280"/>
        </pc:sldMkLst>
        <pc:spChg chg="mod">
          <ac:chgData name="Shikhar Tiwari" userId="040f7d4680271161" providerId="LiveId" clId="{03850050-2B81-4518-850B-962873ED5D22}" dt="2024-07-11T06:27:33.721" v="125"/>
          <ac:spMkLst>
            <pc:docMk/>
            <pc:sldMk cId="1787290930" sldId="280"/>
            <ac:spMk id="2" creationId="{37D8E7D2-B076-A51A-4492-CBFAD52367F9}"/>
          </ac:spMkLst>
        </pc:spChg>
        <pc:spChg chg="mod">
          <ac:chgData name="Shikhar Tiwari" userId="040f7d4680271161" providerId="LiveId" clId="{03850050-2B81-4518-850B-962873ED5D22}" dt="2024-07-11T06:52:53.302" v="243" actId="33524"/>
          <ac:spMkLst>
            <pc:docMk/>
            <pc:sldMk cId="1787290930" sldId="280"/>
            <ac:spMk id="3" creationId="{8EF21A6E-AC4E-684A-6578-F155165FB177}"/>
          </ac:spMkLst>
        </pc:spChg>
      </pc:sldChg>
      <pc:sldChg chg="modSp new mod">
        <pc:chgData name="Shikhar Tiwari" userId="040f7d4680271161" providerId="LiveId" clId="{03850050-2B81-4518-850B-962873ED5D22}" dt="2024-07-11T06:29:10.650" v="137" actId="14100"/>
        <pc:sldMkLst>
          <pc:docMk/>
          <pc:sldMk cId="1952486348" sldId="281"/>
        </pc:sldMkLst>
        <pc:spChg chg="mod">
          <ac:chgData name="Shikhar Tiwari" userId="040f7d4680271161" providerId="LiveId" clId="{03850050-2B81-4518-850B-962873ED5D22}" dt="2024-07-11T06:29:05.459" v="136"/>
          <ac:spMkLst>
            <pc:docMk/>
            <pc:sldMk cId="1952486348" sldId="281"/>
            <ac:spMk id="2" creationId="{5A9A2F4F-11DA-CDBA-C094-21EAF7A56486}"/>
          </ac:spMkLst>
        </pc:spChg>
        <pc:spChg chg="mod">
          <ac:chgData name="Shikhar Tiwari" userId="040f7d4680271161" providerId="LiveId" clId="{03850050-2B81-4518-850B-962873ED5D22}" dt="2024-07-11T06:29:10.650" v="137" actId="14100"/>
          <ac:spMkLst>
            <pc:docMk/>
            <pc:sldMk cId="1952486348" sldId="281"/>
            <ac:spMk id="3" creationId="{D4E973DC-21C0-8578-6805-0882967E508B}"/>
          </ac:spMkLst>
        </pc:spChg>
      </pc:sldChg>
      <pc:sldChg chg="modSp new mod">
        <pc:chgData name="Shikhar Tiwari" userId="040f7d4680271161" providerId="LiveId" clId="{03850050-2B81-4518-850B-962873ED5D22}" dt="2024-07-11T06:53:09.071" v="245" actId="27636"/>
        <pc:sldMkLst>
          <pc:docMk/>
          <pc:sldMk cId="3896463294" sldId="282"/>
        </pc:sldMkLst>
        <pc:spChg chg="mod">
          <ac:chgData name="Shikhar Tiwari" userId="040f7d4680271161" providerId="LiveId" clId="{03850050-2B81-4518-850B-962873ED5D22}" dt="2024-07-11T06:29:47.778" v="140"/>
          <ac:spMkLst>
            <pc:docMk/>
            <pc:sldMk cId="3896463294" sldId="282"/>
            <ac:spMk id="2" creationId="{EEAF1FD6-121D-5260-A3BE-50D584A75DED}"/>
          </ac:spMkLst>
        </pc:spChg>
        <pc:spChg chg="mod">
          <ac:chgData name="Shikhar Tiwari" userId="040f7d4680271161" providerId="LiveId" clId="{03850050-2B81-4518-850B-962873ED5D22}" dt="2024-07-11T06:53:09.071" v="245" actId="27636"/>
          <ac:spMkLst>
            <pc:docMk/>
            <pc:sldMk cId="3896463294" sldId="282"/>
            <ac:spMk id="3" creationId="{68FFF38A-8D9E-D183-3D43-C2AC1A07D72D}"/>
          </ac:spMkLst>
        </pc:spChg>
      </pc:sldChg>
      <pc:sldChg chg="modSp new mod">
        <pc:chgData name="Shikhar Tiwari" userId="040f7d4680271161" providerId="LiveId" clId="{03850050-2B81-4518-850B-962873ED5D22}" dt="2024-07-11T06:46:40.423" v="192" actId="1076"/>
        <pc:sldMkLst>
          <pc:docMk/>
          <pc:sldMk cId="236667347" sldId="283"/>
        </pc:sldMkLst>
        <pc:spChg chg="mod">
          <ac:chgData name="Shikhar Tiwari" userId="040f7d4680271161" providerId="LiveId" clId="{03850050-2B81-4518-850B-962873ED5D22}" dt="2024-07-11T06:46:40.423" v="192" actId="1076"/>
          <ac:spMkLst>
            <pc:docMk/>
            <pc:sldMk cId="236667347" sldId="283"/>
            <ac:spMk id="2" creationId="{CC4816B2-4206-7C2D-3BB4-71A49B271D8A}"/>
          </ac:spMkLst>
        </pc:spChg>
        <pc:spChg chg="mod">
          <ac:chgData name="Shikhar Tiwari" userId="040f7d4680271161" providerId="LiveId" clId="{03850050-2B81-4518-850B-962873ED5D22}" dt="2024-07-11T06:39:08.385" v="180" actId="404"/>
          <ac:spMkLst>
            <pc:docMk/>
            <pc:sldMk cId="236667347" sldId="283"/>
            <ac:spMk id="3" creationId="{7EF92F9A-920F-14B7-1D1D-8ACB83937104}"/>
          </ac:spMkLst>
        </pc:spChg>
      </pc:sldChg>
      <pc:sldChg chg="modSp new mod">
        <pc:chgData name="Shikhar Tiwari" userId="040f7d4680271161" providerId="LiveId" clId="{03850050-2B81-4518-850B-962873ED5D22}" dt="2024-07-11T06:46:19.662" v="191" actId="14100"/>
        <pc:sldMkLst>
          <pc:docMk/>
          <pc:sldMk cId="2141158588" sldId="284"/>
        </pc:sldMkLst>
        <pc:spChg chg="mod">
          <ac:chgData name="Shikhar Tiwari" userId="040f7d4680271161" providerId="LiveId" clId="{03850050-2B81-4518-850B-962873ED5D22}" dt="2024-07-11T06:46:15.129" v="190" actId="14100"/>
          <ac:spMkLst>
            <pc:docMk/>
            <pc:sldMk cId="2141158588" sldId="284"/>
            <ac:spMk id="2" creationId="{0C78DAC0-5496-A305-A294-AA5E6AB2AC88}"/>
          </ac:spMkLst>
        </pc:spChg>
        <pc:spChg chg="mod">
          <ac:chgData name="Shikhar Tiwari" userId="040f7d4680271161" providerId="LiveId" clId="{03850050-2B81-4518-850B-962873ED5D22}" dt="2024-07-11T06:46:19.662" v="191" actId="14100"/>
          <ac:spMkLst>
            <pc:docMk/>
            <pc:sldMk cId="2141158588" sldId="284"/>
            <ac:spMk id="3" creationId="{1D5DF064-26F1-9E98-B7D4-E740BE3F10B3}"/>
          </ac:spMkLst>
        </pc:spChg>
      </pc:sldChg>
      <pc:sldChg chg="modSp new mod">
        <pc:chgData name="Shikhar Tiwari" userId="040f7d4680271161" providerId="LiveId" clId="{03850050-2B81-4518-850B-962873ED5D22}" dt="2024-07-11T06:54:02.989" v="259" actId="5793"/>
        <pc:sldMkLst>
          <pc:docMk/>
          <pc:sldMk cId="2133618441" sldId="285"/>
        </pc:sldMkLst>
        <pc:spChg chg="mod">
          <ac:chgData name="Shikhar Tiwari" userId="040f7d4680271161" providerId="LiveId" clId="{03850050-2B81-4518-850B-962873ED5D22}" dt="2024-07-11T06:46:55.640" v="195" actId="1076"/>
          <ac:spMkLst>
            <pc:docMk/>
            <pc:sldMk cId="2133618441" sldId="285"/>
            <ac:spMk id="2" creationId="{E2CE0F88-1FAB-F47C-4D88-409B2196B8F5}"/>
          </ac:spMkLst>
        </pc:spChg>
        <pc:spChg chg="mod">
          <ac:chgData name="Shikhar Tiwari" userId="040f7d4680271161" providerId="LiveId" clId="{03850050-2B81-4518-850B-962873ED5D22}" dt="2024-07-11T06:54:02.989" v="259" actId="5793"/>
          <ac:spMkLst>
            <pc:docMk/>
            <pc:sldMk cId="2133618441" sldId="285"/>
            <ac:spMk id="3" creationId="{78C4E90A-F4F6-CA1D-1010-0D55D9F87C6D}"/>
          </ac:spMkLst>
        </pc:spChg>
      </pc:sldChg>
      <pc:sldChg chg="modSp new mod">
        <pc:chgData name="Shikhar Tiwari" userId="040f7d4680271161" providerId="LiveId" clId="{03850050-2B81-4518-850B-962873ED5D22}" dt="2024-07-11T06:48:56.114" v="215"/>
        <pc:sldMkLst>
          <pc:docMk/>
          <pc:sldMk cId="1526088844" sldId="286"/>
        </pc:sldMkLst>
        <pc:spChg chg="mod">
          <ac:chgData name="Shikhar Tiwari" userId="040f7d4680271161" providerId="LiveId" clId="{03850050-2B81-4518-850B-962873ED5D22}" dt="2024-07-11T06:48:32.624" v="214"/>
          <ac:spMkLst>
            <pc:docMk/>
            <pc:sldMk cId="1526088844" sldId="286"/>
            <ac:spMk id="2" creationId="{005CA72B-2628-B4DB-4308-E8310B66D6AF}"/>
          </ac:spMkLst>
        </pc:spChg>
        <pc:spChg chg="mod">
          <ac:chgData name="Shikhar Tiwari" userId="040f7d4680271161" providerId="LiveId" clId="{03850050-2B81-4518-850B-962873ED5D22}" dt="2024-07-11T06:48:56.114" v="215"/>
          <ac:spMkLst>
            <pc:docMk/>
            <pc:sldMk cId="1526088844" sldId="286"/>
            <ac:spMk id="3" creationId="{228026E2-7893-306A-6684-BE1FBC27FE8E}"/>
          </ac:spMkLst>
        </pc:spChg>
      </pc:sldChg>
      <pc:sldChg chg="modSp new mod">
        <pc:chgData name="Shikhar Tiwari" userId="040f7d4680271161" providerId="LiveId" clId="{03850050-2B81-4518-850B-962873ED5D22}" dt="2024-07-11T06:54:20.337" v="264" actId="14100"/>
        <pc:sldMkLst>
          <pc:docMk/>
          <pc:sldMk cId="3773269645" sldId="287"/>
        </pc:sldMkLst>
        <pc:spChg chg="mod">
          <ac:chgData name="Shikhar Tiwari" userId="040f7d4680271161" providerId="LiveId" clId="{03850050-2B81-4518-850B-962873ED5D22}" dt="2024-07-11T06:47:59.931" v="205" actId="1076"/>
          <ac:spMkLst>
            <pc:docMk/>
            <pc:sldMk cId="3773269645" sldId="287"/>
            <ac:spMk id="2" creationId="{6AA898B8-B5CC-9B58-A143-8D08BF257319}"/>
          </ac:spMkLst>
        </pc:spChg>
        <pc:spChg chg="mod">
          <ac:chgData name="Shikhar Tiwari" userId="040f7d4680271161" providerId="LiveId" clId="{03850050-2B81-4518-850B-962873ED5D22}" dt="2024-07-11T06:54:20.337" v="264" actId="14100"/>
          <ac:spMkLst>
            <pc:docMk/>
            <pc:sldMk cId="3773269645" sldId="287"/>
            <ac:spMk id="3" creationId="{73A7557F-5C62-DFEF-29B0-3B4AF20EF370}"/>
          </ac:spMkLst>
        </pc:spChg>
      </pc:sldChg>
      <pc:sldChg chg="modSp new mod">
        <pc:chgData name="Shikhar Tiwari" userId="040f7d4680271161" providerId="LiveId" clId="{03850050-2B81-4518-850B-962873ED5D22}" dt="2024-07-11T06:54:43.843" v="267" actId="1076"/>
        <pc:sldMkLst>
          <pc:docMk/>
          <pc:sldMk cId="78182278" sldId="288"/>
        </pc:sldMkLst>
        <pc:spChg chg="mod">
          <ac:chgData name="Shikhar Tiwari" userId="040f7d4680271161" providerId="LiveId" clId="{03850050-2B81-4518-850B-962873ED5D22}" dt="2024-07-11T06:54:43.843" v="267" actId="1076"/>
          <ac:spMkLst>
            <pc:docMk/>
            <pc:sldMk cId="78182278" sldId="288"/>
            <ac:spMk id="2" creationId="{0D9BD42F-D8D7-C555-EF80-A0FFFC05F7C6}"/>
          </ac:spMkLst>
        </pc:spChg>
        <pc:spChg chg="mod">
          <ac:chgData name="Shikhar Tiwari" userId="040f7d4680271161" providerId="LiveId" clId="{03850050-2B81-4518-850B-962873ED5D22}" dt="2024-07-11T06:49:17.088" v="217"/>
          <ac:spMkLst>
            <pc:docMk/>
            <pc:sldMk cId="78182278" sldId="288"/>
            <ac:spMk id="3" creationId="{4CE37129-3502-5284-E026-92D47A2026F5}"/>
          </ac:spMkLst>
        </pc:spChg>
      </pc:sldChg>
      <pc:sldChg chg="modSp new mod">
        <pc:chgData name="Shikhar Tiwari" userId="040f7d4680271161" providerId="LiveId" clId="{03850050-2B81-4518-850B-962873ED5D22}" dt="2024-07-11T06:54:56.570" v="270" actId="1076"/>
        <pc:sldMkLst>
          <pc:docMk/>
          <pc:sldMk cId="2702520699" sldId="289"/>
        </pc:sldMkLst>
        <pc:spChg chg="mod">
          <ac:chgData name="Shikhar Tiwari" userId="040f7d4680271161" providerId="LiveId" clId="{03850050-2B81-4518-850B-962873ED5D22}" dt="2024-07-11T06:54:56.570" v="270" actId="1076"/>
          <ac:spMkLst>
            <pc:docMk/>
            <pc:sldMk cId="2702520699" sldId="289"/>
            <ac:spMk id="2" creationId="{A6F20E09-4BEF-5DDC-D3AC-0ADC096FD50B}"/>
          </ac:spMkLst>
        </pc:spChg>
        <pc:spChg chg="mod">
          <ac:chgData name="Shikhar Tiwari" userId="040f7d4680271161" providerId="LiveId" clId="{03850050-2B81-4518-850B-962873ED5D22}" dt="2024-07-11T06:54:50.833" v="268" actId="5793"/>
          <ac:spMkLst>
            <pc:docMk/>
            <pc:sldMk cId="2702520699" sldId="289"/>
            <ac:spMk id="3" creationId="{7C176F9E-8E7F-20B7-FBEE-191E6F4E2BFC}"/>
          </ac:spMkLst>
        </pc:spChg>
      </pc:sldChg>
      <pc:sldChg chg="modSp new mod">
        <pc:chgData name="Shikhar Tiwari" userId="040f7d4680271161" providerId="LiveId" clId="{03850050-2B81-4518-850B-962873ED5D22}" dt="2024-07-11T06:55:15.716" v="275" actId="14100"/>
        <pc:sldMkLst>
          <pc:docMk/>
          <pc:sldMk cId="3704707016" sldId="290"/>
        </pc:sldMkLst>
        <pc:spChg chg="mod">
          <ac:chgData name="Shikhar Tiwari" userId="040f7d4680271161" providerId="LiveId" clId="{03850050-2B81-4518-850B-962873ED5D22}" dt="2024-07-11T06:55:15.716" v="275" actId="14100"/>
          <ac:spMkLst>
            <pc:docMk/>
            <pc:sldMk cId="3704707016" sldId="290"/>
            <ac:spMk id="2" creationId="{66CAB2E6-9955-E4F3-DB7F-07E940C42E08}"/>
          </ac:spMkLst>
        </pc:spChg>
        <pc:spChg chg="mod">
          <ac:chgData name="Shikhar Tiwari" userId="040f7d4680271161" providerId="LiveId" clId="{03850050-2B81-4518-850B-962873ED5D22}" dt="2024-07-11T06:50:26.174" v="231" actId="27636"/>
          <ac:spMkLst>
            <pc:docMk/>
            <pc:sldMk cId="3704707016" sldId="290"/>
            <ac:spMk id="3" creationId="{1D401A7E-6D87-3791-9252-1C01C33363C2}"/>
          </ac:spMkLst>
        </pc:spChg>
      </pc:sldChg>
      <pc:sldChg chg="modSp new mod">
        <pc:chgData name="Shikhar Tiwari" userId="040f7d4680271161" providerId="LiveId" clId="{03850050-2B81-4518-850B-962873ED5D22}" dt="2024-07-11T06:55:04.588" v="273" actId="27636"/>
        <pc:sldMkLst>
          <pc:docMk/>
          <pc:sldMk cId="3496655442" sldId="291"/>
        </pc:sldMkLst>
        <pc:spChg chg="mod">
          <ac:chgData name="Shikhar Tiwari" userId="040f7d4680271161" providerId="LiveId" clId="{03850050-2B81-4518-850B-962873ED5D22}" dt="2024-07-11T06:55:04.588" v="273" actId="27636"/>
          <ac:spMkLst>
            <pc:docMk/>
            <pc:sldMk cId="3496655442" sldId="291"/>
            <ac:spMk id="2" creationId="{4B95095E-E797-A152-BD10-67F1AD97EE45}"/>
          </ac:spMkLst>
        </pc:spChg>
        <pc:spChg chg="mod">
          <ac:chgData name="Shikhar Tiwari" userId="040f7d4680271161" providerId="LiveId" clId="{03850050-2B81-4518-850B-962873ED5D22}" dt="2024-07-11T06:50:59.990" v="233"/>
          <ac:spMkLst>
            <pc:docMk/>
            <pc:sldMk cId="3496655442" sldId="291"/>
            <ac:spMk id="3" creationId="{A735365B-94A5-0330-4EB6-668F069AE10E}"/>
          </ac:spMkLst>
        </pc:spChg>
      </pc:sldChg>
      <pc:sldChg chg="modSp new mod">
        <pc:chgData name="Shikhar Tiwari" userId="040f7d4680271161" providerId="LiveId" clId="{03850050-2B81-4518-850B-962873ED5D22}" dt="2024-07-11T06:55:27.108" v="278" actId="14100"/>
        <pc:sldMkLst>
          <pc:docMk/>
          <pc:sldMk cId="4233466598" sldId="292"/>
        </pc:sldMkLst>
        <pc:spChg chg="mod">
          <ac:chgData name="Shikhar Tiwari" userId="040f7d4680271161" providerId="LiveId" clId="{03850050-2B81-4518-850B-962873ED5D22}" dt="2024-07-11T06:55:27.108" v="278" actId="14100"/>
          <ac:spMkLst>
            <pc:docMk/>
            <pc:sldMk cId="4233466598" sldId="292"/>
            <ac:spMk id="2" creationId="{35C32F27-43EA-A620-CA4C-74E722E62933}"/>
          </ac:spMkLst>
        </pc:spChg>
        <pc:spChg chg="mod">
          <ac:chgData name="Shikhar Tiwari" userId="040f7d4680271161" providerId="LiveId" clId="{03850050-2B81-4518-850B-962873ED5D22}" dt="2024-07-11T06:51:39.564" v="236" actId="5793"/>
          <ac:spMkLst>
            <pc:docMk/>
            <pc:sldMk cId="4233466598" sldId="292"/>
            <ac:spMk id="3" creationId="{6BC55F8F-1200-A82A-7D28-F9F8403BCC64}"/>
          </ac:spMkLst>
        </pc:spChg>
      </pc:sldChg>
      <pc:sldChg chg="modSp new mod">
        <pc:chgData name="Shikhar Tiwari" userId="040f7d4680271161" providerId="LiveId" clId="{03850050-2B81-4518-850B-962873ED5D22}" dt="2024-07-11T06:55:39.221" v="281" actId="27636"/>
        <pc:sldMkLst>
          <pc:docMk/>
          <pc:sldMk cId="3484515615" sldId="293"/>
        </pc:sldMkLst>
        <pc:spChg chg="mod">
          <ac:chgData name="Shikhar Tiwari" userId="040f7d4680271161" providerId="LiveId" clId="{03850050-2B81-4518-850B-962873ED5D22}" dt="2024-07-11T06:55:39.221" v="281" actId="27636"/>
          <ac:spMkLst>
            <pc:docMk/>
            <pc:sldMk cId="3484515615" sldId="293"/>
            <ac:spMk id="2" creationId="{1875E3CA-6951-A16A-97C4-2C921D7CD9F2}"/>
          </ac:spMkLst>
        </pc:spChg>
        <pc:spChg chg="mod">
          <ac:chgData name="Shikhar Tiwari" userId="040f7d4680271161" providerId="LiveId" clId="{03850050-2B81-4518-850B-962873ED5D22}" dt="2024-07-11T06:51:56.148" v="239" actId="5793"/>
          <ac:spMkLst>
            <pc:docMk/>
            <pc:sldMk cId="3484515615" sldId="293"/>
            <ac:spMk id="3" creationId="{3613A368-895E-B09C-3FD6-81E22F508612}"/>
          </ac:spMkLst>
        </pc:spChg>
      </pc:sldChg>
      <pc:sldChg chg="modSp new mod">
        <pc:chgData name="Shikhar Tiwari" userId="040f7d4680271161" providerId="LiveId" clId="{03850050-2B81-4518-850B-962873ED5D22}" dt="2024-07-11T06:55:46.816" v="283" actId="14100"/>
        <pc:sldMkLst>
          <pc:docMk/>
          <pc:sldMk cId="1860891706" sldId="294"/>
        </pc:sldMkLst>
        <pc:spChg chg="mod">
          <ac:chgData name="Shikhar Tiwari" userId="040f7d4680271161" providerId="LiveId" clId="{03850050-2B81-4518-850B-962873ED5D22}" dt="2024-07-11T06:55:46.816" v="283" actId="14100"/>
          <ac:spMkLst>
            <pc:docMk/>
            <pc:sldMk cId="1860891706" sldId="294"/>
            <ac:spMk id="2" creationId="{FD83D353-24AA-16DB-C826-C8598EC5F8B0}"/>
          </ac:spMkLst>
        </pc:spChg>
        <pc:spChg chg="mod">
          <ac:chgData name="Shikhar Tiwari" userId="040f7d4680271161" providerId="LiveId" clId="{03850050-2B81-4518-850B-962873ED5D22}" dt="2024-07-11T06:52:16.012" v="242"/>
          <ac:spMkLst>
            <pc:docMk/>
            <pc:sldMk cId="1860891706" sldId="294"/>
            <ac:spMk id="3" creationId="{97857B65-5B0B-006B-D24D-C7EF7C0CAA53}"/>
          </ac:spMkLst>
        </pc:spChg>
      </pc:sldChg>
      <pc:sldChg chg="modSp new mod">
        <pc:chgData name="Shikhar Tiwari" userId="040f7d4680271161" providerId="LiveId" clId="{03850050-2B81-4518-850B-962873ED5D22}" dt="2024-07-11T07:02:52.484" v="446" actId="20577"/>
        <pc:sldMkLst>
          <pc:docMk/>
          <pc:sldMk cId="3554568029" sldId="295"/>
        </pc:sldMkLst>
        <pc:spChg chg="mod">
          <ac:chgData name="Shikhar Tiwari" userId="040f7d4680271161" providerId="LiveId" clId="{03850050-2B81-4518-850B-962873ED5D22}" dt="2024-07-11T07:01:04.852" v="345" actId="14100"/>
          <ac:spMkLst>
            <pc:docMk/>
            <pc:sldMk cId="3554568029" sldId="295"/>
            <ac:spMk id="2" creationId="{EA6E5975-BD9E-1055-C501-0AF246DABE50}"/>
          </ac:spMkLst>
        </pc:spChg>
        <pc:spChg chg="mod">
          <ac:chgData name="Shikhar Tiwari" userId="040f7d4680271161" providerId="LiveId" clId="{03850050-2B81-4518-850B-962873ED5D22}" dt="2024-07-11T07:02:52.484" v="446" actId="20577"/>
          <ac:spMkLst>
            <pc:docMk/>
            <pc:sldMk cId="3554568029" sldId="295"/>
            <ac:spMk id="3" creationId="{F6065299-3679-5360-6BC6-8B7594F87DB0}"/>
          </ac:spMkLst>
        </pc:spChg>
      </pc:sldChg>
      <pc:sldChg chg="addSp delSp modSp new mod">
        <pc:chgData name="Shikhar Tiwari" userId="040f7d4680271161" providerId="LiveId" clId="{03850050-2B81-4518-850B-962873ED5D22}" dt="2024-07-11T07:03:46.841" v="516" actId="14100"/>
        <pc:sldMkLst>
          <pc:docMk/>
          <pc:sldMk cId="1646549493" sldId="296"/>
        </pc:sldMkLst>
        <pc:spChg chg="add del mod">
          <ac:chgData name="Shikhar Tiwari" userId="040f7d4680271161" providerId="LiveId" clId="{03850050-2B81-4518-850B-962873ED5D22}" dt="2024-07-11T07:03:46.841" v="516" actId="14100"/>
          <ac:spMkLst>
            <pc:docMk/>
            <pc:sldMk cId="1646549493" sldId="296"/>
            <ac:spMk id="2" creationId="{2C6E819D-D8F8-6E1E-66CC-B97FFFF17662}"/>
          </ac:spMkLst>
        </pc:spChg>
        <pc:spChg chg="mod">
          <ac:chgData name="Shikhar Tiwari" userId="040f7d4680271161" providerId="LiveId" clId="{03850050-2B81-4518-850B-962873ED5D22}" dt="2024-07-11T07:03:24.984" v="492" actId="1076"/>
          <ac:spMkLst>
            <pc:docMk/>
            <pc:sldMk cId="1646549493" sldId="296"/>
            <ac:spMk id="3" creationId="{FC13B0C6-A4DA-59BF-789E-A283C3D7E763}"/>
          </ac:spMkLst>
        </pc:spChg>
      </pc:sldChg>
      <pc:sldMasterChg chg="addSp delSp modSp mod modSldLayout">
        <pc:chgData name="Shikhar Tiwari" userId="040f7d4680271161" providerId="LiveId" clId="{03850050-2B81-4518-850B-962873ED5D22}" dt="2024-07-11T06:19:16.581" v="40" actId="1076"/>
        <pc:sldMasterMkLst>
          <pc:docMk/>
          <pc:sldMasterMk cId="1198590522" sldId="2147483648"/>
        </pc:sldMasterMkLst>
        <pc:spChg chg="add del mod">
          <ac:chgData name="Shikhar Tiwari" userId="040f7d4680271161" providerId="LiveId" clId="{03850050-2B81-4518-850B-962873ED5D22}" dt="2024-07-11T06:18:49.597" v="37" actId="21"/>
          <ac:spMkLst>
            <pc:docMk/>
            <pc:sldMasterMk cId="1198590522" sldId="2147483648"/>
            <ac:spMk id="7" creationId="{FFFD4A99-2BD4-AA02-FCDB-3D9E5670CFEE}"/>
          </ac:spMkLst>
        </pc:spChg>
        <pc:picChg chg="add del mod">
          <ac:chgData name="Shikhar Tiwari" userId="040f7d4680271161" providerId="LiveId" clId="{03850050-2B81-4518-850B-962873ED5D22}" dt="2024-07-11T06:18:49.597" v="37" actId="21"/>
          <ac:picMkLst>
            <pc:docMk/>
            <pc:sldMasterMk cId="1198590522" sldId="2147483648"/>
            <ac:picMk id="8" creationId="{DC4ADCA0-80AF-655C-45D4-5A1E17E3515D}"/>
          </ac:picMkLst>
        </pc:picChg>
        <pc:sldLayoutChg chg="addSp delSp modSp mod">
          <pc:chgData name="Shikhar Tiwari" userId="040f7d4680271161" providerId="LiveId" clId="{03850050-2B81-4518-850B-962873ED5D22}" dt="2024-07-11T06:19:07.281" v="38"/>
          <pc:sldLayoutMkLst>
            <pc:docMk/>
            <pc:sldMasterMk cId="1198590522" sldId="2147483648"/>
            <pc:sldLayoutMk cId="2164464884" sldId="2147483649"/>
          </pc:sldLayoutMkLst>
          <pc:spChg chg="add del mod">
            <ac:chgData name="Shikhar Tiwari" userId="040f7d4680271161" providerId="LiveId" clId="{03850050-2B81-4518-850B-962873ED5D22}" dt="2024-07-11T06:12:47.993" v="9" actId="21"/>
            <ac:spMkLst>
              <pc:docMk/>
              <pc:sldMasterMk cId="1198590522" sldId="2147483648"/>
              <pc:sldLayoutMk cId="2164464884" sldId="2147483649"/>
              <ac:spMk id="7" creationId="{FFFD4A99-2BD4-AA02-FCDB-3D9E5670CFEE}"/>
            </ac:spMkLst>
          </pc:spChg>
          <pc:spChg chg="add mod">
            <ac:chgData name="Shikhar Tiwari" userId="040f7d4680271161" providerId="LiveId" clId="{03850050-2B81-4518-850B-962873ED5D22}" dt="2024-07-11T06:19:07.281" v="38"/>
            <ac:spMkLst>
              <pc:docMk/>
              <pc:sldMasterMk cId="1198590522" sldId="2147483648"/>
              <pc:sldLayoutMk cId="2164464884" sldId="2147483649"/>
              <ac:spMk id="9" creationId="{FFFD4A99-2BD4-AA02-FCDB-3D9E5670CFEE}"/>
            </ac:spMkLst>
          </pc:spChg>
          <pc:picChg chg="add del mod">
            <ac:chgData name="Shikhar Tiwari" userId="040f7d4680271161" providerId="LiveId" clId="{03850050-2B81-4518-850B-962873ED5D22}" dt="2024-07-11T06:12:47.993" v="9" actId="21"/>
            <ac:picMkLst>
              <pc:docMk/>
              <pc:sldMasterMk cId="1198590522" sldId="2147483648"/>
              <pc:sldLayoutMk cId="2164464884" sldId="2147483649"/>
              <ac:picMk id="8" creationId="{DC4ADCA0-80AF-655C-45D4-5A1E17E3515D}"/>
            </ac:picMkLst>
          </pc:picChg>
          <pc:picChg chg="add mod">
            <ac:chgData name="Shikhar Tiwari" userId="040f7d4680271161" providerId="LiveId" clId="{03850050-2B81-4518-850B-962873ED5D22}" dt="2024-07-11T06:19:07.281" v="38"/>
            <ac:picMkLst>
              <pc:docMk/>
              <pc:sldMasterMk cId="1198590522" sldId="2147483648"/>
              <pc:sldLayoutMk cId="2164464884" sldId="2147483649"/>
              <ac:picMk id="10" creationId="{DC4ADCA0-80AF-655C-45D4-5A1E17E3515D}"/>
            </ac:picMkLst>
          </pc:picChg>
        </pc:sldLayoutChg>
        <pc:sldLayoutChg chg="addSp modSp">
          <pc:chgData name="Shikhar Tiwari" userId="040f7d4680271161" providerId="LiveId" clId="{03850050-2B81-4518-850B-962873ED5D22}" dt="2024-07-11T06:19:16.581" v="40" actId="1076"/>
          <pc:sldLayoutMkLst>
            <pc:docMk/>
            <pc:sldMasterMk cId="1198590522" sldId="2147483648"/>
            <pc:sldLayoutMk cId="4258837017" sldId="2147483650"/>
          </pc:sldLayoutMkLst>
          <pc:spChg chg="add mod">
            <ac:chgData name="Shikhar Tiwari" userId="040f7d4680271161" providerId="LiveId" clId="{03850050-2B81-4518-850B-962873ED5D22}" dt="2024-07-11T06:19:16.581" v="40" actId="1076"/>
            <ac:spMkLst>
              <pc:docMk/>
              <pc:sldMasterMk cId="1198590522" sldId="2147483648"/>
              <pc:sldLayoutMk cId="4258837017" sldId="2147483650"/>
              <ac:spMk id="7" creationId="{F2774806-4188-51A5-69C5-4D2E5935BBAA}"/>
            </ac:spMkLst>
          </pc:spChg>
          <pc:picChg chg="add mod">
            <ac:chgData name="Shikhar Tiwari" userId="040f7d4680271161" providerId="LiveId" clId="{03850050-2B81-4518-850B-962873ED5D22}" dt="2024-07-11T06:19:16.581" v="40" actId="1076"/>
            <ac:picMkLst>
              <pc:docMk/>
              <pc:sldMasterMk cId="1198590522" sldId="2147483648"/>
              <pc:sldLayoutMk cId="4258837017" sldId="2147483650"/>
              <ac:picMk id="8" creationId="{9B9C0E6D-ADD5-8E5F-FDFD-97BCE0494CC4}"/>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667E5-89D0-F2D3-796D-7E5B168329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F7BA216-CA15-3783-87D3-5A805142DE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9FBD6E-3015-4889-999A-1D1F3C5DE4D5}" type="datetimeFigureOut">
              <a:rPr lang="en-IN" smtClean="0"/>
              <a:t>11-07-2024</a:t>
            </a:fld>
            <a:endParaRPr lang="en-IN"/>
          </a:p>
        </p:txBody>
      </p:sp>
      <p:sp>
        <p:nvSpPr>
          <p:cNvPr id="4" name="Footer Placeholder 3">
            <a:extLst>
              <a:ext uri="{FF2B5EF4-FFF2-40B4-BE49-F238E27FC236}">
                <a16:creationId xmlns:a16="http://schemas.microsoft.com/office/drawing/2014/main" id="{42BCFD58-1949-3032-BEE0-68D168A4B1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E62E142-FBAB-4582-A9CF-C442A69AE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DFFB6A-C631-47B1-A55E-988AF49BC72F}" type="slidenum">
              <a:rPr lang="en-IN" smtClean="0"/>
              <a:t>‹#›</a:t>
            </a:fld>
            <a:endParaRPr lang="en-IN"/>
          </a:p>
        </p:txBody>
      </p:sp>
    </p:spTree>
    <p:extLst>
      <p:ext uri="{BB962C8B-B14F-4D97-AF65-F5344CB8AC3E}">
        <p14:creationId xmlns:p14="http://schemas.microsoft.com/office/powerpoint/2010/main" val="28936761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A93D-30C8-FB47-81CF-E99F0B1B2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4E03F-EBBB-E346-A2A1-4E6DC09BAC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35B434-B4CC-8840-85A6-7DADF97DE704}"/>
              </a:ext>
            </a:extLst>
          </p:cNvPr>
          <p:cNvSpPr>
            <a:spLocks noGrp="1"/>
          </p:cNvSpPr>
          <p:nvPr>
            <p:ph type="dt" sz="half" idx="10"/>
          </p:nvPr>
        </p:nvSpPr>
        <p:spPr/>
        <p:txBody>
          <a:bodyPr/>
          <a:lstStyle/>
          <a:p>
            <a:fld id="{E5F08FF4-56F9-F047-AE85-D101B7159C80}" type="datetimeFigureOut">
              <a:rPr lang="en-US" smtClean="0"/>
              <a:t>7/11/2024</a:t>
            </a:fld>
            <a:endParaRPr lang="en-US"/>
          </a:p>
        </p:txBody>
      </p:sp>
      <p:sp>
        <p:nvSpPr>
          <p:cNvPr id="5" name="Footer Placeholder 4">
            <a:extLst>
              <a:ext uri="{FF2B5EF4-FFF2-40B4-BE49-F238E27FC236}">
                <a16:creationId xmlns:a16="http://schemas.microsoft.com/office/drawing/2014/main" id="{6FCB8EFA-3AA5-9041-B4EB-2D291E7E8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0E9BB-8DAD-5A46-B890-F9EB432BF4C2}"/>
              </a:ext>
            </a:extLst>
          </p:cNvPr>
          <p:cNvSpPr>
            <a:spLocks noGrp="1"/>
          </p:cNvSpPr>
          <p:nvPr>
            <p:ph type="sldNum" sz="quarter" idx="12"/>
          </p:nvPr>
        </p:nvSpPr>
        <p:spPr/>
        <p:txBody>
          <a:bodyPr/>
          <a:lstStyle/>
          <a:p>
            <a:fld id="{CB656D03-B5DC-C840-AA8A-0A53419693B8}" type="slidenum">
              <a:rPr lang="en-US" smtClean="0"/>
              <a:t>‹#›</a:t>
            </a:fld>
            <a:endParaRPr lang="en-US"/>
          </a:p>
        </p:txBody>
      </p:sp>
    </p:spTree>
    <p:extLst>
      <p:ext uri="{BB962C8B-B14F-4D97-AF65-F5344CB8AC3E}">
        <p14:creationId xmlns:p14="http://schemas.microsoft.com/office/powerpoint/2010/main" val="216446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C322-90F1-E04D-8D8B-238D60CB61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F03844-D2E7-D146-AD32-E56C7607C9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4AE22-0220-B744-AE17-1378B44A75CB}"/>
              </a:ext>
            </a:extLst>
          </p:cNvPr>
          <p:cNvSpPr>
            <a:spLocks noGrp="1"/>
          </p:cNvSpPr>
          <p:nvPr>
            <p:ph type="dt" sz="half" idx="10"/>
          </p:nvPr>
        </p:nvSpPr>
        <p:spPr/>
        <p:txBody>
          <a:bodyPr/>
          <a:lstStyle/>
          <a:p>
            <a:fld id="{E5F08FF4-56F9-F047-AE85-D101B7159C80}" type="datetimeFigureOut">
              <a:rPr lang="en-US" smtClean="0"/>
              <a:t>7/11/2024</a:t>
            </a:fld>
            <a:endParaRPr lang="en-US"/>
          </a:p>
        </p:txBody>
      </p:sp>
      <p:sp>
        <p:nvSpPr>
          <p:cNvPr id="5" name="Footer Placeholder 4">
            <a:extLst>
              <a:ext uri="{FF2B5EF4-FFF2-40B4-BE49-F238E27FC236}">
                <a16:creationId xmlns:a16="http://schemas.microsoft.com/office/drawing/2014/main" id="{71BFD9A1-14C3-C047-9A48-FD0ED7A56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2F428-5A17-B449-A4E6-159DC0387540}"/>
              </a:ext>
            </a:extLst>
          </p:cNvPr>
          <p:cNvSpPr>
            <a:spLocks noGrp="1"/>
          </p:cNvSpPr>
          <p:nvPr>
            <p:ph type="sldNum" sz="quarter" idx="12"/>
          </p:nvPr>
        </p:nvSpPr>
        <p:spPr/>
        <p:txBody>
          <a:bodyPr/>
          <a:lstStyle/>
          <a:p>
            <a:fld id="{CB656D03-B5DC-C840-AA8A-0A53419693B8}" type="slidenum">
              <a:rPr lang="en-US" smtClean="0"/>
              <a:t>‹#›</a:t>
            </a:fld>
            <a:endParaRPr lang="en-US"/>
          </a:p>
        </p:txBody>
      </p:sp>
    </p:spTree>
    <p:extLst>
      <p:ext uri="{BB962C8B-B14F-4D97-AF65-F5344CB8AC3E}">
        <p14:creationId xmlns:p14="http://schemas.microsoft.com/office/powerpoint/2010/main" val="199447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A418D-6EFA-214F-A1F8-F7ADB59E1A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26FCF-175C-524B-842D-915FA8AFC1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4D429-A999-CB4C-A8E9-D89E4281CB92}"/>
              </a:ext>
            </a:extLst>
          </p:cNvPr>
          <p:cNvSpPr>
            <a:spLocks noGrp="1"/>
          </p:cNvSpPr>
          <p:nvPr>
            <p:ph type="dt" sz="half" idx="10"/>
          </p:nvPr>
        </p:nvSpPr>
        <p:spPr/>
        <p:txBody>
          <a:bodyPr/>
          <a:lstStyle/>
          <a:p>
            <a:fld id="{E5F08FF4-56F9-F047-AE85-D101B7159C80}" type="datetimeFigureOut">
              <a:rPr lang="en-US" smtClean="0"/>
              <a:t>7/11/2024</a:t>
            </a:fld>
            <a:endParaRPr lang="en-US"/>
          </a:p>
        </p:txBody>
      </p:sp>
      <p:sp>
        <p:nvSpPr>
          <p:cNvPr id="5" name="Footer Placeholder 4">
            <a:extLst>
              <a:ext uri="{FF2B5EF4-FFF2-40B4-BE49-F238E27FC236}">
                <a16:creationId xmlns:a16="http://schemas.microsoft.com/office/drawing/2014/main" id="{EA7D0E24-18C2-034C-BA9C-883B39DE3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7C826-A2B5-4D4E-AED2-B6F63FE9B249}"/>
              </a:ext>
            </a:extLst>
          </p:cNvPr>
          <p:cNvSpPr>
            <a:spLocks noGrp="1"/>
          </p:cNvSpPr>
          <p:nvPr>
            <p:ph type="sldNum" sz="quarter" idx="12"/>
          </p:nvPr>
        </p:nvSpPr>
        <p:spPr/>
        <p:txBody>
          <a:bodyPr/>
          <a:lstStyle/>
          <a:p>
            <a:fld id="{CB656D03-B5DC-C840-AA8A-0A53419693B8}" type="slidenum">
              <a:rPr lang="en-US" smtClean="0"/>
              <a:t>‹#›</a:t>
            </a:fld>
            <a:endParaRPr lang="en-US"/>
          </a:p>
        </p:txBody>
      </p:sp>
    </p:spTree>
    <p:extLst>
      <p:ext uri="{BB962C8B-B14F-4D97-AF65-F5344CB8AC3E}">
        <p14:creationId xmlns:p14="http://schemas.microsoft.com/office/powerpoint/2010/main" val="35260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BED0-3735-C742-A960-2B7AFFC67B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F1A06-6A8F-804B-A700-95C49D11B4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48702-D15A-284D-8166-6639BA3CA419}"/>
              </a:ext>
            </a:extLst>
          </p:cNvPr>
          <p:cNvSpPr>
            <a:spLocks noGrp="1"/>
          </p:cNvSpPr>
          <p:nvPr>
            <p:ph type="dt" sz="half" idx="10"/>
          </p:nvPr>
        </p:nvSpPr>
        <p:spPr/>
        <p:txBody>
          <a:bodyPr/>
          <a:lstStyle/>
          <a:p>
            <a:fld id="{E5F08FF4-56F9-F047-AE85-D101B7159C80}" type="datetimeFigureOut">
              <a:rPr lang="en-US" smtClean="0"/>
              <a:t>7/11/2024</a:t>
            </a:fld>
            <a:endParaRPr lang="en-US"/>
          </a:p>
        </p:txBody>
      </p:sp>
      <p:sp>
        <p:nvSpPr>
          <p:cNvPr id="5" name="Footer Placeholder 4">
            <a:extLst>
              <a:ext uri="{FF2B5EF4-FFF2-40B4-BE49-F238E27FC236}">
                <a16:creationId xmlns:a16="http://schemas.microsoft.com/office/drawing/2014/main" id="{817880C9-6524-F541-8CE6-57AD94A46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CB0E6-021C-8B44-AF07-86A9C96DB131}"/>
              </a:ext>
            </a:extLst>
          </p:cNvPr>
          <p:cNvSpPr>
            <a:spLocks noGrp="1"/>
          </p:cNvSpPr>
          <p:nvPr>
            <p:ph type="sldNum" sz="quarter" idx="12"/>
          </p:nvPr>
        </p:nvSpPr>
        <p:spPr/>
        <p:txBody>
          <a:bodyPr/>
          <a:lstStyle/>
          <a:p>
            <a:fld id="{CB656D03-B5DC-C840-AA8A-0A53419693B8}" type="slidenum">
              <a:rPr lang="en-US" smtClean="0"/>
              <a:t>‹#›</a:t>
            </a:fld>
            <a:endParaRPr lang="en-US"/>
          </a:p>
        </p:txBody>
      </p:sp>
      <p:sp>
        <p:nvSpPr>
          <p:cNvPr id="7" name="Shape 20">
            <a:extLst>
              <a:ext uri="{FF2B5EF4-FFF2-40B4-BE49-F238E27FC236}">
                <a16:creationId xmlns:a16="http://schemas.microsoft.com/office/drawing/2014/main" id="{F2774806-4188-51A5-69C5-4D2E5935BBAA}"/>
              </a:ext>
            </a:extLst>
          </p:cNvPr>
          <p:cNvSpPr>
            <a:spLocks noChangeArrowheads="1"/>
          </p:cNvSpPr>
          <p:nvPr userDrawn="1"/>
        </p:nvSpPr>
        <p:spPr bwMode="auto">
          <a:xfrm>
            <a:off x="838200" y="1030744"/>
            <a:ext cx="10087261" cy="54990"/>
          </a:xfrm>
          <a:prstGeom prst="rect">
            <a:avLst/>
          </a:prstGeom>
          <a:solidFill>
            <a:schemeClr val="tx2"/>
          </a:solidFill>
          <a:ln w="9525">
            <a:noFill/>
            <a:miter lim="800000"/>
            <a:headEnd/>
            <a:tailEnd/>
          </a:ln>
        </p:spPr>
        <p:txBody>
          <a:bodyPr lIns="91425" tIns="91425" rIns="91425" bIns="91425" anchor="ctr"/>
          <a:lstStyle/>
          <a:p>
            <a:pPr eaLnBrk="1" hangingPunct="1">
              <a:defRPr/>
            </a:pPr>
            <a:endParaRPr lang="en-US">
              <a:latin typeface="Arial" charset="0"/>
              <a:cs typeface="Arial" charset="0"/>
              <a:sym typeface="Arial" charset="0"/>
            </a:endParaRPr>
          </a:p>
        </p:txBody>
      </p:sp>
      <p:pic>
        <p:nvPicPr>
          <p:cNvPr id="8" name="Picture 7">
            <a:extLst>
              <a:ext uri="{FF2B5EF4-FFF2-40B4-BE49-F238E27FC236}">
                <a16:creationId xmlns:a16="http://schemas.microsoft.com/office/drawing/2014/main" id="{9B9C0E6D-ADD5-8E5F-FDFD-97BCE0494C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25460" y="572354"/>
            <a:ext cx="981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883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C0C9-B321-B346-85AB-61BF082C48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4862FB-40AA-5C4E-BA57-826CD3A63B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655A95-188F-3D43-AD7D-5528CD4F5C12}"/>
              </a:ext>
            </a:extLst>
          </p:cNvPr>
          <p:cNvSpPr>
            <a:spLocks noGrp="1"/>
          </p:cNvSpPr>
          <p:nvPr>
            <p:ph type="dt" sz="half" idx="10"/>
          </p:nvPr>
        </p:nvSpPr>
        <p:spPr/>
        <p:txBody>
          <a:bodyPr/>
          <a:lstStyle/>
          <a:p>
            <a:fld id="{E5F08FF4-56F9-F047-AE85-D101B7159C80}" type="datetimeFigureOut">
              <a:rPr lang="en-US" smtClean="0"/>
              <a:t>7/11/2024</a:t>
            </a:fld>
            <a:endParaRPr lang="en-US"/>
          </a:p>
        </p:txBody>
      </p:sp>
      <p:sp>
        <p:nvSpPr>
          <p:cNvPr id="5" name="Footer Placeholder 4">
            <a:extLst>
              <a:ext uri="{FF2B5EF4-FFF2-40B4-BE49-F238E27FC236}">
                <a16:creationId xmlns:a16="http://schemas.microsoft.com/office/drawing/2014/main" id="{AD2416A1-404F-4246-8ACE-9039AE90C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2247A-AF4F-2041-8B02-9D32B0CAD50A}"/>
              </a:ext>
            </a:extLst>
          </p:cNvPr>
          <p:cNvSpPr>
            <a:spLocks noGrp="1"/>
          </p:cNvSpPr>
          <p:nvPr>
            <p:ph type="sldNum" sz="quarter" idx="12"/>
          </p:nvPr>
        </p:nvSpPr>
        <p:spPr/>
        <p:txBody>
          <a:bodyPr/>
          <a:lstStyle/>
          <a:p>
            <a:fld id="{CB656D03-B5DC-C840-AA8A-0A53419693B8}" type="slidenum">
              <a:rPr lang="en-US" smtClean="0"/>
              <a:t>‹#›</a:t>
            </a:fld>
            <a:endParaRPr lang="en-US"/>
          </a:p>
        </p:txBody>
      </p:sp>
    </p:spTree>
    <p:extLst>
      <p:ext uri="{BB962C8B-B14F-4D97-AF65-F5344CB8AC3E}">
        <p14:creationId xmlns:p14="http://schemas.microsoft.com/office/powerpoint/2010/main" val="237587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DF68-1164-6F40-857D-96252EC45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EBF47F-1276-6946-A0EF-C8DAD6C43C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6B2655-CC08-4F41-83E8-A57AFD2D5C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3371CC-7D4A-094A-864A-423F1E29DB6A}"/>
              </a:ext>
            </a:extLst>
          </p:cNvPr>
          <p:cNvSpPr>
            <a:spLocks noGrp="1"/>
          </p:cNvSpPr>
          <p:nvPr>
            <p:ph type="dt" sz="half" idx="10"/>
          </p:nvPr>
        </p:nvSpPr>
        <p:spPr/>
        <p:txBody>
          <a:bodyPr/>
          <a:lstStyle/>
          <a:p>
            <a:fld id="{E5F08FF4-56F9-F047-AE85-D101B7159C80}" type="datetimeFigureOut">
              <a:rPr lang="en-US" smtClean="0"/>
              <a:t>7/11/2024</a:t>
            </a:fld>
            <a:endParaRPr lang="en-US"/>
          </a:p>
        </p:txBody>
      </p:sp>
      <p:sp>
        <p:nvSpPr>
          <p:cNvPr id="6" name="Footer Placeholder 5">
            <a:extLst>
              <a:ext uri="{FF2B5EF4-FFF2-40B4-BE49-F238E27FC236}">
                <a16:creationId xmlns:a16="http://schemas.microsoft.com/office/drawing/2014/main" id="{9CDF1B04-7A3A-194C-9D89-EC0D96C74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3E079-EDED-3544-9AEB-FF8331A94F5F}"/>
              </a:ext>
            </a:extLst>
          </p:cNvPr>
          <p:cNvSpPr>
            <a:spLocks noGrp="1"/>
          </p:cNvSpPr>
          <p:nvPr>
            <p:ph type="sldNum" sz="quarter" idx="12"/>
          </p:nvPr>
        </p:nvSpPr>
        <p:spPr/>
        <p:txBody>
          <a:bodyPr/>
          <a:lstStyle/>
          <a:p>
            <a:fld id="{CB656D03-B5DC-C840-AA8A-0A53419693B8}" type="slidenum">
              <a:rPr lang="en-US" smtClean="0"/>
              <a:t>‹#›</a:t>
            </a:fld>
            <a:endParaRPr lang="en-US"/>
          </a:p>
        </p:txBody>
      </p:sp>
    </p:spTree>
    <p:extLst>
      <p:ext uri="{BB962C8B-B14F-4D97-AF65-F5344CB8AC3E}">
        <p14:creationId xmlns:p14="http://schemas.microsoft.com/office/powerpoint/2010/main" val="2629911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0D72-9F3C-3648-9151-C0EC74C4BA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838D91-F1BB-B148-8D23-17C1B56BE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A14D24-6DDD-3A41-A205-EB61608B4C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4A13ED-3DB3-6441-BC87-EE568E2A3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06D2CB-3CF2-C24A-AEE9-AC0B81BAE9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FD8B73-9D3B-6D43-B9E4-A7941E19E98B}"/>
              </a:ext>
            </a:extLst>
          </p:cNvPr>
          <p:cNvSpPr>
            <a:spLocks noGrp="1"/>
          </p:cNvSpPr>
          <p:nvPr>
            <p:ph type="dt" sz="half" idx="10"/>
          </p:nvPr>
        </p:nvSpPr>
        <p:spPr/>
        <p:txBody>
          <a:bodyPr/>
          <a:lstStyle/>
          <a:p>
            <a:fld id="{E5F08FF4-56F9-F047-AE85-D101B7159C80}" type="datetimeFigureOut">
              <a:rPr lang="en-US" smtClean="0"/>
              <a:t>7/11/2024</a:t>
            </a:fld>
            <a:endParaRPr lang="en-US"/>
          </a:p>
        </p:txBody>
      </p:sp>
      <p:sp>
        <p:nvSpPr>
          <p:cNvPr id="8" name="Footer Placeholder 7">
            <a:extLst>
              <a:ext uri="{FF2B5EF4-FFF2-40B4-BE49-F238E27FC236}">
                <a16:creationId xmlns:a16="http://schemas.microsoft.com/office/drawing/2014/main" id="{7FAAEA7B-DC64-9E4A-A33E-E41B5B2B02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E80051-3D4A-8247-BD03-2831D5D85E1B}"/>
              </a:ext>
            </a:extLst>
          </p:cNvPr>
          <p:cNvSpPr>
            <a:spLocks noGrp="1"/>
          </p:cNvSpPr>
          <p:nvPr>
            <p:ph type="sldNum" sz="quarter" idx="12"/>
          </p:nvPr>
        </p:nvSpPr>
        <p:spPr/>
        <p:txBody>
          <a:bodyPr/>
          <a:lstStyle/>
          <a:p>
            <a:fld id="{CB656D03-B5DC-C840-AA8A-0A53419693B8}" type="slidenum">
              <a:rPr lang="en-US" smtClean="0"/>
              <a:t>‹#›</a:t>
            </a:fld>
            <a:endParaRPr lang="en-US"/>
          </a:p>
        </p:txBody>
      </p:sp>
    </p:spTree>
    <p:extLst>
      <p:ext uri="{BB962C8B-B14F-4D97-AF65-F5344CB8AC3E}">
        <p14:creationId xmlns:p14="http://schemas.microsoft.com/office/powerpoint/2010/main" val="60538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82EE-1844-F14C-BF55-F12659A351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0D3D7E-5160-8C40-B428-C491C3CFF9C6}"/>
              </a:ext>
            </a:extLst>
          </p:cNvPr>
          <p:cNvSpPr>
            <a:spLocks noGrp="1"/>
          </p:cNvSpPr>
          <p:nvPr>
            <p:ph type="dt" sz="half" idx="10"/>
          </p:nvPr>
        </p:nvSpPr>
        <p:spPr/>
        <p:txBody>
          <a:bodyPr/>
          <a:lstStyle/>
          <a:p>
            <a:fld id="{E5F08FF4-56F9-F047-AE85-D101B7159C80}" type="datetimeFigureOut">
              <a:rPr lang="en-US" smtClean="0"/>
              <a:t>7/11/2024</a:t>
            </a:fld>
            <a:endParaRPr lang="en-US"/>
          </a:p>
        </p:txBody>
      </p:sp>
      <p:sp>
        <p:nvSpPr>
          <p:cNvPr id="4" name="Footer Placeholder 3">
            <a:extLst>
              <a:ext uri="{FF2B5EF4-FFF2-40B4-BE49-F238E27FC236}">
                <a16:creationId xmlns:a16="http://schemas.microsoft.com/office/drawing/2014/main" id="{5B3A6B0E-3B2E-5148-A45A-55027C83BB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F06A6F-B33C-0644-8F1D-AA4AE3816EA8}"/>
              </a:ext>
            </a:extLst>
          </p:cNvPr>
          <p:cNvSpPr>
            <a:spLocks noGrp="1"/>
          </p:cNvSpPr>
          <p:nvPr>
            <p:ph type="sldNum" sz="quarter" idx="12"/>
          </p:nvPr>
        </p:nvSpPr>
        <p:spPr/>
        <p:txBody>
          <a:bodyPr/>
          <a:lstStyle/>
          <a:p>
            <a:fld id="{CB656D03-B5DC-C840-AA8A-0A53419693B8}" type="slidenum">
              <a:rPr lang="en-US" smtClean="0"/>
              <a:t>‹#›</a:t>
            </a:fld>
            <a:endParaRPr lang="en-US"/>
          </a:p>
        </p:txBody>
      </p:sp>
    </p:spTree>
    <p:extLst>
      <p:ext uri="{BB962C8B-B14F-4D97-AF65-F5344CB8AC3E}">
        <p14:creationId xmlns:p14="http://schemas.microsoft.com/office/powerpoint/2010/main" val="136713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B8272-0A9E-0749-9D76-80C34D266D25}"/>
              </a:ext>
            </a:extLst>
          </p:cNvPr>
          <p:cNvSpPr>
            <a:spLocks noGrp="1"/>
          </p:cNvSpPr>
          <p:nvPr>
            <p:ph type="dt" sz="half" idx="10"/>
          </p:nvPr>
        </p:nvSpPr>
        <p:spPr/>
        <p:txBody>
          <a:bodyPr/>
          <a:lstStyle/>
          <a:p>
            <a:fld id="{E5F08FF4-56F9-F047-AE85-D101B7159C80}" type="datetimeFigureOut">
              <a:rPr lang="en-US" smtClean="0"/>
              <a:t>7/11/2024</a:t>
            </a:fld>
            <a:endParaRPr lang="en-US"/>
          </a:p>
        </p:txBody>
      </p:sp>
      <p:sp>
        <p:nvSpPr>
          <p:cNvPr id="3" name="Footer Placeholder 2">
            <a:extLst>
              <a:ext uri="{FF2B5EF4-FFF2-40B4-BE49-F238E27FC236}">
                <a16:creationId xmlns:a16="http://schemas.microsoft.com/office/drawing/2014/main" id="{921B03B4-9793-D147-809B-339DB96D09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27A48-789B-1C43-9981-9FF7360050C6}"/>
              </a:ext>
            </a:extLst>
          </p:cNvPr>
          <p:cNvSpPr>
            <a:spLocks noGrp="1"/>
          </p:cNvSpPr>
          <p:nvPr>
            <p:ph type="sldNum" sz="quarter" idx="12"/>
          </p:nvPr>
        </p:nvSpPr>
        <p:spPr/>
        <p:txBody>
          <a:bodyPr/>
          <a:lstStyle/>
          <a:p>
            <a:fld id="{CB656D03-B5DC-C840-AA8A-0A53419693B8}" type="slidenum">
              <a:rPr lang="en-US" smtClean="0"/>
              <a:t>‹#›</a:t>
            </a:fld>
            <a:endParaRPr lang="en-US"/>
          </a:p>
        </p:txBody>
      </p:sp>
    </p:spTree>
    <p:extLst>
      <p:ext uri="{BB962C8B-B14F-4D97-AF65-F5344CB8AC3E}">
        <p14:creationId xmlns:p14="http://schemas.microsoft.com/office/powerpoint/2010/main" val="266595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FC01-B52C-8141-96AD-67DA48A73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FB146-38CF-1743-A733-46742C58A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D2C718-0CEF-BD4F-A9BB-973F402B3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0F943A-0178-EF4E-B617-EF6F8DFAD0A5}"/>
              </a:ext>
            </a:extLst>
          </p:cNvPr>
          <p:cNvSpPr>
            <a:spLocks noGrp="1"/>
          </p:cNvSpPr>
          <p:nvPr>
            <p:ph type="dt" sz="half" idx="10"/>
          </p:nvPr>
        </p:nvSpPr>
        <p:spPr/>
        <p:txBody>
          <a:bodyPr/>
          <a:lstStyle/>
          <a:p>
            <a:fld id="{E5F08FF4-56F9-F047-AE85-D101B7159C80}" type="datetimeFigureOut">
              <a:rPr lang="en-US" smtClean="0"/>
              <a:t>7/11/2024</a:t>
            </a:fld>
            <a:endParaRPr lang="en-US"/>
          </a:p>
        </p:txBody>
      </p:sp>
      <p:sp>
        <p:nvSpPr>
          <p:cNvPr id="6" name="Footer Placeholder 5">
            <a:extLst>
              <a:ext uri="{FF2B5EF4-FFF2-40B4-BE49-F238E27FC236}">
                <a16:creationId xmlns:a16="http://schemas.microsoft.com/office/drawing/2014/main" id="{DB5BDBB6-A49F-5A4F-9599-2854F9B48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0A11E-4714-4A43-8721-6BBEFCAED033}"/>
              </a:ext>
            </a:extLst>
          </p:cNvPr>
          <p:cNvSpPr>
            <a:spLocks noGrp="1"/>
          </p:cNvSpPr>
          <p:nvPr>
            <p:ph type="sldNum" sz="quarter" idx="12"/>
          </p:nvPr>
        </p:nvSpPr>
        <p:spPr/>
        <p:txBody>
          <a:bodyPr/>
          <a:lstStyle/>
          <a:p>
            <a:fld id="{CB656D03-B5DC-C840-AA8A-0A53419693B8}" type="slidenum">
              <a:rPr lang="en-US" smtClean="0"/>
              <a:t>‹#›</a:t>
            </a:fld>
            <a:endParaRPr lang="en-US"/>
          </a:p>
        </p:txBody>
      </p:sp>
    </p:spTree>
    <p:extLst>
      <p:ext uri="{BB962C8B-B14F-4D97-AF65-F5344CB8AC3E}">
        <p14:creationId xmlns:p14="http://schemas.microsoft.com/office/powerpoint/2010/main" val="44102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74D7-D2E2-5843-BE17-444C2618A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65D39A-4A46-7941-98DB-F5D01BACA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AF295C-CD6E-9342-AD65-B963A1FDB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E9BDAC-5180-EA4D-B4FE-927D12361A13}"/>
              </a:ext>
            </a:extLst>
          </p:cNvPr>
          <p:cNvSpPr>
            <a:spLocks noGrp="1"/>
          </p:cNvSpPr>
          <p:nvPr>
            <p:ph type="dt" sz="half" idx="10"/>
          </p:nvPr>
        </p:nvSpPr>
        <p:spPr/>
        <p:txBody>
          <a:bodyPr/>
          <a:lstStyle/>
          <a:p>
            <a:fld id="{E5F08FF4-56F9-F047-AE85-D101B7159C80}" type="datetimeFigureOut">
              <a:rPr lang="en-US" smtClean="0"/>
              <a:t>7/11/2024</a:t>
            </a:fld>
            <a:endParaRPr lang="en-US"/>
          </a:p>
        </p:txBody>
      </p:sp>
      <p:sp>
        <p:nvSpPr>
          <p:cNvPr id="6" name="Footer Placeholder 5">
            <a:extLst>
              <a:ext uri="{FF2B5EF4-FFF2-40B4-BE49-F238E27FC236}">
                <a16:creationId xmlns:a16="http://schemas.microsoft.com/office/drawing/2014/main" id="{FE10ABCE-B315-A14D-974E-95BBF5898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3C58A-2370-3F41-9ACF-47400B90BA8C}"/>
              </a:ext>
            </a:extLst>
          </p:cNvPr>
          <p:cNvSpPr>
            <a:spLocks noGrp="1"/>
          </p:cNvSpPr>
          <p:nvPr>
            <p:ph type="sldNum" sz="quarter" idx="12"/>
          </p:nvPr>
        </p:nvSpPr>
        <p:spPr/>
        <p:txBody>
          <a:bodyPr/>
          <a:lstStyle/>
          <a:p>
            <a:fld id="{CB656D03-B5DC-C840-AA8A-0A53419693B8}" type="slidenum">
              <a:rPr lang="en-US" smtClean="0"/>
              <a:t>‹#›</a:t>
            </a:fld>
            <a:endParaRPr lang="en-US"/>
          </a:p>
        </p:txBody>
      </p:sp>
    </p:spTree>
    <p:extLst>
      <p:ext uri="{BB962C8B-B14F-4D97-AF65-F5344CB8AC3E}">
        <p14:creationId xmlns:p14="http://schemas.microsoft.com/office/powerpoint/2010/main" val="88711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8C59A-4501-8441-89C9-1B5B27ED0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8D98FCC-E902-CC47-8AB0-6DF4EAEA3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5D18A-5B20-8A43-813B-6BB4CEC7B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08FF4-56F9-F047-AE85-D101B7159C80}" type="datetimeFigureOut">
              <a:rPr lang="en-US" smtClean="0"/>
              <a:t>7/11/2024</a:t>
            </a:fld>
            <a:endParaRPr lang="en-US"/>
          </a:p>
        </p:txBody>
      </p:sp>
      <p:sp>
        <p:nvSpPr>
          <p:cNvPr id="5" name="Footer Placeholder 4">
            <a:extLst>
              <a:ext uri="{FF2B5EF4-FFF2-40B4-BE49-F238E27FC236}">
                <a16:creationId xmlns:a16="http://schemas.microsoft.com/office/drawing/2014/main" id="{EE84B61F-73A9-C249-BA36-878E7C23E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DAA5F8-0F25-AB49-BF01-21E49ADC9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56D03-B5DC-C840-AA8A-0A53419693B8}" type="slidenum">
              <a:rPr lang="en-US" smtClean="0"/>
              <a:t>‹#›</a:t>
            </a:fld>
            <a:endParaRPr lang="en-US"/>
          </a:p>
        </p:txBody>
      </p:sp>
    </p:spTree>
    <p:extLst>
      <p:ext uri="{BB962C8B-B14F-4D97-AF65-F5344CB8AC3E}">
        <p14:creationId xmlns:p14="http://schemas.microsoft.com/office/powerpoint/2010/main" val="1198590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mailto:aks@nortcele.i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5">
            <a:extLst>
              <a:ext uri="{FF2B5EF4-FFF2-40B4-BE49-F238E27FC236}">
                <a16:creationId xmlns:a16="http://schemas.microsoft.com/office/drawing/2014/main" id="{FF4ECF22-B370-CBE4-B0FA-33FB87FAF8E4}"/>
              </a:ext>
            </a:extLst>
          </p:cNvPr>
          <p:cNvSpPr/>
          <p:nvPr/>
        </p:nvSpPr>
        <p:spPr>
          <a:xfrm>
            <a:off x="0" y="3220872"/>
            <a:ext cx="12192000" cy="3637127"/>
          </a:xfrm>
          <a:prstGeom prst="rect">
            <a:avLst/>
          </a:prstGeom>
          <a:solidFill>
            <a:schemeClr val="accent2">
              <a:lumMod val="75000"/>
            </a:schemeClr>
          </a:solidFill>
          <a:ln>
            <a:noFill/>
          </a:ln>
        </p:spPr>
        <p:txBody>
          <a:bodyPr lIns="91425" tIns="91425" rIns="91425" bIns="91425" anchor="ctr"/>
          <a:lstStyle/>
          <a:p>
            <a:pPr eaLnBrk="1" fontAlgn="auto" hangingPunct="1">
              <a:spcBef>
                <a:spcPts val="0"/>
              </a:spcBef>
              <a:spcAft>
                <a:spcPts val="0"/>
              </a:spcAft>
              <a:defRPr/>
            </a:pPr>
            <a:endParaRPr kern="0">
              <a:latin typeface="Arial"/>
              <a:ea typeface="Arial"/>
              <a:cs typeface="Arial"/>
              <a:sym typeface="Arial"/>
            </a:endParaRPr>
          </a:p>
        </p:txBody>
      </p:sp>
      <p:pic>
        <p:nvPicPr>
          <p:cNvPr id="6" name="Picture 8">
            <a:extLst>
              <a:ext uri="{FF2B5EF4-FFF2-40B4-BE49-F238E27FC236}">
                <a16:creationId xmlns:a16="http://schemas.microsoft.com/office/drawing/2014/main" id="{6187E4EB-1EA2-8446-1F11-3CEFDB75F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7369" y="296811"/>
            <a:ext cx="19700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hape 78">
            <a:extLst>
              <a:ext uri="{FF2B5EF4-FFF2-40B4-BE49-F238E27FC236}">
                <a16:creationId xmlns:a16="http://schemas.microsoft.com/office/drawing/2014/main" id="{0ECA8D2A-83E4-333E-F45B-99110EA89DD6}"/>
              </a:ext>
            </a:extLst>
          </p:cNvPr>
          <p:cNvSpPr txBox="1">
            <a:spLocks noChangeArrowheads="1"/>
          </p:cNvSpPr>
          <p:nvPr/>
        </p:nvSpPr>
        <p:spPr bwMode="auto">
          <a:xfrm>
            <a:off x="1687949" y="191069"/>
            <a:ext cx="9034463" cy="29206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compatLnSpc="1">
            <a:prstTxWarp prst="textNoShape">
              <a:avLst/>
            </a:prstTxWarp>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altLang="en-US" sz="2400" dirty="0">
                <a:latin typeface="Arial Rounded MT Bold" panose="020F0704030504030204" pitchFamily="34" charset="0"/>
              </a:rPr>
              <a:t>Response To RFP </a:t>
            </a:r>
            <a:br>
              <a:rPr lang="en-US" altLang="en-US" sz="2400" dirty="0">
                <a:latin typeface="Arial Rounded MT Bold" panose="020F0704030504030204" pitchFamily="34" charset="0"/>
              </a:rPr>
            </a:br>
            <a:r>
              <a:rPr lang="en-US" altLang="en-US" sz="2400" dirty="0">
                <a:latin typeface="Arial Rounded MT Bold" panose="020F0704030504030204" pitchFamily="34" charset="0"/>
              </a:rPr>
              <a:t>APPLICATION SOFTWARE FOR </a:t>
            </a:r>
            <a:br>
              <a:rPr lang="en-US" altLang="en-US" sz="2400" dirty="0">
                <a:latin typeface="Arial Rounded MT Bold" panose="020F0704030504030204" pitchFamily="34" charset="0"/>
              </a:rPr>
            </a:br>
            <a:r>
              <a:rPr lang="en-US" altLang="en-US" sz="2400" dirty="0">
                <a:latin typeface="Arial Rounded MT Bold" panose="020F0704030504030204" pitchFamily="34" charset="0"/>
              </a:rPr>
              <a:t>PROCUREMENT AND INVENTORY MANAGEMENT</a:t>
            </a:r>
            <a:br>
              <a:rPr lang="en-US" altLang="en-US" sz="2400" dirty="0">
                <a:latin typeface="Arial Rounded MT Bold" panose="020F0704030504030204" pitchFamily="34" charset="0"/>
              </a:rPr>
            </a:br>
            <a:r>
              <a:rPr lang="en-US" altLang="en-US" sz="2400" dirty="0">
                <a:latin typeface="Arial Rounded MT Bold" panose="020F0704030504030204" pitchFamily="34" charset="0"/>
              </a:rPr>
              <a:t>(EXTENDABLE TO HR &amp; FINANCE MODULES)</a:t>
            </a:r>
            <a:br>
              <a:rPr lang="en-US" altLang="en-US" sz="2400" dirty="0">
                <a:latin typeface="Arial Rounded MT Bold" panose="020F0704030504030204" pitchFamily="34" charset="0"/>
              </a:rPr>
            </a:br>
            <a:r>
              <a:rPr lang="en-US" altLang="en-US" sz="2400" dirty="0">
                <a:latin typeface="Arial Rounded MT Bold" panose="020F0704030504030204" pitchFamily="34" charset="0"/>
              </a:rPr>
              <a:t>- Nortcele Systems </a:t>
            </a:r>
          </a:p>
        </p:txBody>
      </p:sp>
      <p:sp>
        <p:nvSpPr>
          <p:cNvPr id="11" name="Shape 17">
            <a:extLst>
              <a:ext uri="{FF2B5EF4-FFF2-40B4-BE49-F238E27FC236}">
                <a16:creationId xmlns:a16="http://schemas.microsoft.com/office/drawing/2014/main" id="{A0BE540B-80F3-056F-E3EE-EB2804DF8427}"/>
              </a:ext>
            </a:extLst>
          </p:cNvPr>
          <p:cNvSpPr txBox="1">
            <a:spLocks noChangeArrowheads="1"/>
          </p:cNvSpPr>
          <p:nvPr/>
        </p:nvSpPr>
        <p:spPr bwMode="auto">
          <a:xfrm>
            <a:off x="2039109" y="4203751"/>
            <a:ext cx="27590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2286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90000"/>
              </a:lnSpc>
              <a:buClr>
                <a:srgbClr val="FFFFFF"/>
              </a:buClr>
              <a:buFont typeface="Arial" panose="020B0604020202020204" pitchFamily="34" charset="0"/>
              <a:buNone/>
            </a:pPr>
            <a:r>
              <a:rPr lang="en-US" altLang="en-US" sz="2400" b="1" dirty="0">
                <a:solidFill>
                  <a:srgbClr val="FFFFFF"/>
                </a:solidFill>
                <a:latin typeface="Calibri" panose="020F0502020204030204" pitchFamily="34" charset="0"/>
              </a:rPr>
              <a:t>Date  : 11-07-2024</a:t>
            </a:r>
          </a:p>
          <a:p>
            <a:pPr eaLnBrk="1" hangingPunct="1">
              <a:lnSpc>
                <a:spcPct val="90000"/>
              </a:lnSpc>
              <a:buClr>
                <a:srgbClr val="FFFFFF"/>
              </a:buClr>
              <a:buFont typeface="Arial" panose="020B0604020202020204" pitchFamily="34" charset="0"/>
              <a:buNone/>
            </a:pPr>
            <a:r>
              <a:rPr lang="en-US" altLang="en-US" sz="2400" b="1" dirty="0">
                <a:solidFill>
                  <a:srgbClr val="FFFFFF"/>
                </a:solidFill>
                <a:latin typeface="Calibri" panose="020F0502020204030204" pitchFamily="34" charset="0"/>
              </a:rPr>
              <a:t>Version : 1.0</a:t>
            </a:r>
          </a:p>
          <a:p>
            <a:pPr eaLnBrk="1" hangingPunct="1">
              <a:lnSpc>
                <a:spcPct val="90000"/>
              </a:lnSpc>
              <a:buClr>
                <a:srgbClr val="FFFFFF"/>
              </a:buClr>
              <a:buFont typeface="Arial" panose="020B0604020202020204" pitchFamily="34" charset="0"/>
              <a:buNone/>
            </a:pPr>
            <a:endParaRPr lang="en-US" altLang="en-US" sz="2400" b="1" dirty="0">
              <a:solidFill>
                <a:srgbClr val="FFFFFF"/>
              </a:solidFill>
              <a:latin typeface="Calibri" panose="020F0502020204030204" pitchFamily="34" charset="0"/>
            </a:endParaRPr>
          </a:p>
          <a:p>
            <a:pPr eaLnBrk="1" hangingPunct="1">
              <a:lnSpc>
                <a:spcPct val="90000"/>
              </a:lnSpc>
              <a:buClr>
                <a:srgbClr val="FFFFFF"/>
              </a:buClr>
              <a:buFont typeface="Arial" panose="020B0604020202020204" pitchFamily="34" charset="0"/>
              <a:buNone/>
            </a:pPr>
            <a:endParaRPr lang="en-US" altLang="en-US" sz="2400" b="1" dirty="0">
              <a:solidFill>
                <a:srgbClr val="FFFFFF"/>
              </a:solidFill>
              <a:latin typeface="Calibri" panose="020F0502020204030204" pitchFamily="34" charset="0"/>
            </a:endParaRPr>
          </a:p>
        </p:txBody>
      </p:sp>
      <p:sp>
        <p:nvSpPr>
          <p:cNvPr id="12" name="Shape 17">
            <a:extLst>
              <a:ext uri="{FF2B5EF4-FFF2-40B4-BE49-F238E27FC236}">
                <a16:creationId xmlns:a16="http://schemas.microsoft.com/office/drawing/2014/main" id="{050E5AEE-B10C-DC7B-E450-0B3DDA3AD251}"/>
              </a:ext>
            </a:extLst>
          </p:cNvPr>
          <p:cNvSpPr txBox="1">
            <a:spLocks/>
          </p:cNvSpPr>
          <p:nvPr/>
        </p:nvSpPr>
        <p:spPr bwMode="auto">
          <a:xfrm>
            <a:off x="8044124" y="4013251"/>
            <a:ext cx="377348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2286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00100" indent="-34290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80000"/>
              </a:lnSpc>
              <a:buClr>
                <a:srgbClr val="FFFFFF"/>
              </a:buClr>
              <a:buFont typeface="Arial" panose="020B0604020202020204" pitchFamily="34" charset="0"/>
              <a:buNone/>
            </a:pPr>
            <a:r>
              <a:rPr lang="en-US" altLang="en-US" sz="2400" b="1" dirty="0">
                <a:solidFill>
                  <a:srgbClr val="FFFFFF"/>
                </a:solidFill>
                <a:latin typeface="Calibri" panose="020F0502020204030204" pitchFamily="34" charset="0"/>
              </a:rPr>
              <a:t>By Team Nortcele Systems</a:t>
            </a:r>
          </a:p>
          <a:p>
            <a:pPr eaLnBrk="1" hangingPunct="1">
              <a:lnSpc>
                <a:spcPct val="80000"/>
              </a:lnSpc>
              <a:buClr>
                <a:srgbClr val="FFFFFF"/>
              </a:buClr>
              <a:buFont typeface="Arial" panose="020B0604020202020204" pitchFamily="34" charset="0"/>
              <a:buNone/>
            </a:pPr>
            <a:endParaRPr lang="en-US" altLang="en-US" sz="2400" b="1" dirty="0">
              <a:solidFill>
                <a:srgbClr val="FFFFFF"/>
              </a:solidFill>
              <a:latin typeface="Calibri" panose="020F0502020204030204" pitchFamily="34" charset="0"/>
            </a:endParaRPr>
          </a:p>
          <a:p>
            <a:pPr lvl="1" algn="just" eaLnBrk="1" hangingPunct="1">
              <a:lnSpc>
                <a:spcPct val="80000"/>
              </a:lnSpc>
              <a:buClr>
                <a:srgbClr val="FFFFFF"/>
              </a:buClr>
              <a:buFont typeface="Wingdings" panose="05000000000000000000" pitchFamily="2" charset="2"/>
              <a:buChar char="q"/>
            </a:pPr>
            <a:r>
              <a:rPr lang="en-US" altLang="en-US" sz="2400" b="1" dirty="0">
                <a:solidFill>
                  <a:srgbClr val="FFFFFF"/>
                </a:solidFill>
                <a:latin typeface="Calibri" panose="020F0502020204030204" pitchFamily="34" charset="0"/>
              </a:rPr>
              <a:t>Ashok Kumar</a:t>
            </a:r>
          </a:p>
          <a:p>
            <a:pPr lvl="1" algn="just" eaLnBrk="1" hangingPunct="1">
              <a:lnSpc>
                <a:spcPct val="80000"/>
              </a:lnSpc>
              <a:buClr>
                <a:srgbClr val="FFFFFF"/>
              </a:buClr>
              <a:buFont typeface="Wingdings" panose="05000000000000000000" pitchFamily="2" charset="2"/>
              <a:buChar char="q"/>
            </a:pPr>
            <a:r>
              <a:rPr lang="en-US" altLang="en-US" sz="2400" b="1" dirty="0">
                <a:solidFill>
                  <a:srgbClr val="FFFFFF"/>
                </a:solidFill>
                <a:latin typeface="Calibri" panose="020F0502020204030204" pitchFamily="34" charset="0"/>
              </a:rPr>
              <a:t>VT Raghu</a:t>
            </a:r>
          </a:p>
          <a:p>
            <a:pPr lvl="1" algn="just" eaLnBrk="1" hangingPunct="1">
              <a:lnSpc>
                <a:spcPct val="80000"/>
              </a:lnSpc>
              <a:buClr>
                <a:srgbClr val="FFFFFF"/>
              </a:buClr>
              <a:buFont typeface="Wingdings" panose="05000000000000000000" pitchFamily="2" charset="2"/>
              <a:buChar char="q"/>
            </a:pPr>
            <a:endParaRPr lang="en-US" altLang="en-US" sz="2400" b="1" dirty="0">
              <a:solidFill>
                <a:srgbClr val="FFFFFF"/>
              </a:solidFill>
              <a:latin typeface="Calibri" panose="020F0502020204030204" pitchFamily="34" charset="0"/>
            </a:endParaRPr>
          </a:p>
          <a:p>
            <a:pPr algn="just" eaLnBrk="1" hangingPunct="1">
              <a:lnSpc>
                <a:spcPct val="80000"/>
              </a:lnSpc>
              <a:buClr>
                <a:srgbClr val="FFFFFF"/>
              </a:buClr>
              <a:buFont typeface="Arial" panose="020B0604020202020204" pitchFamily="34" charset="0"/>
              <a:buNone/>
            </a:pPr>
            <a:endParaRPr lang="en-US" altLang="en-US" sz="2400" b="1" dirty="0">
              <a:solidFill>
                <a:srgbClr val="FFFFFF"/>
              </a:solidFill>
              <a:latin typeface="Calibri" panose="020F0502020204030204" pitchFamily="34" charset="0"/>
            </a:endParaRPr>
          </a:p>
          <a:p>
            <a:pPr eaLnBrk="1" hangingPunct="1">
              <a:lnSpc>
                <a:spcPct val="80000"/>
              </a:lnSpc>
              <a:buClr>
                <a:srgbClr val="FFFFFF"/>
              </a:buClr>
              <a:buFont typeface="Arial" panose="020B0604020202020204" pitchFamily="34" charset="0"/>
              <a:buNone/>
            </a:pPr>
            <a:endParaRPr lang="en-US" altLang="en-US" sz="2400" b="1" dirty="0">
              <a:solidFill>
                <a:srgbClr val="FFFFFF"/>
              </a:solidFill>
              <a:latin typeface="Calibri" panose="020F0502020204030204" pitchFamily="34" charset="0"/>
            </a:endParaRPr>
          </a:p>
        </p:txBody>
      </p:sp>
    </p:spTree>
    <p:extLst>
      <p:ext uri="{BB962C8B-B14F-4D97-AF65-F5344CB8AC3E}">
        <p14:creationId xmlns:p14="http://schemas.microsoft.com/office/powerpoint/2010/main" val="2255322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A72B-2628-B4DB-4308-E8310B66D6AF}"/>
              </a:ext>
            </a:extLst>
          </p:cNvPr>
          <p:cNvSpPr>
            <a:spLocks noGrp="1"/>
          </p:cNvSpPr>
          <p:nvPr>
            <p:ph type="title"/>
          </p:nvPr>
        </p:nvSpPr>
        <p:spPr>
          <a:xfrm>
            <a:off x="838200" y="201353"/>
            <a:ext cx="10515600" cy="958708"/>
          </a:xfrm>
        </p:spPr>
        <p:txBody>
          <a:bodyPr/>
          <a:lstStyle/>
          <a:p>
            <a:r>
              <a:rPr lang="en-IN" dirty="0"/>
              <a:t>Categorized Non-Functional Requirements</a:t>
            </a:r>
          </a:p>
        </p:txBody>
      </p:sp>
      <p:sp>
        <p:nvSpPr>
          <p:cNvPr id="3" name="Content Placeholder 2">
            <a:extLst>
              <a:ext uri="{FF2B5EF4-FFF2-40B4-BE49-F238E27FC236}">
                <a16:creationId xmlns:a16="http://schemas.microsoft.com/office/drawing/2014/main" id="{228026E2-7893-306A-6684-BE1FBC27FE8E}"/>
              </a:ext>
            </a:extLst>
          </p:cNvPr>
          <p:cNvSpPr>
            <a:spLocks noGrp="1"/>
          </p:cNvSpPr>
          <p:nvPr>
            <p:ph idx="1"/>
          </p:nvPr>
        </p:nvSpPr>
        <p:spPr/>
        <p:txBody>
          <a:bodyPr/>
          <a:lstStyle/>
          <a:p>
            <a:pPr>
              <a:lnSpc>
                <a:spcPct val="115000"/>
              </a:lnSpc>
              <a:spcBef>
                <a:spcPts val="1000"/>
              </a:spcBef>
            </a:pPr>
            <a:r>
              <a:rPr lang="en-US"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Main Modules and Submodules</a:t>
            </a:r>
            <a:endParaRPr lang="en-IN"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Bef>
                <a:spcPts val="1000"/>
              </a:spcBef>
            </a:pPr>
            <a:r>
              <a:rPr lang="en-US"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1. Procurement Module</a:t>
            </a:r>
            <a:endParaRPr lang="en-IN"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Submodules:</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Vendor Master</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Purchase Requisition</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Purchase Order Processing</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Supplier Evaluation and Rating</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Goods Receipt Note (GRN)</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Invoice Processing</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Contract Management</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Purchase Reports and Analytics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p:txBody>
      </p:sp>
    </p:spTree>
    <p:extLst>
      <p:ext uri="{BB962C8B-B14F-4D97-AF65-F5344CB8AC3E}">
        <p14:creationId xmlns:p14="http://schemas.microsoft.com/office/powerpoint/2010/main" val="152608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D42F-D8D7-C555-EF80-A0FFFC05F7C6}"/>
              </a:ext>
            </a:extLst>
          </p:cNvPr>
          <p:cNvSpPr>
            <a:spLocks noGrp="1"/>
          </p:cNvSpPr>
          <p:nvPr>
            <p:ph type="title"/>
          </p:nvPr>
        </p:nvSpPr>
        <p:spPr>
          <a:xfrm>
            <a:off x="838200" y="297217"/>
            <a:ext cx="10515600" cy="767639"/>
          </a:xfrm>
        </p:spPr>
        <p:txBody>
          <a:bodyPr/>
          <a:lstStyle/>
          <a:p>
            <a:r>
              <a:rPr lang="en-IN" dirty="0"/>
              <a:t>Categorized Non-Functional Requirements</a:t>
            </a:r>
          </a:p>
        </p:txBody>
      </p:sp>
      <p:sp>
        <p:nvSpPr>
          <p:cNvPr id="3" name="Content Placeholder 2">
            <a:extLst>
              <a:ext uri="{FF2B5EF4-FFF2-40B4-BE49-F238E27FC236}">
                <a16:creationId xmlns:a16="http://schemas.microsoft.com/office/drawing/2014/main" id="{4CE37129-3502-5284-E026-92D47A2026F5}"/>
              </a:ext>
            </a:extLst>
          </p:cNvPr>
          <p:cNvSpPr>
            <a:spLocks noGrp="1"/>
          </p:cNvSpPr>
          <p:nvPr>
            <p:ph idx="1"/>
          </p:nvPr>
        </p:nvSpPr>
        <p:spPr/>
        <p:txBody>
          <a:bodyPr/>
          <a:lstStyle/>
          <a:p>
            <a:pPr>
              <a:lnSpc>
                <a:spcPct val="115000"/>
              </a:lnSpc>
              <a:spcBef>
                <a:spcPts val="1000"/>
              </a:spcBef>
            </a:pPr>
            <a:r>
              <a:rPr lang="en-US"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2. Inventory Management Module</a:t>
            </a:r>
            <a:endParaRPr lang="en-IN"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Submodules:</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Inventory Master</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Stock Management</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Stock Transfer</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Stock Adjustment</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Inventory Valuation</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Inventory Reports and Analytics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endParaRPr lang="en-IN" dirty="0"/>
          </a:p>
        </p:txBody>
      </p:sp>
    </p:spTree>
    <p:extLst>
      <p:ext uri="{BB962C8B-B14F-4D97-AF65-F5344CB8AC3E}">
        <p14:creationId xmlns:p14="http://schemas.microsoft.com/office/powerpoint/2010/main" val="7818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E09-4BEF-5DDC-D3AC-0ADC096FD50B}"/>
              </a:ext>
            </a:extLst>
          </p:cNvPr>
          <p:cNvSpPr>
            <a:spLocks noGrp="1"/>
          </p:cNvSpPr>
          <p:nvPr>
            <p:ph type="title"/>
          </p:nvPr>
        </p:nvSpPr>
        <p:spPr>
          <a:xfrm>
            <a:off x="838200" y="242295"/>
            <a:ext cx="10515600" cy="753991"/>
          </a:xfrm>
        </p:spPr>
        <p:txBody>
          <a:bodyPr/>
          <a:lstStyle/>
          <a:p>
            <a:r>
              <a:rPr lang="en-IN" dirty="0"/>
              <a:t>Categorized Non-Functional Requirements</a:t>
            </a:r>
          </a:p>
        </p:txBody>
      </p:sp>
      <p:sp>
        <p:nvSpPr>
          <p:cNvPr id="3" name="Content Placeholder 2">
            <a:extLst>
              <a:ext uri="{FF2B5EF4-FFF2-40B4-BE49-F238E27FC236}">
                <a16:creationId xmlns:a16="http://schemas.microsoft.com/office/drawing/2014/main" id="{7C176F9E-8E7F-20B7-FBEE-191E6F4E2BFC}"/>
              </a:ext>
            </a:extLst>
          </p:cNvPr>
          <p:cNvSpPr>
            <a:spLocks noGrp="1"/>
          </p:cNvSpPr>
          <p:nvPr>
            <p:ph idx="1"/>
          </p:nvPr>
        </p:nvSpPr>
        <p:spPr>
          <a:xfrm>
            <a:off x="838200" y="1228299"/>
            <a:ext cx="10515600" cy="5264576"/>
          </a:xfrm>
        </p:spPr>
        <p:txBody>
          <a:bodyPr>
            <a:normAutofit fontScale="92500" lnSpcReduction="10000"/>
          </a:bodyPr>
          <a:lstStyle/>
          <a:p>
            <a:pPr marL="0" indent="0">
              <a:lnSpc>
                <a:spcPct val="115000"/>
              </a:lnSpc>
              <a:spcBef>
                <a:spcPts val="1000"/>
              </a:spcBef>
              <a:buNone/>
            </a:pPr>
            <a:r>
              <a:rPr lang="en-US"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Requirements Summary</a:t>
            </a:r>
            <a:endParaRPr lang="en-IN"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Bef>
                <a:spcPts val="1000"/>
              </a:spcBef>
            </a:pPr>
            <a:r>
              <a:rPr lang="en-US"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1. Procurement Module Requirements</a:t>
            </a:r>
            <a:endParaRPr lang="en-IN"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Vendor Master:</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Register vendors with details.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Approval workflow for vendor registration.</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Maintain vendor performance history.</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Purchase Requisition:</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Create and track purchase requisitions.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Workflow for approval and budget checks.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Link requisitions to specific projects or departments.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Purchase Order Processing:</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Generate purchase orders from requisitions.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Include terms and conditions in purchase orders.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Track order status and amendments.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endParaRPr lang="en-IN" dirty="0"/>
          </a:p>
        </p:txBody>
      </p:sp>
    </p:spTree>
    <p:extLst>
      <p:ext uri="{BB962C8B-B14F-4D97-AF65-F5344CB8AC3E}">
        <p14:creationId xmlns:p14="http://schemas.microsoft.com/office/powerpoint/2010/main" val="2702520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B2E6-9955-E4F3-DB7F-07E940C42E08}"/>
              </a:ext>
            </a:extLst>
          </p:cNvPr>
          <p:cNvSpPr>
            <a:spLocks noGrp="1"/>
          </p:cNvSpPr>
          <p:nvPr>
            <p:ph type="title"/>
          </p:nvPr>
        </p:nvSpPr>
        <p:spPr>
          <a:xfrm>
            <a:off x="838200" y="365126"/>
            <a:ext cx="10515600" cy="713048"/>
          </a:xfrm>
        </p:spPr>
        <p:txBody>
          <a:bodyPr/>
          <a:lstStyle/>
          <a:p>
            <a:r>
              <a:rPr lang="en-IN" dirty="0"/>
              <a:t>Categorized Non-Functional Requirements</a:t>
            </a:r>
          </a:p>
        </p:txBody>
      </p:sp>
      <p:sp>
        <p:nvSpPr>
          <p:cNvPr id="3" name="Content Placeholder 2">
            <a:extLst>
              <a:ext uri="{FF2B5EF4-FFF2-40B4-BE49-F238E27FC236}">
                <a16:creationId xmlns:a16="http://schemas.microsoft.com/office/drawing/2014/main" id="{1D401A7E-6D87-3791-9252-1C01C33363C2}"/>
              </a:ext>
            </a:extLst>
          </p:cNvPr>
          <p:cNvSpPr>
            <a:spLocks noGrp="1"/>
          </p:cNvSpPr>
          <p:nvPr>
            <p:ph idx="1"/>
          </p:nvPr>
        </p:nvSpPr>
        <p:spPr/>
        <p:txBody>
          <a:bodyPr>
            <a:normAutofit fontScale="92500" lnSpcReduction="20000"/>
          </a:bodyPr>
          <a:lstStyle/>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Supplier Evaluation and Rating:</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Criteria for supplier evaluation.</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Periodic performance reviews.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Generate supplier rating reports.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Goods Receipt Note (GRN):</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Record receipt of goods against purchase orders.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Quality check and acceptance workflow.</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Update inventory based on GRN.</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Invoice Processing:</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Match invoices with purchase orders and GRNs.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Approve and process payments.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Track outstanding invoices and payment schedules.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endParaRPr lang="en-IN" dirty="0"/>
          </a:p>
        </p:txBody>
      </p:sp>
    </p:spTree>
    <p:extLst>
      <p:ext uri="{BB962C8B-B14F-4D97-AF65-F5344CB8AC3E}">
        <p14:creationId xmlns:p14="http://schemas.microsoft.com/office/powerpoint/2010/main" val="370470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095E-E797-A152-BD10-67F1AD97EE45}"/>
              </a:ext>
            </a:extLst>
          </p:cNvPr>
          <p:cNvSpPr>
            <a:spLocks noGrp="1"/>
          </p:cNvSpPr>
          <p:nvPr>
            <p:ph type="title"/>
          </p:nvPr>
        </p:nvSpPr>
        <p:spPr>
          <a:xfrm>
            <a:off x="838200" y="365125"/>
            <a:ext cx="10515600" cy="549275"/>
          </a:xfrm>
        </p:spPr>
        <p:txBody>
          <a:bodyPr>
            <a:normAutofit fontScale="90000"/>
          </a:bodyPr>
          <a:lstStyle/>
          <a:p>
            <a:r>
              <a:rPr lang="en-IN" dirty="0"/>
              <a:t>Categorized Non-Functional Requirements</a:t>
            </a:r>
          </a:p>
        </p:txBody>
      </p:sp>
      <p:sp>
        <p:nvSpPr>
          <p:cNvPr id="3" name="Content Placeholder 2">
            <a:extLst>
              <a:ext uri="{FF2B5EF4-FFF2-40B4-BE49-F238E27FC236}">
                <a16:creationId xmlns:a16="http://schemas.microsoft.com/office/drawing/2014/main" id="{A735365B-94A5-0330-4EB6-668F069AE10E}"/>
              </a:ext>
            </a:extLst>
          </p:cNvPr>
          <p:cNvSpPr>
            <a:spLocks noGrp="1"/>
          </p:cNvSpPr>
          <p:nvPr>
            <p:ph idx="1"/>
          </p:nvPr>
        </p:nvSpPr>
        <p:spPr/>
        <p:txBody>
          <a:bodyPr/>
          <a:lstStyle/>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Contract Management:</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Store and manage supplier contracts.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Track contract terms and renewals.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Generate alerts for contract expiry.</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Purchase Reports and Analytics:</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Generate purchase-related reports.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Analyze purchasing trends and spend analysis.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Customizable dashboards for procurement KPIs.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endParaRPr lang="en-IN" dirty="0"/>
          </a:p>
        </p:txBody>
      </p:sp>
    </p:spTree>
    <p:extLst>
      <p:ext uri="{BB962C8B-B14F-4D97-AF65-F5344CB8AC3E}">
        <p14:creationId xmlns:p14="http://schemas.microsoft.com/office/powerpoint/2010/main" val="3496655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2F27-43EA-A620-CA4C-74E722E62933}"/>
              </a:ext>
            </a:extLst>
          </p:cNvPr>
          <p:cNvSpPr>
            <a:spLocks noGrp="1"/>
          </p:cNvSpPr>
          <p:nvPr>
            <p:ph type="title"/>
          </p:nvPr>
        </p:nvSpPr>
        <p:spPr>
          <a:xfrm>
            <a:off x="838200" y="146761"/>
            <a:ext cx="10515600" cy="876822"/>
          </a:xfrm>
        </p:spPr>
        <p:txBody>
          <a:bodyPr/>
          <a:lstStyle/>
          <a:p>
            <a:r>
              <a:rPr lang="en-IN" dirty="0"/>
              <a:t>Categorized Non-Functional Requirements</a:t>
            </a:r>
          </a:p>
        </p:txBody>
      </p:sp>
      <p:sp>
        <p:nvSpPr>
          <p:cNvPr id="3" name="Content Placeholder 2">
            <a:extLst>
              <a:ext uri="{FF2B5EF4-FFF2-40B4-BE49-F238E27FC236}">
                <a16:creationId xmlns:a16="http://schemas.microsoft.com/office/drawing/2014/main" id="{6BC55F8F-1200-A82A-7D28-F9F8403BCC64}"/>
              </a:ext>
            </a:extLst>
          </p:cNvPr>
          <p:cNvSpPr>
            <a:spLocks noGrp="1"/>
          </p:cNvSpPr>
          <p:nvPr>
            <p:ph idx="1"/>
          </p:nvPr>
        </p:nvSpPr>
        <p:spPr/>
        <p:txBody>
          <a:bodyPr/>
          <a:lstStyle/>
          <a:p>
            <a:pPr marL="0" indent="0">
              <a:lnSpc>
                <a:spcPct val="115000"/>
              </a:lnSpc>
              <a:spcBef>
                <a:spcPts val="1000"/>
              </a:spcBef>
              <a:buNone/>
            </a:pPr>
            <a:r>
              <a:rPr lang="en-US"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2. Inventory Management Module Requirements</a:t>
            </a:r>
            <a:endParaRPr lang="en-IN" sz="1800" b="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Inventory Master:</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Maintain a centralized inventory database.</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Categorize items based on type, usage, etc.</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Update item details and specifications.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Stock Management:</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Track stock levels in real-time.</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Set reorder levels and alerts.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Manage stock across multiple locations.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endParaRPr lang="en-IN" dirty="0"/>
          </a:p>
        </p:txBody>
      </p:sp>
    </p:spTree>
    <p:extLst>
      <p:ext uri="{BB962C8B-B14F-4D97-AF65-F5344CB8AC3E}">
        <p14:creationId xmlns:p14="http://schemas.microsoft.com/office/powerpoint/2010/main" val="423346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E3CA-6951-A16A-97C4-2C921D7CD9F2}"/>
              </a:ext>
            </a:extLst>
          </p:cNvPr>
          <p:cNvSpPr>
            <a:spLocks noGrp="1"/>
          </p:cNvSpPr>
          <p:nvPr>
            <p:ph type="title"/>
          </p:nvPr>
        </p:nvSpPr>
        <p:spPr>
          <a:xfrm>
            <a:off x="838200" y="365125"/>
            <a:ext cx="10515600" cy="672105"/>
          </a:xfrm>
        </p:spPr>
        <p:txBody>
          <a:bodyPr>
            <a:normAutofit fontScale="90000"/>
          </a:bodyPr>
          <a:lstStyle/>
          <a:p>
            <a:r>
              <a:rPr lang="en-IN" dirty="0"/>
              <a:t>Categorized Non-Functional Requirements</a:t>
            </a:r>
          </a:p>
        </p:txBody>
      </p:sp>
      <p:sp>
        <p:nvSpPr>
          <p:cNvPr id="3" name="Content Placeholder 2">
            <a:extLst>
              <a:ext uri="{FF2B5EF4-FFF2-40B4-BE49-F238E27FC236}">
                <a16:creationId xmlns:a16="http://schemas.microsoft.com/office/drawing/2014/main" id="{3613A368-895E-B09C-3FD6-81E22F508612}"/>
              </a:ext>
            </a:extLst>
          </p:cNvPr>
          <p:cNvSpPr>
            <a:spLocks noGrp="1"/>
          </p:cNvSpPr>
          <p:nvPr>
            <p:ph idx="1"/>
          </p:nvPr>
        </p:nvSpPr>
        <p:spPr/>
        <p:txBody>
          <a:bodyPr/>
          <a:lstStyle/>
          <a:p>
            <a:pPr marL="0" indent="0">
              <a:lnSpc>
                <a:spcPct val="115000"/>
              </a:lnSpc>
              <a:spcBef>
                <a:spcPts val="1000"/>
              </a:spcBef>
              <a:buNone/>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Stock Transfer:</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Facilitate stock transfers between locations.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Record transfer details and update inventory.</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Approve and track stock movements.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Stock Adjustment:</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Record stock adjustments due to discrepancies.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Approve adjustment entries.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Analyze reasons for adjustments.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endParaRPr lang="en-IN" dirty="0"/>
          </a:p>
        </p:txBody>
      </p:sp>
    </p:spTree>
    <p:extLst>
      <p:ext uri="{BB962C8B-B14F-4D97-AF65-F5344CB8AC3E}">
        <p14:creationId xmlns:p14="http://schemas.microsoft.com/office/powerpoint/2010/main" val="3484515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D353-24AA-16DB-C826-C8598EC5F8B0}"/>
              </a:ext>
            </a:extLst>
          </p:cNvPr>
          <p:cNvSpPr>
            <a:spLocks noGrp="1"/>
          </p:cNvSpPr>
          <p:nvPr>
            <p:ph type="title"/>
          </p:nvPr>
        </p:nvSpPr>
        <p:spPr>
          <a:xfrm>
            <a:off x="838200" y="365126"/>
            <a:ext cx="10515600" cy="713048"/>
          </a:xfrm>
        </p:spPr>
        <p:txBody>
          <a:bodyPr/>
          <a:lstStyle/>
          <a:p>
            <a:r>
              <a:rPr lang="en-IN" dirty="0"/>
              <a:t>Categorized Non-Functional Requirements</a:t>
            </a:r>
          </a:p>
        </p:txBody>
      </p:sp>
      <p:sp>
        <p:nvSpPr>
          <p:cNvPr id="3" name="Content Placeholder 2">
            <a:extLst>
              <a:ext uri="{FF2B5EF4-FFF2-40B4-BE49-F238E27FC236}">
                <a16:creationId xmlns:a16="http://schemas.microsoft.com/office/drawing/2014/main" id="{97857B65-5B0B-006B-D24D-C7EF7C0CAA53}"/>
              </a:ext>
            </a:extLst>
          </p:cNvPr>
          <p:cNvSpPr>
            <a:spLocks noGrp="1"/>
          </p:cNvSpPr>
          <p:nvPr>
            <p:ph idx="1"/>
          </p:nvPr>
        </p:nvSpPr>
        <p:spPr/>
        <p:txBody>
          <a:bodyPr/>
          <a:lstStyle/>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Inventory Valuation:</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Calculate inventory value based on costing methods.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Generate periodic valuation reports.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Include valuation in financial statements.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pPr>
              <a:lnSpc>
                <a:spcPct val="115000"/>
              </a:lnSpc>
              <a:spcBef>
                <a:spcPts val="1000"/>
              </a:spcBef>
            </a:pPr>
            <a:r>
              <a:rPr lang="en-US"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Inventory Reports and Analytics:</a:t>
            </a:r>
            <a:endParaRPr lang="en-IN" sz="1800" b="1" i="1"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Mangal" panose="02040503050203030202" pitchFamily="18" charset="0"/>
              </a:rPr>
              <a:t>Generate stock status and movement reports.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Analyze inventory turnover and aging.</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Customizable dashboards for inventory KPIs.</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186089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8118-39D6-7747-99CD-3373AB2971A1}"/>
              </a:ext>
            </a:extLst>
          </p:cNvPr>
          <p:cNvSpPr>
            <a:spLocks noGrp="1"/>
          </p:cNvSpPr>
          <p:nvPr>
            <p:ph type="title"/>
          </p:nvPr>
        </p:nvSpPr>
        <p:spPr>
          <a:xfrm>
            <a:off x="838200" y="300741"/>
            <a:ext cx="10515600" cy="643867"/>
          </a:xfrm>
        </p:spPr>
        <p:txBody>
          <a:bodyPr>
            <a:normAutofit fontScale="90000"/>
          </a:bodyPr>
          <a:lstStyle/>
          <a:p>
            <a:r>
              <a:rPr lang="en-IN" b="1" dirty="0"/>
              <a:t>Frontend and Backend Stack</a:t>
            </a:r>
            <a:endParaRPr lang="en-US" dirty="0"/>
          </a:p>
        </p:txBody>
      </p:sp>
      <p:sp>
        <p:nvSpPr>
          <p:cNvPr id="3" name="Content Placeholder 2">
            <a:extLst>
              <a:ext uri="{FF2B5EF4-FFF2-40B4-BE49-F238E27FC236}">
                <a16:creationId xmlns:a16="http://schemas.microsoft.com/office/drawing/2014/main" id="{A6211C5B-C24A-0043-9486-3293777BEFFF}"/>
              </a:ext>
            </a:extLst>
          </p:cNvPr>
          <p:cNvSpPr>
            <a:spLocks noGrp="1"/>
          </p:cNvSpPr>
          <p:nvPr>
            <p:ph idx="1"/>
          </p:nvPr>
        </p:nvSpPr>
        <p:spPr>
          <a:xfrm>
            <a:off x="838200" y="1377617"/>
            <a:ext cx="5415455" cy="2493773"/>
          </a:xfrm>
        </p:spPr>
        <p:txBody>
          <a:bodyPr>
            <a:normAutofit/>
          </a:bodyPr>
          <a:lstStyle/>
          <a:p>
            <a:r>
              <a:rPr lang="en-IN" sz="3000" b="1" dirty="0"/>
              <a:t>Frontend:</a:t>
            </a:r>
          </a:p>
          <a:p>
            <a:pPr lvl="1"/>
            <a:r>
              <a:rPr lang="en-IN" sz="3000" dirty="0" err="1"/>
              <a:t>React.js</a:t>
            </a:r>
            <a:r>
              <a:rPr lang="en-IN" sz="3000" dirty="0"/>
              <a:t> for Web Interface</a:t>
            </a:r>
          </a:p>
          <a:p>
            <a:pPr lvl="1"/>
            <a:r>
              <a:rPr lang="en-IN" sz="3000" dirty="0"/>
              <a:t>Redux for State Management</a:t>
            </a:r>
          </a:p>
          <a:p>
            <a:pPr lvl="1"/>
            <a:r>
              <a:rPr lang="en-IN" sz="3000" dirty="0"/>
              <a:t>Material-UI or Tailwind CSS for UI Components</a:t>
            </a:r>
          </a:p>
          <a:p>
            <a:endParaRPr lang="en-US" sz="3000" dirty="0"/>
          </a:p>
        </p:txBody>
      </p:sp>
      <p:sp>
        <p:nvSpPr>
          <p:cNvPr id="4" name="Content Placeholder 2">
            <a:extLst>
              <a:ext uri="{FF2B5EF4-FFF2-40B4-BE49-F238E27FC236}">
                <a16:creationId xmlns:a16="http://schemas.microsoft.com/office/drawing/2014/main" id="{628FFA03-8D8A-3E47-B6EF-B83CD84DC75D}"/>
              </a:ext>
            </a:extLst>
          </p:cNvPr>
          <p:cNvSpPr txBox="1">
            <a:spLocks/>
          </p:cNvSpPr>
          <p:nvPr/>
        </p:nvSpPr>
        <p:spPr>
          <a:xfrm>
            <a:off x="6737132" y="1363815"/>
            <a:ext cx="4929352" cy="3899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000" b="1" dirty="0"/>
              <a:t>Backend:</a:t>
            </a:r>
          </a:p>
          <a:p>
            <a:pPr lvl="1"/>
            <a:r>
              <a:rPr lang="en-IN" sz="3000" dirty="0"/>
              <a:t>Node.js with </a:t>
            </a:r>
            <a:r>
              <a:rPr lang="en-IN" sz="3000" dirty="0" err="1"/>
              <a:t>Express.js</a:t>
            </a:r>
            <a:endParaRPr lang="en-IN" sz="3000" dirty="0"/>
          </a:p>
          <a:p>
            <a:pPr lvl="1"/>
            <a:r>
              <a:rPr lang="en-IN" sz="3000" dirty="0"/>
              <a:t>PostgreSQL for Database</a:t>
            </a:r>
          </a:p>
          <a:p>
            <a:pPr lvl="1"/>
            <a:r>
              <a:rPr lang="en-IN" sz="3000" dirty="0" err="1"/>
              <a:t>Redis</a:t>
            </a:r>
            <a:r>
              <a:rPr lang="en-IN" sz="3000" dirty="0"/>
              <a:t> for Caching(?)</a:t>
            </a:r>
          </a:p>
          <a:p>
            <a:pPr lvl="1"/>
            <a:r>
              <a:rPr lang="en-IN" sz="3000" dirty="0"/>
              <a:t>Docker for Containerization</a:t>
            </a:r>
          </a:p>
          <a:p>
            <a:pPr lvl="1"/>
            <a:r>
              <a:rPr lang="en-IN" sz="3000" dirty="0"/>
              <a:t>Kubernetes/</a:t>
            </a:r>
            <a:r>
              <a:rPr lang="en-IN" sz="3000" dirty="0" err="1"/>
              <a:t>DockerSwarm</a:t>
            </a:r>
            <a:r>
              <a:rPr lang="en-IN" sz="3000" dirty="0"/>
              <a:t> for Orchestration</a:t>
            </a:r>
          </a:p>
          <a:p>
            <a:endParaRPr lang="en-US" sz="3000" dirty="0"/>
          </a:p>
        </p:txBody>
      </p:sp>
      <p:sp>
        <p:nvSpPr>
          <p:cNvPr id="5" name="Rectangle 4">
            <a:extLst>
              <a:ext uri="{FF2B5EF4-FFF2-40B4-BE49-F238E27FC236}">
                <a16:creationId xmlns:a16="http://schemas.microsoft.com/office/drawing/2014/main" id="{1F35F8D6-DE1D-E24A-B27D-39899F73720D}"/>
              </a:ext>
            </a:extLst>
          </p:cNvPr>
          <p:cNvSpPr/>
          <p:nvPr/>
        </p:nvSpPr>
        <p:spPr>
          <a:xfrm>
            <a:off x="525516" y="3846785"/>
            <a:ext cx="10636469" cy="2677656"/>
          </a:xfrm>
          <a:prstGeom prst="rect">
            <a:avLst/>
          </a:prstGeom>
        </p:spPr>
        <p:txBody>
          <a:bodyPr wrap="square">
            <a:spAutoFit/>
          </a:bodyPr>
          <a:lstStyle/>
          <a:p>
            <a:r>
              <a:rPr lang="en-IN" sz="2400" b="1" i="0" u="none" strike="noStrike" dirty="0">
                <a:solidFill>
                  <a:srgbClr val="000000"/>
                </a:solidFill>
                <a:effectLst/>
                <a:latin typeface="-webkit-standard"/>
              </a:rPr>
              <a:t>Load balancer : </a:t>
            </a:r>
            <a:r>
              <a:rPr lang="en-IN" sz="2400" b="1" i="0" u="none" strike="noStrike" dirty="0" err="1">
                <a:solidFill>
                  <a:srgbClr val="000000"/>
                </a:solidFill>
                <a:effectLst/>
                <a:latin typeface="-webkit-standard"/>
              </a:rPr>
              <a:t>HAProxy</a:t>
            </a:r>
            <a:r>
              <a:rPr lang="en-IN" sz="2400" b="1" i="0" u="none" strike="noStrike" dirty="0">
                <a:solidFill>
                  <a:srgbClr val="000000"/>
                </a:solidFill>
                <a:effectLst/>
                <a:latin typeface="-webkit-standard"/>
              </a:rPr>
              <a:t>/(NGINX?)</a:t>
            </a:r>
          </a:p>
          <a:p>
            <a:pPr marL="742950" lvl="1" indent="-285750">
              <a:buFont typeface="Arial" panose="020B0604020202020204" pitchFamily="34" charset="0"/>
              <a:buChar char="•"/>
            </a:pPr>
            <a:r>
              <a:rPr lang="en-IN" sz="2400" b="1" i="0" u="none" strike="noStrike" dirty="0">
                <a:solidFill>
                  <a:srgbClr val="000000"/>
                </a:solidFill>
                <a:effectLst/>
              </a:rPr>
              <a:t>Open-source and free</a:t>
            </a:r>
          </a:p>
          <a:p>
            <a:pPr marL="742950" lvl="1" indent="-285750">
              <a:buFont typeface="Arial" panose="020B0604020202020204" pitchFamily="34" charset="0"/>
              <a:buChar char="•"/>
            </a:pPr>
            <a:r>
              <a:rPr lang="en-IN" sz="2400" b="1" i="0" u="none" strike="noStrike" dirty="0">
                <a:solidFill>
                  <a:srgbClr val="000000"/>
                </a:solidFill>
                <a:effectLst/>
              </a:rPr>
              <a:t>Highly efficient and fast</a:t>
            </a:r>
          </a:p>
          <a:p>
            <a:pPr marL="742950" lvl="1" indent="-285750">
              <a:buFont typeface="Arial" panose="020B0604020202020204" pitchFamily="34" charset="0"/>
              <a:buChar char="•"/>
            </a:pPr>
            <a:r>
              <a:rPr lang="en-IN" sz="2400" b="1" i="0" u="none" strike="noStrike" dirty="0">
                <a:solidFill>
                  <a:srgbClr val="000000"/>
                </a:solidFill>
                <a:effectLst/>
              </a:rPr>
              <a:t>Excellent for high-traffic websites</a:t>
            </a:r>
          </a:p>
          <a:p>
            <a:pPr marL="742950" lvl="1" indent="-285750">
              <a:buFont typeface="Arial" panose="020B0604020202020204" pitchFamily="34" charset="0"/>
              <a:buChar char="•"/>
            </a:pPr>
            <a:r>
              <a:rPr lang="en-IN" sz="2400" b="1" i="0" u="none" strike="noStrike" dirty="0">
                <a:solidFill>
                  <a:srgbClr val="000000"/>
                </a:solidFill>
                <a:effectLst/>
              </a:rPr>
              <a:t>Supports both layer 4 (TCP) and layer 7 (HTTP) load balancing</a:t>
            </a:r>
          </a:p>
          <a:p>
            <a:pPr marL="742950" lvl="1" indent="-285750">
              <a:buFont typeface="Arial" panose="020B0604020202020204" pitchFamily="34" charset="0"/>
              <a:buChar char="•"/>
            </a:pPr>
            <a:r>
              <a:rPr lang="en-IN" sz="2400" b="1" i="0" u="none" strike="noStrike" dirty="0">
                <a:solidFill>
                  <a:srgbClr val="000000"/>
                </a:solidFill>
                <a:effectLst/>
              </a:rPr>
              <a:t>Provides detailed logs and statistics</a:t>
            </a:r>
          </a:p>
          <a:p>
            <a:pPr marL="742950" lvl="1" indent="-285750">
              <a:buFont typeface="Arial" panose="020B0604020202020204" pitchFamily="34" charset="0"/>
              <a:buChar char="•"/>
            </a:pPr>
            <a:r>
              <a:rPr lang="en-IN" sz="2400" b="1" i="0" u="none" strike="noStrike" dirty="0">
                <a:solidFill>
                  <a:srgbClr val="000000"/>
                </a:solidFill>
                <a:effectLst/>
              </a:rPr>
              <a:t>Good for handling SSL termination</a:t>
            </a:r>
          </a:p>
        </p:txBody>
      </p:sp>
    </p:spTree>
    <p:extLst>
      <p:ext uri="{BB962C8B-B14F-4D97-AF65-F5344CB8AC3E}">
        <p14:creationId xmlns:p14="http://schemas.microsoft.com/office/powerpoint/2010/main" val="807864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43A2-A8EB-D745-8E18-5C8254C4CB5B}"/>
              </a:ext>
            </a:extLst>
          </p:cNvPr>
          <p:cNvSpPr>
            <a:spLocks noGrp="1"/>
          </p:cNvSpPr>
          <p:nvPr>
            <p:ph type="title"/>
          </p:nvPr>
        </p:nvSpPr>
        <p:spPr>
          <a:xfrm>
            <a:off x="838200" y="382260"/>
            <a:ext cx="10515600" cy="454682"/>
          </a:xfrm>
        </p:spPr>
        <p:txBody>
          <a:bodyPr>
            <a:normAutofit fontScale="90000"/>
          </a:bodyPr>
          <a:lstStyle/>
          <a:p>
            <a:r>
              <a:rPr lang="en-IN" b="1" dirty="0"/>
              <a:t>Software Components</a:t>
            </a:r>
            <a:endParaRPr lang="en-US" dirty="0"/>
          </a:p>
        </p:txBody>
      </p:sp>
      <p:sp>
        <p:nvSpPr>
          <p:cNvPr id="3" name="Content Placeholder 2">
            <a:extLst>
              <a:ext uri="{FF2B5EF4-FFF2-40B4-BE49-F238E27FC236}">
                <a16:creationId xmlns:a16="http://schemas.microsoft.com/office/drawing/2014/main" id="{E6C38371-D3E5-DA4D-8CDB-D581DCC491BE}"/>
              </a:ext>
            </a:extLst>
          </p:cNvPr>
          <p:cNvSpPr>
            <a:spLocks noGrp="1"/>
          </p:cNvSpPr>
          <p:nvPr>
            <p:ph idx="1"/>
          </p:nvPr>
        </p:nvSpPr>
        <p:spPr>
          <a:xfrm>
            <a:off x="838200" y="1116598"/>
            <a:ext cx="10515600" cy="5567362"/>
          </a:xfrm>
        </p:spPr>
        <p:txBody>
          <a:bodyPr>
            <a:normAutofit fontScale="92500" lnSpcReduction="10000"/>
          </a:bodyPr>
          <a:lstStyle/>
          <a:p>
            <a:pPr marL="0" indent="0">
              <a:buNone/>
            </a:pPr>
            <a:r>
              <a:rPr lang="en-IN" b="1" dirty="0"/>
              <a:t>Docker</a:t>
            </a:r>
            <a:r>
              <a:rPr lang="en-IN" dirty="0"/>
              <a:t>:</a:t>
            </a:r>
          </a:p>
          <a:p>
            <a:pPr lvl="1"/>
            <a:r>
              <a:rPr lang="en-IN" b="1" dirty="0"/>
              <a:t>Installation</a:t>
            </a:r>
            <a:r>
              <a:rPr lang="en-IN" dirty="0"/>
              <a:t>: Install Docker Engine on all application and database servers.</a:t>
            </a:r>
          </a:p>
          <a:p>
            <a:pPr lvl="1"/>
            <a:r>
              <a:rPr lang="en-IN" b="1" dirty="0"/>
              <a:t>Purpose</a:t>
            </a:r>
            <a:r>
              <a:rPr lang="en-IN" dirty="0"/>
              <a:t>: Containerize applications and manage deployments.</a:t>
            </a:r>
          </a:p>
          <a:p>
            <a:r>
              <a:rPr lang="en-IN" b="1" dirty="0"/>
              <a:t>Kubernetes</a:t>
            </a:r>
            <a:r>
              <a:rPr lang="en-IN" dirty="0"/>
              <a:t>:</a:t>
            </a:r>
          </a:p>
          <a:p>
            <a:pPr lvl="1"/>
            <a:r>
              <a:rPr lang="en-IN" b="1" dirty="0"/>
              <a:t>Installation</a:t>
            </a:r>
            <a:r>
              <a:rPr lang="en-IN" dirty="0"/>
              <a:t>: Install Kubernetes on application servers for container orchestration.</a:t>
            </a:r>
          </a:p>
          <a:p>
            <a:pPr lvl="1"/>
            <a:r>
              <a:rPr lang="en-IN" b="1" dirty="0"/>
              <a:t>Purpose</a:t>
            </a:r>
            <a:r>
              <a:rPr lang="en-IN" dirty="0"/>
              <a:t>: Automate deployment, scaling, and management of containerized applications.</a:t>
            </a:r>
          </a:p>
          <a:p>
            <a:r>
              <a:rPr lang="en-IN" b="1" dirty="0"/>
              <a:t>Load Balancer (</a:t>
            </a:r>
            <a:r>
              <a:rPr lang="en-IN" b="1" dirty="0" err="1"/>
              <a:t>HAProxy</a:t>
            </a:r>
            <a:r>
              <a:rPr lang="en-IN" b="1" dirty="0"/>
              <a:t>/Nginx)</a:t>
            </a:r>
            <a:r>
              <a:rPr lang="en-IN" dirty="0"/>
              <a:t>:</a:t>
            </a:r>
          </a:p>
          <a:p>
            <a:pPr lvl="1"/>
            <a:r>
              <a:rPr lang="en-IN" b="1" dirty="0"/>
              <a:t>Installation</a:t>
            </a:r>
            <a:r>
              <a:rPr lang="en-IN" dirty="0"/>
              <a:t>: Install </a:t>
            </a:r>
            <a:r>
              <a:rPr lang="en-IN" dirty="0" err="1"/>
              <a:t>HAProxy</a:t>
            </a:r>
            <a:r>
              <a:rPr lang="en-IN" dirty="0"/>
              <a:t> or Nginx on dedicated load balancer servers.</a:t>
            </a:r>
          </a:p>
          <a:p>
            <a:pPr lvl="1"/>
            <a:r>
              <a:rPr lang="en-IN" b="1" dirty="0"/>
              <a:t>Purpose</a:t>
            </a:r>
            <a:r>
              <a:rPr lang="en-IN" dirty="0"/>
              <a:t>: Distribute network traffic across multiple servers to ensure availability and reliability.</a:t>
            </a:r>
          </a:p>
          <a:p>
            <a:r>
              <a:rPr lang="en-IN" b="1" dirty="0"/>
              <a:t>Monitoring and Logging</a:t>
            </a:r>
            <a:r>
              <a:rPr lang="en-IN" dirty="0"/>
              <a:t>:</a:t>
            </a:r>
          </a:p>
          <a:p>
            <a:pPr lvl="1"/>
            <a:r>
              <a:rPr lang="en-IN" b="1" dirty="0"/>
              <a:t>Software</a:t>
            </a:r>
            <a:r>
              <a:rPr lang="en-IN" dirty="0"/>
              <a:t>: Prometheus for monitoring, Grafana for visualization, ELK stack (Elasticsearch, Logstash, Kibana) for logging.</a:t>
            </a:r>
          </a:p>
          <a:p>
            <a:pPr lvl="1"/>
            <a:r>
              <a:rPr lang="en-IN" b="1" dirty="0"/>
              <a:t>Purpose</a:t>
            </a:r>
            <a:r>
              <a:rPr lang="en-IN" dirty="0"/>
              <a:t>: Monitor system performance and maintain logs for troubleshooting.</a:t>
            </a:r>
          </a:p>
          <a:p>
            <a:endParaRPr lang="en-US" dirty="0"/>
          </a:p>
        </p:txBody>
      </p:sp>
    </p:spTree>
    <p:extLst>
      <p:ext uri="{BB962C8B-B14F-4D97-AF65-F5344CB8AC3E}">
        <p14:creationId xmlns:p14="http://schemas.microsoft.com/office/powerpoint/2010/main" val="364289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283-D489-966D-4719-5C79A25BE9FD}"/>
              </a:ext>
            </a:extLst>
          </p:cNvPr>
          <p:cNvSpPr>
            <a:spLocks noGrp="1"/>
          </p:cNvSpPr>
          <p:nvPr>
            <p:ph type="title"/>
          </p:nvPr>
        </p:nvSpPr>
        <p:spPr>
          <a:xfrm>
            <a:off x="838200" y="365125"/>
            <a:ext cx="10515600" cy="794935"/>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D687F56-899B-D3EB-389A-FADEB274A131}"/>
              </a:ext>
            </a:extLst>
          </p:cNvPr>
          <p:cNvSpPr>
            <a:spLocks noGrp="1"/>
          </p:cNvSpPr>
          <p:nvPr>
            <p:ph idx="1"/>
          </p:nvPr>
        </p:nvSpPr>
        <p:spPr/>
        <p:txBody>
          <a:bodyPr/>
          <a:lstStyle/>
          <a:p>
            <a:pPr marL="0" indent="0" algn="just">
              <a:lnSpc>
                <a:spcPct val="100000"/>
              </a:lnSpc>
              <a:buNone/>
            </a:pPr>
            <a:r>
              <a:rPr lang="en-US" dirty="0"/>
              <a:t>The Indian Institute of Astrophysics (IIA) has outlined detailed requirements for the implementation of functional modules aimed at enhancing procurement and inventory management processes. The project, delineated in Chapters 3 and 4 of the tender document, is segmented into two main modules: the Procurement Module and the Inventory Management Module, each comprising several submodules. The focus is on achieving seamless integration, efficient processing, and comprehensive reporting to support the institution's operational needs.</a:t>
            </a:r>
            <a:endParaRPr lang="en-IN" dirty="0"/>
          </a:p>
        </p:txBody>
      </p:sp>
    </p:spTree>
    <p:extLst>
      <p:ext uri="{BB962C8B-B14F-4D97-AF65-F5344CB8AC3E}">
        <p14:creationId xmlns:p14="http://schemas.microsoft.com/office/powerpoint/2010/main" val="341337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B7B5-7836-3949-B664-1EC4DAAFABE8}"/>
              </a:ext>
            </a:extLst>
          </p:cNvPr>
          <p:cNvSpPr>
            <a:spLocks noGrp="1"/>
          </p:cNvSpPr>
          <p:nvPr>
            <p:ph type="title"/>
          </p:nvPr>
        </p:nvSpPr>
        <p:spPr>
          <a:xfrm>
            <a:off x="838200" y="493986"/>
            <a:ext cx="10515600" cy="318047"/>
          </a:xfrm>
        </p:spPr>
        <p:txBody>
          <a:bodyPr>
            <a:normAutofit fontScale="90000"/>
          </a:bodyPr>
          <a:lstStyle/>
          <a:p>
            <a:r>
              <a:rPr lang="en-US" b="1" i="1" dirty="0"/>
              <a:t>SW Stack</a:t>
            </a:r>
          </a:p>
        </p:txBody>
      </p:sp>
      <p:sp>
        <p:nvSpPr>
          <p:cNvPr id="3" name="Content Placeholder 2">
            <a:extLst>
              <a:ext uri="{FF2B5EF4-FFF2-40B4-BE49-F238E27FC236}">
                <a16:creationId xmlns:a16="http://schemas.microsoft.com/office/drawing/2014/main" id="{10A3EC2D-6CDA-6C4B-808B-9D861747CAE0}"/>
              </a:ext>
            </a:extLst>
          </p:cNvPr>
          <p:cNvSpPr>
            <a:spLocks noGrp="1"/>
          </p:cNvSpPr>
          <p:nvPr>
            <p:ph idx="1"/>
          </p:nvPr>
        </p:nvSpPr>
        <p:spPr>
          <a:xfrm>
            <a:off x="777764" y="1160295"/>
            <a:ext cx="5205249" cy="5697705"/>
          </a:xfrm>
        </p:spPr>
        <p:txBody>
          <a:bodyPr>
            <a:normAutofit lnSpcReduction="10000"/>
          </a:bodyPr>
          <a:lstStyle/>
          <a:p>
            <a:r>
              <a:rPr lang="en-IN" dirty="0"/>
              <a:t>User Interface Layer:</a:t>
            </a:r>
          </a:p>
          <a:p>
            <a:pPr lvl="1"/>
            <a:r>
              <a:rPr lang="en-IN" dirty="0"/>
              <a:t>Web Browser Interface</a:t>
            </a:r>
          </a:p>
          <a:p>
            <a:r>
              <a:rPr lang="en-IN" dirty="0"/>
              <a:t>Application Layer:</a:t>
            </a:r>
          </a:p>
          <a:p>
            <a:pPr lvl="1"/>
            <a:r>
              <a:rPr lang="en-IN" dirty="0"/>
              <a:t>Procurement Module</a:t>
            </a:r>
          </a:p>
          <a:p>
            <a:pPr lvl="1"/>
            <a:r>
              <a:rPr lang="en-IN" dirty="0"/>
              <a:t>Inventory Management Module</a:t>
            </a:r>
          </a:p>
          <a:p>
            <a:pPr lvl="1"/>
            <a:r>
              <a:rPr lang="en-IN" dirty="0"/>
              <a:t>Asset Management Module</a:t>
            </a:r>
          </a:p>
          <a:p>
            <a:pPr lvl="1"/>
            <a:r>
              <a:rPr lang="en-IN" dirty="0"/>
              <a:t>Vendor &amp; Contract  Management</a:t>
            </a:r>
          </a:p>
          <a:p>
            <a:pPr lvl="1"/>
            <a:r>
              <a:rPr lang="en-IN" dirty="0"/>
              <a:t>Work Order Management Module</a:t>
            </a:r>
          </a:p>
          <a:p>
            <a:pPr lvl="1"/>
            <a:r>
              <a:rPr lang="en-IN" dirty="0"/>
              <a:t>Reporting and Analytics Module</a:t>
            </a:r>
          </a:p>
          <a:p>
            <a:r>
              <a:rPr lang="en-IN" dirty="0"/>
              <a:t>Integration Layer:</a:t>
            </a:r>
          </a:p>
          <a:p>
            <a:pPr lvl="1"/>
            <a:r>
              <a:rPr lang="en-IN" dirty="0"/>
              <a:t>API Gateway</a:t>
            </a:r>
          </a:p>
          <a:p>
            <a:pPr lvl="1"/>
            <a:r>
              <a:rPr lang="en-IN" dirty="0"/>
              <a:t>Integration with </a:t>
            </a:r>
            <a:r>
              <a:rPr lang="en-IN" dirty="0" err="1"/>
              <a:t>GeM</a:t>
            </a:r>
            <a:r>
              <a:rPr lang="en-IN" dirty="0"/>
              <a:t> Portal</a:t>
            </a:r>
          </a:p>
          <a:p>
            <a:pPr lvl="1"/>
            <a:r>
              <a:rPr lang="en-IN" dirty="0"/>
              <a:t>Integration with CPP Portal</a:t>
            </a:r>
          </a:p>
          <a:p>
            <a:pPr lvl="1"/>
            <a:r>
              <a:rPr lang="en-IN" dirty="0"/>
              <a:t>Integration with ERP/Financial Systems</a:t>
            </a:r>
          </a:p>
          <a:p>
            <a:endParaRPr lang="en-US" dirty="0"/>
          </a:p>
        </p:txBody>
      </p:sp>
      <p:sp>
        <p:nvSpPr>
          <p:cNvPr id="4" name="Content Placeholder 2">
            <a:extLst>
              <a:ext uri="{FF2B5EF4-FFF2-40B4-BE49-F238E27FC236}">
                <a16:creationId xmlns:a16="http://schemas.microsoft.com/office/drawing/2014/main" id="{250E007E-0F99-1D42-834C-495DE8685CDE}"/>
              </a:ext>
            </a:extLst>
          </p:cNvPr>
          <p:cNvSpPr txBox="1">
            <a:spLocks/>
          </p:cNvSpPr>
          <p:nvPr/>
        </p:nvSpPr>
        <p:spPr>
          <a:xfrm>
            <a:off x="5983013" y="1123892"/>
            <a:ext cx="4879428" cy="55445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Data Layer:</a:t>
            </a:r>
          </a:p>
          <a:p>
            <a:pPr lvl="1"/>
            <a:r>
              <a:rPr lang="en-IN" dirty="0"/>
              <a:t>Database Management System</a:t>
            </a:r>
          </a:p>
          <a:p>
            <a:pPr lvl="1"/>
            <a:r>
              <a:rPr lang="en-IN" dirty="0"/>
              <a:t>Document Management System</a:t>
            </a:r>
          </a:p>
          <a:p>
            <a:r>
              <a:rPr lang="en-IN" dirty="0"/>
              <a:t>Security Layer</a:t>
            </a:r>
          </a:p>
          <a:p>
            <a:pPr lvl="1"/>
            <a:r>
              <a:rPr lang="en-IN" dirty="0"/>
              <a:t>Authentication and Authorization</a:t>
            </a:r>
          </a:p>
          <a:p>
            <a:pPr lvl="1"/>
            <a:r>
              <a:rPr lang="en-IN" dirty="0"/>
              <a:t>Data Encryption</a:t>
            </a:r>
          </a:p>
          <a:p>
            <a:pPr lvl="1"/>
            <a:r>
              <a:rPr lang="en-IN" dirty="0"/>
              <a:t>Audit Logging</a:t>
            </a:r>
          </a:p>
          <a:p>
            <a:r>
              <a:rPr lang="en-IN" dirty="0"/>
              <a:t>External Systems:</a:t>
            </a:r>
          </a:p>
          <a:p>
            <a:pPr lvl="1"/>
            <a:r>
              <a:rPr lang="en-IN" dirty="0"/>
              <a:t>Government e-Marketplace (</a:t>
            </a:r>
            <a:r>
              <a:rPr lang="en-IN" dirty="0" err="1"/>
              <a:t>GeM</a:t>
            </a:r>
            <a:r>
              <a:rPr lang="en-IN" dirty="0"/>
              <a:t>)</a:t>
            </a:r>
          </a:p>
          <a:p>
            <a:pPr lvl="1"/>
            <a:r>
              <a:rPr lang="en-IN" dirty="0"/>
              <a:t>Central Public Procurement Portal (CPP)</a:t>
            </a:r>
          </a:p>
          <a:p>
            <a:pPr lvl="1"/>
            <a:r>
              <a:rPr lang="en-IN" dirty="0"/>
              <a:t>Vendor Management System</a:t>
            </a:r>
          </a:p>
          <a:p>
            <a:pPr lvl="1"/>
            <a:r>
              <a:rPr lang="en-IN" dirty="0"/>
              <a:t>Payment Gateways</a:t>
            </a:r>
          </a:p>
        </p:txBody>
      </p:sp>
    </p:spTree>
    <p:extLst>
      <p:ext uri="{BB962C8B-B14F-4D97-AF65-F5344CB8AC3E}">
        <p14:creationId xmlns:p14="http://schemas.microsoft.com/office/powerpoint/2010/main" val="2106149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C8E5-4440-D145-86E7-4EDA48B873E0}"/>
              </a:ext>
            </a:extLst>
          </p:cNvPr>
          <p:cNvSpPr>
            <a:spLocks noGrp="1"/>
          </p:cNvSpPr>
          <p:nvPr>
            <p:ph type="title"/>
          </p:nvPr>
        </p:nvSpPr>
        <p:spPr>
          <a:xfrm>
            <a:off x="838200" y="361759"/>
            <a:ext cx="10515600" cy="465192"/>
          </a:xfrm>
        </p:spPr>
        <p:txBody>
          <a:bodyPr>
            <a:normAutofit fontScale="90000"/>
          </a:bodyPr>
          <a:lstStyle/>
          <a:p>
            <a:r>
              <a:rPr lang="en-IN" b="1" dirty="0"/>
              <a:t>Software Microservices</a:t>
            </a:r>
            <a:endParaRPr lang="en-US" dirty="0"/>
          </a:p>
        </p:txBody>
      </p:sp>
      <p:sp>
        <p:nvSpPr>
          <p:cNvPr id="3" name="Content Placeholder 2">
            <a:extLst>
              <a:ext uri="{FF2B5EF4-FFF2-40B4-BE49-F238E27FC236}">
                <a16:creationId xmlns:a16="http://schemas.microsoft.com/office/drawing/2014/main" id="{4AF60E9C-6502-954F-AC06-2572E40E7FB7}"/>
              </a:ext>
            </a:extLst>
          </p:cNvPr>
          <p:cNvSpPr>
            <a:spLocks noGrp="1"/>
          </p:cNvSpPr>
          <p:nvPr>
            <p:ph idx="1"/>
          </p:nvPr>
        </p:nvSpPr>
        <p:spPr>
          <a:xfrm>
            <a:off x="480848" y="1058164"/>
            <a:ext cx="4343402" cy="5854263"/>
          </a:xfrm>
        </p:spPr>
        <p:txBody>
          <a:bodyPr>
            <a:normAutofit fontScale="70000" lnSpcReduction="20000"/>
          </a:bodyPr>
          <a:lstStyle/>
          <a:p>
            <a:r>
              <a:rPr lang="en-IN" b="1" dirty="0"/>
              <a:t>Inventory Management</a:t>
            </a:r>
            <a:r>
              <a:rPr lang="en-IN" dirty="0"/>
              <a:t>:</a:t>
            </a:r>
          </a:p>
          <a:p>
            <a:pPr lvl="1"/>
            <a:r>
              <a:rPr lang="en-IN" b="1" dirty="0"/>
              <a:t>Functionality</a:t>
            </a:r>
            <a:r>
              <a:rPr lang="en-IN" dirty="0"/>
              <a:t>: Classifies materials, maintains material codes, tracks inventory levels and movements.</a:t>
            </a:r>
          </a:p>
          <a:p>
            <a:pPr lvl="2"/>
            <a:r>
              <a:rPr lang="en-IN" dirty="0"/>
              <a:t>Material Classification</a:t>
            </a:r>
          </a:p>
          <a:p>
            <a:pPr lvl="2"/>
            <a:r>
              <a:rPr lang="en-IN" dirty="0"/>
              <a:t>Centralized Item Master</a:t>
            </a:r>
          </a:p>
          <a:p>
            <a:pPr lvl="2"/>
            <a:r>
              <a:rPr lang="en-IN" dirty="0"/>
              <a:t>Material Specification</a:t>
            </a:r>
          </a:p>
          <a:p>
            <a:pPr lvl="2"/>
            <a:r>
              <a:rPr lang="en-IN" dirty="0"/>
              <a:t>Inventory Levels (min/max, re-order)</a:t>
            </a:r>
          </a:p>
          <a:p>
            <a:r>
              <a:rPr lang="en-IN" b="1" dirty="0"/>
              <a:t>Goods Receipt and Inspection</a:t>
            </a:r>
            <a:r>
              <a:rPr lang="en-IN" dirty="0"/>
              <a:t>:</a:t>
            </a:r>
          </a:p>
          <a:p>
            <a:pPr lvl="1"/>
            <a:r>
              <a:rPr lang="en-IN" b="1" dirty="0"/>
              <a:t>Functionality</a:t>
            </a:r>
            <a:r>
              <a:rPr lang="en-IN" dirty="0"/>
              <a:t>: Manages the receipt of goods, creates Goods Receipt Notes (GRNs), and performs quality checks.</a:t>
            </a:r>
          </a:p>
          <a:p>
            <a:pPr lvl="2"/>
            <a:r>
              <a:rPr lang="en-IN" dirty="0"/>
              <a:t>Inward and Inspection Note</a:t>
            </a:r>
          </a:p>
          <a:p>
            <a:pPr lvl="2"/>
            <a:r>
              <a:rPr lang="en-IN" dirty="0"/>
              <a:t>GRN Creation</a:t>
            </a:r>
          </a:p>
          <a:p>
            <a:pPr lvl="2"/>
            <a:r>
              <a:rPr lang="en-IN" dirty="0"/>
              <a:t>Quality Control</a:t>
            </a:r>
            <a:endParaRPr lang="en-IN" b="1" dirty="0"/>
          </a:p>
          <a:p>
            <a:r>
              <a:rPr lang="en-IN" b="1" dirty="0"/>
              <a:t>Asset Management</a:t>
            </a:r>
            <a:r>
              <a:rPr lang="en-IN" dirty="0"/>
              <a:t>:</a:t>
            </a:r>
          </a:p>
          <a:p>
            <a:pPr lvl="1"/>
            <a:r>
              <a:rPr lang="en-IN" b="1" dirty="0"/>
              <a:t>Functionality</a:t>
            </a:r>
            <a:r>
              <a:rPr lang="en-IN" dirty="0"/>
              <a:t>: Maintains records of movable assets, captures ownership and cost details, and tracks asset transactions.</a:t>
            </a:r>
          </a:p>
          <a:p>
            <a:pPr lvl="2"/>
            <a:r>
              <a:rPr lang="en-IN" dirty="0"/>
              <a:t>Records of Purchase</a:t>
            </a:r>
          </a:p>
          <a:p>
            <a:pPr lvl="2"/>
            <a:r>
              <a:rPr lang="en-IN" dirty="0"/>
              <a:t>Asset Register</a:t>
            </a:r>
          </a:p>
          <a:p>
            <a:pPr lvl="2"/>
            <a:r>
              <a:rPr lang="en-IN" dirty="0"/>
              <a:t>Supplier/PO Listings</a:t>
            </a:r>
          </a:p>
          <a:p>
            <a:pPr lvl="2"/>
            <a:r>
              <a:rPr lang="en-IN" dirty="0"/>
              <a:t>Asset Movements</a:t>
            </a:r>
          </a:p>
          <a:p>
            <a:pPr lvl="2"/>
            <a:r>
              <a:rPr lang="en-IN" dirty="0"/>
              <a:t>Location Tracking</a:t>
            </a:r>
          </a:p>
          <a:p>
            <a:pPr lvl="2"/>
            <a:r>
              <a:rPr lang="en-IN" dirty="0"/>
              <a:t>Bill of Materials</a:t>
            </a:r>
          </a:p>
        </p:txBody>
      </p:sp>
      <p:sp>
        <p:nvSpPr>
          <p:cNvPr id="4" name="Content Placeholder 2">
            <a:extLst>
              <a:ext uri="{FF2B5EF4-FFF2-40B4-BE49-F238E27FC236}">
                <a16:creationId xmlns:a16="http://schemas.microsoft.com/office/drawing/2014/main" id="{A8A9AF4E-E9D3-9B4B-A053-11B58FA54C36}"/>
              </a:ext>
            </a:extLst>
          </p:cNvPr>
          <p:cNvSpPr txBox="1">
            <a:spLocks/>
          </p:cNvSpPr>
          <p:nvPr/>
        </p:nvSpPr>
        <p:spPr>
          <a:xfrm>
            <a:off x="7981116" y="932118"/>
            <a:ext cx="3484153" cy="570295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a:p>
            <a:r>
              <a:rPr lang="en-IN" b="1" dirty="0"/>
              <a:t>Payment and Invoicing</a:t>
            </a:r>
            <a:r>
              <a:rPr lang="en-IN" dirty="0"/>
              <a:t>:</a:t>
            </a:r>
          </a:p>
          <a:p>
            <a:pPr lvl="1"/>
            <a:r>
              <a:rPr lang="en-IN" b="1" dirty="0"/>
              <a:t>Functionality</a:t>
            </a:r>
            <a:r>
              <a:rPr lang="en-IN" dirty="0"/>
              <a:t>: Processes invoices and payments, tracks financial transactions related to purchases.:</a:t>
            </a:r>
          </a:p>
          <a:p>
            <a:pPr lvl="2"/>
            <a:r>
              <a:rPr lang="en-IN" dirty="0"/>
              <a:t>Invoice Processing</a:t>
            </a:r>
          </a:p>
          <a:p>
            <a:pPr lvl="2"/>
            <a:r>
              <a:rPr lang="en-IN" dirty="0"/>
              <a:t>Payment Tracking</a:t>
            </a:r>
          </a:p>
          <a:p>
            <a:pPr lvl="2"/>
            <a:r>
              <a:rPr lang="en-IN" dirty="0"/>
              <a:t>Financial Integration</a:t>
            </a:r>
          </a:p>
          <a:p>
            <a:r>
              <a:rPr lang="en-IN" b="1" dirty="0"/>
              <a:t>Reporting and Analytics</a:t>
            </a:r>
            <a:r>
              <a:rPr lang="en-IN" dirty="0"/>
              <a:t>:</a:t>
            </a:r>
          </a:p>
          <a:p>
            <a:pPr lvl="1"/>
            <a:r>
              <a:rPr lang="en-IN" b="1" dirty="0"/>
              <a:t>Functionality</a:t>
            </a:r>
            <a:r>
              <a:rPr lang="en-IN" dirty="0"/>
              <a:t>: Generates reports on inventory, purchases, vendor performance, and other key metrics.</a:t>
            </a:r>
          </a:p>
          <a:p>
            <a:pPr lvl="2"/>
            <a:r>
              <a:rPr lang="en-IN" dirty="0"/>
              <a:t>Standard Reports</a:t>
            </a:r>
          </a:p>
          <a:p>
            <a:pPr lvl="2"/>
            <a:r>
              <a:rPr lang="en-IN" dirty="0"/>
              <a:t>Custom Reports</a:t>
            </a:r>
          </a:p>
          <a:p>
            <a:pPr lvl="2"/>
            <a:r>
              <a:rPr lang="en-IN" dirty="0"/>
              <a:t>Data Visualization</a:t>
            </a:r>
          </a:p>
          <a:p>
            <a:r>
              <a:rPr lang="en-IN" b="1" dirty="0"/>
              <a:t>Authentication and Authorization</a:t>
            </a:r>
            <a:r>
              <a:rPr lang="en-IN" dirty="0"/>
              <a:t>:</a:t>
            </a:r>
          </a:p>
          <a:p>
            <a:pPr lvl="1"/>
            <a:r>
              <a:rPr lang="en-IN" b="1" dirty="0"/>
              <a:t>Technology</a:t>
            </a:r>
            <a:r>
              <a:rPr lang="en-IN" dirty="0"/>
              <a:t>: OAuth 2.0 with JWT</a:t>
            </a:r>
          </a:p>
          <a:p>
            <a:pPr lvl="1"/>
            <a:r>
              <a:rPr lang="en-IN" b="1" dirty="0"/>
              <a:t>Functionality</a:t>
            </a:r>
            <a:r>
              <a:rPr lang="en-IN" dirty="0"/>
              <a:t>: Manages user authentication, authorization, and permissions.</a:t>
            </a:r>
          </a:p>
          <a:p>
            <a:endParaRPr lang="en-IN" dirty="0"/>
          </a:p>
          <a:p>
            <a:endParaRPr lang="en-US" dirty="0"/>
          </a:p>
        </p:txBody>
      </p:sp>
      <p:sp>
        <p:nvSpPr>
          <p:cNvPr id="5" name="Content Placeholder 2">
            <a:extLst>
              <a:ext uri="{FF2B5EF4-FFF2-40B4-BE49-F238E27FC236}">
                <a16:creationId xmlns:a16="http://schemas.microsoft.com/office/drawing/2014/main" id="{657E8AC3-903D-EB4E-8A7C-F48835E4ED25}"/>
              </a:ext>
            </a:extLst>
          </p:cNvPr>
          <p:cNvSpPr txBox="1">
            <a:spLocks/>
          </p:cNvSpPr>
          <p:nvPr/>
        </p:nvSpPr>
        <p:spPr>
          <a:xfrm>
            <a:off x="4590041" y="1138882"/>
            <a:ext cx="3584029" cy="546161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Purchase Order Management</a:t>
            </a:r>
            <a:r>
              <a:rPr lang="en-IN" dirty="0"/>
              <a:t>:</a:t>
            </a:r>
          </a:p>
          <a:p>
            <a:pPr lvl="1"/>
            <a:r>
              <a:rPr lang="en-IN" b="1" dirty="0"/>
              <a:t>Functionality</a:t>
            </a:r>
            <a:r>
              <a:rPr lang="en-IN" dirty="0"/>
              <a:t>: Handles creation, approval, and tracking of purchase orders.</a:t>
            </a:r>
          </a:p>
          <a:p>
            <a:pPr lvl="2"/>
            <a:r>
              <a:rPr lang="en-IN" dirty="0"/>
              <a:t>Indent/Requisition</a:t>
            </a:r>
          </a:p>
          <a:p>
            <a:pPr lvl="2"/>
            <a:r>
              <a:rPr lang="en-IN" dirty="0"/>
              <a:t>Tendering</a:t>
            </a:r>
          </a:p>
          <a:p>
            <a:pPr lvl="2"/>
            <a:r>
              <a:rPr lang="en-IN" dirty="0"/>
              <a:t>Quotation Management</a:t>
            </a:r>
          </a:p>
          <a:p>
            <a:pPr lvl="2"/>
            <a:r>
              <a:rPr lang="en-IN" dirty="0"/>
              <a:t>Contracting</a:t>
            </a:r>
          </a:p>
          <a:p>
            <a:endParaRPr lang="en-IN" b="1" dirty="0"/>
          </a:p>
          <a:p>
            <a:r>
              <a:rPr lang="en-IN" b="1" dirty="0"/>
              <a:t>Supplier Management</a:t>
            </a:r>
            <a:r>
              <a:rPr lang="en-IN" dirty="0"/>
              <a:t>:</a:t>
            </a:r>
          </a:p>
          <a:p>
            <a:pPr lvl="1"/>
            <a:r>
              <a:rPr lang="en-IN" b="1" dirty="0"/>
              <a:t>Functionality</a:t>
            </a:r>
            <a:r>
              <a:rPr lang="en-IN" dirty="0"/>
              <a:t>: Maintains vendor profiles, classifies vendors, manages supplier-related transactions.</a:t>
            </a:r>
          </a:p>
          <a:p>
            <a:pPr lvl="2"/>
            <a:r>
              <a:rPr lang="en-IN" dirty="0"/>
              <a:t>Vendor Profiles</a:t>
            </a:r>
          </a:p>
          <a:p>
            <a:pPr lvl="2"/>
            <a:r>
              <a:rPr lang="en-IN" dirty="0"/>
              <a:t>Vendor Classification</a:t>
            </a:r>
          </a:p>
          <a:p>
            <a:pPr lvl="2"/>
            <a:r>
              <a:rPr lang="en-IN" dirty="0"/>
              <a:t>Debarment Management</a:t>
            </a:r>
          </a:p>
          <a:p>
            <a:pPr lvl="2"/>
            <a:r>
              <a:rPr lang="en-IN" dirty="0" err="1"/>
              <a:t>Catalog</a:t>
            </a:r>
            <a:r>
              <a:rPr lang="en-IN" dirty="0"/>
              <a:t> Management</a:t>
            </a:r>
          </a:p>
        </p:txBody>
      </p:sp>
    </p:spTree>
    <p:extLst>
      <p:ext uri="{BB962C8B-B14F-4D97-AF65-F5344CB8AC3E}">
        <p14:creationId xmlns:p14="http://schemas.microsoft.com/office/powerpoint/2010/main" val="320330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F9BC-8459-8B49-9542-812621C4AFA8}"/>
              </a:ext>
            </a:extLst>
          </p:cNvPr>
          <p:cNvSpPr>
            <a:spLocks noGrp="1"/>
          </p:cNvSpPr>
          <p:nvPr>
            <p:ph type="title"/>
          </p:nvPr>
        </p:nvSpPr>
        <p:spPr>
          <a:xfrm>
            <a:off x="176048" y="91857"/>
            <a:ext cx="10515600" cy="528254"/>
          </a:xfrm>
        </p:spPr>
        <p:txBody>
          <a:bodyPr>
            <a:normAutofit fontScale="90000"/>
          </a:bodyPr>
          <a:lstStyle/>
          <a:p>
            <a:r>
              <a:rPr lang="en-IN" b="1" dirty="0"/>
              <a:t>Microservice based Architecture</a:t>
            </a:r>
            <a:endParaRPr lang="en-US" dirty="0"/>
          </a:p>
        </p:txBody>
      </p:sp>
      <p:pic>
        <p:nvPicPr>
          <p:cNvPr id="3" name="Picture 2">
            <a:extLst>
              <a:ext uri="{FF2B5EF4-FFF2-40B4-BE49-F238E27FC236}">
                <a16:creationId xmlns:a16="http://schemas.microsoft.com/office/drawing/2014/main" id="{30503159-E264-A74E-B776-C6CAC6A33225}"/>
              </a:ext>
            </a:extLst>
          </p:cNvPr>
          <p:cNvPicPr>
            <a:picLocks noChangeAspect="1"/>
          </p:cNvPicPr>
          <p:nvPr/>
        </p:nvPicPr>
        <p:blipFill>
          <a:blip r:embed="rId2"/>
          <a:stretch>
            <a:fillRect/>
          </a:stretch>
        </p:blipFill>
        <p:spPr>
          <a:xfrm>
            <a:off x="0" y="525516"/>
            <a:ext cx="12192000" cy="6495393"/>
          </a:xfrm>
          <a:prstGeom prst="rect">
            <a:avLst/>
          </a:prstGeom>
        </p:spPr>
      </p:pic>
    </p:spTree>
    <p:extLst>
      <p:ext uri="{BB962C8B-B14F-4D97-AF65-F5344CB8AC3E}">
        <p14:creationId xmlns:p14="http://schemas.microsoft.com/office/powerpoint/2010/main" val="1746564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45B-205F-EC4D-98A9-A15A1E1FA1C9}"/>
              </a:ext>
            </a:extLst>
          </p:cNvPr>
          <p:cNvSpPr>
            <a:spLocks noGrp="1"/>
          </p:cNvSpPr>
          <p:nvPr>
            <p:ph type="title"/>
          </p:nvPr>
        </p:nvSpPr>
        <p:spPr>
          <a:xfrm>
            <a:off x="838200" y="512500"/>
            <a:ext cx="10515600" cy="423151"/>
          </a:xfrm>
        </p:spPr>
        <p:txBody>
          <a:bodyPr>
            <a:normAutofit fontScale="90000"/>
          </a:bodyPr>
          <a:lstStyle/>
          <a:p>
            <a:r>
              <a:rPr lang="en-IN" b="1" dirty="0"/>
              <a:t>On-Premises Deployment Details</a:t>
            </a:r>
            <a:endParaRPr lang="en-US" dirty="0"/>
          </a:p>
        </p:txBody>
      </p:sp>
      <p:sp>
        <p:nvSpPr>
          <p:cNvPr id="3" name="Content Placeholder 2">
            <a:extLst>
              <a:ext uri="{FF2B5EF4-FFF2-40B4-BE49-F238E27FC236}">
                <a16:creationId xmlns:a16="http://schemas.microsoft.com/office/drawing/2014/main" id="{3B019981-1221-DC4E-84D0-EF7742D5E22D}"/>
              </a:ext>
            </a:extLst>
          </p:cNvPr>
          <p:cNvSpPr>
            <a:spLocks noGrp="1"/>
          </p:cNvSpPr>
          <p:nvPr>
            <p:ph idx="1"/>
          </p:nvPr>
        </p:nvSpPr>
        <p:spPr>
          <a:xfrm>
            <a:off x="838200" y="1353699"/>
            <a:ext cx="10515600" cy="5504301"/>
          </a:xfrm>
        </p:spPr>
        <p:txBody>
          <a:bodyPr>
            <a:normAutofit fontScale="85000" lnSpcReduction="20000"/>
          </a:bodyPr>
          <a:lstStyle/>
          <a:p>
            <a:pPr marL="0" indent="0">
              <a:buNone/>
            </a:pPr>
            <a:r>
              <a:rPr lang="en-IN" b="1" dirty="0"/>
              <a:t>Server Configuration</a:t>
            </a:r>
            <a:r>
              <a:rPr lang="en-IN" dirty="0"/>
              <a:t>:</a:t>
            </a:r>
          </a:p>
          <a:p>
            <a:r>
              <a:rPr lang="en-IN" b="1" dirty="0"/>
              <a:t>Application Servers</a:t>
            </a:r>
            <a:r>
              <a:rPr lang="en-IN" dirty="0"/>
              <a:t>:</a:t>
            </a:r>
          </a:p>
          <a:p>
            <a:pPr lvl="1"/>
            <a:r>
              <a:rPr lang="en-IN" b="1" dirty="0"/>
              <a:t>Hardware</a:t>
            </a:r>
            <a:r>
              <a:rPr lang="en-IN" dirty="0"/>
              <a:t>: 8-16 CPU cores, 32-64 GB RAM, 1 TB SSD storage</a:t>
            </a:r>
          </a:p>
          <a:p>
            <a:pPr lvl="1"/>
            <a:r>
              <a:rPr lang="en-IN" b="1" dirty="0"/>
              <a:t>Operating System</a:t>
            </a:r>
            <a:r>
              <a:rPr lang="en-IN" dirty="0"/>
              <a:t>: Ubuntu 20.04 LTS or CentOS 8</a:t>
            </a:r>
          </a:p>
          <a:p>
            <a:pPr lvl="1"/>
            <a:r>
              <a:rPr lang="en-IN" b="1" dirty="0"/>
              <a:t>Software</a:t>
            </a:r>
            <a:r>
              <a:rPr lang="en-IN" dirty="0"/>
              <a:t>: Docker, Kubernetes, Node.js, Java (for Spring Boot)</a:t>
            </a:r>
          </a:p>
          <a:p>
            <a:r>
              <a:rPr lang="en-IN" b="1" dirty="0"/>
              <a:t>Database Servers</a:t>
            </a:r>
            <a:r>
              <a:rPr lang="en-IN" dirty="0"/>
              <a:t>:</a:t>
            </a:r>
          </a:p>
          <a:p>
            <a:pPr lvl="1"/>
            <a:r>
              <a:rPr lang="en-IN" b="1" dirty="0"/>
              <a:t>Hardware</a:t>
            </a:r>
            <a:r>
              <a:rPr lang="en-IN" dirty="0"/>
              <a:t>: 16-32 CPU cores, 64-128 GB RAM, 2 TB SSD storage</a:t>
            </a:r>
          </a:p>
          <a:p>
            <a:pPr lvl="1"/>
            <a:r>
              <a:rPr lang="en-IN" b="1" dirty="0"/>
              <a:t>Operating System</a:t>
            </a:r>
            <a:r>
              <a:rPr lang="en-IN" dirty="0"/>
              <a:t>: Ubuntu 20.04 LTS or CentOS 8</a:t>
            </a:r>
          </a:p>
          <a:p>
            <a:pPr lvl="1"/>
            <a:r>
              <a:rPr lang="en-IN" b="1" dirty="0"/>
              <a:t>Software</a:t>
            </a:r>
            <a:r>
              <a:rPr lang="en-IN" dirty="0"/>
              <a:t>: PostgreSQL, MongoDB</a:t>
            </a:r>
          </a:p>
          <a:p>
            <a:r>
              <a:rPr lang="en-IN" b="1" dirty="0"/>
              <a:t>Load Balancers</a:t>
            </a:r>
            <a:r>
              <a:rPr lang="en-IN" dirty="0"/>
              <a:t>:</a:t>
            </a:r>
          </a:p>
          <a:p>
            <a:pPr lvl="1"/>
            <a:r>
              <a:rPr lang="en-IN" b="1" dirty="0"/>
              <a:t>Hardware</a:t>
            </a:r>
            <a:r>
              <a:rPr lang="en-IN" dirty="0"/>
              <a:t>: 4-8 CPU cores, 16-32 GB RAM, 500 GB SSD storage</a:t>
            </a:r>
          </a:p>
          <a:p>
            <a:pPr lvl="1"/>
            <a:r>
              <a:rPr lang="en-IN" b="1" dirty="0"/>
              <a:t>Operating System</a:t>
            </a:r>
            <a:r>
              <a:rPr lang="en-IN" dirty="0"/>
              <a:t>: Ubuntu 20.04 LTS or CentOS 8</a:t>
            </a:r>
          </a:p>
          <a:p>
            <a:pPr lvl="1"/>
            <a:r>
              <a:rPr lang="en-IN" b="1" dirty="0"/>
              <a:t>Software</a:t>
            </a:r>
            <a:r>
              <a:rPr lang="en-IN" dirty="0"/>
              <a:t>: </a:t>
            </a:r>
            <a:r>
              <a:rPr lang="en-IN" dirty="0" err="1"/>
              <a:t>HAProxy</a:t>
            </a:r>
            <a:r>
              <a:rPr lang="en-IN" dirty="0"/>
              <a:t> or Nginx</a:t>
            </a:r>
          </a:p>
          <a:p>
            <a:r>
              <a:rPr lang="en-IN" b="1" dirty="0"/>
              <a:t>Storage Server</a:t>
            </a:r>
            <a:r>
              <a:rPr lang="en-IN" dirty="0"/>
              <a:t>:</a:t>
            </a:r>
          </a:p>
          <a:p>
            <a:pPr lvl="1"/>
            <a:r>
              <a:rPr lang="en-IN" b="1" dirty="0"/>
              <a:t>Hardware</a:t>
            </a:r>
            <a:r>
              <a:rPr lang="en-IN" dirty="0"/>
              <a:t>: 8-16 CPU cores, 32-64 GB RAM, 10 TB NAS</a:t>
            </a:r>
          </a:p>
          <a:p>
            <a:pPr lvl="1"/>
            <a:r>
              <a:rPr lang="en-IN" b="1" dirty="0"/>
              <a:t>Operating System</a:t>
            </a:r>
            <a:r>
              <a:rPr lang="en-IN" dirty="0"/>
              <a:t>: Ubuntu 20.04 LTS or CentOS 8</a:t>
            </a:r>
          </a:p>
          <a:p>
            <a:pPr lvl="1"/>
            <a:r>
              <a:rPr lang="en-IN" b="1" dirty="0"/>
              <a:t>Software</a:t>
            </a:r>
            <a:r>
              <a:rPr lang="en-IN" dirty="0"/>
              <a:t>: NFS or equivalent file storage system</a:t>
            </a:r>
          </a:p>
          <a:p>
            <a:endParaRPr lang="en-US" dirty="0"/>
          </a:p>
        </p:txBody>
      </p:sp>
    </p:spTree>
    <p:extLst>
      <p:ext uri="{BB962C8B-B14F-4D97-AF65-F5344CB8AC3E}">
        <p14:creationId xmlns:p14="http://schemas.microsoft.com/office/powerpoint/2010/main" val="345861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28357-2EC0-2D48-B0B2-4DC883F83563}"/>
              </a:ext>
            </a:extLst>
          </p:cNvPr>
          <p:cNvSpPr>
            <a:spLocks noGrp="1"/>
          </p:cNvSpPr>
          <p:nvPr>
            <p:ph idx="1"/>
          </p:nvPr>
        </p:nvSpPr>
        <p:spPr>
          <a:xfrm>
            <a:off x="838200" y="1361601"/>
            <a:ext cx="10515600" cy="4351338"/>
          </a:xfrm>
        </p:spPr>
        <p:txBody>
          <a:bodyPr anchor="ctr">
            <a:normAutofit/>
          </a:bodyPr>
          <a:lstStyle/>
          <a:p>
            <a:pPr marL="0" indent="0" algn="ctr">
              <a:buNone/>
            </a:pPr>
            <a:r>
              <a:rPr lang="en-US" sz="4000" b="1" dirty="0"/>
              <a:t>Complexity Assessment</a:t>
            </a:r>
          </a:p>
        </p:txBody>
      </p:sp>
    </p:spTree>
    <p:extLst>
      <p:ext uri="{BB962C8B-B14F-4D97-AF65-F5344CB8AC3E}">
        <p14:creationId xmlns:p14="http://schemas.microsoft.com/office/powerpoint/2010/main" val="1262003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CF89-A53D-D444-AC46-780AC3B15033}"/>
              </a:ext>
            </a:extLst>
          </p:cNvPr>
          <p:cNvSpPr>
            <a:spLocks noGrp="1"/>
          </p:cNvSpPr>
          <p:nvPr>
            <p:ph type="title"/>
          </p:nvPr>
        </p:nvSpPr>
        <p:spPr>
          <a:xfrm>
            <a:off x="838200" y="308689"/>
            <a:ext cx="10515600" cy="517742"/>
          </a:xfrm>
        </p:spPr>
        <p:txBody>
          <a:bodyPr>
            <a:normAutofit fontScale="90000"/>
          </a:bodyPr>
          <a:lstStyle/>
          <a:p>
            <a:r>
              <a:rPr lang="en-IN" b="1" dirty="0"/>
              <a:t>1. Asset Management</a:t>
            </a:r>
            <a:endParaRPr lang="en-US" dirty="0"/>
          </a:p>
        </p:txBody>
      </p:sp>
      <p:sp>
        <p:nvSpPr>
          <p:cNvPr id="3" name="Content Placeholder 2">
            <a:extLst>
              <a:ext uri="{FF2B5EF4-FFF2-40B4-BE49-F238E27FC236}">
                <a16:creationId xmlns:a16="http://schemas.microsoft.com/office/drawing/2014/main" id="{297F5310-A1AE-E94B-8983-0C1FB9275A09}"/>
              </a:ext>
            </a:extLst>
          </p:cNvPr>
          <p:cNvSpPr>
            <a:spLocks noGrp="1"/>
          </p:cNvSpPr>
          <p:nvPr>
            <p:ph idx="1"/>
          </p:nvPr>
        </p:nvSpPr>
        <p:spPr>
          <a:xfrm>
            <a:off x="838200" y="1198779"/>
            <a:ext cx="10515600" cy="5609403"/>
          </a:xfrm>
        </p:spPr>
        <p:txBody>
          <a:bodyPr>
            <a:normAutofit fontScale="92500" lnSpcReduction="20000"/>
          </a:bodyPr>
          <a:lstStyle/>
          <a:p>
            <a:r>
              <a:rPr lang="en-IN" b="1" dirty="0"/>
              <a:t>Real-time Asset Tracking and Movements</a:t>
            </a:r>
            <a:r>
              <a:rPr lang="en-IN" dirty="0"/>
              <a:t>:</a:t>
            </a:r>
          </a:p>
          <a:p>
            <a:pPr lvl="1"/>
            <a:r>
              <a:rPr lang="en-IN" b="1" dirty="0"/>
              <a:t>Requirement Number</a:t>
            </a:r>
            <a:r>
              <a:rPr lang="en-IN" dirty="0"/>
              <a:t>: 4.1.B.4</a:t>
            </a:r>
          </a:p>
          <a:p>
            <a:pPr lvl="1"/>
            <a:r>
              <a:rPr lang="en-IN" b="1" dirty="0"/>
              <a:t>Description</a:t>
            </a:r>
            <a:r>
              <a:rPr lang="en-IN" dirty="0"/>
              <a:t>: Implementing a system to track the real-time location and movement of assets across different locations, buildings, and rooms.</a:t>
            </a:r>
          </a:p>
          <a:p>
            <a:pPr lvl="1"/>
            <a:r>
              <a:rPr lang="en-IN" b="1" dirty="0"/>
              <a:t>Complexity</a:t>
            </a:r>
            <a:r>
              <a:rPr lang="en-IN" dirty="0"/>
              <a:t>: Requires integration with IoT devices, RFID scanners, and GPS systems to provide accurate and up-to-date asset locations.</a:t>
            </a:r>
          </a:p>
          <a:p>
            <a:r>
              <a:rPr lang="en-IN" b="1" dirty="0"/>
              <a:t>Depreciation Calculation and Reporting</a:t>
            </a:r>
            <a:r>
              <a:rPr lang="en-IN" dirty="0"/>
              <a:t>:</a:t>
            </a:r>
          </a:p>
          <a:p>
            <a:pPr lvl="1"/>
            <a:r>
              <a:rPr lang="en-IN" b="1" dirty="0"/>
              <a:t>Requirement Number</a:t>
            </a:r>
            <a:r>
              <a:rPr lang="en-IN" dirty="0"/>
              <a:t>: 4.1.A.2</a:t>
            </a:r>
          </a:p>
          <a:p>
            <a:pPr lvl="1"/>
            <a:r>
              <a:rPr lang="en-IN" b="1" dirty="0"/>
              <a:t>Description</a:t>
            </a:r>
            <a:r>
              <a:rPr lang="en-IN" dirty="0"/>
              <a:t>: Automatically calculating asset depreciation based on various methods (straight-line, declining balance, etc.) and generating detailed reports.</a:t>
            </a:r>
          </a:p>
          <a:p>
            <a:pPr lvl="1"/>
            <a:r>
              <a:rPr lang="en-IN" b="1" dirty="0"/>
              <a:t>Complexity</a:t>
            </a:r>
            <a:r>
              <a:rPr lang="en-IN" dirty="0"/>
              <a:t>: Requires implementing different depreciation algorithms and ensuring accurate calculations based on asset purchase dates, usage, and other factors.</a:t>
            </a:r>
          </a:p>
          <a:p>
            <a:r>
              <a:rPr lang="en-IN" b="1" dirty="0"/>
              <a:t>Asset Lifecycle Management</a:t>
            </a:r>
            <a:r>
              <a:rPr lang="en-IN" dirty="0"/>
              <a:t>:</a:t>
            </a:r>
          </a:p>
          <a:p>
            <a:pPr lvl="1"/>
            <a:r>
              <a:rPr lang="en-IN" b="1" dirty="0"/>
              <a:t>Requirement Number</a:t>
            </a:r>
            <a:r>
              <a:rPr lang="en-IN" dirty="0"/>
              <a:t>: 4.1.B.1, 4.1.B.4</a:t>
            </a:r>
          </a:p>
          <a:p>
            <a:pPr lvl="1"/>
            <a:r>
              <a:rPr lang="en-IN" b="1" dirty="0"/>
              <a:t>Description</a:t>
            </a:r>
            <a:r>
              <a:rPr lang="en-IN" dirty="0"/>
              <a:t>: Managing the entire lifecycle of assets from acquisition to disposal, including tracking maintenance schedules, repairs, and end-of-life processes.</a:t>
            </a:r>
          </a:p>
          <a:p>
            <a:pPr lvl="1"/>
            <a:r>
              <a:rPr lang="en-IN" b="1" dirty="0"/>
              <a:t>Complexity</a:t>
            </a:r>
            <a:r>
              <a:rPr lang="en-IN" dirty="0"/>
              <a:t>: Involves integrating multiple subsystems (maintenance, finance, procurement) and ensuring data consistency and synchronization across them.</a:t>
            </a:r>
          </a:p>
          <a:p>
            <a:endParaRPr lang="en-US" dirty="0"/>
          </a:p>
        </p:txBody>
      </p:sp>
    </p:spTree>
    <p:extLst>
      <p:ext uri="{BB962C8B-B14F-4D97-AF65-F5344CB8AC3E}">
        <p14:creationId xmlns:p14="http://schemas.microsoft.com/office/powerpoint/2010/main" val="1198528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C214-3E60-E840-8D26-978916F4E1DC}"/>
              </a:ext>
            </a:extLst>
          </p:cNvPr>
          <p:cNvSpPr>
            <a:spLocks noGrp="1"/>
          </p:cNvSpPr>
          <p:nvPr>
            <p:ph type="title"/>
          </p:nvPr>
        </p:nvSpPr>
        <p:spPr>
          <a:xfrm>
            <a:off x="838200" y="408536"/>
            <a:ext cx="10515600" cy="570296"/>
          </a:xfrm>
        </p:spPr>
        <p:txBody>
          <a:bodyPr>
            <a:normAutofit fontScale="90000"/>
          </a:bodyPr>
          <a:lstStyle/>
          <a:p>
            <a:r>
              <a:rPr lang="en-IN" b="1" dirty="0"/>
              <a:t>2. Inventory Management</a:t>
            </a:r>
            <a:endParaRPr lang="en-US" dirty="0"/>
          </a:p>
        </p:txBody>
      </p:sp>
      <p:sp>
        <p:nvSpPr>
          <p:cNvPr id="3" name="Content Placeholder 2">
            <a:extLst>
              <a:ext uri="{FF2B5EF4-FFF2-40B4-BE49-F238E27FC236}">
                <a16:creationId xmlns:a16="http://schemas.microsoft.com/office/drawing/2014/main" id="{D80E467E-5046-0044-BA5C-EF2F05DBD8A4}"/>
              </a:ext>
            </a:extLst>
          </p:cNvPr>
          <p:cNvSpPr>
            <a:spLocks noGrp="1"/>
          </p:cNvSpPr>
          <p:nvPr>
            <p:ph idx="1"/>
          </p:nvPr>
        </p:nvSpPr>
        <p:spPr>
          <a:xfrm>
            <a:off x="838200" y="1251333"/>
            <a:ext cx="10515600" cy="5483279"/>
          </a:xfrm>
        </p:spPr>
        <p:txBody>
          <a:bodyPr>
            <a:normAutofit fontScale="92500" lnSpcReduction="20000"/>
          </a:bodyPr>
          <a:lstStyle/>
          <a:p>
            <a:r>
              <a:rPr lang="en-IN" b="1" dirty="0"/>
              <a:t>Centralized Item Master Management</a:t>
            </a:r>
            <a:r>
              <a:rPr lang="en-IN" dirty="0"/>
              <a:t>:</a:t>
            </a:r>
          </a:p>
          <a:p>
            <a:pPr lvl="1"/>
            <a:r>
              <a:rPr lang="en-IN" b="1" dirty="0"/>
              <a:t>Requirement Number</a:t>
            </a:r>
            <a:r>
              <a:rPr lang="en-IN" dirty="0"/>
              <a:t>: 4.1.C.3</a:t>
            </a:r>
          </a:p>
          <a:p>
            <a:pPr lvl="1"/>
            <a:r>
              <a:rPr lang="en-IN" b="1" dirty="0"/>
              <a:t>Description</a:t>
            </a:r>
            <a:r>
              <a:rPr lang="en-IN" dirty="0"/>
              <a:t>: Maintaining a centralized item master that synchronizes inventory data across multiple locations and departments.</a:t>
            </a:r>
          </a:p>
          <a:p>
            <a:pPr lvl="1"/>
            <a:r>
              <a:rPr lang="en-IN" b="1" dirty="0"/>
              <a:t>Complexity</a:t>
            </a:r>
            <a:r>
              <a:rPr lang="en-IN" dirty="0"/>
              <a:t>: Requires designing a scalable data architecture that supports real-time synchronization and conflict resolution.</a:t>
            </a:r>
          </a:p>
          <a:p>
            <a:r>
              <a:rPr lang="en-IN" b="1" dirty="0"/>
              <a:t>Inventory Optimization and Forecasting</a:t>
            </a:r>
            <a:r>
              <a:rPr lang="en-IN" dirty="0"/>
              <a:t>:</a:t>
            </a:r>
          </a:p>
          <a:p>
            <a:pPr lvl="1"/>
            <a:r>
              <a:rPr lang="en-IN" b="1" dirty="0"/>
              <a:t>Requirement Number</a:t>
            </a:r>
            <a:r>
              <a:rPr lang="en-IN" dirty="0"/>
              <a:t>: 4.1.C.6, 4.1.C.28</a:t>
            </a:r>
          </a:p>
          <a:p>
            <a:pPr lvl="1"/>
            <a:r>
              <a:rPr lang="en-IN" b="1" dirty="0"/>
              <a:t>Description</a:t>
            </a:r>
            <a:r>
              <a:rPr lang="en-IN" dirty="0"/>
              <a:t>: Implementing algorithms for inventory optimization and demand forecasting to minimize stockouts and overstock situations.</a:t>
            </a:r>
          </a:p>
          <a:p>
            <a:pPr lvl="1"/>
            <a:r>
              <a:rPr lang="en-IN" b="1" dirty="0"/>
              <a:t>Complexity</a:t>
            </a:r>
            <a:r>
              <a:rPr lang="en-IN" dirty="0"/>
              <a:t>: Involves advanced statistical and machine learning models to predict demand and optimize inventory levels based on historical data and trends.</a:t>
            </a:r>
          </a:p>
          <a:p>
            <a:r>
              <a:rPr lang="en-IN" b="1" dirty="0"/>
              <a:t>Multi-Unit of Measurement Handling</a:t>
            </a:r>
            <a:r>
              <a:rPr lang="en-IN" dirty="0"/>
              <a:t>:</a:t>
            </a:r>
          </a:p>
          <a:p>
            <a:pPr lvl="1"/>
            <a:r>
              <a:rPr lang="en-IN" b="1" dirty="0"/>
              <a:t>Requirement Number</a:t>
            </a:r>
            <a:r>
              <a:rPr lang="en-IN" dirty="0"/>
              <a:t>: 4.1.C.7</a:t>
            </a:r>
          </a:p>
          <a:p>
            <a:pPr lvl="1"/>
            <a:r>
              <a:rPr lang="en-IN" b="1" dirty="0"/>
              <a:t>Description</a:t>
            </a:r>
            <a:r>
              <a:rPr lang="en-IN" dirty="0"/>
              <a:t>: Supporting items with different units of measurement (UOM) and converting them accurately during inventory transactions.</a:t>
            </a:r>
          </a:p>
          <a:p>
            <a:pPr lvl="1"/>
            <a:r>
              <a:rPr lang="en-IN" b="1" dirty="0"/>
              <a:t>Complexity</a:t>
            </a:r>
            <a:r>
              <a:rPr lang="en-IN" dirty="0"/>
              <a:t>: Requires a robust UOM conversion system and ensuring data integrity during inventory transactions (e.g., purchasing, stock transfers).</a:t>
            </a:r>
          </a:p>
          <a:p>
            <a:endParaRPr lang="en-US" dirty="0"/>
          </a:p>
        </p:txBody>
      </p:sp>
    </p:spTree>
    <p:extLst>
      <p:ext uri="{BB962C8B-B14F-4D97-AF65-F5344CB8AC3E}">
        <p14:creationId xmlns:p14="http://schemas.microsoft.com/office/powerpoint/2010/main" val="2799147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C214-3E60-E840-8D26-978916F4E1DC}"/>
              </a:ext>
            </a:extLst>
          </p:cNvPr>
          <p:cNvSpPr>
            <a:spLocks noGrp="1"/>
          </p:cNvSpPr>
          <p:nvPr>
            <p:ph type="title"/>
          </p:nvPr>
        </p:nvSpPr>
        <p:spPr>
          <a:xfrm>
            <a:off x="838200" y="408536"/>
            <a:ext cx="10515600" cy="570296"/>
          </a:xfrm>
        </p:spPr>
        <p:txBody>
          <a:bodyPr>
            <a:normAutofit fontScale="90000"/>
          </a:bodyPr>
          <a:lstStyle/>
          <a:p>
            <a:r>
              <a:rPr lang="en-IN" b="1" dirty="0"/>
              <a:t>3. Supplier Management</a:t>
            </a:r>
            <a:endParaRPr lang="en-US" b="1" dirty="0"/>
          </a:p>
        </p:txBody>
      </p:sp>
      <p:sp>
        <p:nvSpPr>
          <p:cNvPr id="3" name="Content Placeholder 2">
            <a:extLst>
              <a:ext uri="{FF2B5EF4-FFF2-40B4-BE49-F238E27FC236}">
                <a16:creationId xmlns:a16="http://schemas.microsoft.com/office/drawing/2014/main" id="{D80E467E-5046-0044-BA5C-EF2F05DBD8A4}"/>
              </a:ext>
            </a:extLst>
          </p:cNvPr>
          <p:cNvSpPr>
            <a:spLocks noGrp="1"/>
          </p:cNvSpPr>
          <p:nvPr>
            <p:ph idx="1"/>
          </p:nvPr>
        </p:nvSpPr>
        <p:spPr>
          <a:xfrm>
            <a:off x="838200" y="1130412"/>
            <a:ext cx="10515600" cy="5483279"/>
          </a:xfrm>
        </p:spPr>
        <p:txBody>
          <a:bodyPr>
            <a:normAutofit fontScale="92500" lnSpcReduction="20000"/>
          </a:bodyPr>
          <a:lstStyle/>
          <a:p>
            <a:r>
              <a:rPr lang="en-IN" b="1" dirty="0"/>
              <a:t>Supplier Performance Analysis and Rating</a:t>
            </a:r>
            <a:r>
              <a:rPr lang="en-IN" dirty="0"/>
              <a:t>:</a:t>
            </a:r>
          </a:p>
          <a:p>
            <a:pPr lvl="1"/>
            <a:r>
              <a:rPr lang="en-IN" b="1" dirty="0"/>
              <a:t>Requirement Number</a:t>
            </a:r>
            <a:r>
              <a:rPr lang="en-IN" dirty="0"/>
              <a:t>: 4.1.L.5</a:t>
            </a:r>
          </a:p>
          <a:p>
            <a:pPr lvl="1"/>
            <a:r>
              <a:rPr lang="en-IN" b="1" dirty="0"/>
              <a:t>Description</a:t>
            </a:r>
            <a:r>
              <a:rPr lang="en-IN" dirty="0"/>
              <a:t>: Implementing a system to </a:t>
            </a:r>
            <a:r>
              <a:rPr lang="en-IN" dirty="0" err="1"/>
              <a:t>analyze</a:t>
            </a:r>
            <a:r>
              <a:rPr lang="en-IN" dirty="0"/>
              <a:t> and rate supplier performance based on various criteria (quality, delivery time, cost, etc.).</a:t>
            </a:r>
          </a:p>
          <a:p>
            <a:pPr lvl="1"/>
            <a:r>
              <a:rPr lang="en-IN" b="1" dirty="0"/>
              <a:t>Complexity</a:t>
            </a:r>
            <a:r>
              <a:rPr lang="en-IN" dirty="0"/>
              <a:t>: Requires data aggregation from multiple sources, defining performance metrics, and developing complex reporting and analytics tools.</a:t>
            </a:r>
          </a:p>
          <a:p>
            <a:r>
              <a:rPr lang="en-IN" b="1" dirty="0"/>
              <a:t>Dynamic Vendor Classification</a:t>
            </a:r>
            <a:r>
              <a:rPr lang="en-IN" dirty="0"/>
              <a:t>:</a:t>
            </a:r>
          </a:p>
          <a:p>
            <a:pPr lvl="1"/>
            <a:r>
              <a:rPr lang="en-IN" b="1" dirty="0"/>
              <a:t>Requirement Number</a:t>
            </a:r>
            <a:r>
              <a:rPr lang="en-IN" dirty="0"/>
              <a:t>: 4.1.C.10, 4.1.C.12, 4.1.D.11</a:t>
            </a:r>
          </a:p>
          <a:p>
            <a:pPr lvl="1"/>
            <a:r>
              <a:rPr lang="en-IN" b="1" dirty="0"/>
              <a:t>Description</a:t>
            </a:r>
            <a:r>
              <a:rPr lang="en-IN" dirty="0"/>
              <a:t>: Automatically classifying vendors based on products supplied, category, and compliance with regulatory requirements.</a:t>
            </a:r>
          </a:p>
          <a:p>
            <a:pPr lvl="1"/>
            <a:r>
              <a:rPr lang="en-IN" b="1" dirty="0"/>
              <a:t>Complexity</a:t>
            </a:r>
            <a:r>
              <a:rPr lang="en-IN" dirty="0"/>
              <a:t>: Involves designing dynamic classification algorithms and integrating them with vendor data and regulatory databases.</a:t>
            </a:r>
          </a:p>
          <a:p>
            <a:r>
              <a:rPr lang="en-IN" b="1" dirty="0"/>
              <a:t>Debarment and Unblocking of Vendors</a:t>
            </a:r>
            <a:r>
              <a:rPr lang="en-IN" dirty="0"/>
              <a:t>:</a:t>
            </a:r>
          </a:p>
          <a:p>
            <a:pPr lvl="1"/>
            <a:r>
              <a:rPr lang="en-IN" b="1" dirty="0"/>
              <a:t>Requirement Number</a:t>
            </a:r>
            <a:r>
              <a:rPr lang="en-IN" dirty="0"/>
              <a:t>: 4.1.C.13</a:t>
            </a:r>
          </a:p>
          <a:p>
            <a:pPr lvl="1"/>
            <a:r>
              <a:rPr lang="en-IN" b="1" dirty="0"/>
              <a:t>Description</a:t>
            </a:r>
            <a:r>
              <a:rPr lang="en-IN" dirty="0"/>
              <a:t>: Managing the debarment and unblocking of vendors, including capturing reasons for debarment and maintaining an audit trail.</a:t>
            </a:r>
          </a:p>
          <a:p>
            <a:pPr lvl="1"/>
            <a:r>
              <a:rPr lang="en-IN" b="1" dirty="0"/>
              <a:t>Complexity</a:t>
            </a:r>
            <a:r>
              <a:rPr lang="en-IN" dirty="0"/>
              <a:t>: Requires implementing a workflow system for approvals and ensuring compliance with organizational policies and regulations.</a:t>
            </a:r>
          </a:p>
          <a:p>
            <a:endParaRPr lang="en-US" dirty="0"/>
          </a:p>
        </p:txBody>
      </p:sp>
    </p:spTree>
    <p:extLst>
      <p:ext uri="{BB962C8B-B14F-4D97-AF65-F5344CB8AC3E}">
        <p14:creationId xmlns:p14="http://schemas.microsoft.com/office/powerpoint/2010/main" val="3232359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C214-3E60-E840-8D26-978916F4E1DC}"/>
              </a:ext>
            </a:extLst>
          </p:cNvPr>
          <p:cNvSpPr>
            <a:spLocks noGrp="1"/>
          </p:cNvSpPr>
          <p:nvPr>
            <p:ph type="title"/>
          </p:nvPr>
        </p:nvSpPr>
        <p:spPr>
          <a:xfrm>
            <a:off x="838200" y="408536"/>
            <a:ext cx="10515600" cy="570296"/>
          </a:xfrm>
        </p:spPr>
        <p:txBody>
          <a:bodyPr>
            <a:normAutofit fontScale="90000"/>
          </a:bodyPr>
          <a:lstStyle/>
          <a:p>
            <a:r>
              <a:rPr lang="en-IN" b="1" dirty="0"/>
              <a:t>4. Purchase Order Management</a:t>
            </a:r>
          </a:p>
        </p:txBody>
      </p:sp>
      <p:sp>
        <p:nvSpPr>
          <p:cNvPr id="3" name="Content Placeholder 2">
            <a:extLst>
              <a:ext uri="{FF2B5EF4-FFF2-40B4-BE49-F238E27FC236}">
                <a16:creationId xmlns:a16="http://schemas.microsoft.com/office/drawing/2014/main" id="{D80E467E-5046-0044-BA5C-EF2F05DBD8A4}"/>
              </a:ext>
            </a:extLst>
          </p:cNvPr>
          <p:cNvSpPr>
            <a:spLocks noGrp="1"/>
          </p:cNvSpPr>
          <p:nvPr>
            <p:ph idx="1"/>
          </p:nvPr>
        </p:nvSpPr>
        <p:spPr>
          <a:xfrm>
            <a:off x="838200" y="1204917"/>
            <a:ext cx="10515600" cy="5483279"/>
          </a:xfrm>
        </p:spPr>
        <p:txBody>
          <a:bodyPr>
            <a:normAutofit fontScale="92500" lnSpcReduction="20000"/>
          </a:bodyPr>
          <a:lstStyle/>
          <a:p>
            <a:r>
              <a:rPr lang="en-IN" b="1" dirty="0"/>
              <a:t>Configurable Workflow for Indent and PO Approvals</a:t>
            </a:r>
            <a:r>
              <a:rPr lang="en-IN" dirty="0"/>
              <a:t>:</a:t>
            </a:r>
          </a:p>
          <a:p>
            <a:pPr lvl="1"/>
            <a:r>
              <a:rPr lang="en-IN" b="1" dirty="0"/>
              <a:t>Requirement Number</a:t>
            </a:r>
            <a:r>
              <a:rPr lang="en-IN" dirty="0"/>
              <a:t>: 4.1.D.2, 4.1.D.10</a:t>
            </a:r>
          </a:p>
          <a:p>
            <a:pPr lvl="1"/>
            <a:r>
              <a:rPr lang="en-IN" b="1" dirty="0"/>
              <a:t>Description</a:t>
            </a:r>
            <a:r>
              <a:rPr lang="en-IN" dirty="0"/>
              <a:t>: Implementing a configurable workflow for approval processes at various levels with traceability and audit trails.</a:t>
            </a:r>
          </a:p>
          <a:p>
            <a:pPr lvl="1"/>
            <a:r>
              <a:rPr lang="en-IN" b="1" dirty="0"/>
              <a:t>Complexity</a:t>
            </a:r>
            <a:r>
              <a:rPr lang="en-IN" dirty="0"/>
              <a:t>: Involves designing a flexible workflow engine that supports complex business rules and approval hierarchies.</a:t>
            </a:r>
          </a:p>
          <a:p>
            <a:r>
              <a:rPr lang="en-IN" b="1" dirty="0"/>
              <a:t>Two-Bid Tendering Process</a:t>
            </a:r>
            <a:r>
              <a:rPr lang="en-IN" dirty="0"/>
              <a:t>:</a:t>
            </a:r>
          </a:p>
          <a:p>
            <a:pPr lvl="1"/>
            <a:r>
              <a:rPr lang="en-IN" b="1" dirty="0"/>
              <a:t>Requirement Number</a:t>
            </a:r>
            <a:r>
              <a:rPr lang="en-IN" dirty="0"/>
              <a:t>: 4.1.D.32, 4.1.D.34</a:t>
            </a:r>
          </a:p>
          <a:p>
            <a:pPr lvl="1"/>
            <a:r>
              <a:rPr lang="en-IN" b="1" dirty="0"/>
              <a:t>Description</a:t>
            </a:r>
            <a:r>
              <a:rPr lang="en-IN" dirty="0"/>
              <a:t>: Managing the two-bid tendering process, including technical and commercial evaluations, and ensuring compliance with regulatory requirements.</a:t>
            </a:r>
          </a:p>
          <a:p>
            <a:pPr lvl="1"/>
            <a:r>
              <a:rPr lang="en-IN" b="1" dirty="0"/>
              <a:t>Complexity</a:t>
            </a:r>
            <a:r>
              <a:rPr lang="en-IN" dirty="0"/>
              <a:t>: Requires developing a system to handle bid submissions, evaluations, and generating comparative statements while ensuring data security and integrity.</a:t>
            </a:r>
          </a:p>
          <a:p>
            <a:r>
              <a:rPr lang="en-IN" b="1" dirty="0"/>
              <a:t>Automated Requisition and Order Generation</a:t>
            </a:r>
            <a:r>
              <a:rPr lang="en-IN" dirty="0"/>
              <a:t>:</a:t>
            </a:r>
          </a:p>
          <a:p>
            <a:pPr lvl="1"/>
            <a:r>
              <a:rPr lang="en-IN" b="1" dirty="0"/>
              <a:t>Requirement Number</a:t>
            </a:r>
            <a:r>
              <a:rPr lang="en-IN" dirty="0"/>
              <a:t>: 4.1.D.60, 4.1.D.69</a:t>
            </a:r>
          </a:p>
          <a:p>
            <a:pPr lvl="1"/>
            <a:r>
              <a:rPr lang="en-IN" b="1" dirty="0"/>
              <a:t>Description</a:t>
            </a:r>
            <a:r>
              <a:rPr lang="en-IN" dirty="0"/>
              <a:t>: Automatically generating requisitions and purchase orders based on inventory levels, demand forecasts, and predefined rules.</a:t>
            </a:r>
          </a:p>
          <a:p>
            <a:pPr lvl="1"/>
            <a:r>
              <a:rPr lang="en-IN" b="1" dirty="0"/>
              <a:t>Complexity</a:t>
            </a:r>
            <a:r>
              <a:rPr lang="en-IN" dirty="0"/>
              <a:t>: Involves integrating inventory management with procurement and developing algorithms for automated decision-making.</a:t>
            </a:r>
          </a:p>
        </p:txBody>
      </p:sp>
    </p:spTree>
    <p:extLst>
      <p:ext uri="{BB962C8B-B14F-4D97-AF65-F5344CB8AC3E}">
        <p14:creationId xmlns:p14="http://schemas.microsoft.com/office/powerpoint/2010/main" val="2994827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C214-3E60-E840-8D26-978916F4E1DC}"/>
              </a:ext>
            </a:extLst>
          </p:cNvPr>
          <p:cNvSpPr>
            <a:spLocks noGrp="1"/>
          </p:cNvSpPr>
          <p:nvPr>
            <p:ph type="title"/>
          </p:nvPr>
        </p:nvSpPr>
        <p:spPr>
          <a:xfrm>
            <a:off x="838200" y="408536"/>
            <a:ext cx="10515600" cy="570296"/>
          </a:xfrm>
        </p:spPr>
        <p:txBody>
          <a:bodyPr>
            <a:normAutofit fontScale="90000"/>
          </a:bodyPr>
          <a:lstStyle/>
          <a:p>
            <a:r>
              <a:rPr lang="en-IN" b="1" dirty="0"/>
              <a:t>5. Goods Receipt and Inspection</a:t>
            </a:r>
          </a:p>
        </p:txBody>
      </p:sp>
      <p:sp>
        <p:nvSpPr>
          <p:cNvPr id="3" name="Content Placeholder 2">
            <a:extLst>
              <a:ext uri="{FF2B5EF4-FFF2-40B4-BE49-F238E27FC236}">
                <a16:creationId xmlns:a16="http://schemas.microsoft.com/office/drawing/2014/main" id="{D80E467E-5046-0044-BA5C-EF2F05DBD8A4}"/>
              </a:ext>
            </a:extLst>
          </p:cNvPr>
          <p:cNvSpPr>
            <a:spLocks noGrp="1"/>
          </p:cNvSpPr>
          <p:nvPr>
            <p:ph idx="1"/>
          </p:nvPr>
        </p:nvSpPr>
        <p:spPr>
          <a:xfrm>
            <a:off x="838200" y="1103117"/>
            <a:ext cx="10515600" cy="5483279"/>
          </a:xfrm>
        </p:spPr>
        <p:txBody>
          <a:bodyPr>
            <a:normAutofit fontScale="92500" lnSpcReduction="20000"/>
          </a:bodyPr>
          <a:lstStyle/>
          <a:p>
            <a:r>
              <a:rPr lang="en-IN" b="1" dirty="0"/>
              <a:t>Integrated Quality Control and Inspection</a:t>
            </a:r>
            <a:r>
              <a:rPr lang="en-IN" dirty="0"/>
              <a:t>:</a:t>
            </a:r>
          </a:p>
          <a:p>
            <a:pPr lvl="1"/>
            <a:r>
              <a:rPr lang="en-IN" b="1" dirty="0"/>
              <a:t>Requirement Number</a:t>
            </a:r>
            <a:r>
              <a:rPr lang="en-IN" dirty="0"/>
              <a:t>: 4.1.G.9, 4.1.G.10, 4.1.G.11</a:t>
            </a:r>
          </a:p>
          <a:p>
            <a:pPr lvl="1"/>
            <a:r>
              <a:rPr lang="en-IN" b="1" dirty="0"/>
              <a:t>Description</a:t>
            </a:r>
            <a:r>
              <a:rPr lang="en-IN" dirty="0"/>
              <a:t>: Integrating quality control processes with goods receipt, including capturing inspection results and managing rejections/shortages.</a:t>
            </a:r>
          </a:p>
          <a:p>
            <a:pPr lvl="1"/>
            <a:r>
              <a:rPr lang="en-IN" b="1" dirty="0"/>
              <a:t>Complexity</a:t>
            </a:r>
            <a:r>
              <a:rPr lang="en-IN" dirty="0"/>
              <a:t>: Requires designing an inspection module that supports various quality checks and integrates seamlessly with the receiving process.</a:t>
            </a:r>
          </a:p>
          <a:p>
            <a:r>
              <a:rPr lang="en-IN" b="1" dirty="0"/>
              <a:t>Partial Consignment Management</a:t>
            </a:r>
            <a:r>
              <a:rPr lang="en-IN" dirty="0"/>
              <a:t>:</a:t>
            </a:r>
          </a:p>
          <a:p>
            <a:pPr lvl="1"/>
            <a:r>
              <a:rPr lang="en-IN" b="1" dirty="0"/>
              <a:t>Requirement Number</a:t>
            </a:r>
            <a:r>
              <a:rPr lang="en-IN" dirty="0"/>
              <a:t>: 4.1.G.5</a:t>
            </a:r>
          </a:p>
          <a:p>
            <a:pPr lvl="1"/>
            <a:r>
              <a:rPr lang="en-IN" b="1" dirty="0"/>
              <a:t>Description</a:t>
            </a:r>
            <a:r>
              <a:rPr lang="en-IN" dirty="0"/>
              <a:t>: Handling partial consignments and tracking remaining quantities accurately across multiple deliveries.</a:t>
            </a:r>
          </a:p>
          <a:p>
            <a:pPr lvl="1"/>
            <a:r>
              <a:rPr lang="en-IN" b="1" dirty="0"/>
              <a:t>Complexity</a:t>
            </a:r>
            <a:r>
              <a:rPr lang="en-IN" dirty="0"/>
              <a:t>: Involves developing a system to track partial receipts, update inventory levels, and ensure consistency with purchase orders.</a:t>
            </a:r>
          </a:p>
          <a:p>
            <a:r>
              <a:rPr lang="en-IN" b="1" dirty="0"/>
              <a:t>Automated Debit and Rejection Notes</a:t>
            </a:r>
            <a:r>
              <a:rPr lang="en-IN" dirty="0"/>
              <a:t>:</a:t>
            </a:r>
          </a:p>
          <a:p>
            <a:pPr lvl="1"/>
            <a:r>
              <a:rPr lang="en-IN" b="1" dirty="0"/>
              <a:t>Requirement Number</a:t>
            </a:r>
            <a:r>
              <a:rPr lang="en-IN" dirty="0"/>
              <a:t>: 4.1.G.12, 4.1.G.13</a:t>
            </a:r>
          </a:p>
          <a:p>
            <a:pPr lvl="1"/>
            <a:r>
              <a:rPr lang="en-IN" b="1" dirty="0"/>
              <a:t>Description</a:t>
            </a:r>
            <a:r>
              <a:rPr lang="en-IN" dirty="0"/>
              <a:t>: Automatically generating debit notes and rejection letters for goods that do not meet quality standards or are short in quantity.</a:t>
            </a:r>
          </a:p>
          <a:p>
            <a:pPr lvl="1"/>
            <a:r>
              <a:rPr lang="en-IN" b="1" dirty="0"/>
              <a:t>Complexity</a:t>
            </a:r>
            <a:r>
              <a:rPr lang="en-IN" dirty="0"/>
              <a:t>: Requires integrating with the financial system, ensuring accurate calculations, and maintaining an audit trail.</a:t>
            </a:r>
          </a:p>
        </p:txBody>
      </p:sp>
    </p:spTree>
    <p:extLst>
      <p:ext uri="{BB962C8B-B14F-4D97-AF65-F5344CB8AC3E}">
        <p14:creationId xmlns:p14="http://schemas.microsoft.com/office/powerpoint/2010/main" val="194296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E7D2-B076-A51A-4492-CBFAD52367F9}"/>
              </a:ext>
            </a:extLst>
          </p:cNvPr>
          <p:cNvSpPr>
            <a:spLocks noGrp="1"/>
          </p:cNvSpPr>
          <p:nvPr>
            <p:ph type="title"/>
          </p:nvPr>
        </p:nvSpPr>
        <p:spPr>
          <a:xfrm>
            <a:off x="838200" y="365125"/>
            <a:ext cx="10515600" cy="658457"/>
          </a:xfrm>
        </p:spPr>
        <p:txBody>
          <a:bodyPr>
            <a:normAutofit fontScale="90000"/>
          </a:bodyPr>
          <a:lstStyle/>
          <a:p>
            <a:r>
              <a:rPr lang="en-IN" dirty="0"/>
              <a:t>Procurement Module</a:t>
            </a:r>
          </a:p>
        </p:txBody>
      </p:sp>
      <p:sp>
        <p:nvSpPr>
          <p:cNvPr id="3" name="Content Placeholder 2">
            <a:extLst>
              <a:ext uri="{FF2B5EF4-FFF2-40B4-BE49-F238E27FC236}">
                <a16:creationId xmlns:a16="http://schemas.microsoft.com/office/drawing/2014/main" id="{8EF21A6E-AC4E-684A-6578-F155165FB177}"/>
              </a:ext>
            </a:extLst>
          </p:cNvPr>
          <p:cNvSpPr>
            <a:spLocks noGrp="1"/>
          </p:cNvSpPr>
          <p:nvPr>
            <p:ph idx="1"/>
          </p:nvPr>
        </p:nvSpPr>
        <p:spPr>
          <a:xfrm>
            <a:off x="838200" y="1405719"/>
            <a:ext cx="10515600" cy="4771244"/>
          </a:xfrm>
        </p:spPr>
        <p:txBody>
          <a:bodyPr>
            <a:normAutofit/>
          </a:bodyPr>
          <a:lstStyle/>
          <a:p>
            <a:pPr marL="0" indent="0" algn="just">
              <a:buNone/>
            </a:pPr>
            <a:r>
              <a:rPr lang="en-US" sz="2400" dirty="0"/>
              <a:t>This module aims to streamline the procurement processes from vendor registration to invoice processing. Key submodules include Vendor Master, where vendors are registered and approved through a structured workflow, and Purchase Requisition, which allows the creation and tracking of requisitions linked to projects or departments. Purchase Order Processing ensures orders are generated, tracked, and amended, as necessary. Supplier Evaluation and Rating help in maintaining supplier performance history and generating rating reports. Goods Receipt Note (GRN) records the receipt of goods, facilitates quality checks, and updates inventory. Invoice Processing matches invoices with orders and receipts, facilitating payment approval and tracking. Contract Management stores and manages supplier contracts, tracking terms, renewals, and expiries. Finally, Purchase Reports and Analytics generate comprehensive reports, analyzing purchasing trends and providing customizable dashboards for key procurement metrics.</a:t>
            </a:r>
            <a:endParaRPr lang="en-IN" sz="2400" dirty="0"/>
          </a:p>
        </p:txBody>
      </p:sp>
    </p:spTree>
    <p:extLst>
      <p:ext uri="{BB962C8B-B14F-4D97-AF65-F5344CB8AC3E}">
        <p14:creationId xmlns:p14="http://schemas.microsoft.com/office/powerpoint/2010/main" val="1787290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C214-3E60-E840-8D26-978916F4E1DC}"/>
              </a:ext>
            </a:extLst>
          </p:cNvPr>
          <p:cNvSpPr>
            <a:spLocks noGrp="1"/>
          </p:cNvSpPr>
          <p:nvPr>
            <p:ph type="title"/>
          </p:nvPr>
        </p:nvSpPr>
        <p:spPr>
          <a:xfrm>
            <a:off x="838200" y="408536"/>
            <a:ext cx="10515600" cy="570296"/>
          </a:xfrm>
        </p:spPr>
        <p:txBody>
          <a:bodyPr>
            <a:normAutofit fontScale="90000"/>
          </a:bodyPr>
          <a:lstStyle/>
          <a:p>
            <a:r>
              <a:rPr lang="en-IN" b="1" dirty="0"/>
              <a:t>6. Payment and Invoicing</a:t>
            </a:r>
          </a:p>
        </p:txBody>
      </p:sp>
      <p:sp>
        <p:nvSpPr>
          <p:cNvPr id="3" name="Content Placeholder 2">
            <a:extLst>
              <a:ext uri="{FF2B5EF4-FFF2-40B4-BE49-F238E27FC236}">
                <a16:creationId xmlns:a16="http://schemas.microsoft.com/office/drawing/2014/main" id="{D80E467E-5046-0044-BA5C-EF2F05DBD8A4}"/>
              </a:ext>
            </a:extLst>
          </p:cNvPr>
          <p:cNvSpPr>
            <a:spLocks noGrp="1"/>
          </p:cNvSpPr>
          <p:nvPr>
            <p:ph idx="1"/>
          </p:nvPr>
        </p:nvSpPr>
        <p:spPr>
          <a:xfrm>
            <a:off x="838200" y="1251333"/>
            <a:ext cx="10515600" cy="5483279"/>
          </a:xfrm>
        </p:spPr>
        <p:txBody>
          <a:bodyPr>
            <a:normAutofit fontScale="92500" lnSpcReduction="20000"/>
          </a:bodyPr>
          <a:lstStyle/>
          <a:p>
            <a:r>
              <a:rPr lang="en-IN" b="1" dirty="0"/>
              <a:t>Multi-Level Invoice Approval Workflow</a:t>
            </a:r>
            <a:r>
              <a:rPr lang="en-IN" dirty="0"/>
              <a:t>:</a:t>
            </a:r>
          </a:p>
          <a:p>
            <a:pPr lvl="1"/>
            <a:r>
              <a:rPr lang="en-IN" b="1" dirty="0"/>
              <a:t>Requirement Number</a:t>
            </a:r>
            <a:r>
              <a:rPr lang="en-IN" dirty="0"/>
              <a:t>: 4.1.E.55</a:t>
            </a:r>
          </a:p>
          <a:p>
            <a:pPr lvl="1"/>
            <a:r>
              <a:rPr lang="en-IN" b="1" dirty="0"/>
              <a:t>Description</a:t>
            </a:r>
            <a:r>
              <a:rPr lang="en-IN" dirty="0"/>
              <a:t>: Implementing a multi-level approval workflow for invoices, including handling exceptions and escalations.</a:t>
            </a:r>
          </a:p>
          <a:p>
            <a:pPr lvl="1"/>
            <a:r>
              <a:rPr lang="en-IN" b="1" dirty="0"/>
              <a:t>Complexity</a:t>
            </a:r>
            <a:r>
              <a:rPr lang="en-IN" dirty="0"/>
              <a:t>: Requires designing a flexible workflow system that supports complex approval hierarchies and integrates with the accounting system.</a:t>
            </a:r>
          </a:p>
          <a:p>
            <a:r>
              <a:rPr lang="en-IN" b="1" dirty="0"/>
              <a:t>Integration with Banking Systems for EFT</a:t>
            </a:r>
            <a:r>
              <a:rPr lang="en-IN" dirty="0"/>
              <a:t>:</a:t>
            </a:r>
          </a:p>
          <a:p>
            <a:pPr lvl="1"/>
            <a:r>
              <a:rPr lang="en-IN" b="1" dirty="0"/>
              <a:t>Requirement Number</a:t>
            </a:r>
            <a:r>
              <a:rPr lang="en-IN" dirty="0"/>
              <a:t>: 4.1.E.58</a:t>
            </a:r>
          </a:p>
          <a:p>
            <a:pPr lvl="1"/>
            <a:r>
              <a:rPr lang="en-IN" b="1" dirty="0"/>
              <a:t>Description</a:t>
            </a:r>
            <a:r>
              <a:rPr lang="en-IN" dirty="0"/>
              <a:t>: Integrating with banking systems to support Electronic Fund Transfers (EFT) and automating payment processes.</a:t>
            </a:r>
          </a:p>
          <a:p>
            <a:pPr lvl="1"/>
            <a:r>
              <a:rPr lang="en-IN" b="1" dirty="0"/>
              <a:t>Complexity</a:t>
            </a:r>
            <a:r>
              <a:rPr lang="en-IN" dirty="0"/>
              <a:t>: Involves secure API integration with banking systems, ensuring data security, and handling various payment scenarios.</a:t>
            </a:r>
          </a:p>
          <a:p>
            <a:r>
              <a:rPr lang="en-IN" b="1" dirty="0"/>
              <a:t>Three-Way and Two-Way Matching</a:t>
            </a:r>
            <a:r>
              <a:rPr lang="en-IN" dirty="0"/>
              <a:t>:</a:t>
            </a:r>
          </a:p>
          <a:p>
            <a:pPr lvl="1"/>
            <a:r>
              <a:rPr lang="en-IN" b="1" dirty="0"/>
              <a:t>Requirement Number</a:t>
            </a:r>
            <a:r>
              <a:rPr lang="en-IN" dirty="0"/>
              <a:t>: 4.1.E.45, 4.1.E.46</a:t>
            </a:r>
          </a:p>
          <a:p>
            <a:pPr lvl="1"/>
            <a:r>
              <a:rPr lang="en-IN" b="1" dirty="0"/>
              <a:t>Description</a:t>
            </a:r>
            <a:r>
              <a:rPr lang="en-IN" dirty="0"/>
              <a:t>: Implementing three-way (PO, receipt, invoice) and two-way (PO, invoice) matching to ensure accurate payments.</a:t>
            </a:r>
          </a:p>
          <a:p>
            <a:pPr lvl="1"/>
            <a:r>
              <a:rPr lang="en-IN" b="1" dirty="0"/>
              <a:t>Complexity</a:t>
            </a:r>
            <a:r>
              <a:rPr lang="en-IN" dirty="0"/>
              <a:t>: Requires developing matching algorithms, handling exceptions, and integrating with the procurement and inventory systems.</a:t>
            </a:r>
          </a:p>
        </p:txBody>
      </p:sp>
    </p:spTree>
    <p:extLst>
      <p:ext uri="{BB962C8B-B14F-4D97-AF65-F5344CB8AC3E}">
        <p14:creationId xmlns:p14="http://schemas.microsoft.com/office/powerpoint/2010/main" val="2462609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C214-3E60-E840-8D26-978916F4E1DC}"/>
              </a:ext>
            </a:extLst>
          </p:cNvPr>
          <p:cNvSpPr>
            <a:spLocks noGrp="1"/>
          </p:cNvSpPr>
          <p:nvPr>
            <p:ph type="title"/>
          </p:nvPr>
        </p:nvSpPr>
        <p:spPr>
          <a:xfrm>
            <a:off x="838200" y="408536"/>
            <a:ext cx="10515600" cy="570296"/>
          </a:xfrm>
        </p:spPr>
        <p:txBody>
          <a:bodyPr>
            <a:normAutofit fontScale="90000"/>
          </a:bodyPr>
          <a:lstStyle/>
          <a:p>
            <a:r>
              <a:rPr lang="en-IN" b="1" dirty="0"/>
              <a:t>7. Reporting and Analytics</a:t>
            </a:r>
          </a:p>
        </p:txBody>
      </p:sp>
      <p:sp>
        <p:nvSpPr>
          <p:cNvPr id="3" name="Content Placeholder 2">
            <a:extLst>
              <a:ext uri="{FF2B5EF4-FFF2-40B4-BE49-F238E27FC236}">
                <a16:creationId xmlns:a16="http://schemas.microsoft.com/office/drawing/2014/main" id="{D80E467E-5046-0044-BA5C-EF2F05DBD8A4}"/>
              </a:ext>
            </a:extLst>
          </p:cNvPr>
          <p:cNvSpPr>
            <a:spLocks noGrp="1"/>
          </p:cNvSpPr>
          <p:nvPr>
            <p:ph idx="1"/>
          </p:nvPr>
        </p:nvSpPr>
        <p:spPr>
          <a:xfrm>
            <a:off x="838200" y="1130412"/>
            <a:ext cx="10515600" cy="5483279"/>
          </a:xfrm>
        </p:spPr>
        <p:txBody>
          <a:bodyPr>
            <a:normAutofit fontScale="92500" lnSpcReduction="20000"/>
          </a:bodyPr>
          <a:lstStyle/>
          <a:p>
            <a:r>
              <a:rPr lang="en-IN" b="1" dirty="0"/>
              <a:t>Real-Time Data Aggregation and Reporting</a:t>
            </a:r>
            <a:r>
              <a:rPr lang="en-IN" dirty="0"/>
              <a:t>:</a:t>
            </a:r>
          </a:p>
          <a:p>
            <a:pPr lvl="1"/>
            <a:r>
              <a:rPr lang="en-IN" b="1" dirty="0"/>
              <a:t>Requirement Number</a:t>
            </a:r>
            <a:r>
              <a:rPr lang="en-IN" dirty="0"/>
              <a:t>: 4.1.L.1, 4.1.L.2, 4.1.L.6</a:t>
            </a:r>
          </a:p>
          <a:p>
            <a:pPr lvl="1"/>
            <a:r>
              <a:rPr lang="en-IN" b="1" dirty="0"/>
              <a:t>Description</a:t>
            </a:r>
            <a:r>
              <a:rPr lang="en-IN" dirty="0"/>
              <a:t>: Implementing real-time data aggregation from multiple modules and generating dynamic reports.</a:t>
            </a:r>
          </a:p>
          <a:p>
            <a:pPr lvl="1"/>
            <a:r>
              <a:rPr lang="en-IN" b="1" dirty="0"/>
              <a:t>Complexity</a:t>
            </a:r>
            <a:r>
              <a:rPr lang="en-IN" dirty="0"/>
              <a:t>: Requires designing a data architecture that supports real-time data processing and developing reporting tools with interactive capabilities.</a:t>
            </a:r>
          </a:p>
          <a:p>
            <a:r>
              <a:rPr lang="en-IN" b="1" dirty="0"/>
              <a:t>Advanced Analytics and Dashboards</a:t>
            </a:r>
            <a:r>
              <a:rPr lang="en-IN" dirty="0"/>
              <a:t>:</a:t>
            </a:r>
          </a:p>
          <a:p>
            <a:pPr lvl="1"/>
            <a:r>
              <a:rPr lang="en-IN" b="1" dirty="0"/>
              <a:t>Requirement Number</a:t>
            </a:r>
            <a:r>
              <a:rPr lang="en-IN" dirty="0"/>
              <a:t>: 4.1.L.5, 4.1.L.7</a:t>
            </a:r>
          </a:p>
          <a:p>
            <a:pPr lvl="1"/>
            <a:r>
              <a:rPr lang="en-IN" b="1" dirty="0"/>
              <a:t>Description</a:t>
            </a:r>
            <a:r>
              <a:rPr lang="en-IN" dirty="0"/>
              <a:t>: Developing advanced analytics and dashboards to provide insights into procurement, inventory, and supplier performance.</a:t>
            </a:r>
          </a:p>
          <a:p>
            <a:pPr lvl="1"/>
            <a:r>
              <a:rPr lang="en-IN" b="1" dirty="0"/>
              <a:t>Complexity</a:t>
            </a:r>
            <a:r>
              <a:rPr lang="en-IN" dirty="0"/>
              <a:t>: Involves integrating with analytics tools, developing custom metrics, and ensuring data visualization meets user needs.</a:t>
            </a:r>
          </a:p>
          <a:p>
            <a:r>
              <a:rPr lang="en-IN" b="1" dirty="0"/>
              <a:t>Compliance and Audit Reporting</a:t>
            </a:r>
            <a:r>
              <a:rPr lang="en-IN" dirty="0"/>
              <a:t>:</a:t>
            </a:r>
          </a:p>
          <a:p>
            <a:pPr lvl="1"/>
            <a:r>
              <a:rPr lang="en-IN" b="1" dirty="0"/>
              <a:t>Requirement Number</a:t>
            </a:r>
            <a:r>
              <a:rPr lang="en-IN" dirty="0"/>
              <a:t>: 4.1.L.4, 4.1.L.8</a:t>
            </a:r>
          </a:p>
          <a:p>
            <a:pPr lvl="1"/>
            <a:r>
              <a:rPr lang="en-IN" b="1" dirty="0"/>
              <a:t>Description</a:t>
            </a:r>
            <a:r>
              <a:rPr lang="en-IN" dirty="0"/>
              <a:t>: Generating reports for compliance with regulatory requirements and internal audits.</a:t>
            </a:r>
          </a:p>
          <a:p>
            <a:pPr lvl="1"/>
            <a:r>
              <a:rPr lang="en-IN" b="1" dirty="0"/>
              <a:t>Complexity</a:t>
            </a:r>
            <a:r>
              <a:rPr lang="en-IN" dirty="0"/>
              <a:t>: Requires understanding regulatory requirements, designing report templates, and ensuring data accuracy and integrity.</a:t>
            </a:r>
          </a:p>
        </p:txBody>
      </p:sp>
    </p:spTree>
    <p:extLst>
      <p:ext uri="{BB962C8B-B14F-4D97-AF65-F5344CB8AC3E}">
        <p14:creationId xmlns:p14="http://schemas.microsoft.com/office/powerpoint/2010/main" val="3898881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C214-3E60-E840-8D26-978916F4E1DC}"/>
              </a:ext>
            </a:extLst>
          </p:cNvPr>
          <p:cNvSpPr>
            <a:spLocks noGrp="1"/>
          </p:cNvSpPr>
          <p:nvPr>
            <p:ph type="title"/>
          </p:nvPr>
        </p:nvSpPr>
        <p:spPr>
          <a:xfrm>
            <a:off x="838200" y="408536"/>
            <a:ext cx="10515600" cy="570296"/>
          </a:xfrm>
        </p:spPr>
        <p:txBody>
          <a:bodyPr>
            <a:normAutofit fontScale="90000"/>
          </a:bodyPr>
          <a:lstStyle/>
          <a:p>
            <a:r>
              <a:rPr lang="en-IN" b="1" dirty="0"/>
              <a:t>8. Integration Layer</a:t>
            </a:r>
          </a:p>
        </p:txBody>
      </p:sp>
      <p:sp>
        <p:nvSpPr>
          <p:cNvPr id="3" name="Content Placeholder 2">
            <a:extLst>
              <a:ext uri="{FF2B5EF4-FFF2-40B4-BE49-F238E27FC236}">
                <a16:creationId xmlns:a16="http://schemas.microsoft.com/office/drawing/2014/main" id="{D80E467E-5046-0044-BA5C-EF2F05DBD8A4}"/>
              </a:ext>
            </a:extLst>
          </p:cNvPr>
          <p:cNvSpPr>
            <a:spLocks noGrp="1"/>
          </p:cNvSpPr>
          <p:nvPr>
            <p:ph idx="1"/>
          </p:nvPr>
        </p:nvSpPr>
        <p:spPr>
          <a:xfrm>
            <a:off x="838200" y="1212300"/>
            <a:ext cx="10515600" cy="4806364"/>
          </a:xfrm>
        </p:spPr>
        <p:txBody>
          <a:bodyPr>
            <a:normAutofit/>
          </a:bodyPr>
          <a:lstStyle/>
          <a:p>
            <a:r>
              <a:rPr lang="en-IN" b="1" dirty="0"/>
              <a:t>Seamless Integration with External Systems</a:t>
            </a:r>
            <a:r>
              <a:rPr lang="en-IN" dirty="0"/>
              <a:t>:</a:t>
            </a:r>
          </a:p>
          <a:p>
            <a:pPr lvl="1"/>
            <a:r>
              <a:rPr lang="en-IN" b="1" dirty="0"/>
              <a:t>Requirement Number</a:t>
            </a:r>
            <a:r>
              <a:rPr lang="en-IN" dirty="0"/>
              <a:t>: 4.1.E.70, 4.1.E.72</a:t>
            </a:r>
          </a:p>
          <a:p>
            <a:pPr lvl="1"/>
            <a:r>
              <a:rPr lang="en-IN" b="1" dirty="0"/>
              <a:t>Description</a:t>
            </a:r>
            <a:r>
              <a:rPr lang="en-IN" dirty="0"/>
              <a:t>: Integrating with external systems like </a:t>
            </a:r>
            <a:r>
              <a:rPr lang="en-IN" dirty="0" err="1"/>
              <a:t>GeM</a:t>
            </a:r>
            <a:r>
              <a:rPr lang="en-IN" dirty="0"/>
              <a:t> and CPPP portals for procurement processes.</a:t>
            </a:r>
          </a:p>
          <a:p>
            <a:pPr lvl="1"/>
            <a:r>
              <a:rPr lang="en-IN" b="1" dirty="0"/>
              <a:t>Complexity</a:t>
            </a:r>
            <a:r>
              <a:rPr lang="en-IN" dirty="0"/>
              <a:t>: Involves developing secure APIs, handling different data formats, and ensuring reliable data exchange.</a:t>
            </a:r>
          </a:p>
          <a:p>
            <a:r>
              <a:rPr lang="en-IN" b="1" dirty="0"/>
              <a:t>Data Synchronization and Consistency</a:t>
            </a:r>
            <a:r>
              <a:rPr lang="en-IN" dirty="0"/>
              <a:t>:</a:t>
            </a:r>
          </a:p>
          <a:p>
            <a:pPr lvl="1"/>
            <a:r>
              <a:rPr lang="en-IN" b="1" dirty="0"/>
              <a:t>Requirement Number</a:t>
            </a:r>
            <a:r>
              <a:rPr lang="en-IN" dirty="0"/>
              <a:t>: 4.1.E.13, 4.1.E.41</a:t>
            </a:r>
          </a:p>
          <a:p>
            <a:pPr lvl="1"/>
            <a:r>
              <a:rPr lang="en-IN" b="1" dirty="0"/>
              <a:t>Description</a:t>
            </a:r>
            <a:r>
              <a:rPr lang="en-IN" dirty="0"/>
              <a:t>: Ensuring data synchronization and consistency across multiple systems and databases.</a:t>
            </a:r>
          </a:p>
          <a:p>
            <a:pPr lvl="1"/>
            <a:r>
              <a:rPr lang="en-IN" b="1" dirty="0"/>
              <a:t>Complexity</a:t>
            </a:r>
            <a:r>
              <a:rPr lang="en-IN" dirty="0"/>
              <a:t>: Requires designing data synchronization mechanisms, handling conflicts, and ensuring</a:t>
            </a:r>
          </a:p>
        </p:txBody>
      </p:sp>
    </p:spTree>
    <p:extLst>
      <p:ext uri="{BB962C8B-B14F-4D97-AF65-F5344CB8AC3E}">
        <p14:creationId xmlns:p14="http://schemas.microsoft.com/office/powerpoint/2010/main" val="32116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C214-3E60-E840-8D26-978916F4E1DC}"/>
              </a:ext>
            </a:extLst>
          </p:cNvPr>
          <p:cNvSpPr>
            <a:spLocks noGrp="1"/>
          </p:cNvSpPr>
          <p:nvPr>
            <p:ph type="title"/>
          </p:nvPr>
        </p:nvSpPr>
        <p:spPr>
          <a:xfrm>
            <a:off x="838200" y="408536"/>
            <a:ext cx="10515600" cy="570296"/>
          </a:xfrm>
        </p:spPr>
        <p:txBody>
          <a:bodyPr>
            <a:normAutofit fontScale="90000"/>
          </a:bodyPr>
          <a:lstStyle/>
          <a:p>
            <a:r>
              <a:rPr lang="en-IN" b="1" dirty="0"/>
              <a:t>9. Document Management and Version Control</a:t>
            </a:r>
          </a:p>
        </p:txBody>
      </p:sp>
      <p:sp>
        <p:nvSpPr>
          <p:cNvPr id="3" name="Content Placeholder 2">
            <a:extLst>
              <a:ext uri="{FF2B5EF4-FFF2-40B4-BE49-F238E27FC236}">
                <a16:creationId xmlns:a16="http://schemas.microsoft.com/office/drawing/2014/main" id="{D80E467E-5046-0044-BA5C-EF2F05DBD8A4}"/>
              </a:ext>
            </a:extLst>
          </p:cNvPr>
          <p:cNvSpPr>
            <a:spLocks noGrp="1"/>
          </p:cNvSpPr>
          <p:nvPr>
            <p:ph idx="1"/>
          </p:nvPr>
        </p:nvSpPr>
        <p:spPr>
          <a:xfrm>
            <a:off x="838200" y="1191269"/>
            <a:ext cx="10515600" cy="5483279"/>
          </a:xfrm>
        </p:spPr>
        <p:txBody>
          <a:bodyPr>
            <a:normAutofit fontScale="85000" lnSpcReduction="20000"/>
          </a:bodyPr>
          <a:lstStyle/>
          <a:p>
            <a:r>
              <a:rPr lang="en-IN" b="1" dirty="0"/>
              <a:t>Version Control for Documents</a:t>
            </a:r>
            <a:r>
              <a:rPr lang="en-IN" dirty="0"/>
              <a:t>:</a:t>
            </a:r>
          </a:p>
          <a:p>
            <a:pPr lvl="1"/>
            <a:r>
              <a:rPr lang="en-IN" b="1" dirty="0"/>
              <a:t>Requirement Number</a:t>
            </a:r>
            <a:r>
              <a:rPr lang="en-IN" dirty="0"/>
              <a:t>: 4.1.D.23</a:t>
            </a:r>
          </a:p>
          <a:p>
            <a:pPr lvl="1"/>
            <a:r>
              <a:rPr lang="en-IN" b="1" dirty="0"/>
              <a:t>Description</a:t>
            </a:r>
            <a:r>
              <a:rPr lang="en-IN" dirty="0"/>
              <a:t>: Implementing a version control system for all documents (tender documents, contracts, purchase orders, etc.) to track changes, manage multiple versions, and ensure document integrity.</a:t>
            </a:r>
          </a:p>
          <a:p>
            <a:pPr lvl="1"/>
            <a:r>
              <a:rPr lang="en-IN" b="1" dirty="0"/>
              <a:t>Complexity</a:t>
            </a:r>
            <a:r>
              <a:rPr lang="en-IN" dirty="0"/>
              <a:t>: Requires designing a robust versioning system that can handle concurrent edits, maintain a history of changes, and allow for rollback to previous versions.</a:t>
            </a:r>
          </a:p>
          <a:p>
            <a:r>
              <a:rPr lang="en-IN" b="1" dirty="0"/>
              <a:t>Digital Signing and Approval of Documents</a:t>
            </a:r>
            <a:r>
              <a:rPr lang="en-IN" dirty="0"/>
              <a:t>:</a:t>
            </a:r>
          </a:p>
          <a:p>
            <a:pPr lvl="1"/>
            <a:r>
              <a:rPr lang="en-IN" b="1" dirty="0"/>
              <a:t>Requirement Number</a:t>
            </a:r>
            <a:r>
              <a:rPr lang="en-IN" dirty="0"/>
              <a:t>: 4.1.D.75</a:t>
            </a:r>
          </a:p>
          <a:p>
            <a:pPr lvl="1"/>
            <a:r>
              <a:rPr lang="en-IN" b="1" dirty="0"/>
              <a:t>Description</a:t>
            </a:r>
            <a:r>
              <a:rPr lang="en-IN" dirty="0"/>
              <a:t>: Facilitating digital signing of documents by authorized personnel and tracking the approval process with timestamps.</a:t>
            </a:r>
          </a:p>
          <a:p>
            <a:pPr lvl="1"/>
            <a:r>
              <a:rPr lang="en-IN" b="1" dirty="0"/>
              <a:t>Complexity</a:t>
            </a:r>
            <a:r>
              <a:rPr lang="en-IN" dirty="0"/>
              <a:t>: Involves integrating digital signature solutions, ensuring compliance with legal standards, and securing the signing process.</a:t>
            </a:r>
          </a:p>
          <a:p>
            <a:r>
              <a:rPr lang="en-IN" b="1" dirty="0"/>
              <a:t>Document Storage and Retrieval</a:t>
            </a:r>
            <a:r>
              <a:rPr lang="en-IN" dirty="0"/>
              <a:t>:</a:t>
            </a:r>
          </a:p>
          <a:p>
            <a:pPr lvl="1"/>
            <a:r>
              <a:rPr lang="en-IN" b="1" dirty="0"/>
              <a:t>Requirement Number</a:t>
            </a:r>
            <a:r>
              <a:rPr lang="en-IN" dirty="0"/>
              <a:t>: 4.1.E.19, 4.1.E.54</a:t>
            </a:r>
          </a:p>
          <a:p>
            <a:pPr lvl="1"/>
            <a:r>
              <a:rPr lang="en-IN" b="1" dirty="0"/>
              <a:t>Description</a:t>
            </a:r>
            <a:r>
              <a:rPr lang="en-IN" dirty="0"/>
              <a:t>: Storing all documents in a secure, centralized repository with efficient search and retrieval capabilities.</a:t>
            </a:r>
          </a:p>
          <a:p>
            <a:pPr lvl="1"/>
            <a:r>
              <a:rPr lang="en-IN" b="1" dirty="0"/>
              <a:t>Complexity</a:t>
            </a:r>
            <a:r>
              <a:rPr lang="en-IN" dirty="0"/>
              <a:t>: Requires implementing a scalable storage solution, ensuring data security, and providing advanced search functionalities.</a:t>
            </a:r>
          </a:p>
        </p:txBody>
      </p:sp>
    </p:spTree>
    <p:extLst>
      <p:ext uri="{BB962C8B-B14F-4D97-AF65-F5344CB8AC3E}">
        <p14:creationId xmlns:p14="http://schemas.microsoft.com/office/powerpoint/2010/main" val="4162509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2B10-31E9-D842-A9A2-8DBEE0BA2D2C}"/>
              </a:ext>
            </a:extLst>
          </p:cNvPr>
          <p:cNvSpPr>
            <a:spLocks noGrp="1"/>
          </p:cNvSpPr>
          <p:nvPr>
            <p:ph type="title"/>
          </p:nvPr>
        </p:nvSpPr>
        <p:spPr>
          <a:xfrm>
            <a:off x="838200" y="365126"/>
            <a:ext cx="10515600" cy="699400"/>
          </a:xfrm>
        </p:spPr>
        <p:txBody>
          <a:bodyPr>
            <a:normAutofit/>
          </a:bodyPr>
          <a:lstStyle/>
          <a:p>
            <a:r>
              <a:rPr lang="en-IN" b="1" dirty="0"/>
              <a:t>Other Complex Requirements</a:t>
            </a:r>
            <a:endParaRPr lang="en-US" dirty="0"/>
          </a:p>
        </p:txBody>
      </p:sp>
      <p:sp>
        <p:nvSpPr>
          <p:cNvPr id="3" name="Content Placeholder 2">
            <a:extLst>
              <a:ext uri="{FF2B5EF4-FFF2-40B4-BE49-F238E27FC236}">
                <a16:creationId xmlns:a16="http://schemas.microsoft.com/office/drawing/2014/main" id="{4228F964-0B0F-1942-AA5C-C1DAA2B49B7C}"/>
              </a:ext>
            </a:extLst>
          </p:cNvPr>
          <p:cNvSpPr>
            <a:spLocks noGrp="1"/>
          </p:cNvSpPr>
          <p:nvPr>
            <p:ph idx="1"/>
          </p:nvPr>
        </p:nvSpPr>
        <p:spPr>
          <a:xfrm>
            <a:off x="838200" y="1569494"/>
            <a:ext cx="10515600" cy="3616656"/>
          </a:xfrm>
        </p:spPr>
        <p:txBody>
          <a:bodyPr/>
          <a:lstStyle/>
          <a:p>
            <a:r>
              <a:rPr lang="en-IN" dirty="0"/>
              <a:t>Dynamic Workflow Configuration:</a:t>
            </a:r>
          </a:p>
          <a:p>
            <a:pPr lvl="1"/>
            <a:r>
              <a:rPr lang="en-IN" b="1" dirty="0"/>
              <a:t>Requirement Number</a:t>
            </a:r>
            <a:r>
              <a:rPr lang="en-IN" dirty="0"/>
              <a:t>: 4.1.D.10 (Online indent/requisition approval), 4.1.D.17 (Approval authority based on value, department, project)</a:t>
            </a:r>
          </a:p>
          <a:p>
            <a:r>
              <a:rPr lang="en-IN" dirty="0"/>
              <a:t>Three-way Matching (PO, Receipt, Invoice): </a:t>
            </a:r>
          </a:p>
          <a:p>
            <a:pPr lvl="1"/>
            <a:r>
              <a:rPr lang="en-IN" b="1" dirty="0"/>
              <a:t>Requirement Number</a:t>
            </a:r>
            <a:r>
              <a:rPr lang="en-IN" dirty="0"/>
              <a:t>: 4.1.E.45 (Three-way match for the receipt of goods, the PO, and Invoice), 4.1.E.47 (Ability to validate three/two-way match based on user-defined criteria)</a:t>
            </a:r>
          </a:p>
        </p:txBody>
      </p:sp>
    </p:spTree>
    <p:extLst>
      <p:ext uri="{BB962C8B-B14F-4D97-AF65-F5344CB8AC3E}">
        <p14:creationId xmlns:p14="http://schemas.microsoft.com/office/powerpoint/2010/main" val="2989877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5975-BD9E-1055-C501-0AF246DABE50}"/>
              </a:ext>
            </a:extLst>
          </p:cNvPr>
          <p:cNvSpPr>
            <a:spLocks noGrp="1"/>
          </p:cNvSpPr>
          <p:nvPr>
            <p:ph type="title"/>
          </p:nvPr>
        </p:nvSpPr>
        <p:spPr>
          <a:xfrm>
            <a:off x="838200" y="365125"/>
            <a:ext cx="10515600" cy="753991"/>
          </a:xfrm>
        </p:spPr>
        <p:txBody>
          <a:bodyPr/>
          <a:lstStyle/>
          <a:p>
            <a:r>
              <a:rPr lang="en-US" altLang="en-US" sz="4400" dirty="0">
                <a:solidFill>
                  <a:schemeClr val="tx1"/>
                </a:solidFill>
                <a:latin typeface="Calibri Light" panose="020F0302020204030204" pitchFamily="34" charset="0"/>
              </a:rPr>
              <a:t> Contact us</a:t>
            </a:r>
            <a:endParaRPr lang="en-IN" dirty="0"/>
          </a:p>
        </p:txBody>
      </p:sp>
      <p:sp>
        <p:nvSpPr>
          <p:cNvPr id="3" name="Content Placeholder 2">
            <a:extLst>
              <a:ext uri="{FF2B5EF4-FFF2-40B4-BE49-F238E27FC236}">
                <a16:creationId xmlns:a16="http://schemas.microsoft.com/office/drawing/2014/main" id="{F6065299-3679-5360-6BC6-8B7594F87DB0}"/>
              </a:ext>
            </a:extLst>
          </p:cNvPr>
          <p:cNvSpPr>
            <a:spLocks noGrp="1"/>
          </p:cNvSpPr>
          <p:nvPr>
            <p:ph idx="1"/>
          </p:nvPr>
        </p:nvSpPr>
        <p:spPr/>
        <p:txBody>
          <a:bodyPr/>
          <a:lstStyle/>
          <a:p>
            <a:pPr marL="0" indent="0">
              <a:buNone/>
            </a:pPr>
            <a:r>
              <a:rPr lang="en-US" altLang="en-US" sz="4400" dirty="0"/>
              <a:t>Location </a:t>
            </a:r>
            <a:br>
              <a:rPr lang="en-US" altLang="en-US" sz="4800" dirty="0"/>
            </a:br>
            <a:r>
              <a:rPr lang="en-US" altLang="en-US" sz="4800" dirty="0"/>
              <a:t>    </a:t>
            </a:r>
            <a:r>
              <a:rPr lang="en-US" altLang="en-US" sz="2800" dirty="0"/>
              <a:t>#92, Ist Floor, Natraj building, Near SNS Arcade,        </a:t>
            </a:r>
            <a:br>
              <a:rPr lang="en-US" altLang="en-US" sz="2800" dirty="0"/>
            </a:br>
            <a:r>
              <a:rPr lang="en-US" altLang="en-US" sz="2800" dirty="0"/>
              <a:t>       </a:t>
            </a:r>
            <a:r>
              <a:rPr lang="en-US" altLang="en-US" sz="2800" dirty="0" err="1"/>
              <a:t>Konnena</a:t>
            </a:r>
            <a:r>
              <a:rPr lang="en-US" altLang="en-US" sz="2800" dirty="0"/>
              <a:t> , Old Airport Road, Bangalore 560017</a:t>
            </a:r>
          </a:p>
          <a:p>
            <a:pPr marL="0" indent="0">
              <a:buNone/>
            </a:pPr>
            <a:r>
              <a:rPr lang="en-US" dirty="0"/>
              <a:t>	www.nortcele.in</a:t>
            </a:r>
          </a:p>
          <a:p>
            <a:pPr marL="0" indent="0">
              <a:buNone/>
            </a:pPr>
            <a:r>
              <a:rPr lang="en-US" dirty="0"/>
              <a:t>	Mobile : +91 9886422528</a:t>
            </a:r>
          </a:p>
          <a:p>
            <a:pPr marL="0" indent="0">
              <a:buNone/>
            </a:pPr>
            <a:r>
              <a:rPr lang="en-US" dirty="0"/>
              <a:t>	email:	</a:t>
            </a:r>
            <a:r>
              <a:rPr lang="en-US" dirty="0">
                <a:hlinkClick r:id="rId2"/>
              </a:rPr>
              <a:t>aks@nortcele.in</a:t>
            </a:r>
            <a:endParaRPr lang="en-US" dirty="0"/>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3554568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819D-D8F8-6E1E-66CC-B97FFFF17662}"/>
              </a:ext>
            </a:extLst>
          </p:cNvPr>
          <p:cNvSpPr>
            <a:spLocks noGrp="1"/>
          </p:cNvSpPr>
          <p:nvPr>
            <p:ph type="title"/>
          </p:nvPr>
        </p:nvSpPr>
        <p:spPr>
          <a:xfrm>
            <a:off x="838200" y="365126"/>
            <a:ext cx="10515600" cy="699400"/>
          </a:xfrm>
        </p:spPr>
        <p:txBody>
          <a:bodyPr/>
          <a:lstStyle/>
          <a:p>
            <a:r>
              <a:rPr lang="en-US" dirty="0"/>
              <a:t>Team Nortcele Systems</a:t>
            </a:r>
            <a:endParaRPr lang="en-IN" dirty="0"/>
          </a:p>
        </p:txBody>
      </p:sp>
      <p:sp>
        <p:nvSpPr>
          <p:cNvPr id="3" name="Content Placeholder 2">
            <a:extLst>
              <a:ext uri="{FF2B5EF4-FFF2-40B4-BE49-F238E27FC236}">
                <a16:creationId xmlns:a16="http://schemas.microsoft.com/office/drawing/2014/main" id="{FC13B0C6-A4DA-59BF-789E-A283C3D7E763}"/>
              </a:ext>
            </a:extLst>
          </p:cNvPr>
          <p:cNvSpPr>
            <a:spLocks noGrp="1"/>
          </p:cNvSpPr>
          <p:nvPr>
            <p:ph idx="1"/>
          </p:nvPr>
        </p:nvSpPr>
        <p:spPr>
          <a:xfrm>
            <a:off x="838200" y="2816675"/>
            <a:ext cx="10515600" cy="1982100"/>
          </a:xfrm>
        </p:spPr>
        <p:txBody>
          <a:bodyPr>
            <a:normAutofit/>
          </a:bodyPr>
          <a:lstStyle/>
          <a:p>
            <a:pPr marL="0" indent="0" algn="ctr">
              <a:buNone/>
            </a:pPr>
            <a:r>
              <a:rPr lang="en-US" sz="13500" dirty="0"/>
              <a:t>Thanks</a:t>
            </a:r>
            <a:endParaRPr lang="en-IN" sz="13500" dirty="0"/>
          </a:p>
        </p:txBody>
      </p:sp>
    </p:spTree>
    <p:extLst>
      <p:ext uri="{BB962C8B-B14F-4D97-AF65-F5344CB8AC3E}">
        <p14:creationId xmlns:p14="http://schemas.microsoft.com/office/powerpoint/2010/main" val="164654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2F4F-11DA-CDBA-C094-21EAF7A56486}"/>
              </a:ext>
            </a:extLst>
          </p:cNvPr>
          <p:cNvSpPr>
            <a:spLocks noGrp="1"/>
          </p:cNvSpPr>
          <p:nvPr>
            <p:ph type="title"/>
          </p:nvPr>
        </p:nvSpPr>
        <p:spPr>
          <a:xfrm>
            <a:off x="838200" y="365126"/>
            <a:ext cx="10515600" cy="699400"/>
          </a:xfrm>
        </p:spPr>
        <p:txBody>
          <a:bodyPr/>
          <a:lstStyle/>
          <a:p>
            <a:r>
              <a:rPr lang="en-IN" dirty="0"/>
              <a:t>Inventory Management Module</a:t>
            </a:r>
          </a:p>
        </p:txBody>
      </p:sp>
      <p:sp>
        <p:nvSpPr>
          <p:cNvPr id="3" name="Content Placeholder 2">
            <a:extLst>
              <a:ext uri="{FF2B5EF4-FFF2-40B4-BE49-F238E27FC236}">
                <a16:creationId xmlns:a16="http://schemas.microsoft.com/office/drawing/2014/main" id="{D4E973DC-21C0-8578-6805-0882967E508B}"/>
              </a:ext>
            </a:extLst>
          </p:cNvPr>
          <p:cNvSpPr>
            <a:spLocks noGrp="1"/>
          </p:cNvSpPr>
          <p:nvPr>
            <p:ph idx="1"/>
          </p:nvPr>
        </p:nvSpPr>
        <p:spPr>
          <a:xfrm>
            <a:off x="838200" y="1255594"/>
            <a:ext cx="10515600" cy="4921369"/>
          </a:xfrm>
        </p:spPr>
        <p:txBody>
          <a:bodyPr>
            <a:normAutofit/>
          </a:bodyPr>
          <a:lstStyle/>
          <a:p>
            <a:pPr marL="0" indent="0" algn="just">
              <a:buNone/>
            </a:pPr>
            <a:r>
              <a:rPr lang="en-US" sz="2400" dirty="0"/>
              <a:t>This module focuses on maintaining and managing inventory across multiple locations. The Inventory Master submodule maintains a centralized database categorizing items and updating specifications. Stock Management tracks stock levels in real-time, sets reorder alerts, and manages stock across locations. Stock Transfer facilitates the movement of stock between locations, recording transfer details and ensuring approval. Stock Adjustment handles discrepancies, recording and analyzing reasons for adjustments. Inventory Valuation calculates the value of inventory based on different costing methods, generating periodic valuation reports. Inventory Reports and Analytics provide detailed reports on stock status, movement, turnover, and aging, with customizable dashboards for inventory key performance indicators.</a:t>
            </a:r>
            <a:endParaRPr lang="en-IN" sz="2400" dirty="0"/>
          </a:p>
        </p:txBody>
      </p:sp>
    </p:spTree>
    <p:extLst>
      <p:ext uri="{BB962C8B-B14F-4D97-AF65-F5344CB8AC3E}">
        <p14:creationId xmlns:p14="http://schemas.microsoft.com/office/powerpoint/2010/main" val="195248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1FD6-121D-5260-A3BE-50D584A75DED}"/>
              </a:ext>
            </a:extLst>
          </p:cNvPr>
          <p:cNvSpPr>
            <a:spLocks noGrp="1"/>
          </p:cNvSpPr>
          <p:nvPr>
            <p:ph type="title"/>
          </p:nvPr>
        </p:nvSpPr>
        <p:spPr>
          <a:xfrm>
            <a:off x="838200" y="365126"/>
            <a:ext cx="10515600" cy="740344"/>
          </a:xfrm>
        </p:spPr>
        <p:txBody>
          <a:bodyPr/>
          <a:lstStyle/>
          <a:p>
            <a:r>
              <a:rPr lang="en-IN" dirty="0"/>
              <a:t>Project Deliverables and Timelines</a:t>
            </a:r>
          </a:p>
        </p:txBody>
      </p:sp>
      <p:sp>
        <p:nvSpPr>
          <p:cNvPr id="3" name="Content Placeholder 2">
            <a:extLst>
              <a:ext uri="{FF2B5EF4-FFF2-40B4-BE49-F238E27FC236}">
                <a16:creationId xmlns:a16="http://schemas.microsoft.com/office/drawing/2014/main" id="{68FFF38A-8D9E-D183-3D43-C2AC1A07D72D}"/>
              </a:ext>
            </a:extLst>
          </p:cNvPr>
          <p:cNvSpPr>
            <a:spLocks noGrp="1"/>
          </p:cNvSpPr>
          <p:nvPr>
            <p:ph idx="1"/>
          </p:nvPr>
        </p:nvSpPr>
        <p:spPr>
          <a:xfrm>
            <a:off x="838200" y="1228298"/>
            <a:ext cx="10515600" cy="5377218"/>
          </a:xfrm>
        </p:spPr>
        <p:txBody>
          <a:bodyPr>
            <a:normAutofit fontScale="92500" lnSpcReduction="10000"/>
          </a:bodyPr>
          <a:lstStyle/>
          <a:p>
            <a:pPr marL="0" indent="0" algn="just">
              <a:buNone/>
            </a:pPr>
            <a:r>
              <a:rPr lang="en-US" dirty="0"/>
              <a:t>The implementation is expected to be completed within nine months from the contract signing. The project will be planned in a single phase with stages mutually decided between IIA and the successful bidder. Each stage's deliverables must be accepted and approved by IIA before proceeding to the next stage. Post Go-Live Stabilization Support will be provided for three months, followed by a one-year warranty and an additional five years of maintenance support. The bidder is required to provide all deliverables, whether explicitly mentioned or not, necessary for the project's successful completion. The project includes service level agreements covering timeliness, quality, and compliance to technical requirements, with penalties for non-compliance.</a:t>
            </a:r>
          </a:p>
          <a:p>
            <a:pPr marL="0" indent="0" algn="just">
              <a:buNone/>
            </a:pPr>
            <a:r>
              <a:rPr lang="en-US" dirty="0"/>
              <a:t>The tender document emphasizes the need for confidentiality, integrity, availability, functionality, ease of use, scalability, compatibility, and security within the solution. The successful bidder is expected to ensure that the offered solution meets these criteria, providing a robust and efficient system for IIA's procurement and inventory management needs.</a:t>
            </a:r>
          </a:p>
          <a:p>
            <a:pPr marL="0" indent="0">
              <a:buNone/>
            </a:pPr>
            <a:endParaRPr lang="en-IN" dirty="0"/>
          </a:p>
        </p:txBody>
      </p:sp>
    </p:spTree>
    <p:extLst>
      <p:ext uri="{BB962C8B-B14F-4D97-AF65-F5344CB8AC3E}">
        <p14:creationId xmlns:p14="http://schemas.microsoft.com/office/powerpoint/2010/main" val="389646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16B2-4206-7C2D-3BB4-71A49B271D8A}"/>
              </a:ext>
            </a:extLst>
          </p:cNvPr>
          <p:cNvSpPr>
            <a:spLocks noGrp="1"/>
          </p:cNvSpPr>
          <p:nvPr>
            <p:ph type="title"/>
          </p:nvPr>
        </p:nvSpPr>
        <p:spPr>
          <a:xfrm>
            <a:off x="838200" y="235802"/>
            <a:ext cx="10515600" cy="890469"/>
          </a:xfrm>
        </p:spPr>
        <p:txBody>
          <a:bodyPr/>
          <a:lstStyle/>
          <a:p>
            <a:r>
              <a:rPr lang="en-IN" dirty="0"/>
              <a:t>Non-Functional Requirements</a:t>
            </a:r>
          </a:p>
        </p:txBody>
      </p:sp>
      <p:sp>
        <p:nvSpPr>
          <p:cNvPr id="3" name="Content Placeholder 2">
            <a:extLst>
              <a:ext uri="{FF2B5EF4-FFF2-40B4-BE49-F238E27FC236}">
                <a16:creationId xmlns:a16="http://schemas.microsoft.com/office/drawing/2014/main" id="{7EF92F9A-920F-14B7-1D1D-8ACB83937104}"/>
              </a:ext>
            </a:extLst>
          </p:cNvPr>
          <p:cNvSpPr>
            <a:spLocks noGrp="1"/>
          </p:cNvSpPr>
          <p:nvPr>
            <p:ph idx="1"/>
          </p:nvPr>
        </p:nvSpPr>
        <p:spPr/>
        <p:txBody>
          <a:bodyPr>
            <a:normAutofit/>
          </a:bodyPr>
          <a:lstStyle/>
          <a:p>
            <a:pPr>
              <a:lnSpc>
                <a:spcPct val="115000"/>
              </a:lnSpc>
              <a:spcBef>
                <a:spcPts val="1000"/>
              </a:spcBef>
            </a:pPr>
            <a:r>
              <a:rPr lang="en-US" sz="1800" b="1" i="1" kern="0"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Performance and Scalability</a:t>
            </a:r>
            <a:endParaRPr lang="en-IN" sz="1800" b="1" i="1" kern="0"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marL="342900" lvl="0" indent="-342900">
              <a:tabLst>
                <a:tab pos="457200" algn="l"/>
              </a:tabLst>
            </a:pPr>
            <a:r>
              <a:rPr lang="en-IN" sz="2000" b="1" kern="100" dirty="0">
                <a:effectLst/>
                <a:latin typeface="Times New Roman" panose="02020603050405020304" pitchFamily="18" charset="0"/>
                <a:ea typeface="MS Mincho" panose="02020609040205080304" pitchFamily="49" charset="-128"/>
              </a:rPr>
              <a:t>Scalability</a:t>
            </a:r>
            <a:r>
              <a:rPr lang="en-IN" sz="2000" kern="100" dirty="0">
                <a:effectLst/>
                <a:latin typeface="Times New Roman" panose="02020603050405020304" pitchFamily="18" charset="0"/>
                <a:ea typeface="MS Mincho" panose="02020609040205080304" pitchFamily="49" charset="-128"/>
              </a:rPr>
              <a:t>:</a:t>
            </a:r>
          </a:p>
          <a:p>
            <a:pPr marL="742950" lvl="1" indent="-285750">
              <a:lnSpc>
                <a:spcPct val="115000"/>
              </a:lnSpc>
              <a:spcAft>
                <a:spcPts val="1000"/>
              </a:spcAft>
              <a:buSzPts val="1000"/>
              <a:buFont typeface="Courier New" panose="02070309020205020404" pitchFamily="49" charset="0"/>
              <a:buChar char="o"/>
              <a:tabLst>
                <a:tab pos="914400" algn="l"/>
              </a:tabLst>
            </a:pPr>
            <a:r>
              <a:rPr lang="en-US" sz="1800" i="1" kern="0" dirty="0">
                <a:effectLst/>
                <a:latin typeface="Cambria" panose="02040503050406030204" pitchFamily="18" charset="0"/>
                <a:ea typeface="MS Mincho" panose="02020609040205080304" pitchFamily="49" charset="-128"/>
                <a:cs typeface="Mangal" panose="02040503050203030202" pitchFamily="18" charset="0"/>
              </a:rPr>
              <a:t>Vertically and Horizontally Scalable</a:t>
            </a:r>
            <a:r>
              <a:rPr lang="en-US" sz="1800" kern="0" dirty="0">
                <a:effectLst/>
                <a:latin typeface="Cambria" panose="02040503050406030204" pitchFamily="18" charset="0"/>
                <a:ea typeface="MS Mincho" panose="02020609040205080304" pitchFamily="49" charset="-128"/>
                <a:cs typeface="Times New Roman" panose="02020603050405020304" pitchFamily="18" charset="0"/>
              </a:rPr>
              <a:t>: The application must handle increased load without redesign (2.2.2).</a:t>
            </a:r>
            <a:endParaRPr lang="en-IN" sz="1800" kern="0" dirty="0">
              <a:effectLst/>
              <a:latin typeface="Cambria" panose="02040503050406030204" pitchFamily="18" charset="0"/>
              <a:ea typeface="MS Mincho" panose="02020609040205080304" pitchFamily="49" charset="-128"/>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914400" algn="l"/>
              </a:tabLst>
            </a:pPr>
            <a:r>
              <a:rPr lang="en-US" sz="1800" i="1" kern="0" dirty="0">
                <a:effectLst/>
                <a:latin typeface="Cambria" panose="02040503050406030204" pitchFamily="18" charset="0"/>
                <a:ea typeface="MS Mincho" panose="02020609040205080304" pitchFamily="49" charset="-128"/>
                <a:cs typeface="Mangal" panose="02040503050203030202" pitchFamily="18" charset="0"/>
              </a:rPr>
              <a:t>64-bit Support</a:t>
            </a:r>
            <a:r>
              <a:rPr lang="en-US" sz="1800" kern="0" dirty="0">
                <a:effectLst/>
                <a:latin typeface="Cambria" panose="02040503050406030204" pitchFamily="18" charset="0"/>
                <a:ea typeface="MS Mincho" panose="02020609040205080304" pitchFamily="49" charset="-128"/>
                <a:cs typeface="Times New Roman" panose="02020603050405020304" pitchFamily="18" charset="0"/>
              </a:rPr>
              <a:t>: Built on a 64-bit OS, supporting 64-bit CPU architectures (2.2.3).</a:t>
            </a:r>
            <a:endParaRPr lang="en-IN" sz="1800" kern="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tabLst>
                <a:tab pos="457200" algn="l"/>
              </a:tabLst>
            </a:pPr>
            <a:r>
              <a:rPr lang="en-IN" sz="2000" b="1" kern="100" dirty="0">
                <a:effectLst/>
                <a:latin typeface="Times New Roman" panose="02020603050405020304" pitchFamily="18" charset="0"/>
                <a:ea typeface="MS Mincho" panose="02020609040205080304" pitchFamily="49" charset="-128"/>
              </a:rPr>
              <a:t>Performance</a:t>
            </a:r>
            <a:r>
              <a:rPr lang="en-IN" sz="2000" kern="100" dirty="0">
                <a:effectLst/>
                <a:latin typeface="Times New Roman" panose="02020603050405020304" pitchFamily="18" charset="0"/>
                <a:ea typeface="MS Mincho" panose="02020609040205080304" pitchFamily="49" charset="-128"/>
              </a:rPr>
              <a:t>:</a:t>
            </a:r>
          </a:p>
          <a:p>
            <a:pPr marL="742950" lvl="1" indent="-285750">
              <a:lnSpc>
                <a:spcPct val="115000"/>
              </a:lnSpc>
              <a:spcAft>
                <a:spcPts val="1000"/>
              </a:spcAft>
              <a:buSzPts val="1000"/>
              <a:buFont typeface="Courier New" panose="02070309020205020404" pitchFamily="49" charset="0"/>
              <a:buChar char="o"/>
              <a:tabLst>
                <a:tab pos="914400" algn="l"/>
              </a:tabLst>
            </a:pPr>
            <a:r>
              <a:rPr lang="en-US" sz="1800" i="1" kern="0" dirty="0">
                <a:effectLst/>
                <a:latin typeface="Cambria" panose="02040503050406030204" pitchFamily="18" charset="0"/>
                <a:ea typeface="MS Mincho" panose="02020609040205080304" pitchFamily="49" charset="-128"/>
                <a:cs typeface="Mangal" panose="02040503050203030202" pitchFamily="18" charset="0"/>
              </a:rPr>
              <a:t>Efficient Document Management</a:t>
            </a:r>
            <a:r>
              <a:rPr lang="en-US" sz="1800" kern="0" dirty="0">
                <a:effectLst/>
                <a:latin typeface="Cambria" panose="02040503050406030204" pitchFamily="18" charset="0"/>
                <a:ea typeface="MS Mincho" panose="02020609040205080304" pitchFamily="49" charset="-128"/>
                <a:cs typeface="Times New Roman" panose="02020603050405020304" pitchFamily="18" charset="0"/>
              </a:rPr>
              <a:t>: Integral document management functionalities for seamless user experience (2.2.6).</a:t>
            </a:r>
            <a:endParaRPr lang="en-IN" sz="1800" kern="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3666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DAC0-5496-A305-A294-AA5E6AB2AC88}"/>
              </a:ext>
            </a:extLst>
          </p:cNvPr>
          <p:cNvSpPr>
            <a:spLocks noGrp="1"/>
          </p:cNvSpPr>
          <p:nvPr>
            <p:ph type="title"/>
          </p:nvPr>
        </p:nvSpPr>
        <p:spPr>
          <a:xfrm>
            <a:off x="838200" y="365126"/>
            <a:ext cx="10515600" cy="726696"/>
          </a:xfrm>
        </p:spPr>
        <p:txBody>
          <a:bodyPr/>
          <a:lstStyle/>
          <a:p>
            <a:r>
              <a:rPr lang="en-IN" dirty="0"/>
              <a:t>Non-Functional Requirements</a:t>
            </a:r>
          </a:p>
        </p:txBody>
      </p:sp>
      <p:sp>
        <p:nvSpPr>
          <p:cNvPr id="3" name="Content Placeholder 2">
            <a:extLst>
              <a:ext uri="{FF2B5EF4-FFF2-40B4-BE49-F238E27FC236}">
                <a16:creationId xmlns:a16="http://schemas.microsoft.com/office/drawing/2014/main" id="{1D5DF064-26F1-9E98-B7D4-E740BE3F10B3}"/>
              </a:ext>
            </a:extLst>
          </p:cNvPr>
          <p:cNvSpPr>
            <a:spLocks noGrp="1"/>
          </p:cNvSpPr>
          <p:nvPr>
            <p:ph idx="1"/>
          </p:nvPr>
        </p:nvSpPr>
        <p:spPr>
          <a:xfrm>
            <a:off x="838200" y="1269242"/>
            <a:ext cx="10515600" cy="4907721"/>
          </a:xfrm>
        </p:spPr>
        <p:txBody>
          <a:bodyPr/>
          <a:lstStyle/>
          <a:p>
            <a:pPr>
              <a:lnSpc>
                <a:spcPct val="115000"/>
              </a:lnSpc>
              <a:spcBef>
                <a:spcPts val="1000"/>
              </a:spcBef>
            </a:pPr>
            <a:r>
              <a:rPr lang="en-US" sz="1400" b="1" i="1" kern="0"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Security and Compliance</a:t>
            </a:r>
            <a:endParaRPr lang="en-IN" sz="1400" b="1" i="1" kern="0"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marL="342900" lvl="0" indent="-342900">
              <a:tabLst>
                <a:tab pos="457200" algn="l"/>
              </a:tabLst>
            </a:pPr>
            <a:r>
              <a:rPr lang="en-IN" sz="1600" b="1" kern="100" dirty="0">
                <a:effectLst/>
                <a:latin typeface="Times New Roman" panose="02020603050405020304" pitchFamily="18" charset="0"/>
                <a:ea typeface="MS Mincho" panose="02020609040205080304" pitchFamily="49" charset="-128"/>
              </a:rPr>
              <a:t>Security</a:t>
            </a:r>
            <a:r>
              <a:rPr lang="en-IN" sz="1600" kern="100" dirty="0">
                <a:effectLst/>
                <a:latin typeface="Times New Roman" panose="02020603050405020304" pitchFamily="18" charset="0"/>
                <a:ea typeface="MS Mincho" panose="02020609040205080304" pitchFamily="49" charset="-128"/>
              </a:rPr>
              <a:t>:</a:t>
            </a:r>
          </a:p>
          <a:p>
            <a:pPr marL="742950" lvl="1" indent="-285750">
              <a:lnSpc>
                <a:spcPct val="115000"/>
              </a:lnSpc>
              <a:spcAft>
                <a:spcPts val="1000"/>
              </a:spcAft>
              <a:buSzPts val="1000"/>
              <a:buFont typeface="Courier New" panose="02070309020205020404" pitchFamily="49" charset="0"/>
              <a:buChar char="o"/>
              <a:tabLst>
                <a:tab pos="914400" algn="l"/>
              </a:tabLst>
            </a:pPr>
            <a:r>
              <a:rPr lang="en-US" sz="1400" i="1" kern="0" dirty="0">
                <a:effectLst/>
                <a:latin typeface="Cambria" panose="02040503050406030204" pitchFamily="18" charset="0"/>
                <a:ea typeface="MS Mincho" panose="02020609040205080304" pitchFamily="49" charset="-128"/>
                <a:cs typeface="Mangal" panose="02040503050203030202" pitchFamily="18" charset="0"/>
              </a:rPr>
              <a:t>User Access Control</a:t>
            </a:r>
            <a:r>
              <a:rPr lang="en-US" sz="1400" kern="0" dirty="0">
                <a:effectLst/>
                <a:latin typeface="Cambria" panose="02040503050406030204" pitchFamily="18" charset="0"/>
                <a:ea typeface="MS Mincho" panose="02020609040205080304" pitchFamily="49" charset="-128"/>
                <a:cs typeface="Times New Roman" panose="02020603050405020304" pitchFamily="18" charset="0"/>
              </a:rPr>
              <a:t>: Define access categories for user groups and provide granular access reports (2.2.8, 2.2.9).</a:t>
            </a:r>
            <a:endParaRPr lang="en-IN" sz="1400" kern="0" dirty="0">
              <a:effectLst/>
              <a:latin typeface="Cambria" panose="02040503050406030204" pitchFamily="18" charset="0"/>
              <a:ea typeface="MS Mincho" panose="02020609040205080304" pitchFamily="49" charset="-128"/>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914400" algn="l"/>
              </a:tabLst>
            </a:pPr>
            <a:r>
              <a:rPr lang="en-US" sz="1400" i="1" kern="0" dirty="0">
                <a:effectLst/>
                <a:latin typeface="Cambria" panose="02040503050406030204" pitchFamily="18" charset="0"/>
                <a:ea typeface="MS Mincho" panose="02020609040205080304" pitchFamily="49" charset="-128"/>
                <a:cs typeface="Mangal" panose="02040503050203030202" pitchFamily="18" charset="0"/>
              </a:rPr>
              <a:t>Web/Application/Network Security Compliance</a:t>
            </a:r>
            <a:r>
              <a:rPr lang="en-US" sz="1400" kern="0" dirty="0">
                <a:effectLst/>
                <a:latin typeface="Cambria" panose="02040503050406030204" pitchFamily="18" charset="0"/>
                <a:ea typeface="MS Mincho" panose="02020609040205080304" pitchFamily="49" charset="-128"/>
                <a:cs typeface="Times New Roman" panose="02020603050405020304" pitchFamily="18" charset="0"/>
              </a:rPr>
              <a:t>: Compliant with CERT-In guidelines, including login security, transaction logging, and restricted access at multiple levels (2.2.10).</a:t>
            </a:r>
            <a:endParaRPr lang="en-IN" sz="1400" kern="0" dirty="0">
              <a:effectLst/>
              <a:latin typeface="Cambria" panose="02040503050406030204" pitchFamily="18" charset="0"/>
              <a:ea typeface="MS Mincho" panose="02020609040205080304" pitchFamily="49" charset="-128"/>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914400" algn="l"/>
              </a:tabLst>
            </a:pPr>
            <a:r>
              <a:rPr lang="en-US" sz="1400" i="1" kern="0" dirty="0">
                <a:effectLst/>
                <a:latin typeface="Cambria" panose="02040503050406030204" pitchFamily="18" charset="0"/>
                <a:ea typeface="MS Mincho" panose="02020609040205080304" pitchFamily="49" charset="-128"/>
                <a:cs typeface="Mangal" panose="02040503050203030202" pitchFamily="18" charset="0"/>
              </a:rPr>
              <a:t>Multi-Tier Security</a:t>
            </a:r>
            <a:r>
              <a:rPr lang="en-US" sz="1400" kern="0" dirty="0">
                <a:effectLst/>
                <a:latin typeface="Cambria" panose="02040503050406030204" pitchFamily="18" charset="0"/>
                <a:ea typeface="MS Mincho" panose="02020609040205080304" pitchFamily="49" charset="-128"/>
                <a:cs typeface="Times New Roman" panose="02020603050405020304" pitchFamily="18" charset="0"/>
              </a:rPr>
              <a:t>: Incorporate software-level multi-tier security (2.2.17).</a:t>
            </a:r>
            <a:endParaRPr lang="en-IN" sz="1400" kern="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tabLst>
                <a:tab pos="457200" algn="l"/>
              </a:tabLst>
            </a:pPr>
            <a:r>
              <a:rPr lang="en-IN" sz="1600" b="1" kern="100" dirty="0">
                <a:effectLst/>
                <a:latin typeface="Times New Roman" panose="02020603050405020304" pitchFamily="18" charset="0"/>
                <a:ea typeface="MS Mincho" panose="02020609040205080304" pitchFamily="49" charset="-128"/>
              </a:rPr>
              <a:t>Compliance</a:t>
            </a:r>
            <a:r>
              <a:rPr lang="en-IN" sz="1600" kern="100" dirty="0">
                <a:effectLst/>
                <a:latin typeface="Times New Roman" panose="02020603050405020304" pitchFamily="18" charset="0"/>
                <a:ea typeface="MS Mincho" panose="02020609040205080304" pitchFamily="49" charset="-128"/>
              </a:rPr>
              <a:t>:</a:t>
            </a:r>
          </a:p>
          <a:p>
            <a:pPr marL="742950" lvl="1" indent="-285750">
              <a:lnSpc>
                <a:spcPct val="115000"/>
              </a:lnSpc>
              <a:spcAft>
                <a:spcPts val="1000"/>
              </a:spcAft>
              <a:buSzPts val="1000"/>
              <a:buFont typeface="Courier New" panose="02070309020205020404" pitchFamily="49" charset="0"/>
              <a:buChar char="o"/>
              <a:tabLst>
                <a:tab pos="914400" algn="l"/>
              </a:tabLst>
            </a:pPr>
            <a:r>
              <a:rPr lang="en-US" sz="1400" i="1" kern="0" dirty="0">
                <a:effectLst/>
                <a:latin typeface="Cambria" panose="02040503050406030204" pitchFamily="18" charset="0"/>
                <a:ea typeface="MS Mincho" panose="02020609040205080304" pitchFamily="49" charset="-128"/>
                <a:cs typeface="Mangal" panose="02040503050203030202" pitchFamily="18" charset="0"/>
              </a:rPr>
              <a:t>Unicode Compliance</a:t>
            </a:r>
            <a:r>
              <a:rPr lang="en-US" sz="1400" kern="0" dirty="0">
                <a:effectLst/>
                <a:latin typeface="Cambria" panose="02040503050406030204" pitchFamily="18" charset="0"/>
                <a:ea typeface="MS Mincho" panose="02020609040205080304" pitchFamily="49" charset="-128"/>
                <a:cs typeface="Times New Roman" panose="02020603050405020304" pitchFamily="18" charset="0"/>
              </a:rPr>
              <a:t>: Ensure the application is Unicode compliant (2.2.4).</a:t>
            </a:r>
            <a:endParaRPr lang="en-IN" sz="1400" kern="0" dirty="0">
              <a:effectLst/>
              <a:latin typeface="Cambria" panose="02040503050406030204" pitchFamily="18" charset="0"/>
              <a:ea typeface="MS Mincho" panose="02020609040205080304" pitchFamily="49" charset="-128"/>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914400" algn="l"/>
              </a:tabLst>
            </a:pPr>
            <a:r>
              <a:rPr lang="en-US" sz="1400" i="1" kern="0" dirty="0">
                <a:effectLst/>
                <a:latin typeface="Cambria" panose="02040503050406030204" pitchFamily="18" charset="0"/>
                <a:ea typeface="MS Mincho" panose="02020609040205080304" pitchFamily="49" charset="-128"/>
                <a:cs typeface="Mangal" panose="02040503050203030202" pitchFamily="18" charset="0"/>
              </a:rPr>
              <a:t>IPv6 Compliance</a:t>
            </a:r>
            <a:r>
              <a:rPr lang="en-US" sz="1400" kern="0" dirty="0">
                <a:effectLst/>
                <a:latin typeface="Cambria" panose="02040503050406030204" pitchFamily="18" charset="0"/>
                <a:ea typeface="MS Mincho" panose="02020609040205080304" pitchFamily="49" charset="-128"/>
                <a:cs typeface="Times New Roman" panose="02020603050405020304" pitchFamily="18" charset="0"/>
              </a:rPr>
              <a:t>: Support IPv6 (2.2.5).</a:t>
            </a:r>
            <a:endParaRPr lang="en-IN" sz="1400" kern="0" dirty="0">
              <a:effectLst/>
              <a:latin typeface="Cambria" panose="02040503050406030204" pitchFamily="18" charset="0"/>
              <a:ea typeface="MS Mincho" panose="02020609040205080304" pitchFamily="49" charset="-128"/>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914400" algn="l"/>
              </a:tabLst>
            </a:pPr>
            <a:r>
              <a:rPr lang="en-US" sz="1400" i="1" kern="0" dirty="0">
                <a:effectLst/>
                <a:latin typeface="Cambria" panose="02040503050406030204" pitchFamily="18" charset="0"/>
                <a:ea typeface="MS Mincho" panose="02020609040205080304" pitchFamily="49" charset="-128"/>
                <a:cs typeface="Mangal" panose="02040503050203030202" pitchFamily="18" charset="0"/>
              </a:rPr>
              <a:t>Disaster Recovery</a:t>
            </a:r>
            <a:r>
              <a:rPr lang="en-US" sz="1400" kern="0" dirty="0">
                <a:effectLst/>
                <a:latin typeface="Cambria" panose="02040503050406030204" pitchFamily="18" charset="0"/>
                <a:ea typeface="MS Mincho" panose="02020609040205080304" pitchFamily="49" charset="-128"/>
                <a:cs typeface="Times New Roman" panose="02020603050405020304" pitchFamily="18" charset="0"/>
              </a:rPr>
              <a:t>: Implement a suitable disaster recovery mechanism (2.2.16).</a:t>
            </a:r>
            <a:endParaRPr lang="en-IN" sz="1400" kern="0" dirty="0">
              <a:effectLst/>
              <a:latin typeface="Cambria" panose="02040503050406030204" pitchFamily="18" charset="0"/>
              <a:ea typeface="MS Mincho" panose="02020609040205080304" pitchFamily="49" charset="-128"/>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914400" algn="l"/>
              </a:tabLst>
            </a:pPr>
            <a:r>
              <a:rPr lang="en-US" sz="1400" i="1" kern="0" dirty="0">
                <a:effectLst/>
                <a:latin typeface="Cambria" panose="02040503050406030204" pitchFamily="18" charset="0"/>
                <a:ea typeface="MS Mincho" panose="02020609040205080304" pitchFamily="49" charset="-128"/>
                <a:cs typeface="Mangal" panose="02040503050203030202" pitchFamily="18" charset="0"/>
              </a:rPr>
              <a:t>Backup Solution</a:t>
            </a:r>
            <a:r>
              <a:rPr lang="en-US" sz="1400" kern="0" dirty="0">
                <a:effectLst/>
                <a:latin typeface="Cambria" panose="02040503050406030204" pitchFamily="18" charset="0"/>
                <a:ea typeface="MS Mincho" panose="02020609040205080304" pitchFamily="49" charset="-128"/>
                <a:cs typeface="Times New Roman" panose="02020603050405020304" pitchFamily="18" charset="0"/>
              </a:rPr>
              <a:t>: Include appropriate backup plans and hardware for database backup (2.2.18, 2.2.19).</a:t>
            </a:r>
            <a:endParaRPr lang="en-IN" sz="1400" kern="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214115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0F88-1FAB-F47C-4D88-409B2196B8F5}"/>
              </a:ext>
            </a:extLst>
          </p:cNvPr>
          <p:cNvSpPr>
            <a:spLocks noGrp="1"/>
          </p:cNvSpPr>
          <p:nvPr>
            <p:ph type="title"/>
          </p:nvPr>
        </p:nvSpPr>
        <p:spPr>
          <a:xfrm>
            <a:off x="838200" y="296886"/>
            <a:ext cx="10515600" cy="904117"/>
          </a:xfrm>
        </p:spPr>
        <p:txBody>
          <a:bodyPr/>
          <a:lstStyle/>
          <a:p>
            <a:r>
              <a:rPr lang="en-IN" dirty="0"/>
              <a:t>Non-Functional Requirements</a:t>
            </a:r>
          </a:p>
        </p:txBody>
      </p:sp>
      <p:sp>
        <p:nvSpPr>
          <p:cNvPr id="3" name="Content Placeholder 2">
            <a:extLst>
              <a:ext uri="{FF2B5EF4-FFF2-40B4-BE49-F238E27FC236}">
                <a16:creationId xmlns:a16="http://schemas.microsoft.com/office/drawing/2014/main" id="{78C4E90A-F4F6-CA1D-1010-0D55D9F87C6D}"/>
              </a:ext>
            </a:extLst>
          </p:cNvPr>
          <p:cNvSpPr>
            <a:spLocks noGrp="1"/>
          </p:cNvSpPr>
          <p:nvPr>
            <p:ph idx="1"/>
          </p:nvPr>
        </p:nvSpPr>
        <p:spPr>
          <a:xfrm>
            <a:off x="838200" y="1419368"/>
            <a:ext cx="10515600" cy="5008728"/>
          </a:xfrm>
        </p:spPr>
        <p:txBody>
          <a:bodyPr>
            <a:normAutofit/>
          </a:bodyPr>
          <a:lstStyle/>
          <a:p>
            <a:pPr marL="0" indent="0">
              <a:lnSpc>
                <a:spcPct val="100000"/>
              </a:lnSpc>
              <a:spcBef>
                <a:spcPts val="1000"/>
              </a:spcBef>
              <a:buNone/>
            </a:pPr>
            <a:r>
              <a:rPr lang="en-US" sz="1100" b="1" i="1" kern="0"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Interoperability and Integration</a:t>
            </a:r>
            <a:endParaRPr lang="en-IN" sz="1100" b="1" i="1" kern="0"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marL="342900" lvl="0" indent="-342900">
              <a:lnSpc>
                <a:spcPct val="100000"/>
              </a:lnSpc>
              <a:tabLst>
                <a:tab pos="457200" algn="l"/>
              </a:tabLst>
            </a:pPr>
            <a:r>
              <a:rPr lang="en-IN" sz="1200" b="1" kern="100" dirty="0">
                <a:effectLst/>
                <a:latin typeface="Times New Roman" panose="02020603050405020304" pitchFamily="18" charset="0"/>
                <a:ea typeface="MS Mincho" panose="02020609040205080304" pitchFamily="49" charset="-128"/>
              </a:rPr>
              <a:t>Open Architecture</a:t>
            </a:r>
            <a:r>
              <a:rPr lang="en-IN" sz="1200" kern="100" dirty="0">
                <a:effectLst/>
                <a:latin typeface="Times New Roman" panose="02020603050405020304" pitchFamily="18" charset="0"/>
                <a:ea typeface="MS Mincho" panose="02020609040205080304" pitchFamily="49" charset="-128"/>
              </a:rPr>
              <a:t>:</a:t>
            </a:r>
          </a:p>
          <a:p>
            <a:pPr marL="742950" lvl="1" indent="-285750">
              <a:lnSpc>
                <a:spcPct val="100000"/>
              </a:lnSpc>
              <a:spcAft>
                <a:spcPts val="1000"/>
              </a:spcAft>
              <a:buSzPts val="1000"/>
              <a:buFont typeface="Courier New" panose="02070309020205020404" pitchFamily="49" charset="0"/>
              <a:buChar char="o"/>
              <a:tabLst>
                <a:tab pos="914400" algn="l"/>
              </a:tabLst>
            </a:pPr>
            <a:r>
              <a:rPr lang="en-US" sz="1100" i="1" kern="0" dirty="0">
                <a:effectLst/>
                <a:latin typeface="Cambria" panose="02040503050406030204" pitchFamily="18" charset="0"/>
                <a:ea typeface="MS Mincho" panose="02020609040205080304" pitchFamily="49" charset="-128"/>
                <a:cs typeface="Mangal" panose="02040503050203030202" pitchFamily="18" charset="0"/>
              </a:rPr>
              <a:t>Open Architecture Basis</a:t>
            </a:r>
            <a:r>
              <a:rPr lang="en-US" sz="1100" kern="0" dirty="0">
                <a:effectLst/>
                <a:latin typeface="Cambria" panose="02040503050406030204" pitchFamily="18" charset="0"/>
                <a:ea typeface="MS Mincho" panose="02020609040205080304" pitchFamily="49" charset="-128"/>
                <a:cs typeface="Times New Roman" panose="02020603050405020304" pitchFamily="18" charset="0"/>
              </a:rPr>
              <a:t>: Ensure the application is based on an open architecture (2.2.1).</a:t>
            </a:r>
            <a:endParaRPr lang="en-IN" sz="1100" kern="0" dirty="0">
              <a:effectLst/>
              <a:latin typeface="Cambria" panose="02040503050406030204" pitchFamily="18" charset="0"/>
              <a:ea typeface="MS Mincho" panose="02020609040205080304" pitchFamily="49" charset="-128"/>
              <a:cs typeface="Times New Roman" panose="02020603050405020304" pitchFamily="18" charset="0"/>
            </a:endParaRPr>
          </a:p>
          <a:p>
            <a:pPr marL="742950" lvl="1" indent="-285750">
              <a:lnSpc>
                <a:spcPct val="100000"/>
              </a:lnSpc>
              <a:spcAft>
                <a:spcPts val="1000"/>
              </a:spcAft>
              <a:buSzPts val="1000"/>
              <a:buFont typeface="Courier New" panose="02070309020205020404" pitchFamily="49" charset="0"/>
              <a:buChar char="o"/>
              <a:tabLst>
                <a:tab pos="914400" algn="l"/>
              </a:tabLst>
            </a:pPr>
            <a:r>
              <a:rPr lang="en-US" sz="1100" i="1" kern="0" dirty="0">
                <a:effectLst/>
                <a:latin typeface="Cambria" panose="02040503050406030204" pitchFamily="18" charset="0"/>
                <a:ea typeface="MS Mincho" panose="02020609040205080304" pitchFamily="49" charset="-128"/>
                <a:cs typeface="Mangal" panose="02040503050203030202" pitchFamily="18" charset="0"/>
              </a:rPr>
              <a:t>Loose Integration Interface</a:t>
            </a:r>
            <a:r>
              <a:rPr lang="en-US" sz="1100" kern="0" dirty="0">
                <a:effectLst/>
                <a:latin typeface="Cambria" panose="02040503050406030204" pitchFamily="18" charset="0"/>
                <a:ea typeface="MS Mincho" panose="02020609040205080304" pitchFamily="49" charset="-128"/>
                <a:cs typeface="Times New Roman" panose="02020603050405020304" pitchFamily="18" charset="0"/>
              </a:rPr>
              <a:t>: Support loose integration using open industry standards for future interoperability (2.2.11).</a:t>
            </a:r>
            <a:endParaRPr lang="en-IN" sz="1100" kern="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0000"/>
              </a:lnSpc>
              <a:tabLst>
                <a:tab pos="457200" algn="l"/>
              </a:tabLst>
            </a:pPr>
            <a:r>
              <a:rPr lang="en-IN" sz="1200" b="1" kern="100" dirty="0">
                <a:effectLst/>
                <a:latin typeface="Times New Roman" panose="02020603050405020304" pitchFamily="18" charset="0"/>
                <a:ea typeface="MS Mincho" panose="02020609040205080304" pitchFamily="49" charset="-128"/>
              </a:rPr>
              <a:t>Platform Independence</a:t>
            </a:r>
            <a:r>
              <a:rPr lang="en-IN" sz="1200" kern="100" dirty="0">
                <a:effectLst/>
                <a:latin typeface="Times New Roman" panose="02020603050405020304" pitchFamily="18" charset="0"/>
                <a:ea typeface="MS Mincho" panose="02020609040205080304" pitchFamily="49" charset="-128"/>
              </a:rPr>
              <a:t>:</a:t>
            </a:r>
          </a:p>
          <a:p>
            <a:pPr marL="742950" lvl="1" indent="-285750">
              <a:lnSpc>
                <a:spcPct val="100000"/>
              </a:lnSpc>
              <a:spcAft>
                <a:spcPts val="1000"/>
              </a:spcAft>
              <a:buSzPts val="1000"/>
              <a:buFont typeface="Courier New" panose="02070309020205020404" pitchFamily="49" charset="0"/>
              <a:buChar char="o"/>
              <a:tabLst>
                <a:tab pos="914400" algn="l"/>
              </a:tabLst>
            </a:pPr>
            <a:r>
              <a:rPr lang="en-US" sz="1100" i="1" kern="0" dirty="0">
                <a:effectLst/>
                <a:latin typeface="Cambria" panose="02040503050406030204" pitchFamily="18" charset="0"/>
                <a:ea typeface="MS Mincho" panose="02020609040205080304" pitchFamily="49" charset="-128"/>
                <a:cs typeface="Mangal" panose="02040503050203030202" pitchFamily="18" charset="0"/>
              </a:rPr>
              <a:t>Platform Independence</a:t>
            </a:r>
            <a:r>
              <a:rPr lang="en-US" sz="1100" kern="0" dirty="0">
                <a:effectLst/>
                <a:latin typeface="Cambria" panose="02040503050406030204" pitchFamily="18" charset="0"/>
                <a:ea typeface="MS Mincho" panose="02020609040205080304" pitchFamily="49" charset="-128"/>
                <a:cs typeface="Times New Roman" panose="02020603050405020304" pitchFamily="18" charset="0"/>
              </a:rPr>
              <a:t>: Ensure the application is platform-independent (2.2.12).</a:t>
            </a:r>
            <a:endParaRPr lang="en-IN" sz="1100" kern="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0000"/>
              </a:lnSpc>
              <a:spcBef>
                <a:spcPts val="1000"/>
              </a:spcBef>
            </a:pPr>
            <a:r>
              <a:rPr lang="en-US" sz="1100" b="1" i="1" kern="0"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Manageability and Usability</a:t>
            </a:r>
            <a:endParaRPr lang="en-IN" sz="1100" b="1" i="1" kern="0"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marL="342900" lvl="0" indent="-342900">
              <a:lnSpc>
                <a:spcPct val="100000"/>
              </a:lnSpc>
              <a:tabLst>
                <a:tab pos="457200" algn="l"/>
              </a:tabLst>
            </a:pPr>
            <a:r>
              <a:rPr lang="en-IN" sz="1200" b="1" kern="100" dirty="0">
                <a:effectLst/>
                <a:latin typeface="Times New Roman" panose="02020603050405020304" pitchFamily="18" charset="0"/>
                <a:ea typeface="MS Mincho" panose="02020609040205080304" pitchFamily="49" charset="-128"/>
              </a:rPr>
              <a:t>Manageability</a:t>
            </a:r>
            <a:r>
              <a:rPr lang="en-IN" sz="1200" kern="100" dirty="0">
                <a:effectLst/>
                <a:latin typeface="Times New Roman" panose="02020603050405020304" pitchFamily="18" charset="0"/>
                <a:ea typeface="MS Mincho" panose="02020609040205080304" pitchFamily="49" charset="-128"/>
              </a:rPr>
              <a:t>:</a:t>
            </a:r>
          </a:p>
          <a:p>
            <a:pPr marL="742950" lvl="1" indent="-285750">
              <a:lnSpc>
                <a:spcPct val="100000"/>
              </a:lnSpc>
              <a:spcAft>
                <a:spcPts val="1000"/>
              </a:spcAft>
              <a:buSzPts val="1000"/>
              <a:buFont typeface="Courier New" panose="02070309020205020404" pitchFamily="49" charset="0"/>
              <a:buChar char="o"/>
              <a:tabLst>
                <a:tab pos="914400" algn="l"/>
              </a:tabLst>
            </a:pPr>
            <a:r>
              <a:rPr lang="en-US" sz="1100" i="1" kern="0" dirty="0">
                <a:effectLst/>
                <a:latin typeface="Cambria" panose="02040503050406030204" pitchFamily="18" charset="0"/>
                <a:ea typeface="MS Mincho" panose="02020609040205080304" pitchFamily="49" charset="-128"/>
                <a:cs typeface="Mangal" panose="02040503050203030202" pitchFamily="18" charset="0"/>
              </a:rPr>
              <a:t>Audit Capabilities</a:t>
            </a:r>
            <a:r>
              <a:rPr lang="en-US" sz="1100" kern="0" dirty="0">
                <a:effectLst/>
                <a:latin typeface="Cambria" panose="02040503050406030204" pitchFamily="18" charset="0"/>
                <a:ea typeface="MS Mincho" panose="02020609040205080304" pitchFamily="49" charset="-128"/>
                <a:cs typeface="Times New Roman" panose="02020603050405020304" pitchFamily="18" charset="0"/>
              </a:rPr>
              <a:t>: Support both internal and statutory audits through the system (2.2.7).</a:t>
            </a:r>
            <a:endParaRPr lang="en-IN" sz="1100" kern="0" dirty="0">
              <a:effectLst/>
              <a:latin typeface="Cambria" panose="02040503050406030204" pitchFamily="18" charset="0"/>
              <a:ea typeface="MS Mincho" panose="02020609040205080304" pitchFamily="49" charset="-128"/>
              <a:cs typeface="Times New Roman" panose="02020603050405020304" pitchFamily="18" charset="0"/>
            </a:endParaRPr>
          </a:p>
          <a:p>
            <a:pPr marL="742950" lvl="1" indent="-285750">
              <a:lnSpc>
                <a:spcPct val="100000"/>
              </a:lnSpc>
              <a:spcAft>
                <a:spcPts val="1000"/>
              </a:spcAft>
              <a:buSzPts val="1000"/>
              <a:buFont typeface="Courier New" panose="02070309020205020404" pitchFamily="49" charset="0"/>
              <a:buChar char="o"/>
              <a:tabLst>
                <a:tab pos="914400" algn="l"/>
              </a:tabLst>
            </a:pPr>
            <a:r>
              <a:rPr lang="en-US" sz="1100" i="1" kern="0" dirty="0">
                <a:effectLst/>
                <a:latin typeface="Cambria" panose="02040503050406030204" pitchFamily="18" charset="0"/>
                <a:ea typeface="MS Mincho" panose="02020609040205080304" pitchFamily="49" charset="-128"/>
                <a:cs typeface="Mangal" panose="02040503050203030202" pitchFamily="18" charset="0"/>
              </a:rPr>
              <a:t>Cloud and Hybrid Hosting</a:t>
            </a:r>
            <a:r>
              <a:rPr lang="en-US" sz="1100" kern="0" dirty="0">
                <a:effectLst/>
                <a:latin typeface="Cambria" panose="02040503050406030204" pitchFamily="18" charset="0"/>
                <a:ea typeface="MS Mincho" panose="02020609040205080304" pitchFamily="49" charset="-128"/>
                <a:cs typeface="Times New Roman" panose="02020603050405020304" pitchFamily="18" charset="0"/>
              </a:rPr>
              <a:t>: Support cloud hosting with future hybrid mode capabilities (2.2.14).</a:t>
            </a:r>
            <a:endParaRPr lang="en-IN" sz="1100" kern="0" dirty="0">
              <a:effectLst/>
              <a:latin typeface="Cambria" panose="02040503050406030204" pitchFamily="18" charset="0"/>
              <a:ea typeface="MS Mincho" panose="02020609040205080304" pitchFamily="49" charset="-128"/>
              <a:cs typeface="Times New Roman" panose="02020603050405020304" pitchFamily="18" charset="0"/>
            </a:endParaRPr>
          </a:p>
          <a:p>
            <a:pPr marL="742950" lvl="1" indent="-285750">
              <a:lnSpc>
                <a:spcPct val="100000"/>
              </a:lnSpc>
              <a:spcAft>
                <a:spcPts val="1000"/>
              </a:spcAft>
              <a:buSzPts val="1000"/>
              <a:buFont typeface="Courier New" panose="02070309020205020404" pitchFamily="49" charset="0"/>
              <a:buChar char="o"/>
              <a:tabLst>
                <a:tab pos="914400" algn="l"/>
              </a:tabLst>
            </a:pPr>
            <a:r>
              <a:rPr lang="en-US" sz="1100" i="1" kern="0" dirty="0">
                <a:effectLst/>
                <a:latin typeface="Cambria" panose="02040503050406030204" pitchFamily="18" charset="0"/>
                <a:ea typeface="MS Mincho" panose="02020609040205080304" pitchFamily="49" charset="-128"/>
                <a:cs typeface="Mangal" panose="02040503050203030202" pitchFamily="18" charset="0"/>
              </a:rPr>
              <a:t>On-Premises Hosting</a:t>
            </a:r>
            <a:r>
              <a:rPr lang="en-US" sz="1100" kern="0" dirty="0">
                <a:effectLst/>
                <a:latin typeface="Cambria" panose="02040503050406030204" pitchFamily="18" charset="0"/>
                <a:ea typeface="MS Mincho" panose="02020609040205080304" pitchFamily="49" charset="-128"/>
                <a:cs typeface="Times New Roman" panose="02020603050405020304" pitchFamily="18" charset="0"/>
              </a:rPr>
              <a:t>: Initially hosted on on-premise hardware with appropriate mirroring/data synchronization (2.2.15).</a:t>
            </a:r>
            <a:endParaRPr lang="en-IN" sz="1100" kern="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0000"/>
              </a:lnSpc>
              <a:tabLst>
                <a:tab pos="457200" algn="l"/>
              </a:tabLst>
            </a:pPr>
            <a:r>
              <a:rPr lang="en-IN" sz="1200" b="1" kern="100" dirty="0">
                <a:effectLst/>
                <a:latin typeface="Times New Roman" panose="02020603050405020304" pitchFamily="18" charset="0"/>
                <a:ea typeface="MS Mincho" panose="02020609040205080304" pitchFamily="49" charset="-128"/>
              </a:rPr>
              <a:t>Usability</a:t>
            </a:r>
            <a:r>
              <a:rPr lang="en-IN" sz="1200" kern="100" dirty="0">
                <a:effectLst/>
                <a:latin typeface="Times New Roman" panose="02020603050405020304" pitchFamily="18" charset="0"/>
                <a:ea typeface="MS Mincho" panose="02020609040205080304" pitchFamily="49" charset="-128"/>
              </a:rPr>
              <a:t>:</a:t>
            </a:r>
          </a:p>
          <a:p>
            <a:pPr marL="742950" lvl="1" indent="-285750">
              <a:lnSpc>
                <a:spcPct val="100000"/>
              </a:lnSpc>
              <a:spcAft>
                <a:spcPts val="1000"/>
              </a:spcAft>
              <a:buSzPts val="1000"/>
              <a:buFont typeface="Courier New" panose="02070309020205020404" pitchFamily="49" charset="0"/>
              <a:buChar char="o"/>
              <a:tabLst>
                <a:tab pos="914400" algn="l"/>
              </a:tabLst>
            </a:pPr>
            <a:r>
              <a:rPr lang="en-US" sz="1100" i="1" kern="0" dirty="0">
                <a:effectLst/>
                <a:latin typeface="Cambria" panose="02040503050406030204" pitchFamily="18" charset="0"/>
                <a:ea typeface="MS Mincho" panose="02020609040205080304" pitchFamily="49" charset="-128"/>
                <a:cs typeface="Mangal" panose="02040503050203030202" pitchFamily="18" charset="0"/>
              </a:rPr>
              <a:t>User-Friendly Reporting</a:t>
            </a:r>
            <a:r>
              <a:rPr lang="en-US" sz="1100" kern="0" dirty="0">
                <a:effectLst/>
                <a:latin typeface="Cambria" panose="02040503050406030204" pitchFamily="18" charset="0"/>
                <a:ea typeface="MS Mincho" panose="02020609040205080304" pitchFamily="49" charset="-128"/>
                <a:cs typeface="Times New Roman" panose="02020603050405020304" pitchFamily="18" charset="0"/>
              </a:rPr>
              <a:t>: Provide user-friendly reports for monitoring access privileges (2.2.9).</a:t>
            </a:r>
            <a:endParaRPr lang="en-IN" sz="1100" kern="0" dirty="0">
              <a:effectLst/>
              <a:latin typeface="Cambria" panose="02040503050406030204" pitchFamily="18" charset="0"/>
              <a:ea typeface="MS Mincho" panose="02020609040205080304" pitchFamily="49" charset="-128"/>
              <a:cs typeface="Times New Roman" panose="02020603050405020304" pitchFamily="18" charset="0"/>
            </a:endParaRPr>
          </a:p>
          <a:p>
            <a:pPr marL="742950" lvl="1" indent="-285750">
              <a:lnSpc>
                <a:spcPct val="100000"/>
              </a:lnSpc>
              <a:spcAft>
                <a:spcPts val="1000"/>
              </a:spcAft>
              <a:buSzPts val="1000"/>
              <a:buFont typeface="Courier New" panose="02070309020205020404" pitchFamily="49" charset="0"/>
              <a:buChar char="o"/>
              <a:tabLst>
                <a:tab pos="914400" algn="l"/>
              </a:tabLst>
            </a:pPr>
            <a:r>
              <a:rPr lang="en-US" sz="1100" i="1" kern="0" dirty="0">
                <a:effectLst/>
                <a:latin typeface="Cambria" panose="02040503050406030204" pitchFamily="18" charset="0"/>
                <a:ea typeface="MS Mincho" panose="02020609040205080304" pitchFamily="49" charset="-128"/>
                <a:cs typeface="Mangal" panose="02040503050203030202" pitchFamily="18" charset="0"/>
              </a:rPr>
              <a:t>Administrative &amp; Finance Module Expansion</a:t>
            </a:r>
            <a:r>
              <a:rPr lang="en-US" sz="1100" kern="0" dirty="0">
                <a:effectLst/>
                <a:latin typeface="Cambria" panose="02040503050406030204" pitchFamily="18" charset="0"/>
                <a:ea typeface="MS Mincho" panose="02020609040205080304" pitchFamily="49" charset="-128"/>
                <a:cs typeface="Times New Roman" panose="02020603050405020304" pitchFamily="18" charset="0"/>
              </a:rPr>
              <a:t>: Expandability to include additional modules post-contract period (2.2.20).</a:t>
            </a:r>
            <a:endParaRPr lang="en-IN" sz="1100" kern="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213361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98B8-B5CC-9B58-A143-8D08BF257319}"/>
              </a:ext>
            </a:extLst>
          </p:cNvPr>
          <p:cNvSpPr>
            <a:spLocks noGrp="1"/>
          </p:cNvSpPr>
          <p:nvPr>
            <p:ph type="title"/>
          </p:nvPr>
        </p:nvSpPr>
        <p:spPr>
          <a:xfrm>
            <a:off x="838200" y="269922"/>
            <a:ext cx="10515600" cy="822230"/>
          </a:xfrm>
        </p:spPr>
        <p:txBody>
          <a:bodyPr/>
          <a:lstStyle/>
          <a:p>
            <a:r>
              <a:rPr lang="en-IN" dirty="0"/>
              <a:t>Non-Functional Requirements</a:t>
            </a:r>
          </a:p>
        </p:txBody>
      </p:sp>
      <p:sp>
        <p:nvSpPr>
          <p:cNvPr id="3" name="Content Placeholder 2">
            <a:extLst>
              <a:ext uri="{FF2B5EF4-FFF2-40B4-BE49-F238E27FC236}">
                <a16:creationId xmlns:a16="http://schemas.microsoft.com/office/drawing/2014/main" id="{73A7557F-5C62-DFEF-29B0-3B4AF20EF370}"/>
              </a:ext>
            </a:extLst>
          </p:cNvPr>
          <p:cNvSpPr>
            <a:spLocks noGrp="1"/>
          </p:cNvSpPr>
          <p:nvPr>
            <p:ph idx="1"/>
          </p:nvPr>
        </p:nvSpPr>
        <p:spPr>
          <a:xfrm>
            <a:off x="838200" y="1419367"/>
            <a:ext cx="10515600" cy="4757596"/>
          </a:xfrm>
        </p:spPr>
        <p:txBody>
          <a:bodyPr>
            <a:normAutofit/>
          </a:bodyPr>
          <a:lstStyle/>
          <a:p>
            <a:pPr marL="0" indent="0">
              <a:lnSpc>
                <a:spcPct val="115000"/>
              </a:lnSpc>
              <a:spcBef>
                <a:spcPts val="1000"/>
              </a:spcBef>
              <a:buNone/>
            </a:pPr>
            <a:r>
              <a:rPr lang="en-US" sz="1600" b="1" i="1" kern="0" dirty="0">
                <a:solidFill>
                  <a:srgbClr val="4F81BD"/>
                </a:solidFill>
                <a:effectLst/>
                <a:latin typeface="Calibri" panose="020F0502020204030204" pitchFamily="34" charset="0"/>
                <a:ea typeface="MS Gothic" panose="020B0609070205080204" pitchFamily="49" charset="-128"/>
                <a:cs typeface="Mangal" panose="02040503050203030202" pitchFamily="18" charset="0"/>
              </a:rPr>
              <a:t>Technology and Infrastructure</a:t>
            </a:r>
            <a:endParaRPr lang="en-IN" sz="1600" b="1" i="1" kern="0" dirty="0">
              <a:solidFill>
                <a:srgbClr val="4F81BD"/>
              </a:solidFill>
              <a:effectLst/>
              <a:latin typeface="Calibri" panose="020F0502020204030204" pitchFamily="34" charset="0"/>
              <a:ea typeface="MS Gothic" panose="020B0609070205080204" pitchFamily="49" charset="-128"/>
              <a:cs typeface="Mangal" panose="02040503050203030202" pitchFamily="18" charset="0"/>
            </a:endParaRPr>
          </a:p>
          <a:p>
            <a:pPr marL="342900" lvl="0" indent="-342900">
              <a:tabLst>
                <a:tab pos="457200" algn="l"/>
              </a:tabLst>
            </a:pPr>
            <a:r>
              <a:rPr lang="en-IN" sz="1800" b="1" kern="100" dirty="0">
                <a:effectLst/>
                <a:latin typeface="Times New Roman" panose="02020603050405020304" pitchFamily="18" charset="0"/>
                <a:ea typeface="MS Mincho" panose="02020609040205080304" pitchFamily="49" charset="-128"/>
              </a:rPr>
              <a:t>Current Technologies</a:t>
            </a:r>
            <a:r>
              <a:rPr lang="en-IN" sz="1800" kern="100" dirty="0">
                <a:effectLst/>
                <a:latin typeface="Times New Roman" panose="02020603050405020304" pitchFamily="18" charset="0"/>
                <a:ea typeface="MS Mincho" panose="02020609040205080304" pitchFamily="49" charset="-128"/>
              </a:rPr>
              <a:t>:</a:t>
            </a:r>
          </a:p>
          <a:p>
            <a:pPr marL="742950" lvl="1" indent="-285750">
              <a:lnSpc>
                <a:spcPct val="115000"/>
              </a:lnSpc>
              <a:spcAft>
                <a:spcPts val="1000"/>
              </a:spcAft>
              <a:buSzPts val="1000"/>
              <a:buFont typeface="Courier New" panose="02070309020205020404" pitchFamily="49" charset="0"/>
              <a:buChar char="o"/>
              <a:tabLst>
                <a:tab pos="914400" algn="l"/>
              </a:tabLst>
            </a:pPr>
            <a:r>
              <a:rPr lang="en-US" sz="1600" i="1" kern="0" dirty="0">
                <a:effectLst/>
                <a:latin typeface="Cambria" panose="02040503050406030204" pitchFamily="18" charset="0"/>
                <a:ea typeface="MS Mincho" panose="02020609040205080304" pitchFamily="49" charset="-128"/>
                <a:cs typeface="Mangal" panose="02040503050203030202" pitchFamily="18" charset="0"/>
              </a:rPr>
              <a:t>Up-to-Date Technologies</a:t>
            </a:r>
            <a:r>
              <a:rPr lang="en-US" sz="1600" kern="0" dirty="0">
                <a:effectLst/>
                <a:latin typeface="Cambria" panose="02040503050406030204" pitchFamily="18" charset="0"/>
                <a:ea typeface="MS Mincho" panose="02020609040205080304" pitchFamily="49" charset="-128"/>
                <a:cs typeface="Times New Roman" panose="02020603050405020304" pitchFamily="18" charset="0"/>
              </a:rPr>
              <a:t>: Use up-to-date and widely used programming and database technologies (2.2.13).</a:t>
            </a:r>
            <a:endParaRPr lang="en-IN" sz="1600" kern="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tabLst>
                <a:tab pos="457200" algn="l"/>
              </a:tabLst>
            </a:pPr>
            <a:r>
              <a:rPr lang="en-IN" sz="1800" b="1" kern="100" dirty="0">
                <a:effectLst/>
                <a:latin typeface="Times New Roman" panose="02020603050405020304" pitchFamily="18" charset="0"/>
                <a:ea typeface="MS Mincho" panose="02020609040205080304" pitchFamily="49" charset="-128"/>
              </a:rPr>
              <a:t>Infrastructure</a:t>
            </a:r>
            <a:r>
              <a:rPr lang="en-IN" sz="1800" kern="100" dirty="0">
                <a:effectLst/>
                <a:latin typeface="Times New Roman" panose="02020603050405020304" pitchFamily="18" charset="0"/>
                <a:ea typeface="MS Mincho" panose="02020609040205080304" pitchFamily="49" charset="-128"/>
              </a:rPr>
              <a:t>:</a:t>
            </a:r>
          </a:p>
          <a:p>
            <a:pPr marL="742950" lvl="1" indent="-285750">
              <a:lnSpc>
                <a:spcPct val="115000"/>
              </a:lnSpc>
              <a:spcAft>
                <a:spcPts val="1000"/>
              </a:spcAft>
              <a:buSzPts val="1000"/>
              <a:buFont typeface="Courier New" panose="02070309020205020404" pitchFamily="49" charset="0"/>
              <a:buChar char="o"/>
              <a:tabLst>
                <a:tab pos="914400" algn="l"/>
              </a:tabLst>
            </a:pPr>
            <a:r>
              <a:rPr lang="en-US" sz="1600" i="1" kern="0" dirty="0">
                <a:effectLst/>
                <a:latin typeface="Cambria" panose="02040503050406030204" pitchFamily="18" charset="0"/>
                <a:ea typeface="MS Mincho" panose="02020609040205080304" pitchFamily="49" charset="-128"/>
                <a:cs typeface="Mangal" panose="02040503050203030202" pitchFamily="18" charset="0"/>
              </a:rPr>
              <a:t>Hardware for Backup</a:t>
            </a:r>
            <a:r>
              <a:rPr lang="en-US" sz="1600" kern="0" dirty="0">
                <a:effectLst/>
                <a:latin typeface="Cambria" panose="02040503050406030204" pitchFamily="18" charset="0"/>
                <a:ea typeface="MS Mincho" panose="02020609040205080304" pitchFamily="49" charset="-128"/>
                <a:cs typeface="Times New Roman" panose="02020603050405020304" pitchFamily="18" charset="0"/>
              </a:rPr>
              <a:t>: Include necessary hardware to support backup implementation (2.2.19).</a:t>
            </a:r>
            <a:endParaRPr lang="en-IN" sz="1600" kern="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Bef>
                <a:spcPts val="2400"/>
              </a:spcBef>
            </a:pPr>
            <a:r>
              <a:rPr lang="en-US" sz="2000" b="1" kern="0" dirty="0">
                <a:solidFill>
                  <a:srgbClr val="365F91"/>
                </a:solidFill>
                <a:effectLst/>
                <a:latin typeface="Calibri" panose="020F0502020204030204" pitchFamily="34" charset="0"/>
                <a:ea typeface="MS Gothic" panose="020B0609070205080204" pitchFamily="49" charset="-128"/>
                <a:cs typeface="Mangal" panose="02040503050203030202" pitchFamily="18" charset="0"/>
              </a:rPr>
              <a:t>This categorization ensures a structured approach to addressing the non-functional requirements, facilitating better planning</a:t>
            </a:r>
            <a:endParaRPr lang="en-IN" sz="2000" b="1" kern="0" dirty="0">
              <a:solidFill>
                <a:srgbClr val="365F91"/>
              </a:solidFill>
              <a:effectLst/>
              <a:latin typeface="Calibri" panose="020F0502020204030204" pitchFamily="34" charset="0"/>
              <a:ea typeface="MS Gothic" panose="020B0609070205080204" pitchFamily="49" charset="-128"/>
              <a:cs typeface="Mangal" panose="02040503050203030202" pitchFamily="18" charset="0"/>
            </a:endParaRPr>
          </a:p>
        </p:txBody>
      </p:sp>
    </p:spTree>
    <p:extLst>
      <p:ext uri="{BB962C8B-B14F-4D97-AF65-F5344CB8AC3E}">
        <p14:creationId xmlns:p14="http://schemas.microsoft.com/office/powerpoint/2010/main" val="3773269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195</TotalTime>
  <Words>3737</Words>
  <Application>Microsoft Office PowerPoint</Application>
  <PresentationFormat>Widescreen</PresentationFormat>
  <Paragraphs>354</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Aptos</vt:lpstr>
      <vt:lpstr>Arial</vt:lpstr>
      <vt:lpstr>Arial Rounded MT Bold</vt:lpstr>
      <vt:lpstr>Calibri</vt:lpstr>
      <vt:lpstr>Calibri Light</vt:lpstr>
      <vt:lpstr>Cambria</vt:lpstr>
      <vt:lpstr>Courier New</vt:lpstr>
      <vt:lpstr>Times New Roman</vt:lpstr>
      <vt:lpstr>-webkit-standard</vt:lpstr>
      <vt:lpstr>Wingdings</vt:lpstr>
      <vt:lpstr>Office Theme</vt:lpstr>
      <vt:lpstr>PowerPoint Presentation</vt:lpstr>
      <vt:lpstr>Introduction</vt:lpstr>
      <vt:lpstr>Procurement Module</vt:lpstr>
      <vt:lpstr>Inventory Management Module</vt:lpstr>
      <vt:lpstr>Project Deliverables and Timelines</vt:lpstr>
      <vt:lpstr>Non-Functional Requirements</vt:lpstr>
      <vt:lpstr>Non-Functional Requirements</vt:lpstr>
      <vt:lpstr>Non-Functional Requirements</vt:lpstr>
      <vt:lpstr>Non-Functional Requirements</vt:lpstr>
      <vt:lpstr>Categorized Non-Functional Requirements</vt:lpstr>
      <vt:lpstr>Categorized Non-Functional Requirements</vt:lpstr>
      <vt:lpstr>Categorized Non-Functional Requirements</vt:lpstr>
      <vt:lpstr>Categorized Non-Functional Requirements</vt:lpstr>
      <vt:lpstr>Categorized Non-Functional Requirements</vt:lpstr>
      <vt:lpstr>Categorized Non-Functional Requirements</vt:lpstr>
      <vt:lpstr>Categorized Non-Functional Requirements</vt:lpstr>
      <vt:lpstr>Categorized Non-Functional Requirements</vt:lpstr>
      <vt:lpstr>Frontend and Backend Stack</vt:lpstr>
      <vt:lpstr>Software Components</vt:lpstr>
      <vt:lpstr>SW Stack</vt:lpstr>
      <vt:lpstr>Software Microservices</vt:lpstr>
      <vt:lpstr>Microservice based Architecture</vt:lpstr>
      <vt:lpstr>On-Premises Deployment Details</vt:lpstr>
      <vt:lpstr>PowerPoint Presentation</vt:lpstr>
      <vt:lpstr>1. Asset Management</vt:lpstr>
      <vt:lpstr>2. Inventory Management</vt:lpstr>
      <vt:lpstr>3. Supplier Management</vt:lpstr>
      <vt:lpstr>4. Purchase Order Management</vt:lpstr>
      <vt:lpstr>5. Goods Receipt and Inspection</vt:lpstr>
      <vt:lpstr>6. Payment and Invoicing</vt:lpstr>
      <vt:lpstr>7. Reporting and Analytics</vt:lpstr>
      <vt:lpstr>8. Integration Layer</vt:lpstr>
      <vt:lpstr>9. Document Management and Version Control</vt:lpstr>
      <vt:lpstr>Other Complex Requirements</vt:lpstr>
      <vt:lpstr> Contact us</vt:lpstr>
      <vt:lpstr>Team Nortcele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Micro service base architecture  </dc:title>
  <dc:creator>RAGHU VALLIKKAT THAZHATHETHIL</dc:creator>
  <cp:lastModifiedBy>Shikhar Tiwari</cp:lastModifiedBy>
  <cp:revision>19</cp:revision>
  <dcterms:created xsi:type="dcterms:W3CDTF">2024-07-10T13:52:52Z</dcterms:created>
  <dcterms:modified xsi:type="dcterms:W3CDTF">2024-07-11T07:03:47Z</dcterms:modified>
</cp:coreProperties>
</file>