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Xeon Processor Analysis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46680" y="2866680"/>
            <a:ext cx="907164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43200"/>
            <a:ext cx="3840480" cy="292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1280160"/>
            <a:ext cx="4023360" cy="599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-2213640" y="10972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INTEL XEON GOLD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206240" y="-73440"/>
            <a:ext cx="60350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GOLD SERIES OF PROCESSORS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320" y="3931920"/>
            <a:ext cx="5524200" cy="30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30640" y="2011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440" y="1106640"/>
            <a:ext cx="5771520" cy="602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-273600" y="-182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SYSTEM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657600"/>
            <a:ext cx="347472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360" y="1828800"/>
            <a:ext cx="4292280" cy="496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-2194560" y="15724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INTEL XEON PLATINUM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044960" y="182880"/>
            <a:ext cx="60350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PALTINUM SERIES OF PROCESSORS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88720"/>
            <a:ext cx="310896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1371600"/>
            <a:ext cx="2834640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57200" y="91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SERIES WITH THEIR COUNTS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ALL BRONZE, SILVER, GOLD &amp; PLATINUM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20" y="1007280"/>
            <a:ext cx="3695400" cy="655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760" y="950040"/>
            <a:ext cx="3752640" cy="660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529560" y="-73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VENDORS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60" y="1920240"/>
            <a:ext cx="9524520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57200" y="365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SYSTEM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20" y="1140840"/>
            <a:ext cx="351432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760" y="4340880"/>
            <a:ext cx="3381120" cy="321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6800" y="1078560"/>
            <a:ext cx="3342960" cy="321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0" y="4206240"/>
            <a:ext cx="3752640" cy="332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3812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OF CORES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188720"/>
            <a:ext cx="3771720" cy="328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560" y="4350600"/>
            <a:ext cx="3466800" cy="32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720" y="1097280"/>
            <a:ext cx="3552480" cy="326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0720" y="4297680"/>
            <a:ext cx="3524040" cy="3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2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OF CORES PER CHIP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" y="1005840"/>
            <a:ext cx="3552480" cy="319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4312440"/>
            <a:ext cx="3571560" cy="3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6960" y="1147320"/>
            <a:ext cx="3695400" cy="333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7840" y="4331520"/>
            <a:ext cx="3676320" cy="322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65760" y="1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NO. OF CHIPS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680" y="3751200"/>
            <a:ext cx="5409720" cy="24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BRONZE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29560" y="2011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00" y="2834640"/>
            <a:ext cx="9572400" cy="2256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29560" y="7315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SERIES WITH THEIR COUNTS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ALL BRONZE, SILVER, GOLD &amp; PLATINUM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000" y="563400"/>
            <a:ext cx="5190840" cy="6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-293400" y="-274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SYSTEM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40" y="1280160"/>
            <a:ext cx="4314600" cy="19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0320" y="4899960"/>
            <a:ext cx="356760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55240" y="109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USING INTEL XEON BRONZE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48640" y="3474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BRONZE SERIES OF PROCESSORS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" y="3657600"/>
            <a:ext cx="5394960" cy="29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29920" y="2011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" y="914400"/>
            <a:ext cx="5029200" cy="61264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-274320" y="-182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SYSTEM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760" y="1345320"/>
            <a:ext cx="3749040" cy="231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080" y="4846320"/>
            <a:ext cx="338328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55240" y="109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USING INTEL XEON SILVER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48640" y="34747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SILVER SERIES OF PROCESSORS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720" y="3616200"/>
            <a:ext cx="5209920" cy="2876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30280" y="2011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VENDOR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880" y="1188720"/>
            <a:ext cx="4698000" cy="550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-273960" y="-182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SYSTEM WITH THEIR COUNTS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