
<file path=[Content_Types].xml><?xml version="1.0" encoding="utf-8"?>
<Types xmlns="http://schemas.openxmlformats.org/package/2006/content-types">
  <Override PartName="/_rels/.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jpeg" ContentType="image/jpeg"/>
  <Override PartName="/ppt/media/image10.jpeg" ContentType="image/jpeg"/>
  <Override PartName="/ppt/media/image3.png" ContentType="image/png"/>
  <Override PartName="/ppt/media/image1.jpeg" ContentType="image/jpeg"/>
  <Override PartName="/ppt/media/image4.jpeg" ContentType="image/jpeg"/>
  <Override PartName="/ppt/media/image6.png" ContentType="image/png"/>
  <Override PartName="/ppt/media/image5.png" ContentType="image/png"/>
  <Override PartName="/ppt/media/image9.jpeg" ContentType="image/jpeg"/>
  <Override PartName="/ppt/media/image2.png" ContentType="image/png"/>
  <Override PartName="/ppt/media/image7.jpeg" ContentType="image/jpeg"/>
  <Override PartName="/ppt/media/image8.jpeg" ContentType="image/jpe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292120" y="1768680"/>
            <a:ext cx="5495400" cy="4384080"/>
          </a:xfrm>
          <a:prstGeom prst="rect">
            <a:avLst/>
          </a:prstGeom>
          <a:ln>
            <a:noFill/>
          </a:ln>
        </p:spPr>
      </p:pic>
      <p:pic>
        <p:nvPicPr>
          <p:cNvPr id="35" name="" descr=""/>
          <p:cNvPicPr/>
          <p:nvPr/>
        </p:nvPicPr>
        <p:blipFill>
          <a:blip r:embed="rId3"/>
          <a:stretch/>
        </p:blipFill>
        <p:spPr>
          <a:xfrm>
            <a:off x="2292120" y="1768680"/>
            <a:ext cx="549540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2292120" y="1768680"/>
            <a:ext cx="5495400" cy="4384080"/>
          </a:xfrm>
          <a:prstGeom prst="rect">
            <a:avLst/>
          </a:prstGeom>
          <a:ln>
            <a:noFill/>
          </a:ln>
        </p:spPr>
      </p:pic>
      <p:pic>
        <p:nvPicPr>
          <p:cNvPr id="71" name="" descr=""/>
          <p:cNvPicPr/>
          <p:nvPr/>
        </p:nvPicPr>
        <p:blipFill>
          <a:blip r:embed="rId3"/>
          <a:stretch/>
        </p:blipFill>
        <p:spPr>
          <a:xfrm>
            <a:off x="2292120" y="1768680"/>
            <a:ext cx="549540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0920" cy="1261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504000" y="1769040"/>
            <a:ext cx="9070920" cy="4384080"/>
          </a:xfrm>
          <a:prstGeom prst="rect">
            <a:avLst/>
          </a:prstGeom>
        </p:spPr>
        <p:txBody>
          <a:bodyPr lIns="0" rIns="0" tIns="0" bIns="0"/>
          <a:p>
            <a:pPr marL="432000" indent="-324000">
              <a:buClr>
                <a:srgbClr val="000000"/>
              </a:buClr>
              <a:buSzPct val="45000"/>
              <a:buFont typeface="Wingdings" charset="2"/>
              <a:buChar char=""/>
            </a:pPr>
            <a:r>
              <a:rPr b="0" lang="en-IN" sz="1800" spc="-1" strike="noStrike">
                <a:solidFill>
                  <a:srgbClr val="000000"/>
                </a:solidFill>
                <a:uFill>
                  <a:solidFill>
                    <a:srgbClr val="ffffff"/>
                  </a:solidFill>
                </a:uFill>
                <a:latin typeface="Arial"/>
              </a:rPr>
              <a:t>Click to edit the outline text format</a:t>
            </a:r>
            <a:endParaRPr b="0" lang="en-IN"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1800" spc="-1" strike="noStrike">
                <a:solidFill>
                  <a:srgbClr val="000000"/>
                </a:solidFill>
                <a:uFill>
                  <a:solidFill>
                    <a:srgbClr val="ffffff"/>
                  </a:solidFill>
                </a:uFill>
                <a:latin typeface="Arial"/>
              </a:rPr>
              <a:t>Second Outline Level</a:t>
            </a:r>
            <a:endParaRPr b="0" lang="en-IN"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1800" spc="-1" strike="noStrike">
                <a:solidFill>
                  <a:srgbClr val="000000"/>
                </a:solidFill>
                <a:uFill>
                  <a:solidFill>
                    <a:srgbClr val="ffffff"/>
                  </a:solidFill>
                </a:uFill>
                <a:latin typeface="Arial"/>
              </a:rPr>
              <a:t>Third Outline Level</a:t>
            </a:r>
            <a:endParaRPr b="0" lang="en-IN"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1800" spc="-1" strike="noStrike">
                <a:solidFill>
                  <a:srgbClr val="000000"/>
                </a:solidFill>
                <a:uFill>
                  <a:solidFill>
                    <a:srgbClr val="ffffff"/>
                  </a:solidFill>
                </a:uFill>
                <a:latin typeface="Arial"/>
              </a:rPr>
              <a:t>Fourth Outline Level</a:t>
            </a:r>
            <a:endParaRPr b="0" lang="en-IN"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Fifth Outline Level</a:t>
            </a:r>
            <a:endParaRPr b="0" lang="en-IN"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Sixth Outline Level</a:t>
            </a:r>
            <a:endParaRPr b="0" lang="en-IN"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1800" spc="-1" strike="noStrike">
                <a:solidFill>
                  <a:srgbClr val="000000"/>
                </a:solidFill>
                <a:uFill>
                  <a:solidFill>
                    <a:srgbClr val="ffffff"/>
                  </a:solidFill>
                </a:uFill>
                <a:latin typeface="Arial"/>
              </a:rPr>
              <a:t>Seventh Outline Level</a:t>
            </a:r>
            <a:endParaRPr b="0" lang="en-IN"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504000" y="290880"/>
            <a:ext cx="9070920" cy="1282680"/>
          </a:xfrm>
          <a:prstGeom prst="rect">
            <a:avLst/>
          </a:prstGeom>
          <a:noFill/>
          <a:ln>
            <a:noFill/>
          </a:ln>
        </p:spPr>
        <p:style>
          <a:lnRef idx="0"/>
          <a:fillRef idx="0"/>
          <a:effectRef idx="0"/>
          <a:fontRef idx="minor"/>
        </p:style>
        <p:txBody>
          <a:bodyPr lIns="0" rIns="0" tIns="0" bIns="0" anchor="ctr"/>
          <a:p>
            <a:pPr algn="ctr">
              <a:lnSpc>
                <a:spcPct val="100000"/>
              </a:lnSpc>
            </a:pPr>
            <a:r>
              <a:rPr b="0" lang="en-IN" sz="7200" spc="-1" strike="noStrike" u="dbl">
                <a:solidFill>
                  <a:srgbClr val="ff8080"/>
                </a:solidFill>
                <a:uFill>
                  <a:solidFill>
                    <a:srgbClr val="ffffff"/>
                  </a:solidFill>
                </a:uFill>
                <a:latin typeface="GungsuhChe"/>
                <a:ea typeface="DejaVu Sans"/>
              </a:rPr>
              <a:t>PERSONAL TRACKER</a:t>
            </a:r>
            <a:endParaRPr b="0" lang="en-IN" sz="1800" spc="-1" strike="noStrike">
              <a:solidFill>
                <a:srgbClr val="000000"/>
              </a:solidFill>
              <a:uFill>
                <a:solidFill>
                  <a:srgbClr val="ffffff"/>
                </a:solidFill>
              </a:uFill>
              <a:latin typeface="Arial"/>
            </a:endParaRPr>
          </a:p>
        </p:txBody>
      </p:sp>
      <p:sp>
        <p:nvSpPr>
          <p:cNvPr id="73" name="CustomShape 2"/>
          <p:cNvSpPr/>
          <p:nvPr/>
        </p:nvSpPr>
        <p:spPr>
          <a:xfrm>
            <a:off x="504000" y="1769040"/>
            <a:ext cx="9070920" cy="438408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u="heavy">
                <a:solidFill>
                  <a:srgbClr val="dddddd"/>
                </a:solidFill>
                <a:uFill>
                  <a:solidFill>
                    <a:srgbClr val="ffffff"/>
                  </a:solidFill>
                </a:uFill>
                <a:latin typeface="Calibri"/>
                <a:ea typeface="DejaVu Sans"/>
              </a:rPr>
              <a:t>AIM:</a:t>
            </a:r>
            <a:endParaRPr b="0" lang="en-IN" sz="1800" spc="-1" strike="noStrike">
              <a:solidFill>
                <a:srgbClr val="000000"/>
              </a:solidFill>
              <a:uFill>
                <a:solidFill>
                  <a:srgbClr val="ffffff"/>
                </a:solidFill>
              </a:uFill>
              <a:latin typeface="Arial"/>
            </a:endParaRPr>
          </a:p>
          <a:p>
            <a:pPr algn="ctr">
              <a:lnSpc>
                <a:spcPct val="100000"/>
              </a:lnSpc>
            </a:pPr>
            <a:r>
              <a:rPr b="0" lang="en-IN" sz="3600" spc="-1" strike="noStrike">
                <a:solidFill>
                  <a:srgbClr val="dddddd"/>
                </a:solidFill>
                <a:uFill>
                  <a:solidFill>
                    <a:srgbClr val="ffffff"/>
                  </a:solidFill>
                </a:uFill>
                <a:latin typeface="Calibri"/>
                <a:ea typeface="DejaVu Sans"/>
              </a:rPr>
              <a:t>To report the current position of the owner</a:t>
            </a:r>
            <a:endParaRPr b="0" lang="en-IN" sz="1800" spc="-1" strike="noStrike">
              <a:solidFill>
                <a:srgbClr val="000000"/>
              </a:solidFill>
              <a:uFill>
                <a:solidFill>
                  <a:srgbClr val="ffffff"/>
                </a:solidFill>
              </a:uFill>
              <a:latin typeface="Arial"/>
            </a:endParaRPr>
          </a:p>
          <a:p>
            <a:pPr algn="ctr">
              <a:lnSpc>
                <a:spcPct val="100000"/>
              </a:lnSpc>
            </a:pPr>
            <a:r>
              <a:rPr b="0" lang="en-IN" sz="3600" spc="-1" strike="noStrike">
                <a:solidFill>
                  <a:srgbClr val="dddddd"/>
                </a:solidFill>
                <a:uFill>
                  <a:solidFill>
                    <a:srgbClr val="ffffff"/>
                  </a:solidFill>
                </a:uFill>
                <a:latin typeface="Calibri"/>
                <a:ea typeface="DejaVu Sans"/>
              </a:rPr>
              <a:t>of the system using wifi and an online server.</a:t>
            </a:r>
            <a:r>
              <a:rPr b="0" lang="en-IN" sz="3600" spc="-1" strike="noStrike">
                <a:solidFill>
                  <a:srgbClr val="000000"/>
                </a:solidFill>
                <a:uFill>
                  <a:solidFill>
                    <a:srgbClr val="ffffff"/>
                  </a:solidFill>
                </a:uFill>
                <a:latin typeface="Calibri"/>
                <a:ea typeface="DejaVu Sans"/>
              </a:rPr>
              <a:t>  </a:t>
            </a:r>
            <a:endParaRPr b="0" lang="en-IN" sz="1800" spc="-1" strike="noStrike">
              <a:solidFill>
                <a:srgbClr val="000000"/>
              </a:solidFill>
              <a:uFill>
                <a:solidFill>
                  <a:srgbClr val="ffffff"/>
                </a:solidFill>
              </a:uFill>
              <a:latin typeface="Arial"/>
            </a:endParaRPr>
          </a:p>
          <a:p>
            <a:pPr algn="ctr">
              <a:lnSpc>
                <a:spcPct val="100000"/>
              </a:lnSpc>
            </a:pP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8000" spc="-1" strike="noStrike" u="dbl">
                <a:solidFill>
                  <a:srgbClr val="ccff99"/>
                </a:solidFill>
                <a:uFill>
                  <a:solidFill>
                    <a:srgbClr val="ffffff"/>
                  </a:solidFill>
                </a:uFill>
                <a:latin typeface="GungsuhChe"/>
                <a:ea typeface="DejaVu Sans"/>
              </a:rPr>
              <a:t>SUBSYSTEMS:</a:t>
            </a:r>
            <a:endParaRPr b="0" lang="en-IN" sz="1800" spc="-1" strike="noStrike">
              <a:solidFill>
                <a:srgbClr val="000000"/>
              </a:solidFill>
              <a:uFill>
                <a:solidFill>
                  <a:srgbClr val="ffffff"/>
                </a:solidFill>
              </a:uFill>
              <a:latin typeface="Arial"/>
            </a:endParaRPr>
          </a:p>
        </p:txBody>
      </p:sp>
      <p:sp>
        <p:nvSpPr>
          <p:cNvPr id="75" name="CustomShape 2"/>
          <p:cNvSpPr/>
          <p:nvPr/>
        </p:nvSpPr>
        <p:spPr>
          <a:xfrm>
            <a:off x="504000" y="1769040"/>
            <a:ext cx="9070920" cy="438408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4000" spc="-1" strike="noStrike">
                <a:solidFill>
                  <a:srgbClr val="dddddd"/>
                </a:solidFill>
                <a:uFill>
                  <a:solidFill>
                    <a:srgbClr val="ffffff"/>
                  </a:solidFill>
                </a:uFill>
                <a:latin typeface="Arial"/>
                <a:ea typeface="DejaVu Sans"/>
              </a:rPr>
              <a:t>ARDUINO</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4000" spc="-1" strike="noStrike">
                <a:solidFill>
                  <a:srgbClr val="dddddd"/>
                </a:solidFill>
                <a:uFill>
                  <a:solidFill>
                    <a:srgbClr val="ffffff"/>
                  </a:solidFill>
                </a:uFill>
                <a:latin typeface="Arial"/>
                <a:ea typeface="DejaVu Sans"/>
              </a:rPr>
              <a:t>ESP8266 module</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4000" spc="-1" strike="noStrike">
                <a:solidFill>
                  <a:srgbClr val="dddddd"/>
                </a:solidFill>
                <a:uFill>
                  <a:solidFill>
                    <a:srgbClr val="ffffff"/>
                  </a:solidFill>
                </a:uFill>
                <a:latin typeface="Arial"/>
                <a:ea typeface="DejaVu Sans"/>
              </a:rPr>
              <a:t>GPS module</a:t>
            </a:r>
            <a:endParaRPr b="0" lang="en-IN" sz="1800" spc="-1" strike="noStrike">
              <a:solidFill>
                <a:srgbClr val="000000"/>
              </a:solidFill>
              <a:uFill>
                <a:solidFill>
                  <a:srgbClr val="ffffff"/>
                </a:solidFill>
              </a:uFill>
              <a:latin typeface="Arial"/>
            </a:endParaRPr>
          </a:p>
          <a:p>
            <a:pPr marL="432000" indent="-323280">
              <a:lnSpc>
                <a:spcPct val="100000"/>
              </a:lnSpc>
              <a:buClr>
                <a:srgbClr val="000000"/>
              </a:buClr>
              <a:buSzPct val="45000"/>
              <a:buFont typeface="Wingdings" charset="2"/>
              <a:buChar char=""/>
            </a:pPr>
            <a:r>
              <a:rPr b="0" lang="en-IN" sz="4000" spc="-1" strike="noStrike">
                <a:solidFill>
                  <a:srgbClr val="dddddd"/>
                </a:solidFill>
                <a:uFill>
                  <a:solidFill>
                    <a:srgbClr val="ffffff"/>
                  </a:solidFill>
                </a:uFill>
                <a:latin typeface="Arial"/>
                <a:ea typeface="DejaVu Sans"/>
              </a:rPr>
              <a:t>FTDI usb to serial</a:t>
            </a: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8000" spc="-1" strike="noStrike" u="dbl">
                <a:solidFill>
                  <a:srgbClr val="ccff99"/>
                </a:solidFill>
                <a:uFill>
                  <a:solidFill>
                    <a:srgbClr val="ffffff"/>
                  </a:solidFill>
                </a:uFill>
                <a:latin typeface="GungsuhChe"/>
                <a:ea typeface="DejaVu Sans"/>
              </a:rPr>
              <a:t>WORK DONE</a:t>
            </a:r>
            <a:endParaRPr b="0" lang="en-IN" sz="1800" spc="-1" strike="noStrike">
              <a:solidFill>
                <a:srgbClr val="000000"/>
              </a:solidFill>
              <a:uFill>
                <a:solidFill>
                  <a:srgbClr val="ffffff"/>
                </a:solidFill>
              </a:uFill>
              <a:latin typeface="Arial"/>
            </a:endParaRPr>
          </a:p>
        </p:txBody>
      </p:sp>
      <p:sp>
        <p:nvSpPr>
          <p:cNvPr id="77" name="CustomShape 2"/>
          <p:cNvSpPr/>
          <p:nvPr/>
        </p:nvSpPr>
        <p:spPr>
          <a:xfrm>
            <a:off x="504000" y="1769040"/>
            <a:ext cx="9070920" cy="4737240"/>
          </a:xfrm>
          <a:prstGeom prst="rect">
            <a:avLst/>
          </a:prstGeom>
          <a:noFill/>
          <a:ln>
            <a:noFill/>
          </a:ln>
        </p:spPr>
        <p:style>
          <a:lnRef idx="0"/>
          <a:fillRef idx="0"/>
          <a:effectRef idx="0"/>
          <a:fontRef idx="minor"/>
        </p:style>
        <p:txBody>
          <a:bodyPr lIns="0" rIns="0" tIns="0" bIns="0"/>
          <a:p>
            <a:pPr marL="432000" indent="-323280">
              <a:lnSpc>
                <a:spcPct val="100000"/>
              </a:lnSpc>
              <a:buClr>
                <a:srgbClr val="000000"/>
              </a:buClr>
              <a:buSzPct val="45000"/>
              <a:buFont typeface="Wingdings" charset="2"/>
              <a:buChar char=""/>
            </a:pPr>
            <a:r>
              <a:rPr b="0" lang="en-IN" sz="3200" spc="-1" strike="noStrike">
                <a:solidFill>
                  <a:srgbClr val="dddddd"/>
                </a:solidFill>
                <a:uFill>
                  <a:solidFill>
                    <a:srgbClr val="ffffff"/>
                  </a:solidFill>
                </a:uFill>
                <a:latin typeface="Arial"/>
                <a:ea typeface="DejaVu Sans"/>
              </a:rPr>
              <a:t>In this project we have used ESP8266 module with GPS module to get the latitude and longitude of the system using an online server as user interface.</a:t>
            </a:r>
            <a:endParaRPr b="0" lang="en-IN" sz="1800" spc="-1" strike="noStrike">
              <a:solidFill>
                <a:srgbClr val="000000"/>
              </a:solidFill>
              <a:uFill>
                <a:solidFill>
                  <a:srgbClr val="ffffff"/>
                </a:solidFill>
              </a:uFill>
              <a:latin typeface="Arial"/>
            </a:endParaRPr>
          </a:p>
          <a:p>
            <a:pPr>
              <a:lnSpc>
                <a:spcPct val="100000"/>
              </a:lnSpc>
            </a:pPr>
            <a:r>
              <a:rPr b="0" lang="en-IN" sz="3200" spc="-1" strike="noStrike">
                <a:solidFill>
                  <a:srgbClr val="dddddd"/>
                </a:solidFill>
                <a:uFill>
                  <a:solidFill>
                    <a:srgbClr val="ffffff"/>
                  </a:solidFill>
                </a:uFill>
                <a:latin typeface="Arial"/>
                <a:ea typeface="DejaVu Sans"/>
              </a:rPr>
              <a:t>The GPS module fetches the coordinates from the satellites. This data is transferred to the ESP module which then uploads it on an existing server. The coordinates can be accessed by any device connected to the internet by accessing that server.</a:t>
            </a:r>
            <a:r>
              <a:rPr b="0" lang="en-IN" sz="3200" spc="-1" strike="noStrike">
                <a:solidFill>
                  <a:srgbClr val="ccff99"/>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8000" spc="-1" strike="noStrike" u="dbl">
                <a:solidFill>
                  <a:srgbClr val="ccff99"/>
                </a:solidFill>
                <a:uFill>
                  <a:solidFill>
                    <a:srgbClr val="ffffff"/>
                  </a:solidFill>
                </a:uFill>
                <a:latin typeface="GungsuhChe"/>
                <a:ea typeface="DejaVu Sans"/>
              </a:rPr>
              <a:t>PHOTOS</a:t>
            </a:r>
            <a:endParaRPr b="0" lang="en-IN" sz="1800" spc="-1" strike="noStrike">
              <a:solidFill>
                <a:srgbClr val="000000"/>
              </a:solidFill>
              <a:uFill>
                <a:solidFill>
                  <a:srgbClr val="ffffff"/>
                </a:solidFill>
              </a:uFill>
              <a:latin typeface="Arial"/>
            </a:endParaRPr>
          </a:p>
        </p:txBody>
      </p:sp>
      <p:pic>
        <p:nvPicPr>
          <p:cNvPr id="79" name="" descr=""/>
          <p:cNvPicPr/>
          <p:nvPr/>
        </p:nvPicPr>
        <p:blipFill>
          <a:blip r:embed="rId1"/>
          <a:stretch/>
        </p:blipFill>
        <p:spPr>
          <a:xfrm>
            <a:off x="867240" y="4794480"/>
            <a:ext cx="3380760" cy="2557800"/>
          </a:xfrm>
          <a:prstGeom prst="rect">
            <a:avLst/>
          </a:prstGeom>
          <a:ln>
            <a:noFill/>
          </a:ln>
        </p:spPr>
      </p:pic>
      <p:pic>
        <p:nvPicPr>
          <p:cNvPr id="80" name="" descr=""/>
          <p:cNvPicPr/>
          <p:nvPr/>
        </p:nvPicPr>
        <p:blipFill>
          <a:blip r:embed="rId2"/>
          <a:stretch/>
        </p:blipFill>
        <p:spPr>
          <a:xfrm>
            <a:off x="5784840" y="4762440"/>
            <a:ext cx="3394440" cy="2616840"/>
          </a:xfrm>
          <a:prstGeom prst="rect">
            <a:avLst/>
          </a:prstGeom>
          <a:ln>
            <a:noFill/>
          </a:ln>
        </p:spPr>
      </p:pic>
      <p:pic>
        <p:nvPicPr>
          <p:cNvPr id="81" name="" descr=""/>
          <p:cNvPicPr/>
          <p:nvPr/>
        </p:nvPicPr>
        <p:blipFill>
          <a:blip r:embed="rId3"/>
          <a:stretch/>
        </p:blipFill>
        <p:spPr>
          <a:xfrm>
            <a:off x="2340720" y="1689480"/>
            <a:ext cx="5118120" cy="28465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504000" y="301320"/>
            <a:ext cx="9072000" cy="1261800"/>
          </a:xfrm>
          <a:prstGeom prst="rect">
            <a:avLst/>
          </a:prstGeom>
          <a:noFill/>
          <a:ln>
            <a:noFill/>
          </a:ln>
        </p:spPr>
        <p:txBody>
          <a:bodyPr lIns="0" rIns="0" tIns="0" bIns="0" anchor="ctr"/>
          <a:p>
            <a:pPr algn="ctr"/>
            <a:endParaRPr b="0" lang="en-IN" sz="4400" spc="-1" strike="noStrike">
              <a:solidFill>
                <a:srgbClr val="000000"/>
              </a:solidFill>
              <a:uFill>
                <a:solidFill>
                  <a:srgbClr val="ffffff"/>
                </a:solidFill>
              </a:uFill>
              <a:latin typeface="Arial"/>
            </a:endParaRPr>
          </a:p>
        </p:txBody>
      </p:sp>
      <p:pic>
        <p:nvPicPr>
          <p:cNvPr id="83" name="" descr=""/>
          <p:cNvPicPr/>
          <p:nvPr/>
        </p:nvPicPr>
        <p:blipFill>
          <a:blip r:embed="rId1"/>
          <a:stretch/>
        </p:blipFill>
        <p:spPr>
          <a:xfrm>
            <a:off x="2550240" y="328680"/>
            <a:ext cx="4649760" cy="3487320"/>
          </a:xfrm>
          <a:prstGeom prst="rect">
            <a:avLst/>
          </a:prstGeom>
          <a:ln>
            <a:noFill/>
          </a:ln>
        </p:spPr>
      </p:pic>
      <p:pic>
        <p:nvPicPr>
          <p:cNvPr id="84" name="" descr=""/>
          <p:cNvPicPr/>
          <p:nvPr/>
        </p:nvPicPr>
        <p:blipFill>
          <a:blip r:embed="rId2"/>
          <a:stretch/>
        </p:blipFill>
        <p:spPr>
          <a:xfrm>
            <a:off x="2060640" y="4032000"/>
            <a:ext cx="5859360" cy="329580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8000" spc="-1" strike="noStrike" u="dbl">
                <a:solidFill>
                  <a:srgbClr val="ccff99"/>
                </a:solidFill>
                <a:uFill>
                  <a:solidFill>
                    <a:srgbClr val="ffffff"/>
                  </a:solidFill>
                </a:uFill>
                <a:latin typeface="GungsuhChe"/>
                <a:ea typeface="DejaVu Sans"/>
              </a:rPr>
              <a:t>LIMITATIONS:</a:t>
            </a:r>
            <a:endParaRPr b="0" lang="en-IN" sz="1800" spc="-1" strike="noStrike">
              <a:solidFill>
                <a:srgbClr val="000000"/>
              </a:solidFill>
              <a:uFill>
                <a:solidFill>
                  <a:srgbClr val="ffffff"/>
                </a:solidFill>
              </a:uFill>
              <a:latin typeface="Arial"/>
            </a:endParaRPr>
          </a:p>
        </p:txBody>
      </p:sp>
      <p:sp>
        <p:nvSpPr>
          <p:cNvPr id="86" name="CustomShape 2"/>
          <p:cNvSpPr/>
          <p:nvPr/>
        </p:nvSpPr>
        <p:spPr>
          <a:xfrm>
            <a:off x="504000" y="1769040"/>
            <a:ext cx="9070920" cy="4384080"/>
          </a:xfrm>
          <a:prstGeom prst="rect">
            <a:avLst/>
          </a:prstGeom>
          <a:noFill/>
          <a:ln>
            <a:noFill/>
          </a:ln>
        </p:spPr>
        <p:style>
          <a:lnRef idx="0"/>
          <a:fillRef idx="0"/>
          <a:effectRef idx="0"/>
          <a:fontRef idx="minor"/>
        </p:style>
        <p:txBody>
          <a:bodyPr lIns="0" rIns="0" tIns="0" bIns="0" anchor="ctr"/>
          <a:p>
            <a:r>
              <a:rPr b="0" lang="en-IN" sz="3200" spc="-1" strike="noStrike">
                <a:solidFill>
                  <a:srgbClr val="dddddd"/>
                </a:solidFill>
                <a:uFill>
                  <a:solidFill>
                    <a:srgbClr val="ffffff"/>
                  </a:solidFill>
                </a:uFill>
                <a:latin typeface="Arial"/>
                <a:ea typeface="DejaVu Sans"/>
              </a:rPr>
              <a:t>The major limitation of this system is that a person will not be able to access the server to get the coordinates if he/she is not connected to the internet.  The ESP module should also be connected to a network to upload the data to the server.</a:t>
            </a:r>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LibreOffice/5.1.4.2$Linux_X86_64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2009-04-16T11:32:32Z</dcterms:created>
  <dc:creator/>
  <dc:description/>
  <dc:language>en-US</dc:language>
  <cp:lastModifiedBy/>
  <dcterms:modified xsi:type="dcterms:W3CDTF">2016-12-06T15:58:17Z</dcterms:modified>
  <cp:revision>8</cp:revision>
  <dc:subject/>
  <dc:title/>
</cp:coreProperties>
</file>