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Walter Isaacson's biography of Albert Einstein explores the life and accomplishments of the famous physicist,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looking into his personality and genius but also discussing his complexities as a human being.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examines the events of his life, including his early fascination with science, his introduction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literature, music, and philosophy, and his Jewish identity in a Germany plagued by anti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Semitism. It also looks at the consequences of his genius, such as the invention of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atomic bomb and its application in war. Issacson’s aim is to promote a more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accurate understanding of Einstein that rejects the popular misconceptions and reclaims him from misrepresentations in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