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In this file, customer John was experiencing issues with a product he recently purchased. The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customer support agent, Sarah, went through several troubleshooting steps with John, including performing a power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cycle, performing a factory reset, and uninstalling any new apps. Since the issue remained unresolved,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Sarah helped John set up a repair request by providing the serial number. Once the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device was sent in for repair, Sarah updated John on the progress and eventually informed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him that the hardware issue had been resolved and the device was being shipped back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