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In this file, the customer contacted customer support with an issue related to their product.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Customer support provided some advice and suggested troubleshooting steps, such as a power cycle, factory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reset, and uninstalling a newly installed app. When these steps didn't resolve the issue, customer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service set up a repair request and the customer provided the serial number of their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device. Customer service informed the customer that the repair process typically takes 7-10 business days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and provided an update when the process was complete. The technical team identified a hardware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issue with the device and replaced the faulty component. The device was shipped back to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