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&lt;title&gt;</vt:lpstr>
      <vt:lpstr>  &lt;title&gt;</vt:lpstr>
      <vt:lpstr>  &lt;title&gt;</vt:lpstr>
      <vt:lpstr> 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dc:creator>Mohamed Abd-Elalim</dc:creator>
  <cp:lastModifiedBy>Mohamed Abd-Elalim</cp:lastModifiedBy>
  <cp:revision>1</cp:revision>
  <dcterms:modified xsi:type="dcterms:W3CDTF">2020-01-31T01:52:50Z</dcterms:modified>
</cp:coreProperties>
</file>