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9601200" cy="12801600" type="A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CA8F1C-B09F-4687-B0C0-C84AD535CF51}" v="3" dt="2022-06-09T15:50:28.3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kob Højeng-Swensson" userId="S::s183391@dtu.dk::ef24b0df-b513-4e3f-af69-03a22d46ca02" providerId="AD" clId="Web-{4CCA8F1C-B09F-4687-B0C0-C84AD535CF51}"/>
    <pc:docChg chg="mod modSld modMainMaster setSldSz">
      <pc:chgData name="Jakob Højeng-Swensson" userId="S::s183391@dtu.dk::ef24b0df-b513-4e3f-af69-03a22d46ca02" providerId="AD" clId="Web-{4CCA8F1C-B09F-4687-B0C0-C84AD535CF51}" dt="2022-06-09T15:50:28.318" v="2"/>
      <pc:docMkLst>
        <pc:docMk/>
      </pc:docMkLst>
      <pc:sldChg chg="delSp">
        <pc:chgData name="Jakob Højeng-Swensson" userId="S::s183391@dtu.dk::ef24b0df-b513-4e3f-af69-03a22d46ca02" providerId="AD" clId="Web-{4CCA8F1C-B09F-4687-B0C0-C84AD535CF51}" dt="2022-06-09T15:50:28.318" v="2"/>
        <pc:sldMkLst>
          <pc:docMk/>
          <pc:sldMk cId="3424942676" sldId="256"/>
        </pc:sldMkLst>
        <pc:spChg chg="del">
          <ac:chgData name="Jakob Højeng-Swensson" userId="S::s183391@dtu.dk::ef24b0df-b513-4e3f-af69-03a22d46ca02" providerId="AD" clId="Web-{4CCA8F1C-B09F-4687-B0C0-C84AD535CF51}" dt="2022-06-09T15:50:24.833" v="1"/>
          <ac:spMkLst>
            <pc:docMk/>
            <pc:sldMk cId="3424942676" sldId="256"/>
            <ac:spMk id="2" creationId="{00000000-0000-0000-0000-000000000000}"/>
          </ac:spMkLst>
        </pc:spChg>
        <pc:spChg chg="del">
          <ac:chgData name="Jakob Højeng-Swensson" userId="S::s183391@dtu.dk::ef24b0df-b513-4e3f-af69-03a22d46ca02" providerId="AD" clId="Web-{4CCA8F1C-B09F-4687-B0C0-C84AD535CF51}" dt="2022-06-09T15:50:28.318" v="2"/>
          <ac:spMkLst>
            <pc:docMk/>
            <pc:sldMk cId="3424942676" sldId="256"/>
            <ac:spMk id="3" creationId="{00000000-0000-0000-0000-000000000000}"/>
          </ac:spMkLst>
        </pc:spChg>
      </pc:sldChg>
      <pc:sldMasterChg chg="modSp modSldLayout">
        <pc:chgData name="Jakob Højeng-Swensson" userId="S::s183391@dtu.dk::ef24b0df-b513-4e3f-af69-03a22d46ca02" providerId="AD" clId="Web-{4CCA8F1C-B09F-4687-B0C0-C84AD535CF51}" dt="2022-06-09T15:50:20.083" v="0"/>
        <pc:sldMasterMkLst>
          <pc:docMk/>
          <pc:sldMasterMk cId="450563959" sldId="2147483648"/>
        </pc:sldMasterMkLst>
        <pc:spChg chg="mod">
          <ac:chgData name="Jakob Højeng-Swensson" userId="S::s183391@dtu.dk::ef24b0df-b513-4e3f-af69-03a22d46ca02" providerId="AD" clId="Web-{4CCA8F1C-B09F-4687-B0C0-C84AD535CF51}" dt="2022-06-09T15:50:20.083" v="0"/>
          <ac:spMkLst>
            <pc:docMk/>
            <pc:sldMasterMk cId="450563959" sldId="2147483648"/>
            <ac:spMk id="2" creationId="{00000000-0000-0000-0000-000000000000}"/>
          </ac:spMkLst>
        </pc:spChg>
        <pc:spChg chg="mod">
          <ac:chgData name="Jakob Højeng-Swensson" userId="S::s183391@dtu.dk::ef24b0df-b513-4e3f-af69-03a22d46ca02" providerId="AD" clId="Web-{4CCA8F1C-B09F-4687-B0C0-C84AD535CF51}" dt="2022-06-09T15:50:20.083" v="0"/>
          <ac:spMkLst>
            <pc:docMk/>
            <pc:sldMasterMk cId="450563959" sldId="2147483648"/>
            <ac:spMk id="3" creationId="{00000000-0000-0000-0000-000000000000}"/>
          </ac:spMkLst>
        </pc:spChg>
        <pc:spChg chg="mod">
          <ac:chgData name="Jakob Højeng-Swensson" userId="S::s183391@dtu.dk::ef24b0df-b513-4e3f-af69-03a22d46ca02" providerId="AD" clId="Web-{4CCA8F1C-B09F-4687-B0C0-C84AD535CF51}" dt="2022-06-09T15:50:20.083" v="0"/>
          <ac:spMkLst>
            <pc:docMk/>
            <pc:sldMasterMk cId="450563959" sldId="2147483648"/>
            <ac:spMk id="4" creationId="{00000000-0000-0000-0000-000000000000}"/>
          </ac:spMkLst>
        </pc:spChg>
        <pc:spChg chg="mod">
          <ac:chgData name="Jakob Højeng-Swensson" userId="S::s183391@dtu.dk::ef24b0df-b513-4e3f-af69-03a22d46ca02" providerId="AD" clId="Web-{4CCA8F1C-B09F-4687-B0C0-C84AD535CF51}" dt="2022-06-09T15:50:20.083" v="0"/>
          <ac:spMkLst>
            <pc:docMk/>
            <pc:sldMasterMk cId="450563959" sldId="2147483648"/>
            <ac:spMk id="5" creationId="{00000000-0000-0000-0000-000000000000}"/>
          </ac:spMkLst>
        </pc:spChg>
        <pc:spChg chg="mod">
          <ac:chgData name="Jakob Højeng-Swensson" userId="S::s183391@dtu.dk::ef24b0df-b513-4e3f-af69-03a22d46ca02" providerId="AD" clId="Web-{4CCA8F1C-B09F-4687-B0C0-C84AD535CF51}" dt="2022-06-09T15:50:20.083" v="0"/>
          <ac:spMkLst>
            <pc:docMk/>
            <pc:sldMasterMk cId="450563959" sldId="2147483648"/>
            <ac:spMk id="6" creationId="{00000000-0000-0000-0000-000000000000}"/>
          </ac:spMkLst>
        </pc:spChg>
        <pc:sldLayoutChg chg="modSp">
          <pc:chgData name="Jakob Højeng-Swensson" userId="S::s183391@dtu.dk::ef24b0df-b513-4e3f-af69-03a22d46ca02" providerId="AD" clId="Web-{4CCA8F1C-B09F-4687-B0C0-C84AD535CF51}" dt="2022-06-09T15:50:20.083" v="0"/>
          <pc:sldLayoutMkLst>
            <pc:docMk/>
            <pc:sldMasterMk cId="450563959" sldId="2147483648"/>
            <pc:sldLayoutMk cId="1161660118" sldId="2147483649"/>
          </pc:sldLayoutMkLst>
          <pc:spChg chg="mod">
            <ac:chgData name="Jakob Højeng-Swensson" userId="S::s183391@dtu.dk::ef24b0df-b513-4e3f-af69-03a22d46ca02" providerId="AD" clId="Web-{4CCA8F1C-B09F-4687-B0C0-C84AD535CF51}" dt="2022-06-09T15:50:20.083" v="0"/>
            <ac:spMkLst>
              <pc:docMk/>
              <pc:sldMasterMk cId="450563959" sldId="2147483648"/>
              <pc:sldLayoutMk cId="1161660118" sldId="2147483649"/>
              <ac:spMk id="2" creationId="{00000000-0000-0000-0000-000000000000}"/>
            </ac:spMkLst>
          </pc:spChg>
          <pc:spChg chg="mod">
            <ac:chgData name="Jakob Højeng-Swensson" userId="S::s183391@dtu.dk::ef24b0df-b513-4e3f-af69-03a22d46ca02" providerId="AD" clId="Web-{4CCA8F1C-B09F-4687-B0C0-C84AD535CF51}" dt="2022-06-09T15:50:20.083" v="0"/>
            <ac:spMkLst>
              <pc:docMk/>
              <pc:sldMasterMk cId="450563959" sldId="2147483648"/>
              <pc:sldLayoutMk cId="1161660118" sldId="2147483649"/>
              <ac:spMk id="3" creationId="{00000000-0000-0000-0000-000000000000}"/>
            </ac:spMkLst>
          </pc:spChg>
        </pc:sldLayoutChg>
        <pc:sldLayoutChg chg="modSp">
          <pc:chgData name="Jakob Højeng-Swensson" userId="S::s183391@dtu.dk::ef24b0df-b513-4e3f-af69-03a22d46ca02" providerId="AD" clId="Web-{4CCA8F1C-B09F-4687-B0C0-C84AD535CF51}" dt="2022-06-09T15:50:20.083" v="0"/>
          <pc:sldLayoutMkLst>
            <pc:docMk/>
            <pc:sldMasterMk cId="450563959" sldId="2147483648"/>
            <pc:sldLayoutMk cId="1013714516" sldId="2147483651"/>
          </pc:sldLayoutMkLst>
          <pc:spChg chg="mod">
            <ac:chgData name="Jakob Højeng-Swensson" userId="S::s183391@dtu.dk::ef24b0df-b513-4e3f-af69-03a22d46ca02" providerId="AD" clId="Web-{4CCA8F1C-B09F-4687-B0C0-C84AD535CF51}" dt="2022-06-09T15:50:20.083" v="0"/>
            <ac:spMkLst>
              <pc:docMk/>
              <pc:sldMasterMk cId="450563959" sldId="2147483648"/>
              <pc:sldLayoutMk cId="1013714516" sldId="2147483651"/>
              <ac:spMk id="2" creationId="{00000000-0000-0000-0000-000000000000}"/>
            </ac:spMkLst>
          </pc:spChg>
          <pc:spChg chg="mod">
            <ac:chgData name="Jakob Højeng-Swensson" userId="S::s183391@dtu.dk::ef24b0df-b513-4e3f-af69-03a22d46ca02" providerId="AD" clId="Web-{4CCA8F1C-B09F-4687-B0C0-C84AD535CF51}" dt="2022-06-09T15:50:20.083" v="0"/>
            <ac:spMkLst>
              <pc:docMk/>
              <pc:sldMasterMk cId="450563959" sldId="2147483648"/>
              <pc:sldLayoutMk cId="1013714516" sldId="2147483651"/>
              <ac:spMk id="3" creationId="{00000000-0000-0000-0000-000000000000}"/>
            </ac:spMkLst>
          </pc:spChg>
        </pc:sldLayoutChg>
        <pc:sldLayoutChg chg="modSp">
          <pc:chgData name="Jakob Højeng-Swensson" userId="S::s183391@dtu.dk::ef24b0df-b513-4e3f-af69-03a22d46ca02" providerId="AD" clId="Web-{4CCA8F1C-B09F-4687-B0C0-C84AD535CF51}" dt="2022-06-09T15:50:20.083" v="0"/>
          <pc:sldLayoutMkLst>
            <pc:docMk/>
            <pc:sldMasterMk cId="450563959" sldId="2147483648"/>
            <pc:sldLayoutMk cId="2771968318" sldId="2147483652"/>
          </pc:sldLayoutMkLst>
          <pc:spChg chg="mod">
            <ac:chgData name="Jakob Højeng-Swensson" userId="S::s183391@dtu.dk::ef24b0df-b513-4e3f-af69-03a22d46ca02" providerId="AD" clId="Web-{4CCA8F1C-B09F-4687-B0C0-C84AD535CF51}" dt="2022-06-09T15:50:20.083" v="0"/>
            <ac:spMkLst>
              <pc:docMk/>
              <pc:sldMasterMk cId="450563959" sldId="2147483648"/>
              <pc:sldLayoutMk cId="2771968318" sldId="2147483652"/>
              <ac:spMk id="3" creationId="{00000000-0000-0000-0000-000000000000}"/>
            </ac:spMkLst>
          </pc:spChg>
          <pc:spChg chg="mod">
            <ac:chgData name="Jakob Højeng-Swensson" userId="S::s183391@dtu.dk::ef24b0df-b513-4e3f-af69-03a22d46ca02" providerId="AD" clId="Web-{4CCA8F1C-B09F-4687-B0C0-C84AD535CF51}" dt="2022-06-09T15:50:20.083" v="0"/>
            <ac:spMkLst>
              <pc:docMk/>
              <pc:sldMasterMk cId="450563959" sldId="2147483648"/>
              <pc:sldLayoutMk cId="2771968318" sldId="2147483652"/>
              <ac:spMk id="4" creationId="{00000000-0000-0000-0000-000000000000}"/>
            </ac:spMkLst>
          </pc:spChg>
        </pc:sldLayoutChg>
        <pc:sldLayoutChg chg="modSp">
          <pc:chgData name="Jakob Højeng-Swensson" userId="S::s183391@dtu.dk::ef24b0df-b513-4e3f-af69-03a22d46ca02" providerId="AD" clId="Web-{4CCA8F1C-B09F-4687-B0C0-C84AD535CF51}" dt="2022-06-09T15:50:20.083" v="0"/>
          <pc:sldLayoutMkLst>
            <pc:docMk/>
            <pc:sldMasterMk cId="450563959" sldId="2147483648"/>
            <pc:sldLayoutMk cId="1786149928" sldId="2147483653"/>
          </pc:sldLayoutMkLst>
          <pc:spChg chg="mod">
            <ac:chgData name="Jakob Højeng-Swensson" userId="S::s183391@dtu.dk::ef24b0df-b513-4e3f-af69-03a22d46ca02" providerId="AD" clId="Web-{4CCA8F1C-B09F-4687-B0C0-C84AD535CF51}" dt="2022-06-09T15:50:20.083" v="0"/>
            <ac:spMkLst>
              <pc:docMk/>
              <pc:sldMasterMk cId="450563959" sldId="2147483648"/>
              <pc:sldLayoutMk cId="1786149928" sldId="2147483653"/>
              <ac:spMk id="2" creationId="{00000000-0000-0000-0000-000000000000}"/>
            </ac:spMkLst>
          </pc:spChg>
          <pc:spChg chg="mod">
            <ac:chgData name="Jakob Højeng-Swensson" userId="S::s183391@dtu.dk::ef24b0df-b513-4e3f-af69-03a22d46ca02" providerId="AD" clId="Web-{4CCA8F1C-B09F-4687-B0C0-C84AD535CF51}" dt="2022-06-09T15:50:20.083" v="0"/>
            <ac:spMkLst>
              <pc:docMk/>
              <pc:sldMasterMk cId="450563959" sldId="2147483648"/>
              <pc:sldLayoutMk cId="1786149928" sldId="2147483653"/>
              <ac:spMk id="3" creationId="{00000000-0000-0000-0000-000000000000}"/>
            </ac:spMkLst>
          </pc:spChg>
          <pc:spChg chg="mod">
            <ac:chgData name="Jakob Højeng-Swensson" userId="S::s183391@dtu.dk::ef24b0df-b513-4e3f-af69-03a22d46ca02" providerId="AD" clId="Web-{4CCA8F1C-B09F-4687-B0C0-C84AD535CF51}" dt="2022-06-09T15:50:20.083" v="0"/>
            <ac:spMkLst>
              <pc:docMk/>
              <pc:sldMasterMk cId="450563959" sldId="2147483648"/>
              <pc:sldLayoutMk cId="1786149928" sldId="2147483653"/>
              <ac:spMk id="4" creationId="{00000000-0000-0000-0000-000000000000}"/>
            </ac:spMkLst>
          </pc:spChg>
          <pc:spChg chg="mod">
            <ac:chgData name="Jakob Højeng-Swensson" userId="S::s183391@dtu.dk::ef24b0df-b513-4e3f-af69-03a22d46ca02" providerId="AD" clId="Web-{4CCA8F1C-B09F-4687-B0C0-C84AD535CF51}" dt="2022-06-09T15:50:20.083" v="0"/>
            <ac:spMkLst>
              <pc:docMk/>
              <pc:sldMasterMk cId="450563959" sldId="2147483648"/>
              <pc:sldLayoutMk cId="1786149928" sldId="2147483653"/>
              <ac:spMk id="5" creationId="{00000000-0000-0000-0000-000000000000}"/>
            </ac:spMkLst>
          </pc:spChg>
          <pc:spChg chg="mod">
            <ac:chgData name="Jakob Højeng-Swensson" userId="S::s183391@dtu.dk::ef24b0df-b513-4e3f-af69-03a22d46ca02" providerId="AD" clId="Web-{4CCA8F1C-B09F-4687-B0C0-C84AD535CF51}" dt="2022-06-09T15:50:20.083" v="0"/>
            <ac:spMkLst>
              <pc:docMk/>
              <pc:sldMasterMk cId="450563959" sldId="2147483648"/>
              <pc:sldLayoutMk cId="1786149928" sldId="2147483653"/>
              <ac:spMk id="6" creationId="{00000000-0000-0000-0000-000000000000}"/>
            </ac:spMkLst>
          </pc:spChg>
        </pc:sldLayoutChg>
        <pc:sldLayoutChg chg="modSp">
          <pc:chgData name="Jakob Højeng-Swensson" userId="S::s183391@dtu.dk::ef24b0df-b513-4e3f-af69-03a22d46ca02" providerId="AD" clId="Web-{4CCA8F1C-B09F-4687-B0C0-C84AD535CF51}" dt="2022-06-09T15:50:20.083" v="0"/>
          <pc:sldLayoutMkLst>
            <pc:docMk/>
            <pc:sldMasterMk cId="450563959" sldId="2147483648"/>
            <pc:sldLayoutMk cId="904532810" sldId="2147483656"/>
          </pc:sldLayoutMkLst>
          <pc:spChg chg="mod">
            <ac:chgData name="Jakob Højeng-Swensson" userId="S::s183391@dtu.dk::ef24b0df-b513-4e3f-af69-03a22d46ca02" providerId="AD" clId="Web-{4CCA8F1C-B09F-4687-B0C0-C84AD535CF51}" dt="2022-06-09T15:50:20.083" v="0"/>
            <ac:spMkLst>
              <pc:docMk/>
              <pc:sldMasterMk cId="450563959" sldId="2147483648"/>
              <pc:sldLayoutMk cId="904532810" sldId="2147483656"/>
              <ac:spMk id="2" creationId="{00000000-0000-0000-0000-000000000000}"/>
            </ac:spMkLst>
          </pc:spChg>
          <pc:spChg chg="mod">
            <ac:chgData name="Jakob Højeng-Swensson" userId="S::s183391@dtu.dk::ef24b0df-b513-4e3f-af69-03a22d46ca02" providerId="AD" clId="Web-{4CCA8F1C-B09F-4687-B0C0-C84AD535CF51}" dt="2022-06-09T15:50:20.083" v="0"/>
            <ac:spMkLst>
              <pc:docMk/>
              <pc:sldMasterMk cId="450563959" sldId="2147483648"/>
              <pc:sldLayoutMk cId="904532810" sldId="2147483656"/>
              <ac:spMk id="3" creationId="{00000000-0000-0000-0000-000000000000}"/>
            </ac:spMkLst>
          </pc:spChg>
          <pc:spChg chg="mod">
            <ac:chgData name="Jakob Højeng-Swensson" userId="S::s183391@dtu.dk::ef24b0df-b513-4e3f-af69-03a22d46ca02" providerId="AD" clId="Web-{4CCA8F1C-B09F-4687-B0C0-C84AD535CF51}" dt="2022-06-09T15:50:20.083" v="0"/>
            <ac:spMkLst>
              <pc:docMk/>
              <pc:sldMasterMk cId="450563959" sldId="2147483648"/>
              <pc:sldLayoutMk cId="904532810" sldId="2147483656"/>
              <ac:spMk id="4" creationId="{00000000-0000-0000-0000-000000000000}"/>
            </ac:spMkLst>
          </pc:spChg>
        </pc:sldLayoutChg>
        <pc:sldLayoutChg chg="modSp">
          <pc:chgData name="Jakob Højeng-Swensson" userId="S::s183391@dtu.dk::ef24b0df-b513-4e3f-af69-03a22d46ca02" providerId="AD" clId="Web-{4CCA8F1C-B09F-4687-B0C0-C84AD535CF51}" dt="2022-06-09T15:50:20.083" v="0"/>
          <pc:sldLayoutMkLst>
            <pc:docMk/>
            <pc:sldMasterMk cId="450563959" sldId="2147483648"/>
            <pc:sldLayoutMk cId="2934600751" sldId="2147483657"/>
          </pc:sldLayoutMkLst>
          <pc:spChg chg="mod">
            <ac:chgData name="Jakob Højeng-Swensson" userId="S::s183391@dtu.dk::ef24b0df-b513-4e3f-af69-03a22d46ca02" providerId="AD" clId="Web-{4CCA8F1C-B09F-4687-B0C0-C84AD535CF51}" dt="2022-06-09T15:50:20.083" v="0"/>
            <ac:spMkLst>
              <pc:docMk/>
              <pc:sldMasterMk cId="450563959" sldId="2147483648"/>
              <pc:sldLayoutMk cId="2934600751" sldId="2147483657"/>
              <ac:spMk id="2" creationId="{00000000-0000-0000-0000-000000000000}"/>
            </ac:spMkLst>
          </pc:spChg>
          <pc:spChg chg="mod">
            <ac:chgData name="Jakob Højeng-Swensson" userId="S::s183391@dtu.dk::ef24b0df-b513-4e3f-af69-03a22d46ca02" providerId="AD" clId="Web-{4CCA8F1C-B09F-4687-B0C0-C84AD535CF51}" dt="2022-06-09T15:50:20.083" v="0"/>
            <ac:spMkLst>
              <pc:docMk/>
              <pc:sldMasterMk cId="450563959" sldId="2147483648"/>
              <pc:sldLayoutMk cId="2934600751" sldId="2147483657"/>
              <ac:spMk id="3" creationId="{00000000-0000-0000-0000-000000000000}"/>
            </ac:spMkLst>
          </pc:spChg>
          <pc:spChg chg="mod">
            <ac:chgData name="Jakob Højeng-Swensson" userId="S::s183391@dtu.dk::ef24b0df-b513-4e3f-af69-03a22d46ca02" providerId="AD" clId="Web-{4CCA8F1C-B09F-4687-B0C0-C84AD535CF51}" dt="2022-06-09T15:50:20.083" v="0"/>
            <ac:spMkLst>
              <pc:docMk/>
              <pc:sldMasterMk cId="450563959" sldId="2147483648"/>
              <pc:sldLayoutMk cId="2934600751" sldId="2147483657"/>
              <ac:spMk id="4" creationId="{00000000-0000-0000-0000-000000000000}"/>
            </ac:spMkLst>
          </pc:spChg>
        </pc:sldLayoutChg>
        <pc:sldLayoutChg chg="modSp">
          <pc:chgData name="Jakob Højeng-Swensson" userId="S::s183391@dtu.dk::ef24b0df-b513-4e3f-af69-03a22d46ca02" providerId="AD" clId="Web-{4CCA8F1C-B09F-4687-B0C0-C84AD535CF51}" dt="2022-06-09T15:50:20.083" v="0"/>
          <pc:sldLayoutMkLst>
            <pc:docMk/>
            <pc:sldMasterMk cId="450563959" sldId="2147483648"/>
            <pc:sldLayoutMk cId="133512830" sldId="2147483659"/>
          </pc:sldLayoutMkLst>
          <pc:spChg chg="mod">
            <ac:chgData name="Jakob Højeng-Swensson" userId="S::s183391@dtu.dk::ef24b0df-b513-4e3f-af69-03a22d46ca02" providerId="AD" clId="Web-{4CCA8F1C-B09F-4687-B0C0-C84AD535CF51}" dt="2022-06-09T15:50:20.083" v="0"/>
            <ac:spMkLst>
              <pc:docMk/>
              <pc:sldMasterMk cId="450563959" sldId="2147483648"/>
              <pc:sldLayoutMk cId="133512830" sldId="2147483659"/>
              <ac:spMk id="2" creationId="{00000000-0000-0000-0000-000000000000}"/>
            </ac:spMkLst>
          </pc:spChg>
          <pc:spChg chg="mod">
            <ac:chgData name="Jakob Højeng-Swensson" userId="S::s183391@dtu.dk::ef24b0df-b513-4e3f-af69-03a22d46ca02" providerId="AD" clId="Web-{4CCA8F1C-B09F-4687-B0C0-C84AD535CF51}" dt="2022-06-09T15:50:20.083" v="0"/>
            <ac:spMkLst>
              <pc:docMk/>
              <pc:sldMasterMk cId="450563959" sldId="2147483648"/>
              <pc:sldLayoutMk cId="133512830" sldId="2147483659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00150" y="2095078"/>
            <a:ext cx="7200900" cy="4456853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60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93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2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76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5082" y="3191512"/>
            <a:ext cx="8281035" cy="5325109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55082" y="8566999"/>
            <a:ext cx="8281035" cy="28003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14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6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61333" y="681568"/>
            <a:ext cx="8281035" cy="2474384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860607" y="3138171"/>
            <a:ext cx="4081761" cy="1537969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860607" y="4676140"/>
            <a:ext cx="4081761" cy="6877898"/>
          </a:xfrm>
        </p:spPr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4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49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1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081760" y="1843194"/>
            <a:ext cx="4860608" cy="9097433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32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4081760" y="1843194"/>
            <a:ext cx="4860608" cy="9097433"/>
          </a:xfrm>
        </p:spPr>
        <p:txBody>
          <a:bodyPr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00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660083" y="681568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660083" y="11865187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E9C44-9DAE-47EA-BF7B-527501938C3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80398" y="11865187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6780848" y="11865187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FC2E3-A69C-4D5E-9D0D-9F10D106B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6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4942676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f01cb8-7773-4a0f-9103-d0c81ba92599" xsi:nil="true"/>
    <lcf76f155ced4ddcb4097134ff3c332f xmlns="5420c23f-d262-47a6-b4e1-d66a2c1a0bf2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C010B3F84DC554786C4B168019A407E" ma:contentTypeVersion="17" ma:contentTypeDescription="Opret et nyt dokument." ma:contentTypeScope="" ma:versionID="b8eac1705c478e626278e93d91612e7c">
  <xsd:schema xmlns:xsd="http://www.w3.org/2001/XMLSchema" xmlns:xs="http://www.w3.org/2001/XMLSchema" xmlns:p="http://schemas.microsoft.com/office/2006/metadata/properties" xmlns:ns2="5420c23f-d262-47a6-b4e1-d66a2c1a0bf2" xmlns:ns3="d5f01cb8-7773-4a0f-9103-d0c81ba92599" targetNamespace="http://schemas.microsoft.com/office/2006/metadata/properties" ma:root="true" ma:fieldsID="d33cae2c79bb7ffeaa12e8e6a6e8c4fc" ns2:_="" ns3:_="">
    <xsd:import namespace="5420c23f-d262-47a6-b4e1-d66a2c1a0bf2"/>
    <xsd:import namespace="d5f01cb8-7773-4a0f-9103-d0c81ba9259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20c23f-d262-47a6-b4e1-d66a2c1a0b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ledmærker" ma:readOnly="false" ma:fieldId="{5cf76f15-5ced-4ddc-b409-7134ff3c332f}" ma:taxonomyMulti="true" ma:sspId="b2102423-6c9a-45d0-aa71-0069027da28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f01cb8-7773-4a0f-9103-d0c81ba92599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a6ddb18-014d-4d10-bd3e-eb19a33ca63e}" ma:internalName="TaxCatchAll" ma:showField="CatchAllData" ma:web="d5f01cb8-7773-4a0f-9103-d0c81ba9259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9223977-1D9C-409E-820C-CAFE4F92818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9F64449-AB71-47F6-A4DB-D7B99D39FFB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5F316DB-2204-41F8-86BA-33A5E0BBA22D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A3-papir (297 x 420 mm)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/>
  <cp:lastModifiedBy/>
  <cp:revision>3</cp:revision>
  <dcterms:created xsi:type="dcterms:W3CDTF">2022-06-09T15:49:20Z</dcterms:created>
  <dcterms:modified xsi:type="dcterms:W3CDTF">2022-06-09T15:50:30Z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0x010100BC010B3F84DC554786C4B168019A407E</vt:lpwstr>
  </property>
</Properties>
</file>