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11E"/>
    <a:srgbClr val="F1A21D"/>
    <a:srgbClr val="A18569"/>
    <a:srgbClr val="323264"/>
    <a:srgbClr val="6A3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D5D234-46E4-EB40-BB05-1447F81A3F51}" v="35" dt="2022-05-03T09:07:49.703"/>
    <p1510:client id="{F2B96A8E-5326-4CB4-B660-D22BACAC57A0}" v="8" dt="2023-02-27T13:06:33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94640" autoAdjust="0"/>
  </p:normalViewPr>
  <p:slideViewPr>
    <p:cSldViewPr snapToGrid="0">
      <p:cViewPr varScale="1">
        <p:scale>
          <a:sx n="57" d="100"/>
          <a:sy n="57" d="100"/>
        </p:scale>
        <p:origin x="29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en Cathrine Luke" userId="S::s184404@dtu.dk::f5ee21d1-cdfe-4c82-8f8c-be3a69a16a90" providerId="AD" clId="Web-{F2B96A8E-5326-4CB4-B660-D22BACAC57A0}"/>
    <pc:docChg chg="modSld">
      <pc:chgData name="Ellen Cathrine Luke" userId="S::s184404@dtu.dk::f5ee21d1-cdfe-4c82-8f8c-be3a69a16a90" providerId="AD" clId="Web-{F2B96A8E-5326-4CB4-B660-D22BACAC57A0}" dt="2023-02-27T13:06:33.017" v="7"/>
      <pc:docMkLst>
        <pc:docMk/>
      </pc:docMkLst>
      <pc:sldChg chg="addSp delSp modSp">
        <pc:chgData name="Ellen Cathrine Luke" userId="S::s184404@dtu.dk::f5ee21d1-cdfe-4c82-8f8c-be3a69a16a90" providerId="AD" clId="Web-{F2B96A8E-5326-4CB4-B660-D22BACAC57A0}" dt="2023-02-27T13:06:33.017" v="7"/>
        <pc:sldMkLst>
          <pc:docMk/>
          <pc:sldMk cId="198442669" sldId="256"/>
        </pc:sldMkLst>
        <pc:picChg chg="add del mod">
          <ac:chgData name="Ellen Cathrine Luke" userId="S::s184404@dtu.dk::f5ee21d1-cdfe-4c82-8f8c-be3a69a16a90" providerId="AD" clId="Web-{F2B96A8E-5326-4CB4-B660-D22BACAC57A0}" dt="2023-02-27T13:06:33.017" v="7"/>
          <ac:picMkLst>
            <pc:docMk/>
            <pc:sldMk cId="198442669" sldId="256"/>
            <ac:picMk id="2" creationId="{A1BA5FD5-A0D3-E23F-93BE-675FA363BD4C}"/>
          </ac:picMkLst>
        </pc:picChg>
        <pc:picChg chg="add mod">
          <ac:chgData name="Ellen Cathrine Luke" userId="S::s184404@dtu.dk::f5ee21d1-cdfe-4c82-8f8c-be3a69a16a90" providerId="AD" clId="Web-{F2B96A8E-5326-4CB4-B660-D22BACAC57A0}" dt="2023-02-27T13:06:28.720" v="5" actId="1076"/>
          <ac:picMkLst>
            <pc:docMk/>
            <pc:sldMk cId="198442669" sldId="256"/>
            <ac:picMk id="3" creationId="{4F5B5FD6-2351-9216-F9E1-B32C236C7298}"/>
          </ac:picMkLst>
        </pc:picChg>
        <pc:picChg chg="del">
          <ac:chgData name="Ellen Cathrine Luke" userId="S::s184404@dtu.dk::f5ee21d1-cdfe-4c82-8f8c-be3a69a16a90" providerId="AD" clId="Web-{F2B96A8E-5326-4CB4-B660-D22BACAC57A0}" dt="2023-02-27T13:05:25.798" v="0"/>
          <ac:picMkLst>
            <pc:docMk/>
            <pc:sldMk cId="198442669" sldId="256"/>
            <ac:picMk id="34" creationId="{8407F988-D676-4EAF-888A-EBEADF39B79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D34FF3-00CE-4AF0-9150-224AE69BF7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94B1F-DB60-42A0-9DD4-5629E6F952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1ED81-FAE4-4A54-930B-F3317A2166E8}" type="datetimeFigureOut">
              <a:rPr lang="da-DK" smtClean="0"/>
              <a:t>27-02-2023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3337E-0B51-46F2-99C3-44CE5384A8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CDF7C-5738-4CFB-A8FE-8FC4927455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516AA-4E65-4B00-A9CC-71963EFE1D4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25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9D9CA-FFD0-4AEC-95F1-6C043A70FADF}" type="datetimeFigureOut">
              <a:rPr lang="da-DK" smtClean="0"/>
              <a:t>27-02-2023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4C354-F9B2-4BB3-9400-F28E387DE4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902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266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34" algn="l" defTabSz="1075266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266" algn="l" defTabSz="1075266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900" algn="l" defTabSz="1075266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533" algn="l" defTabSz="1075266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166" algn="l" defTabSz="1075266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800" algn="l" defTabSz="1075266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433" algn="l" defTabSz="1075266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066" algn="l" defTabSz="1075266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4C354-F9B2-4BB3-9400-F28E387DE438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48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E159-544C-4BDE-B4D4-D91F52BBC0D1}" type="datetimeFigureOut">
              <a:rPr lang="da-DK" smtClean="0"/>
              <a:t>27-02-2023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3984-F547-4F10-910A-11502487BDE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291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E159-544C-4BDE-B4D4-D91F52BBC0D1}" type="datetimeFigureOut">
              <a:rPr lang="da-DK" smtClean="0"/>
              <a:t>27-02-2023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3984-F547-4F10-910A-11502487BDE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485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E159-544C-4BDE-B4D4-D91F52BBC0D1}" type="datetimeFigureOut">
              <a:rPr lang="da-DK" smtClean="0"/>
              <a:t>27-02-2023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3984-F547-4F10-910A-11502487BDE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905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E159-544C-4BDE-B4D4-D91F52BBC0D1}" type="datetimeFigureOut">
              <a:rPr lang="da-DK" smtClean="0"/>
              <a:t>27-02-2023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3984-F547-4F10-910A-11502487BDE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358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E159-544C-4BDE-B4D4-D91F52BBC0D1}" type="datetimeFigureOut">
              <a:rPr lang="da-DK" smtClean="0"/>
              <a:t>27-02-2023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3984-F547-4F10-910A-11502487BDE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746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E159-544C-4BDE-B4D4-D91F52BBC0D1}" type="datetimeFigureOut">
              <a:rPr lang="da-DK" smtClean="0"/>
              <a:t>27-02-2023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3984-F547-4F10-910A-11502487BDE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435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E159-544C-4BDE-B4D4-D91F52BBC0D1}" type="datetimeFigureOut">
              <a:rPr lang="da-DK" smtClean="0"/>
              <a:t>27-02-2023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3984-F547-4F10-910A-11502487BDE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402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E159-544C-4BDE-B4D4-D91F52BBC0D1}" type="datetimeFigureOut">
              <a:rPr lang="da-DK" smtClean="0"/>
              <a:t>27-02-2023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3984-F547-4F10-910A-11502487BDE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44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E159-544C-4BDE-B4D4-D91F52BBC0D1}" type="datetimeFigureOut">
              <a:rPr lang="da-DK" smtClean="0"/>
              <a:t>27-02-2023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3984-F547-4F10-910A-11502487BDE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291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E159-544C-4BDE-B4D4-D91F52BBC0D1}" type="datetimeFigureOut">
              <a:rPr lang="da-DK" smtClean="0"/>
              <a:t>27-02-2023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3984-F547-4F10-910A-11502487BDE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569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E159-544C-4BDE-B4D4-D91F52BBC0D1}" type="datetimeFigureOut">
              <a:rPr lang="da-DK" smtClean="0"/>
              <a:t>27-02-2023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3984-F547-4F10-910A-11502487BDE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094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EE159-544C-4BDE-B4D4-D91F52BBC0D1}" type="datetimeFigureOut">
              <a:rPr lang="da-DK" smtClean="0"/>
              <a:t>27-02-2023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23984-F547-4F10-910A-11502487BDE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999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184404@student.dtu.dk" TargetMode="External"/><Relationship Id="rId5" Type="http://schemas.openxmlformats.org/officeDocument/2006/relationships/hyperlink" Target="mailto:s183391@student.dtu.dk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2023 REGULATIONS HAVE BEEN RELEASED">
            <a:extLst>
              <a:ext uri="{FF2B5EF4-FFF2-40B4-BE49-F238E27FC236}">
                <a16:creationId xmlns:a16="http://schemas.microsoft.com/office/drawing/2014/main" id="{E377447A-152C-4D52-AD78-A9E24B1EE4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09519" y="6309244"/>
            <a:ext cx="182162" cy="18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4648" tIns="27324" rIns="54648" bIns="27324" numCol="1" anchor="t" anchorCtr="0" compatLnSpc="1">
            <a:prstTxWarp prst="textNoShape">
              <a:avLst/>
            </a:prstTxWarp>
          </a:bodyPr>
          <a:lstStyle/>
          <a:p>
            <a:endParaRPr lang="da-DK" sz="66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3C7DD-4C78-4193-9B05-2AEE2DA3C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7" y="0"/>
            <a:ext cx="9585871" cy="2823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9A573F-8253-4303-9746-51CC4CA78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29272"/>
            <a:ext cx="3672328" cy="367232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6B57BCF5-6BB1-48E3-8FC2-8CFB64C65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88" y="3011405"/>
            <a:ext cx="4466631" cy="938097"/>
          </a:xfrm>
        </p:spPr>
        <p:txBody>
          <a:bodyPr>
            <a:normAutofit fontScale="90000"/>
          </a:bodyPr>
          <a:lstStyle/>
          <a:p>
            <a:pPr algn="r"/>
            <a:r>
              <a:rPr lang="da-DK" sz="3227" b="1" dirty="0">
                <a:solidFill>
                  <a:srgbClr val="323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Bridgestone Solar Challenge Info Event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BF5D4-CBA3-4503-8930-990B8D516C49}"/>
              </a:ext>
            </a:extLst>
          </p:cNvPr>
          <p:cNvSpPr txBox="1"/>
          <p:nvPr/>
        </p:nvSpPr>
        <p:spPr>
          <a:xfrm>
            <a:off x="3996844" y="10252522"/>
            <a:ext cx="5077715" cy="3181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68" b="1" dirty="0">
                <a:solidFill>
                  <a:srgbClr val="323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</a:t>
            </a:r>
            <a:r>
              <a:rPr lang="da-DK" sz="2868" b="1" dirty="0" err="1">
                <a:solidFill>
                  <a:srgbClr val="323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da-DK" sz="2868" b="1" dirty="0">
                <a:solidFill>
                  <a:srgbClr val="323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da-DK" sz="2151" b="1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da-DK" sz="2151" b="1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da-DK" sz="2151" dirty="0">
                <a:latin typeface="Arial" panose="020B0604020202020204" pitchFamily="34" charset="0"/>
                <a:cs typeface="Arial" panose="020B0604020202020204" pitchFamily="34" charset="0"/>
              </a:rPr>
              <a:t>DTU </a:t>
            </a:r>
            <a:r>
              <a:rPr lang="da-DK" sz="2151" dirty="0" err="1">
                <a:latin typeface="Arial" panose="020B0604020202020204" pitchFamily="34" charset="0"/>
                <a:cs typeface="Arial" panose="020B0604020202020204" pitchFamily="34" charset="0"/>
              </a:rPr>
              <a:t>Roadrunners</a:t>
            </a:r>
            <a:r>
              <a:rPr lang="da-DK" sz="215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a-DK" sz="2151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da-DK" sz="215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a-DK" sz="2151" b="1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a-DK" sz="2151" b="1" dirty="0">
                <a:latin typeface="Arial" panose="020B0604020202020204" pitchFamily="34" charset="0"/>
                <a:cs typeface="Arial" panose="020B0604020202020204" pitchFamily="34" charset="0"/>
              </a:rPr>
              <a:t>? Beer, food and </a:t>
            </a:r>
            <a:r>
              <a:rPr lang="da-DK" sz="2151" b="1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a-DK" sz="2151" b="1" dirty="0">
                <a:latin typeface="Arial" panose="020B0604020202020204" pitchFamily="34" charset="0"/>
                <a:cs typeface="Arial" panose="020B0604020202020204" pitchFamily="34" charset="0"/>
              </a:rPr>
              <a:t> info </a:t>
            </a:r>
          </a:p>
          <a:p>
            <a:pPr>
              <a:lnSpc>
                <a:spcPct val="150000"/>
              </a:lnSpc>
            </a:pPr>
            <a:r>
              <a:rPr lang="da-DK" sz="2151" b="1" dirty="0" err="1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da-DK" sz="2151" b="1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da-DK" sz="2151" dirty="0">
                <a:latin typeface="Arial" panose="020B0604020202020204" pitchFamily="34" charset="0"/>
                <a:cs typeface="Arial" panose="020B0604020202020204" pitchFamily="34" charset="0"/>
              </a:rPr>
              <a:t>B413, R33b (</a:t>
            </a:r>
            <a:r>
              <a:rPr lang="da-DK" sz="2151" dirty="0" err="1">
                <a:latin typeface="Arial" panose="020B0604020202020204" pitchFamily="34" charset="0"/>
                <a:cs typeface="Arial" panose="020B0604020202020204" pitchFamily="34" charset="0"/>
              </a:rPr>
              <a:t>Roadrunner</a:t>
            </a:r>
            <a:r>
              <a:rPr lang="da-DK" sz="2151" dirty="0">
                <a:latin typeface="Arial" panose="020B0604020202020204" pitchFamily="34" charset="0"/>
                <a:cs typeface="Arial" panose="020B0604020202020204" pitchFamily="34" charset="0"/>
              </a:rPr>
              <a:t> hall)</a:t>
            </a:r>
          </a:p>
          <a:p>
            <a:pPr>
              <a:lnSpc>
                <a:spcPct val="150000"/>
              </a:lnSpc>
            </a:pPr>
            <a:r>
              <a:rPr lang="da-DK" sz="2151" b="1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da-DK" sz="2151" b="1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da-DK" sz="2151" dirty="0">
                <a:latin typeface="Arial" panose="020B0604020202020204" pitchFamily="34" charset="0"/>
                <a:cs typeface="Arial" panose="020B0604020202020204" pitchFamily="34" charset="0"/>
              </a:rPr>
              <a:t>15th June from 15-19.00</a:t>
            </a:r>
          </a:p>
          <a:p>
            <a:endParaRPr lang="da-DK" sz="215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a-DK" sz="215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D5D1EB-8276-4ED5-B3B3-ADC516A6A009}"/>
              </a:ext>
            </a:extLst>
          </p:cNvPr>
          <p:cNvSpPr txBox="1"/>
          <p:nvPr/>
        </p:nvSpPr>
        <p:spPr>
          <a:xfrm>
            <a:off x="0" y="11987897"/>
            <a:ext cx="4580407" cy="75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434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Contact:</a:t>
            </a:r>
          </a:p>
          <a:p>
            <a:r>
              <a:rPr lang="da-DK" sz="1434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Jakob </a:t>
            </a:r>
            <a:r>
              <a:rPr lang="da-DK" sz="1434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s183391@student.dtu.dk</a:t>
            </a:r>
            <a:endParaRPr lang="da-DK" sz="1434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a-DK" sz="1434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Ellen </a:t>
            </a:r>
            <a:r>
              <a:rPr lang="da-DK" sz="1434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s184404@student.dtu.dk</a:t>
            </a:r>
            <a:r>
              <a:rPr lang="da-DK" sz="1434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a-DK" sz="1434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9">
            <a:extLst>
              <a:ext uri="{FF2B5EF4-FFF2-40B4-BE49-F238E27FC236}">
                <a16:creationId xmlns:a16="http://schemas.microsoft.com/office/drawing/2014/main" id="{D1BD5755-6B49-4137-956E-59E82E1C88C3}"/>
              </a:ext>
            </a:extLst>
          </p:cNvPr>
          <p:cNvSpPr txBox="1">
            <a:spLocks/>
          </p:cNvSpPr>
          <p:nvPr/>
        </p:nvSpPr>
        <p:spPr>
          <a:xfrm>
            <a:off x="668166" y="6519120"/>
            <a:ext cx="4107256" cy="2582438"/>
          </a:xfrm>
          <a:prstGeom prst="rect">
            <a:avLst/>
          </a:prstGeom>
        </p:spPr>
        <p:txBody>
          <a:bodyPr vert="horz" lIns="54648" tIns="27324" rIns="54648" bIns="27324" rtlCol="0" anchor="b">
            <a:normAutofit fontScale="97500"/>
          </a:bodyPr>
          <a:lstStyle>
            <a:lvl1pPr algn="ctr" defTabSz="15119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92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a-DK" sz="4781" b="1" dirty="0" err="1">
                <a:solidFill>
                  <a:srgbClr val="323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Wednesday</a:t>
            </a:r>
            <a:r>
              <a:rPr lang="da-DK" sz="4781" b="1" dirty="0">
                <a:solidFill>
                  <a:srgbClr val="323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15th June</a:t>
            </a:r>
          </a:p>
          <a:p>
            <a:pPr algn="r"/>
            <a:endParaRPr lang="da-DK" sz="2211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da-DK" sz="3705" b="1" dirty="0">
                <a:solidFill>
                  <a:srgbClr val="F1A2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15.00-19.00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F7203F-141C-4793-A2AD-9628A6C48266}"/>
              </a:ext>
            </a:extLst>
          </p:cNvPr>
          <p:cNvCxnSpPr>
            <a:cxnSpLocks/>
          </p:cNvCxnSpPr>
          <p:nvPr/>
        </p:nvCxnSpPr>
        <p:spPr>
          <a:xfrm>
            <a:off x="4886487" y="2968017"/>
            <a:ext cx="0" cy="6951235"/>
          </a:xfrm>
          <a:prstGeom prst="line">
            <a:avLst/>
          </a:prstGeom>
          <a:ln>
            <a:solidFill>
              <a:srgbClr val="F1A11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C2FB61-DA24-4432-8AD6-5270495BEA51}"/>
              </a:ext>
            </a:extLst>
          </p:cNvPr>
          <p:cNvSpPr txBox="1"/>
          <p:nvPr/>
        </p:nvSpPr>
        <p:spPr>
          <a:xfrm>
            <a:off x="5108619" y="3619564"/>
            <a:ext cx="4249693" cy="556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dirty="0"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da-DK" sz="32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da-D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3200" dirty="0" err="1"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r>
              <a:rPr lang="da-DK" sz="32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da-DK" sz="3200" dirty="0" err="1"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r>
              <a:rPr lang="da-DK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3200" dirty="0" err="1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a-DK" sz="3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a-DK" sz="3200" b="1" dirty="0">
                <a:latin typeface="Arial" panose="020B0604020202020204" pitchFamily="34" charset="0"/>
                <a:cs typeface="Arial" panose="020B0604020202020204" pitchFamily="34" charset="0"/>
              </a:rPr>
              <a:t>solar </a:t>
            </a:r>
            <a:r>
              <a:rPr lang="da-DK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powered</a:t>
            </a:r>
            <a:r>
              <a:rPr lang="da-DK" sz="3200" b="1" dirty="0">
                <a:latin typeface="Arial" panose="020B0604020202020204" pitchFamily="34" charset="0"/>
                <a:cs typeface="Arial" panose="020B0604020202020204" pitchFamily="34" charset="0"/>
              </a:rPr>
              <a:t> car</a:t>
            </a:r>
            <a:r>
              <a:rPr lang="da-DK" sz="3200" dirty="0">
                <a:latin typeface="Arial" panose="020B0604020202020204" pitchFamily="34" charset="0"/>
                <a:cs typeface="Arial" panose="020B0604020202020204" pitchFamily="34" charset="0"/>
              </a:rPr>
              <a:t> with DTU </a:t>
            </a:r>
            <a:r>
              <a:rPr lang="da-DK" sz="3200" dirty="0" err="1">
                <a:latin typeface="Arial" panose="020B0604020202020204" pitchFamily="34" charset="0"/>
                <a:cs typeface="Arial" panose="020B0604020202020204" pitchFamily="34" charset="0"/>
              </a:rPr>
              <a:t>Roadrunners</a:t>
            </a:r>
            <a:r>
              <a:rPr lang="da-DK" sz="32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endParaRPr lang="da-DK" sz="23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a-DK" sz="2390" dirty="0">
                <a:latin typeface="Arial" panose="020B0604020202020204" pitchFamily="34" charset="0"/>
                <a:cs typeface="Arial" panose="020B0604020202020204" pitchFamily="34" charset="0"/>
              </a:rPr>
              <a:t>Join </a:t>
            </a:r>
            <a:r>
              <a:rPr lang="da-DK" sz="2390" dirty="0" err="1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da-DK" sz="239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da-DK" sz="2390" b="1" dirty="0">
                <a:latin typeface="Arial" panose="020B0604020202020204" pitchFamily="34" charset="0"/>
                <a:cs typeface="Arial" panose="020B0604020202020204" pitchFamily="34" charset="0"/>
              </a:rPr>
              <a:t>15th of June </a:t>
            </a:r>
            <a:r>
              <a:rPr lang="da-DK" sz="239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da-DK" sz="2390" dirty="0" err="1">
                <a:latin typeface="Arial" panose="020B0604020202020204" pitchFamily="34" charset="0"/>
                <a:cs typeface="Arial" panose="020B0604020202020204" pitchFamily="34" charset="0"/>
              </a:rPr>
              <a:t>hear</a:t>
            </a:r>
            <a:r>
              <a:rPr lang="da-DK" sz="2390" dirty="0">
                <a:latin typeface="Arial" panose="020B0604020202020204" pitchFamily="34" charset="0"/>
                <a:cs typeface="Arial" panose="020B0604020202020204" pitchFamily="34" charset="0"/>
              </a:rPr>
              <a:t> more </a:t>
            </a:r>
            <a:r>
              <a:rPr lang="da-DK" sz="2390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a-DK" sz="239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da-DK" sz="2390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a-DK" sz="239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a-DK" sz="2390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a-DK" sz="23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239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da-DK" sz="2390" dirty="0">
                <a:latin typeface="Arial" panose="020B0604020202020204" pitchFamily="34" charset="0"/>
                <a:cs typeface="Arial" panose="020B0604020202020204" pitchFamily="34" charset="0"/>
              </a:rPr>
              <a:t> end with a </a:t>
            </a:r>
            <a:r>
              <a:rPr lang="da-DK" sz="2390" b="1" dirty="0">
                <a:latin typeface="Arial" panose="020B0604020202020204" pitchFamily="34" charset="0"/>
                <a:cs typeface="Arial" panose="020B0604020202020204" pitchFamily="34" charset="0"/>
              </a:rPr>
              <a:t>3,000 km</a:t>
            </a:r>
            <a:r>
              <a:rPr lang="da-DK" sz="2390" dirty="0">
                <a:latin typeface="Arial" panose="020B0604020202020204" pitchFamily="34" charset="0"/>
                <a:cs typeface="Arial" panose="020B0604020202020204" pitchFamily="34" charset="0"/>
              </a:rPr>
              <a:t> trip </a:t>
            </a:r>
            <a:r>
              <a:rPr lang="da-DK" sz="2390" dirty="0" err="1"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da-DK" sz="23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2390" b="1" dirty="0">
                <a:latin typeface="Arial" panose="020B0604020202020204" pitchFamily="34" charset="0"/>
                <a:cs typeface="Arial" panose="020B0604020202020204" pitchFamily="34" charset="0"/>
              </a:rPr>
              <a:t>Australia.</a:t>
            </a:r>
            <a:r>
              <a:rPr lang="da-DK" sz="23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da-DK" sz="239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a-DK" sz="2800" dirty="0" err="1">
                <a:latin typeface="Arial" panose="020B0604020202020204" pitchFamily="34" charset="0"/>
                <a:cs typeface="Arial" panose="020B0604020202020204" pitchFamily="34" charset="0"/>
              </a:rPr>
              <a:t>Come</a:t>
            </a:r>
            <a:r>
              <a:rPr lang="da-D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2800" dirty="0" err="1">
                <a:latin typeface="Arial" panose="020B0604020202020204" pitchFamily="34" charset="0"/>
                <a:cs typeface="Arial" panose="020B0604020202020204" pitchFamily="34" charset="0"/>
              </a:rPr>
              <a:t>meet</a:t>
            </a:r>
            <a:r>
              <a:rPr lang="da-DK" sz="2800" dirty="0">
                <a:latin typeface="Arial" panose="020B0604020202020204" pitchFamily="34" charset="0"/>
                <a:cs typeface="Arial" panose="020B0604020202020204" pitchFamily="34" charset="0"/>
              </a:rPr>
              <a:t> the team and </a:t>
            </a:r>
            <a:r>
              <a:rPr lang="da-DK" sz="2800" dirty="0" err="1">
                <a:latin typeface="Arial" panose="020B0604020202020204" pitchFamily="34" charset="0"/>
                <a:cs typeface="Arial" panose="020B0604020202020204" pitchFamily="34" charset="0"/>
              </a:rPr>
              <a:t>hear</a:t>
            </a:r>
            <a:r>
              <a:rPr lang="da-D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2800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da-DK" sz="28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da-DK" sz="2800" dirty="0" err="1">
                <a:latin typeface="Arial" panose="020B0604020202020204" pitchFamily="34" charset="0"/>
                <a:cs typeface="Arial" panose="020B0604020202020204" pitchFamily="34" charset="0"/>
              </a:rPr>
              <a:t>exciting</a:t>
            </a:r>
            <a:r>
              <a:rPr lang="da-D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2800" dirty="0" err="1"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r>
              <a:rPr lang="da-D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2800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da-DK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28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a-DK" sz="2800" dirty="0">
                <a:latin typeface="Arial" panose="020B0604020202020204" pitchFamily="34" charset="0"/>
                <a:cs typeface="Arial" panose="020B0604020202020204" pitchFamily="34" charset="0"/>
              </a:rPr>
              <a:t> join!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83573734-9813-47FD-BCDB-D4005082B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47" t="17721" r="12265" b="21878"/>
          <a:stretch/>
        </p:blipFill>
        <p:spPr bwMode="auto">
          <a:xfrm>
            <a:off x="298675" y="4461310"/>
            <a:ext cx="4499328" cy="2150436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81DB0D-090C-D398-3127-E6571BA406AC}"/>
              </a:ext>
            </a:extLst>
          </p:cNvPr>
          <p:cNvSpPr/>
          <p:nvPr/>
        </p:nvSpPr>
        <p:spPr>
          <a:xfrm>
            <a:off x="-197359" y="1611076"/>
            <a:ext cx="10011241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500" b="1" cap="none" spc="0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/>
              </a:rPr>
              <a:t>JOIN US IN AUSTRALIA!</a:t>
            </a: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4F5B5FD6-2351-9216-F9E1-B32C236C72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6667" y="81845"/>
            <a:ext cx="1763719" cy="8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f01cb8-7773-4a0f-9103-d0c81ba92599" xsi:nil="true"/>
    <lcf76f155ced4ddcb4097134ff3c332f xmlns="5420c23f-d262-47a6-b4e1-d66a2c1a0bf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010B3F84DC554786C4B168019A407E" ma:contentTypeVersion="17" ma:contentTypeDescription="Create a new document." ma:contentTypeScope="" ma:versionID="4fdea9da5263a639224c0b815ccda6e2">
  <xsd:schema xmlns:xsd="http://www.w3.org/2001/XMLSchema" xmlns:xs="http://www.w3.org/2001/XMLSchema" xmlns:p="http://schemas.microsoft.com/office/2006/metadata/properties" xmlns:ns2="5420c23f-d262-47a6-b4e1-d66a2c1a0bf2" xmlns:ns3="d5f01cb8-7773-4a0f-9103-d0c81ba92599" targetNamespace="http://schemas.microsoft.com/office/2006/metadata/properties" ma:root="true" ma:fieldsID="010a6216c00bfa64a7c1a3186ede0495" ns2:_="" ns3:_="">
    <xsd:import namespace="5420c23f-d262-47a6-b4e1-d66a2c1a0bf2"/>
    <xsd:import namespace="d5f01cb8-7773-4a0f-9103-d0c81ba92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0c23f-d262-47a6-b4e1-d66a2c1a0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2102423-6c9a-45d0-aa71-0069027da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01cb8-7773-4a0f-9103-d0c81ba92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a6ddb18-014d-4d10-bd3e-eb19a33ca63e}" ma:internalName="TaxCatchAll" ma:showField="CatchAllData" ma:web="d5f01cb8-7773-4a0f-9103-d0c81ba925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4A6EA4-6791-408F-80E1-BC3877F9BE54}">
  <ds:schemaRefs>
    <ds:schemaRef ds:uri="4cb84ce3-1e27-4110-86cb-08efd192fde3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edaa03f-8cd3-4dde-a2dc-6fcdfb7e57e2"/>
    <ds:schemaRef ds:uri="http://purl.org/dc/elements/1.1/"/>
    <ds:schemaRef ds:uri="d5f01cb8-7773-4a0f-9103-d0c81ba92599"/>
    <ds:schemaRef ds:uri="5420c23f-d262-47a6-b4e1-d66a2c1a0bf2"/>
  </ds:schemaRefs>
</ds:datastoreItem>
</file>

<file path=customXml/itemProps2.xml><?xml version="1.0" encoding="utf-8"?>
<ds:datastoreItem xmlns:ds="http://schemas.openxmlformats.org/officeDocument/2006/customXml" ds:itemID="{0325E711-6802-4DC5-9495-1198C46FA2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6D8E6E-429B-45C9-B824-02D5C850869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1011</TotalTime>
  <Words>117</Words>
  <Application>Microsoft Office PowerPoint</Application>
  <PresentationFormat>A3 Paper (297x420 mm)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Bridgestone Solar Challenge Info Event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Ellen Cathrine Luke</dc:creator>
  <cp:lastModifiedBy>Ellen Cathrine Luke</cp:lastModifiedBy>
  <cp:revision>18</cp:revision>
  <dcterms:created xsi:type="dcterms:W3CDTF">2022-04-27T11:40:57Z</dcterms:created>
  <dcterms:modified xsi:type="dcterms:W3CDTF">2023-02-27T13:06:33Z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0x010100BC010B3F84DC554786C4B168019A407E</vt:lpwstr>
  </property>
  <property fmtid="{D5CDD505-2E9C-101B-9397-08002B2CF9AE}" pid="3" name="MediaServiceImageTags">
    <vt:lpwstr/>
  </property>
</Properties>
</file>