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18D8E-CB70-4942-9067-604BE98E4EDE}" v="225" dt="2022-01-28T13:26:59.191"/>
    <p1510:client id="{ECE0FE4C-63C5-4E88-84B0-86D6A6D3DFD1}" v="2" dt="2022-01-28T13:29:26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Zeest Rydahl" userId="S::s173931@dtu.dk::d01b328c-ab6b-4370-92e6-a9a6d55f05c0" providerId="AD" clId="Web-{ECE0FE4C-63C5-4E88-84B0-86D6A6D3DFD1}"/>
    <pc:docChg chg="addSld delSld addMainMaster delMainMaster">
      <pc:chgData name="Sebastian Zeest Rydahl" userId="S::s173931@dtu.dk::d01b328c-ab6b-4370-92e6-a9a6d55f05c0" providerId="AD" clId="Web-{ECE0FE4C-63C5-4E88-84B0-86D6A6D3DFD1}" dt="2022-01-28T13:29:26.988" v="1"/>
      <pc:docMkLst>
        <pc:docMk/>
      </pc:docMkLst>
      <pc:sldChg chg="add del">
        <pc:chgData name="Sebastian Zeest Rydahl" userId="S::s173931@dtu.dk::d01b328c-ab6b-4370-92e6-a9a6d55f05c0" providerId="AD" clId="Web-{ECE0FE4C-63C5-4E88-84B0-86D6A6D3DFD1}" dt="2022-01-28T13:29:26.988" v="1"/>
        <pc:sldMkLst>
          <pc:docMk/>
          <pc:sldMk cId="1605137652" sldId="259"/>
        </pc:sldMkLst>
      </pc:sldChg>
      <pc:sldMasterChg chg="add del addSldLayout delSldLayout">
        <pc:chgData name="Sebastian Zeest Rydahl" userId="S::s173931@dtu.dk::d01b328c-ab6b-4370-92e6-a9a6d55f05c0" providerId="AD" clId="Web-{ECE0FE4C-63C5-4E88-84B0-86D6A6D3DFD1}" dt="2022-01-28T13:29:26.988" v="1"/>
        <pc:sldMasterMkLst>
          <pc:docMk/>
          <pc:sldMasterMk cId="0" sldId="2147483648"/>
        </pc:sldMasterMkLst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Sebastian Zeest Rydahl" userId="S::s173931@dtu.dk::d01b328c-ab6b-4370-92e6-a9a6d55f05c0" providerId="AD" clId="Web-{ECE0FE4C-63C5-4E88-84B0-86D6A6D3DFD1}" dt="2022-01-28T13:29:26.988" v="1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Christian Kampp Kruuse" userId="S::s163924@dtu.dk::edff8f34-2d93-4c42-a40e-1c54f9f66eb9" providerId="AD" clId="Web-{2A918D8E-CB70-4942-9067-604BE98E4EDE}"/>
    <pc:docChg chg="addSld modSld">
      <pc:chgData name="Christian Kampp Kruuse" userId="S::s163924@dtu.dk::edff8f34-2d93-4c42-a40e-1c54f9f66eb9" providerId="AD" clId="Web-{2A918D8E-CB70-4942-9067-604BE98E4EDE}" dt="2022-01-28T13:26:59.191" v="181" actId="20577"/>
      <pc:docMkLst>
        <pc:docMk/>
      </pc:docMkLst>
      <pc:sldChg chg="modSp">
        <pc:chgData name="Christian Kampp Kruuse" userId="S::s163924@dtu.dk::edff8f34-2d93-4c42-a40e-1c54f9f66eb9" providerId="AD" clId="Web-{2A918D8E-CB70-4942-9067-604BE98E4EDE}" dt="2022-01-28T13:20:41.166" v="0" actId="20577"/>
        <pc:sldMkLst>
          <pc:docMk/>
          <pc:sldMk cId="109857222" sldId="256"/>
        </pc:sldMkLst>
        <pc:spChg chg="mod">
          <ac:chgData name="Christian Kampp Kruuse" userId="S::s163924@dtu.dk::edff8f34-2d93-4c42-a40e-1c54f9f66eb9" providerId="AD" clId="Web-{2A918D8E-CB70-4942-9067-604BE98E4EDE}" dt="2022-01-28T13:20:41.16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 mod setBg">
        <pc:chgData name="Christian Kampp Kruuse" userId="S::s163924@dtu.dk::edff8f34-2d93-4c42-a40e-1c54f9f66eb9" providerId="AD" clId="Web-{2A918D8E-CB70-4942-9067-604BE98E4EDE}" dt="2022-01-28T13:22:21.637" v="34"/>
        <pc:sldMkLst>
          <pc:docMk/>
          <pc:sldMk cId="2491490790" sldId="257"/>
        </pc:sldMkLst>
        <pc:spChg chg="mod">
          <ac:chgData name="Christian Kampp Kruuse" userId="S::s163924@dtu.dk::edff8f34-2d93-4c42-a40e-1c54f9f66eb9" providerId="AD" clId="Web-{2A918D8E-CB70-4942-9067-604BE98E4EDE}" dt="2022-01-28T13:22:21.637" v="34"/>
          <ac:spMkLst>
            <pc:docMk/>
            <pc:sldMk cId="2491490790" sldId="257"/>
            <ac:spMk id="2" creationId="{4295B7A7-A55C-4D32-BC64-E272C3D6A15B}"/>
          </ac:spMkLst>
        </pc:spChg>
        <pc:spChg chg="mod">
          <ac:chgData name="Christian Kampp Kruuse" userId="S::s163924@dtu.dk::edff8f34-2d93-4c42-a40e-1c54f9f66eb9" providerId="AD" clId="Web-{2A918D8E-CB70-4942-9067-604BE98E4EDE}" dt="2022-01-28T13:22:21.637" v="34"/>
          <ac:spMkLst>
            <pc:docMk/>
            <pc:sldMk cId="2491490790" sldId="257"/>
            <ac:spMk id="3" creationId="{3AAFD072-69DC-4D96-BF5C-1DF39A01F625}"/>
          </ac:spMkLst>
        </pc:spChg>
        <pc:spChg chg="add">
          <ac:chgData name="Christian Kampp Kruuse" userId="S::s163924@dtu.dk::edff8f34-2d93-4c42-a40e-1c54f9f66eb9" providerId="AD" clId="Web-{2A918D8E-CB70-4942-9067-604BE98E4EDE}" dt="2022-01-28T13:22:21.637" v="34"/>
          <ac:spMkLst>
            <pc:docMk/>
            <pc:sldMk cId="2491490790" sldId="257"/>
            <ac:spMk id="9" creationId="{2B97F24A-32CE-4C1C-A50D-3016B394DCFB}"/>
          </ac:spMkLst>
        </pc:spChg>
        <pc:spChg chg="add">
          <ac:chgData name="Christian Kampp Kruuse" userId="S::s163924@dtu.dk::edff8f34-2d93-4c42-a40e-1c54f9f66eb9" providerId="AD" clId="Web-{2A918D8E-CB70-4942-9067-604BE98E4EDE}" dt="2022-01-28T13:22:21.637" v="34"/>
          <ac:spMkLst>
            <pc:docMk/>
            <pc:sldMk cId="2491490790" sldId="257"/>
            <ac:spMk id="11" creationId="{CD8B4F24-440B-49E9-B85D-733523DC064B}"/>
          </ac:spMkLst>
        </pc:spChg>
        <pc:picChg chg="add mod">
          <ac:chgData name="Christian Kampp Kruuse" userId="S::s163924@dtu.dk::edff8f34-2d93-4c42-a40e-1c54f9f66eb9" providerId="AD" clId="Web-{2A918D8E-CB70-4942-9067-604BE98E4EDE}" dt="2022-01-28T13:22:21.637" v="34"/>
          <ac:picMkLst>
            <pc:docMk/>
            <pc:sldMk cId="2491490790" sldId="257"/>
            <ac:picMk id="4" creationId="{E7533B27-9560-4472-BF3F-F1C7CBAA9905}"/>
          </ac:picMkLst>
        </pc:picChg>
      </pc:sldChg>
      <pc:sldChg chg="addSp delSp modSp new">
        <pc:chgData name="Christian Kampp Kruuse" userId="S::s163924@dtu.dk::edff8f34-2d93-4c42-a40e-1c54f9f66eb9" providerId="AD" clId="Web-{2A918D8E-CB70-4942-9067-604BE98E4EDE}" dt="2022-01-28T13:26:59.191" v="181" actId="20577"/>
        <pc:sldMkLst>
          <pc:docMk/>
          <pc:sldMk cId="1699200156" sldId="258"/>
        </pc:sldMkLst>
        <pc:spChg chg="mod">
          <ac:chgData name="Christian Kampp Kruuse" userId="S::s163924@dtu.dk::edff8f34-2d93-4c42-a40e-1c54f9f66eb9" providerId="AD" clId="Web-{2A918D8E-CB70-4942-9067-604BE98E4EDE}" dt="2022-01-28T13:22:49.763" v="48" actId="20577"/>
          <ac:spMkLst>
            <pc:docMk/>
            <pc:sldMk cId="1699200156" sldId="258"/>
            <ac:spMk id="2" creationId="{24522B79-2CE5-442B-A456-D938535C5715}"/>
          </ac:spMkLst>
        </pc:spChg>
        <pc:spChg chg="mod">
          <ac:chgData name="Christian Kampp Kruuse" userId="S::s163924@dtu.dk::edff8f34-2d93-4c42-a40e-1c54f9f66eb9" providerId="AD" clId="Web-{2A918D8E-CB70-4942-9067-604BE98E4EDE}" dt="2022-01-28T13:25:16.360" v="136" actId="20577"/>
          <ac:spMkLst>
            <pc:docMk/>
            <pc:sldMk cId="1699200156" sldId="258"/>
            <ac:spMk id="3" creationId="{4FF25F12-B43C-4CA4-9C0F-332C9D7452AB}"/>
          </ac:spMkLst>
        </pc:spChg>
        <pc:spChg chg="add mod">
          <ac:chgData name="Christian Kampp Kruuse" userId="S::s163924@dtu.dk::edff8f34-2d93-4c42-a40e-1c54f9f66eb9" providerId="AD" clId="Web-{2A918D8E-CB70-4942-9067-604BE98E4EDE}" dt="2022-01-28T13:26:59.191" v="181" actId="20577"/>
          <ac:spMkLst>
            <pc:docMk/>
            <pc:sldMk cId="1699200156" sldId="258"/>
            <ac:spMk id="4" creationId="{CF366BEF-78D4-41C5-82EB-87432ABA63D6}"/>
          </ac:spMkLst>
        </pc:spChg>
        <pc:spChg chg="add del">
          <ac:chgData name="Christian Kampp Kruuse" userId="S::s163924@dtu.dk::edff8f34-2d93-4c42-a40e-1c54f9f66eb9" providerId="AD" clId="Web-{2A918D8E-CB70-4942-9067-604BE98E4EDE}" dt="2022-01-28T13:26:10.565" v="156"/>
          <ac:spMkLst>
            <pc:docMk/>
            <pc:sldMk cId="1699200156" sldId="258"/>
            <ac:spMk id="5" creationId="{A4919841-F860-41BB-A168-BE79C3A009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FF15-B38B-4B97-8A49-9FFC25E66CFB}" type="datetimeFigureOut">
              <a:t>1/28/2022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B031B-870B-492F-8736-F5EE5B1BFF3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DTU Roadrunners Solar Team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5B7A7-A55C-4D32-BC64-E272C3D6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Bridgestone World Solar Challenge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D072-69DC-4D96-BF5C-1DF39A01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Målet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Bridgestone World Solar Challenge (BWSC) 2023</a:t>
            </a:r>
          </a:p>
          <a:p>
            <a:r>
              <a:rPr lang="en-US" sz="2000">
                <a:ea typeface="+mn-lt"/>
                <a:cs typeface="+mn-lt"/>
              </a:rPr>
              <a:t>Konkurrencen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3000+ km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Fra Darwin Til Adelaide i Australien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Elektriske Biler drevet af solceller</a:t>
            </a:r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533B27-9560-4472-BF3F-F1C7CBAA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45" y="640080"/>
            <a:ext cx="68862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2B79-2CE5-442B-A456-D938535C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Projekt </a:t>
            </a:r>
            <a:r>
              <a:rPr lang="en-US" err="1">
                <a:cs typeface="Calibri Light"/>
              </a:rPr>
              <a:t>idéer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5F12-B43C-4CA4-9C0F-332C9D74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9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første</a:t>
            </a:r>
            <a:r>
              <a:rPr lang="en-US">
                <a:cs typeface="Calibri"/>
              </a:rPr>
              <a:t> prototype:</a:t>
            </a:r>
          </a:p>
          <a:p>
            <a:pPr lvl="1"/>
            <a:r>
              <a:rPr lang="en-US" err="1">
                <a:cs typeface="Calibri"/>
              </a:rPr>
              <a:t>Kølesystem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Entertainment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66BEF-78D4-41C5-82EB-87432ABA63D6}"/>
              </a:ext>
            </a:extLst>
          </p:cNvPr>
          <p:cNvSpPr txBox="1"/>
          <p:nvPr/>
        </p:nvSpPr>
        <p:spPr>
          <a:xfrm>
            <a:off x="6098355" y="1828280"/>
            <a:ext cx="44698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err="1"/>
              <a:t>Udvikling</a:t>
            </a:r>
            <a:r>
              <a:rPr lang="en-US" sz="2800"/>
              <a:t> </a:t>
            </a:r>
            <a:r>
              <a:rPr lang="en-US" sz="2800" err="1"/>
              <a:t>af</a:t>
            </a:r>
            <a:r>
              <a:rPr lang="en-US" sz="2800"/>
              <a:t> 2. prototype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Drive-by-wire</a:t>
            </a:r>
          </a:p>
        </p:txBody>
      </p:sp>
    </p:spTree>
    <p:extLst>
      <p:ext uri="{BB962C8B-B14F-4D97-AF65-F5344CB8AC3E}">
        <p14:creationId xmlns:p14="http://schemas.microsoft.com/office/powerpoint/2010/main" val="169920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10B3F84DC554786C4B168019A407E" ma:contentTypeVersion="17" ma:contentTypeDescription="Create a new document." ma:contentTypeScope="" ma:versionID="4fdea9da5263a639224c0b815ccda6e2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010a6216c00bfa64a7c1a3186ede0495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BAFCD-B1B7-486D-9825-430D816ECE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951B90-38A6-41A4-AF35-E87918D9D879}"/>
</file>

<file path=customXml/itemProps3.xml><?xml version="1.0" encoding="utf-8"?>
<ds:datastoreItem xmlns:ds="http://schemas.openxmlformats.org/officeDocument/2006/customXml" ds:itemID="{64C16FF1-F2F8-4CCD-A952-61A1A5989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DTU Roadrunners Solar Team</vt:lpstr>
      <vt:lpstr>Bridgestone World Solar Challenge</vt:lpstr>
      <vt:lpstr>Projekt idéer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2022-01-28T13:19:50Z</dcterms:created>
  <dcterms:modified xsi:type="dcterms:W3CDTF">2022-01-28T13:29:48Z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</Properties>
</file>