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62" r:id="rId5"/>
    <p:sldId id="280" r:id="rId6"/>
    <p:sldId id="314" r:id="rId7"/>
    <p:sldId id="271" r:id="rId8"/>
    <p:sldId id="292" r:id="rId9"/>
    <p:sldId id="316" r:id="rId10"/>
    <p:sldId id="315" r:id="rId11"/>
    <p:sldId id="311" r:id="rId12"/>
    <p:sldId id="286" r:id="rId13"/>
  </p:sldIdLst>
  <p:sldSz cx="12192000" cy="6858000"/>
  <p:notesSz cx="6797675" cy="9926638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328"/>
    <a:srgbClr val="284E78"/>
    <a:srgbClr val="00B050"/>
    <a:srgbClr val="683000"/>
    <a:srgbClr val="FF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591489-B896-D67A-67B1-D40925372F0E}" v="4" dt="2024-11-18T21:19:46.390"/>
    <p1510:client id="{9642A406-D8DB-4B26-849D-75A0E52B3EE0}" v="3" dt="2024-11-20T17:03:08.2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n typografi, intet git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660B408-B3CF-4A94-85FC-2B1E0A45F4A2}" styleName="Mørkt layout 2 - Markering 1/Markering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28" autoAdjust="0"/>
    <p:restoredTop sz="94660"/>
  </p:normalViewPr>
  <p:slideViewPr>
    <p:cSldViewPr snapToGrid="0">
      <p:cViewPr varScale="1">
        <p:scale>
          <a:sx n="56" d="100"/>
          <a:sy n="56" d="100"/>
        </p:scale>
        <p:origin x="90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ise Julie Sternholdt-Sørensen" userId="S::sternho@dtu.dk::5b293e21-aa42-40b7-b81b-6db5467490f7" providerId="AD" clId="Web-{9642A406-D8DB-4B26-849D-75A0E52B3EE0}"/>
    <pc:docChg chg="delSld modSld">
      <pc:chgData name="Louise Julie Sternholdt-Sørensen" userId="S::sternho@dtu.dk::5b293e21-aa42-40b7-b81b-6db5467490f7" providerId="AD" clId="Web-{9642A406-D8DB-4B26-849D-75A0E52B3EE0}" dt="2024-11-20T17:03:08.200" v="2"/>
      <pc:docMkLst>
        <pc:docMk/>
      </pc:docMkLst>
      <pc:sldChg chg="modSp del">
        <pc:chgData name="Louise Julie Sternholdt-Sørensen" userId="S::sternho@dtu.dk::5b293e21-aa42-40b7-b81b-6db5467490f7" providerId="AD" clId="Web-{9642A406-D8DB-4B26-849D-75A0E52B3EE0}" dt="2024-11-20T17:03:08.200" v="2"/>
        <pc:sldMkLst>
          <pc:docMk/>
          <pc:sldMk cId="2792077569" sldId="277"/>
        </pc:sldMkLst>
        <pc:spChg chg="mod">
          <ac:chgData name="Louise Julie Sternholdt-Sørensen" userId="S::sternho@dtu.dk::5b293e21-aa42-40b7-b81b-6db5467490f7" providerId="AD" clId="Web-{9642A406-D8DB-4B26-849D-75A0E52B3EE0}" dt="2024-11-20T17:03:03.841" v="1" actId="20577"/>
          <ac:spMkLst>
            <pc:docMk/>
            <pc:sldMk cId="2792077569" sldId="277"/>
            <ac:spMk id="3" creationId="{9D775738-DCF0-A0AE-1A6D-795F07EB9AEF}"/>
          </ac:spMkLst>
        </pc:spChg>
      </pc:sldChg>
    </pc:docChg>
  </pc:docChgLst>
  <pc:docChgLst>
    <pc:chgData name="Victor Skovgaard Jensen" userId="S::s224000@dtu.dk::aff7777c-cd2e-4d11-a308-2f3416b10536" providerId="AD" clId="Web-{23591489-B896-D67A-67B1-D40925372F0E}"/>
    <pc:docChg chg="modSld">
      <pc:chgData name="Victor Skovgaard Jensen" userId="S::s224000@dtu.dk::aff7777c-cd2e-4d11-a308-2f3416b10536" providerId="AD" clId="Web-{23591489-B896-D67A-67B1-D40925372F0E}" dt="2024-11-18T21:19:44.921" v="2" actId="20577"/>
      <pc:docMkLst>
        <pc:docMk/>
      </pc:docMkLst>
      <pc:sldChg chg="modSp">
        <pc:chgData name="Victor Skovgaard Jensen" userId="S::s224000@dtu.dk::aff7777c-cd2e-4d11-a308-2f3416b10536" providerId="AD" clId="Web-{23591489-B896-D67A-67B1-D40925372F0E}" dt="2024-11-18T21:19:44.921" v="2" actId="20577"/>
        <pc:sldMkLst>
          <pc:docMk/>
          <pc:sldMk cId="892167312" sldId="311"/>
        </pc:sldMkLst>
        <pc:spChg chg="mod">
          <ac:chgData name="Victor Skovgaard Jensen" userId="S::s224000@dtu.dk::aff7777c-cd2e-4d11-a308-2f3416b10536" providerId="AD" clId="Web-{23591489-B896-D67A-67B1-D40925372F0E}" dt="2024-11-18T21:19:44.921" v="2" actId="20577"/>
          <ac:spMkLst>
            <pc:docMk/>
            <pc:sldMk cId="892167312" sldId="311"/>
            <ac:spMk id="3" creationId="{216B3B40-790D-9C5A-F81A-9EAD3351A8B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996A6-1B13-439A-A55F-E9B3D6B9B007}" type="datetimeFigureOut">
              <a:rPr lang="da-DK" smtClean="0"/>
              <a:t>20-11-2024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293E0-9D17-43C0-B9DD-61FBEF95EB6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18121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F293E0-9D17-43C0-B9DD-61FBEF95EB6D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15969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lede 8">
            <a:extLst>
              <a:ext uri="{FF2B5EF4-FFF2-40B4-BE49-F238E27FC236}">
                <a16:creationId xmlns:a16="http://schemas.microsoft.com/office/drawing/2014/main" id="{C64418B2-9318-854B-A742-668927AB8B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9" t="14886" r="12330" b="2451"/>
          <a:stretch/>
        </p:blipFill>
        <p:spPr>
          <a:xfrm>
            <a:off x="6430669" y="3304870"/>
            <a:ext cx="5739681" cy="3116624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E272985-6CB0-1170-3626-53CABE5F2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128" y="3486262"/>
            <a:ext cx="6124574" cy="1045488"/>
          </a:xfrm>
        </p:spPr>
        <p:txBody>
          <a:bodyPr anchor="b"/>
          <a:lstStyle>
            <a:lvl1pPr algn="l">
              <a:defRPr sz="5000"/>
            </a:lvl1pPr>
          </a:lstStyle>
          <a:p>
            <a:r>
              <a:rPr lang="da-DK" dirty="0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9BC9E2C1-AC4F-8E79-4A6C-93ACC9EA0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127" y="4777661"/>
            <a:ext cx="6124574" cy="147885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dirty="0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B57C484-0118-48A3-56BA-49C1B7900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FC94-39D2-48D8-BCF4-21CB39A84F48}" type="datetime1">
              <a:rPr lang="da-DK" smtClean="0"/>
              <a:t>20-11-2024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EED4065-4A28-EADD-10F4-DF0AFD05A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FFCA22C-D1E5-6DD5-DDC0-464AB490A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‹nr.›</a:t>
            </a:fld>
            <a:endParaRPr lang="da-DK" dirty="0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5269764F-331B-0621-0F3E-2361338F13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7" y="168114"/>
            <a:ext cx="6381656" cy="31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73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9F8D07-A1F3-047E-6D89-35BC7995D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37A76A4-0BCD-C90B-28F2-2C542E705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E075E69-6A37-9394-87E8-D0C9C3A26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5B23-629F-491D-BC12-D1D254B7941F}" type="datetime1">
              <a:rPr lang="da-DK" smtClean="0"/>
              <a:t>20-11-2024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7836E2F-5D04-01E9-DCD0-C4C5C0542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DBAFE2C-945E-031E-91C5-739EE4569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4796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69BEC54A-3EDD-4CFD-285C-2E600C02A7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FE6E6E0-29F7-E4E7-33EB-6D2FFC4FF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006F3C7-D93D-8639-2690-79809A4D7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56F8-8402-4F46-B940-E3902272D36C}" type="datetime1">
              <a:rPr lang="da-DK" smtClean="0"/>
              <a:t>20-11-2024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C66F8EA-C496-3DA9-AE89-9F3007170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974267D-D4C5-BB44-59B7-208D2D732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53308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66D76B-D795-3236-13AA-C779AC61E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AE47F37-9FDC-8C63-E26A-F7ED990A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E12A-70EF-4AF3-B542-4C42F3A48FD4}" type="datetime1">
              <a:rPr lang="da-DK" smtClean="0"/>
              <a:t>20-11-2024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D54727F1-918A-9EEB-19F0-408D2748C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1902E07F-C04B-5787-D708-C8B74E717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1416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35A521-06A2-F035-880F-5A8084D78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104" y="142815"/>
            <a:ext cx="10271834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6166805-747F-12F1-51BE-E37C34E5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104" y="1643128"/>
            <a:ext cx="5767896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ED4F973-8E0C-E45A-495C-C18010F3B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A82D6-D5BB-45CB-BF80-E9FC5F100286}" type="datetime1">
              <a:rPr lang="da-DK" smtClean="0"/>
              <a:t>20-11-2024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531D382-EC31-80F6-47D7-E21DC4C29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7C3339E-16B2-A436-431C-84300B3B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76758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F6309B-9F03-142C-12B6-B551F4618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5C986C1-BDB8-5E8A-DF25-D83B1E004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9FFD71A-C46A-9773-690E-02FE79A94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5144-A379-4C1E-A206-52284CA8C9B2}" type="datetime1">
              <a:rPr lang="da-DK" smtClean="0"/>
              <a:t>20-11-2024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27ABE14-DCDC-A352-65E3-CEB1AA85D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83835BC-F246-7CD8-872F-70D427CF0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3397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DBBA7F-D39A-DAB7-3E0A-2C0F9B635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62ED7D0-18D4-C115-96DA-2F84766E84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980722B-57AE-8DD6-FF5A-A6926000C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8C79098-83D0-7D8D-6020-74BAA8E32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D3D5F-17F5-4D06-8BCF-3EDC2A914C41}" type="datetime1">
              <a:rPr lang="da-DK" smtClean="0"/>
              <a:t>20-11-2024</a:t>
            </a:fld>
            <a:endParaRPr lang="da-DK" dirty="0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66F3856-46DD-FEB5-3CD7-D4207C0E7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FC063FE-A74B-C92F-BD75-DFFDED4FE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41177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9EA47C-EC10-8B95-D648-F84072D3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D8DE37C-BE11-C642-7210-508213617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3BE7E19-131D-0AAD-95CC-681A9993D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825A4839-095B-23C4-A46B-AE4EA920EC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99761282-4DDC-7830-CA32-E491115F8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6CAB3E69-4EE3-CD7B-C17C-A5AB5CA65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FBA49-5403-4649-8905-9C592BDB7147}" type="datetime1">
              <a:rPr lang="da-DK" smtClean="0"/>
              <a:t>20-11-2024</a:t>
            </a:fld>
            <a:endParaRPr lang="da-DK" dirty="0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93415684-3951-AF2D-9F7E-44304F1C7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727BAD36-3FEF-71B5-BBAC-944390393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8532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486010-2EC3-7E71-D108-03A0DB3DB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14876AF-2729-E56F-0C78-DDD39D8BE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5120-A6CF-423B-844A-62FC35E49056}" type="datetime1">
              <a:rPr lang="da-DK" smtClean="0"/>
              <a:t>20-11-2024</a:t>
            </a:fld>
            <a:endParaRPr lang="da-DK" dirty="0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DE84EB29-4E85-BC20-B148-34E0CC6CC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B73F2B6D-599A-A939-1DEE-902444528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31886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60913445-D0FC-7413-12ED-921784EF7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33C0-18FE-47EC-B77B-2229F1853F7B}" type="datetime1">
              <a:rPr lang="da-DK" smtClean="0"/>
              <a:t>20-11-2024</a:t>
            </a:fld>
            <a:endParaRPr lang="da-DK" dirty="0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FE113D4C-1D84-1365-DD9C-D4AE0127F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A83C6898-0C42-35ED-8EDD-5656E2EEE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915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18F403-A314-A3B1-C7D9-EC2AAF38C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1CB7543-AE77-DC0A-975B-7DD3E17A9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6F38208-BD3E-A83A-BD43-5E30DCD9A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0B2D2E0-6D7F-0DFF-4C9D-3C5760B21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F816-A5ED-4E60-BCF5-2AC1B597F19B}" type="datetime1">
              <a:rPr lang="da-DK" smtClean="0"/>
              <a:t>20-11-2024</a:t>
            </a:fld>
            <a:endParaRPr lang="da-DK" dirty="0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337B165-3DAA-8137-787F-446C1A499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9F90FD2-EAEF-1B32-85EF-3C60A857D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2743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09A9EC-C3FE-1837-8B0A-18C3848C8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FDE7E14A-0234-1315-ABA6-FCD044022E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635CAF5D-D447-50E4-3117-CEB4F28E0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298A666-808E-0ACA-6D14-3DF7B6B5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EC830-92F2-4F2E-9784-1F8060094A2C}" type="datetime1">
              <a:rPr lang="da-DK" smtClean="0"/>
              <a:t>20-11-2024</a:t>
            </a:fld>
            <a:endParaRPr lang="da-DK" dirty="0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3C4AF54-B73A-146D-367F-B07B78EE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C90D38A-4158-4BC7-4E3B-9FB4193F6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64520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lede 9" descr="Et billede, der indeholder indendørs, vaffelmønster, sort, tastatur&#10;&#10;Automatisk genereret beskrivelse">
            <a:extLst>
              <a:ext uri="{FF2B5EF4-FFF2-40B4-BE49-F238E27FC236}">
                <a16:creationId xmlns:a16="http://schemas.microsoft.com/office/drawing/2014/main" id="{4AFB773D-67A3-FAF7-E816-A23A01494D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8" t="5000" r="7328" b="5000"/>
          <a:stretch/>
        </p:blipFill>
        <p:spPr>
          <a:xfrm>
            <a:off x="17756" y="8878"/>
            <a:ext cx="12192000" cy="6858000"/>
          </a:xfrm>
          <a:prstGeom prst="rect">
            <a:avLst/>
          </a:prstGeom>
        </p:spPr>
      </p:pic>
      <p:sp>
        <p:nvSpPr>
          <p:cNvPr id="11" name="Rektangel 10">
            <a:extLst>
              <a:ext uri="{FF2B5EF4-FFF2-40B4-BE49-F238E27FC236}">
                <a16:creationId xmlns:a16="http://schemas.microsoft.com/office/drawing/2014/main" id="{74A15F76-84AC-A6ED-A3F2-98FEABFC9DA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76000">
                <a:schemeClr val="bg1">
                  <a:alpha val="90000"/>
                </a:schemeClr>
              </a:gs>
              <a:gs pos="8300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FAF992EF-0F31-5A9F-D45E-C796FD7463C5}"/>
              </a:ext>
            </a:extLst>
          </p:cNvPr>
          <p:cNvSpPr/>
          <p:nvPr userDrawn="1"/>
        </p:nvSpPr>
        <p:spPr>
          <a:xfrm>
            <a:off x="0" y="6462944"/>
            <a:ext cx="12209756" cy="4128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400" dirty="0">
              <a:solidFill>
                <a:schemeClr val="tx1"/>
              </a:solidFill>
            </a:endParaRPr>
          </a:p>
        </p:txBody>
      </p:sp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7D7A678D-E6AA-2E26-E2CA-AB82E99D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75401"/>
            <a:ext cx="99268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4721917-E6BE-271A-74DB-BF5DDEB22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7700" y="1758538"/>
            <a:ext cx="99268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050D474-E2E5-0F71-41FD-485DAE4FA4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5" y="64799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812E9569-2DFA-4810-8406-5C27869E761B}" type="datetime1">
              <a:rPr lang="da-DK" smtClean="0"/>
              <a:t>20-11-2024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206AE18-2497-762E-11FE-A50B9A2FC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97C2D49-B0D3-6708-AE4E-E00AFFD96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20125" y="64799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8BDDAA9C-6A0C-4F28-842F-9E404FB1BCC0}" type="slidenum">
              <a:rPr lang="da-DK" smtClean="0"/>
              <a:pPr/>
              <a:t>‹nr.›</a:t>
            </a:fld>
            <a:endParaRPr lang="da-DK"/>
          </a:p>
        </p:txBody>
      </p:sp>
      <p:pic>
        <p:nvPicPr>
          <p:cNvPr id="14" name="Billede 13">
            <a:extLst>
              <a:ext uri="{FF2B5EF4-FFF2-40B4-BE49-F238E27FC236}">
                <a16:creationId xmlns:a16="http://schemas.microsoft.com/office/drawing/2014/main" id="{2516B4FA-2E1A-E3AB-B5FA-0048D5E271CE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488" y="136525"/>
            <a:ext cx="1245579" cy="60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01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6483894-D650-94D0-33E0-A88113F1A5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5" y="6479936"/>
            <a:ext cx="2743200" cy="365125"/>
          </a:xfrm>
        </p:spPr>
        <p:txBody>
          <a:bodyPr/>
          <a:lstStyle/>
          <a:p>
            <a:fld id="{9EF72EE9-7470-4B5E-9DDE-D0E12F0679E3}" type="datetime1">
              <a:rPr lang="da-DK" smtClean="0"/>
              <a:t>20-11-2024</a:t>
            </a:fld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3C8EA37-3F7E-DB8D-DD9D-6C3960159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1</a:t>
            </a:fld>
            <a:endParaRPr lang="da-DK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D8F47CB9-2BA6-555F-2248-53752698C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128" y="3486262"/>
            <a:ext cx="6124574" cy="1045488"/>
          </a:xfrm>
        </p:spPr>
        <p:txBody>
          <a:bodyPr>
            <a:normAutofit fontScale="90000"/>
          </a:bodyPr>
          <a:lstStyle/>
          <a:p>
            <a:r>
              <a:rPr lang="en-US" dirty="0"/>
              <a:t>Meeting: </a:t>
            </a:r>
            <a:r>
              <a:rPr lang="da-DK" dirty="0"/>
              <a:t> 14/11-2024</a:t>
            </a:r>
          </a:p>
        </p:txBody>
      </p:sp>
      <p:sp>
        <p:nvSpPr>
          <p:cNvPr id="11" name="Undertitel 2">
            <a:extLst>
              <a:ext uri="{FF2B5EF4-FFF2-40B4-BE49-F238E27FC236}">
                <a16:creationId xmlns:a16="http://schemas.microsoft.com/office/drawing/2014/main" id="{75299FE1-62A6-03AB-C557-3D3F53F5B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127" y="4777661"/>
            <a:ext cx="6124574" cy="14788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Management meeting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85374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D0421C-9BB9-8A7B-F462-6A1168320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491" y="2414092"/>
            <a:ext cx="10271834" cy="1325563"/>
          </a:xfrm>
        </p:spPr>
        <p:txBody>
          <a:bodyPr/>
          <a:lstStyle/>
          <a:p>
            <a:r>
              <a:rPr lang="da-DK" dirty="0" err="1"/>
              <a:t>Election</a:t>
            </a:r>
            <a:r>
              <a:rPr lang="da-DK" dirty="0"/>
              <a:t> of moderator and </a:t>
            </a:r>
            <a:r>
              <a:rPr lang="da-DK" dirty="0" err="1"/>
              <a:t>refer</a:t>
            </a:r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753E14A-8621-246B-9DE3-9E895151E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B69FF-4216-462D-B28F-CAB337780D89}" type="datetime1">
              <a:rPr lang="da-DK" smtClean="0"/>
              <a:t>20-11-2024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A7911E9-79CE-F3E7-586C-04E7E0616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er en ting igen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F22041C-7CCE-5ED3-7A36-9462F258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6601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BBAF7-049C-2340-9268-B1B5440D2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0D410-7B80-CD99-821E-A3713B2CC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Summary from last meeting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B2089-E27E-E4C5-EDAE-7CDEEE329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104" y="1643128"/>
            <a:ext cx="5444437" cy="4351338"/>
          </a:xfrm>
        </p:spPr>
        <p:txBody>
          <a:bodyPr>
            <a:normAutofit/>
          </a:bodyPr>
          <a:lstStyle/>
          <a:p>
            <a:pPr marL="914400" lvl="2" indent="0">
              <a:lnSpc>
                <a:spcPct val="150000"/>
              </a:lnSpc>
              <a:buNone/>
            </a:pPr>
            <a:r>
              <a:rPr lang="en-US" dirty="0"/>
              <a:t>Management:</a:t>
            </a:r>
          </a:p>
          <a:p>
            <a:pPr lvl="3">
              <a:lnSpc>
                <a:spcPct val="150000"/>
              </a:lnSpc>
            </a:pPr>
            <a:r>
              <a:rPr lang="en-US" dirty="0"/>
              <a:t>We looked at other races</a:t>
            </a:r>
          </a:p>
          <a:p>
            <a:pPr lvl="3">
              <a:lnSpc>
                <a:spcPct val="150000"/>
              </a:lnSpc>
            </a:pPr>
            <a:r>
              <a:rPr lang="en-US" dirty="0"/>
              <a:t>We set up the work evenings</a:t>
            </a:r>
          </a:p>
          <a:p>
            <a:pPr lvl="3">
              <a:lnSpc>
                <a:spcPct val="150000"/>
              </a:lnSpc>
            </a:pPr>
            <a:r>
              <a:rPr lang="en-US" dirty="0"/>
              <a:t>We talked about finishing up loose ends</a:t>
            </a:r>
          </a:p>
          <a:p>
            <a:pPr lvl="3">
              <a:lnSpc>
                <a:spcPct val="150000"/>
              </a:lnSpc>
            </a:pPr>
            <a:r>
              <a:rPr lang="en-US" dirty="0"/>
              <a:t>We talked about team organization – both cleaning up the teams group and where to put physical access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295F7-DC9C-04AC-B9AB-E85F2A0A8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A82D6-D5BB-45CB-BF80-E9FC5F100286}" type="datetime1">
              <a:rPr lang="da-DK" smtClean="0"/>
              <a:t>20-11-2024</a:t>
            </a:fld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7E2796-C98B-4254-2DF8-A0F536E7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3</a:t>
            </a:fld>
            <a:endParaRPr lang="da-DK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8EFA299-92AA-819D-7E89-2D1360187159}"/>
              </a:ext>
            </a:extLst>
          </p:cNvPr>
          <p:cNvSpPr txBox="1">
            <a:spLocks/>
          </p:cNvSpPr>
          <p:nvPr/>
        </p:nvSpPr>
        <p:spPr>
          <a:xfrm>
            <a:off x="6096000" y="1643128"/>
            <a:ext cx="58487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lnSpc>
                <a:spcPct val="150000"/>
              </a:lnSpc>
              <a:buNone/>
            </a:pPr>
            <a:r>
              <a:rPr lang="en-US" dirty="0" err="1"/>
              <a:t>Generel</a:t>
            </a:r>
            <a:r>
              <a:rPr lang="en-US" dirty="0"/>
              <a:t>:</a:t>
            </a:r>
          </a:p>
          <a:p>
            <a:pPr lvl="3">
              <a:lnSpc>
                <a:spcPct val="150000"/>
              </a:lnSpc>
            </a:pPr>
            <a:r>
              <a:rPr lang="en-US" dirty="0"/>
              <a:t>We agreed on drawing in </a:t>
            </a:r>
            <a:r>
              <a:rPr lang="en-US" dirty="0" err="1"/>
              <a:t>Kicad</a:t>
            </a:r>
            <a:endParaRPr lang="en-US" dirty="0"/>
          </a:p>
          <a:p>
            <a:pPr lvl="3">
              <a:lnSpc>
                <a:spcPct val="150000"/>
              </a:lnSpc>
            </a:pPr>
            <a:r>
              <a:rPr lang="en-US" dirty="0"/>
              <a:t>We are going to clean up the bitbucket, and do a how to </a:t>
            </a:r>
            <a:r>
              <a:rPr lang="en-US" dirty="0" err="1"/>
              <a:t>solbil</a:t>
            </a:r>
            <a:endParaRPr lang="en-US" dirty="0"/>
          </a:p>
          <a:p>
            <a:pPr lvl="3">
              <a:lnSpc>
                <a:spcPct val="150000"/>
              </a:lnSpc>
            </a:pPr>
            <a:r>
              <a:rPr lang="en-US" dirty="0"/>
              <a:t>We are looking for alternative communication platform</a:t>
            </a:r>
          </a:p>
          <a:p>
            <a:pPr lvl="3">
              <a:lnSpc>
                <a:spcPct val="150000"/>
              </a:lnSpc>
            </a:pPr>
            <a:r>
              <a:rPr lang="en-US" dirty="0"/>
              <a:t>We would make a time plan at the work evening</a:t>
            </a:r>
            <a:endParaRPr lang="da-DK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A6F9E4-5548-9853-1345-D55A8D9088F2}"/>
              </a:ext>
            </a:extLst>
          </p:cNvPr>
          <p:cNvCxnSpPr/>
          <p:nvPr/>
        </p:nvCxnSpPr>
        <p:spPr>
          <a:xfrm>
            <a:off x="5934270" y="1515037"/>
            <a:ext cx="0" cy="4320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100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lede 7">
            <a:extLst>
              <a:ext uri="{FF2B5EF4-FFF2-40B4-BE49-F238E27FC236}">
                <a16:creationId xmlns:a16="http://schemas.microsoft.com/office/drawing/2014/main" id="{5DFB0F33-005A-7C0B-49C0-4C9008D6F9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112" t="6459" r="18218"/>
          <a:stretch/>
        </p:blipFill>
        <p:spPr>
          <a:xfrm>
            <a:off x="4966946" y="280554"/>
            <a:ext cx="7734284" cy="6391581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0D1566D-4A09-3271-9245-C0E3912A8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104" y="-108806"/>
            <a:ext cx="10271834" cy="1325563"/>
          </a:xfrm>
        </p:spPr>
        <p:txBody>
          <a:bodyPr/>
          <a:lstStyle/>
          <a:p>
            <a:r>
              <a:rPr lang="en-US"/>
              <a:t>Agenda</a:t>
            </a:r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EAD48A7-4CDB-2876-92B1-A191918BA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104" y="1036486"/>
            <a:ext cx="11035221" cy="51061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>
              <a:lnSpc>
                <a:spcPct val="150000"/>
              </a:lnSpc>
            </a:pPr>
            <a:r>
              <a:rPr lang="da-DK" sz="2800" dirty="0"/>
              <a:t>Time plan</a:t>
            </a:r>
          </a:p>
          <a:p>
            <a:pPr lvl="1">
              <a:lnSpc>
                <a:spcPct val="150000"/>
              </a:lnSpc>
            </a:pPr>
            <a:r>
              <a:rPr lang="da-DK" sz="2800" dirty="0"/>
              <a:t>Work </a:t>
            </a:r>
            <a:r>
              <a:rPr lang="da-DK" sz="2800" dirty="0" err="1"/>
              <a:t>evening</a:t>
            </a:r>
            <a:r>
              <a:rPr lang="da-DK" sz="2800" dirty="0"/>
              <a:t> </a:t>
            </a:r>
            <a:r>
              <a:rPr lang="da-DK" sz="2800" dirty="0" err="1"/>
              <a:t>follow</a:t>
            </a:r>
            <a:r>
              <a:rPr lang="da-DK" sz="2800" dirty="0"/>
              <a:t> up</a:t>
            </a:r>
          </a:p>
          <a:p>
            <a:pPr lvl="1">
              <a:lnSpc>
                <a:spcPct val="150000"/>
              </a:lnSpc>
            </a:pPr>
            <a:r>
              <a:rPr lang="da-DK" sz="2800" dirty="0"/>
              <a:t>Team </a:t>
            </a:r>
            <a:r>
              <a:rPr lang="da-DK" sz="2800" dirty="0" err="1"/>
              <a:t>organization</a:t>
            </a:r>
            <a:endParaRPr lang="da-DK" sz="2800" dirty="0"/>
          </a:p>
          <a:p>
            <a:pPr lvl="1">
              <a:lnSpc>
                <a:spcPct val="150000"/>
              </a:lnSpc>
            </a:pPr>
            <a:endParaRPr lang="da-DK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2800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7A052D6-AEC6-A53A-80B5-C9FB83679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0C20E-9490-4BF5-93CD-5F3A0BC1444F}" type="datetime1">
              <a:rPr lang="da-DK" smtClean="0"/>
              <a:t>20-11-2024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8106F08-C89B-ACB7-EC2E-B4DA5BB5F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er en ting igen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CF7A295-6BF2-95BD-2283-5F58F69E3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4811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lede 7">
            <a:extLst>
              <a:ext uri="{FF2B5EF4-FFF2-40B4-BE49-F238E27FC236}">
                <a16:creationId xmlns:a16="http://schemas.microsoft.com/office/drawing/2014/main" id="{6861C58F-8460-D7CF-E717-ED419CD10C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73" r="11314"/>
          <a:stretch/>
        </p:blipFill>
        <p:spPr>
          <a:xfrm>
            <a:off x="2168169" y="678728"/>
            <a:ext cx="10812542" cy="6386660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8464E84-B598-B678-C93E-61C12BBD1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plan?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04FD8AA-B923-3E85-A886-1A77C88BA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103" y="1643128"/>
            <a:ext cx="1058430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endParaRPr lang="da-DK" dirty="0"/>
          </a:p>
          <a:p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4EB8FCC-8F16-F800-0ECC-226BA4333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B3201-F0D9-41FB-9EF5-6B1B0417A037}" type="datetime1">
              <a:rPr lang="da-DK" smtClean="0"/>
              <a:t>20-11-2024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AA83424-56DD-3C2F-2E52-DB27CA050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er en ting igen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FC1EBE5-9A26-0A99-DC2F-F3161BACD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85590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00118-377D-CD9F-BB41-C1241AD1A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lede 7">
            <a:extLst>
              <a:ext uri="{FF2B5EF4-FFF2-40B4-BE49-F238E27FC236}">
                <a16:creationId xmlns:a16="http://schemas.microsoft.com/office/drawing/2014/main" id="{321553AF-A35B-006A-77BC-028C312CE1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73" r="11314"/>
          <a:stretch/>
        </p:blipFill>
        <p:spPr>
          <a:xfrm>
            <a:off x="2168169" y="678728"/>
            <a:ext cx="10812542" cy="6386660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4B1F416-109A-DA15-55E5-35A0B438F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evening follow up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91E556A-B300-757B-1884-808D0AE6E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103" y="1643128"/>
            <a:ext cx="1058430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endParaRPr lang="da-DK" dirty="0"/>
          </a:p>
          <a:p>
            <a:r>
              <a:rPr lang="da-DK" dirty="0" err="1"/>
              <a:t>What</a:t>
            </a:r>
            <a:r>
              <a:rPr lang="da-DK" dirty="0"/>
              <a:t> is </a:t>
            </a:r>
            <a:r>
              <a:rPr lang="da-DK" dirty="0" err="1"/>
              <a:t>working</a:t>
            </a:r>
            <a:r>
              <a:rPr lang="da-DK" dirty="0"/>
              <a:t>?</a:t>
            </a:r>
          </a:p>
          <a:p>
            <a:r>
              <a:rPr lang="da-DK" dirty="0" err="1"/>
              <a:t>Anything</a:t>
            </a:r>
            <a:r>
              <a:rPr lang="da-DK" dirty="0"/>
              <a:t> </a:t>
            </a:r>
            <a:r>
              <a:rPr lang="da-DK" dirty="0" err="1"/>
              <a:t>needs</a:t>
            </a:r>
            <a:r>
              <a:rPr lang="da-DK" dirty="0"/>
              <a:t> </a:t>
            </a:r>
            <a:r>
              <a:rPr lang="da-DK" dirty="0" err="1"/>
              <a:t>changing</a:t>
            </a:r>
            <a:r>
              <a:rPr lang="da-DK" dirty="0"/>
              <a:t>?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9826844-A39B-7607-92D6-6AD4CB63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B3201-F0D9-41FB-9EF5-6B1B0417A037}" type="datetime1">
              <a:rPr lang="da-DK" smtClean="0"/>
              <a:t>20-11-2024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E65615F-45D5-7781-A5BE-20B343724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er en ting igen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B82CB6D-88FB-8BDD-CF82-3DB6C49BE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4962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5D3BBB-CB51-3A56-4EE1-EBC6590A2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lede 7">
            <a:extLst>
              <a:ext uri="{FF2B5EF4-FFF2-40B4-BE49-F238E27FC236}">
                <a16:creationId xmlns:a16="http://schemas.microsoft.com/office/drawing/2014/main" id="{4B6962E2-2400-ABC4-E153-1E3839200C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73" r="11314"/>
          <a:stretch/>
        </p:blipFill>
        <p:spPr>
          <a:xfrm>
            <a:off x="6072221" y="2984740"/>
            <a:ext cx="6908490" cy="4080648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8DC6A8A-6F66-5885-89FF-C8F6C6487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organization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09B75EF-C781-9142-216B-2025708F2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103" y="1643128"/>
            <a:ext cx="1058430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 dirty="0" err="1"/>
              <a:t>Bitbucket</a:t>
            </a:r>
            <a:endParaRPr lang="da-DK" dirty="0"/>
          </a:p>
          <a:p>
            <a:r>
              <a:rPr lang="da-DK" dirty="0" err="1"/>
              <a:t>Ecocar</a:t>
            </a:r>
            <a:r>
              <a:rPr lang="da-DK" dirty="0"/>
              <a:t> </a:t>
            </a:r>
            <a:r>
              <a:rPr lang="da-DK" dirty="0" err="1"/>
              <a:t>people</a:t>
            </a:r>
            <a:endParaRPr lang="da-DK" dirty="0"/>
          </a:p>
          <a:p>
            <a:r>
              <a:rPr lang="da-DK" dirty="0"/>
              <a:t>How to </a:t>
            </a:r>
            <a:r>
              <a:rPr lang="da-DK" dirty="0" err="1"/>
              <a:t>solbil</a:t>
            </a:r>
            <a:endParaRPr lang="da-DK" dirty="0"/>
          </a:p>
          <a:p>
            <a:r>
              <a:rPr lang="da-DK" dirty="0" err="1"/>
              <a:t>Communication</a:t>
            </a:r>
            <a:endParaRPr lang="da-DK" dirty="0"/>
          </a:p>
          <a:p>
            <a:r>
              <a:rPr lang="da-DK" dirty="0" err="1"/>
              <a:t>Where</a:t>
            </a:r>
            <a:r>
              <a:rPr lang="da-DK" dirty="0"/>
              <a:t> to put </a:t>
            </a:r>
            <a:r>
              <a:rPr lang="da-DK" dirty="0" err="1"/>
              <a:t>physical</a:t>
            </a:r>
            <a:r>
              <a:rPr lang="da-DK" dirty="0"/>
              <a:t> </a:t>
            </a:r>
            <a:r>
              <a:rPr lang="da-DK" dirty="0" err="1"/>
              <a:t>projects</a:t>
            </a:r>
            <a:r>
              <a:rPr lang="da-DK" dirty="0"/>
              <a:t>?</a:t>
            </a:r>
          </a:p>
          <a:p>
            <a:r>
              <a:rPr lang="da-DK" dirty="0"/>
              <a:t>Skabelon for meetings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A9379AF-8ACA-C39B-68F0-2107F8E7A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B3201-F0D9-41FB-9EF5-6B1B0417A037}" type="datetime1">
              <a:rPr lang="da-DK" smtClean="0"/>
              <a:t>20-11-2024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888B904-9B41-824E-5134-3774F2D41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er en ting igen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3F88834-B05F-10AE-97B9-A29D3E668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348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6EAAE6-E2F2-6ED9-0C3D-F23B1E5E9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Agenda points for </a:t>
            </a:r>
            <a:r>
              <a:rPr lang="da-DK" dirty="0" err="1"/>
              <a:t>next</a:t>
            </a:r>
            <a:r>
              <a:rPr lang="da-DK" dirty="0"/>
              <a:t> meeting</a:t>
            </a:r>
            <a:br>
              <a:rPr lang="da-DK" dirty="0"/>
            </a:b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16B3B40-790D-9C5A-F81A-9EAD3351A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948" y="3961007"/>
            <a:ext cx="5701553" cy="22023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a-DK" dirty="0" err="1"/>
              <a:t>Remember</a:t>
            </a:r>
            <a:r>
              <a:rPr lang="da-DK" dirty="0"/>
              <a:t>:</a:t>
            </a:r>
          </a:p>
          <a:p>
            <a:pPr marL="0" indent="0">
              <a:buNone/>
            </a:pPr>
            <a:r>
              <a:rPr lang="da-DK" sz="2400" dirty="0"/>
              <a:t>Agenda points </a:t>
            </a:r>
            <a:r>
              <a:rPr lang="da-DK" sz="2400" dirty="0" err="1"/>
              <a:t>should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sent to:</a:t>
            </a:r>
          </a:p>
          <a:p>
            <a:pPr marL="0" indent="0">
              <a:buNone/>
            </a:pPr>
            <a:r>
              <a:rPr lang="da-DK" sz="2400" dirty="0"/>
              <a:t>	</a:t>
            </a:r>
            <a:r>
              <a:rPr lang="da-DK" sz="2400" dirty="0">
                <a:solidFill>
                  <a:srgbClr val="F37328"/>
                </a:solidFill>
              </a:rPr>
              <a:t>-mail </a:t>
            </a:r>
            <a:r>
              <a:rPr lang="da-DK" sz="2400" dirty="0" err="1">
                <a:solidFill>
                  <a:srgbClr val="F37328"/>
                </a:solidFill>
              </a:rPr>
              <a:t>here</a:t>
            </a:r>
            <a:r>
              <a:rPr lang="da-DK" sz="2400" dirty="0">
                <a:solidFill>
                  <a:srgbClr val="F37328"/>
                </a:solidFill>
              </a:rPr>
              <a:t> or on discord</a:t>
            </a:r>
          </a:p>
          <a:p>
            <a:pPr marL="0" indent="0">
              <a:buNone/>
            </a:pPr>
            <a:r>
              <a:rPr lang="da-DK" sz="2400" dirty="0"/>
              <a:t>  At the </a:t>
            </a:r>
            <a:r>
              <a:rPr lang="da-DK" sz="2400" dirty="0" err="1"/>
              <a:t>latest</a:t>
            </a:r>
            <a:r>
              <a:rPr lang="da-DK" sz="2400" dirty="0"/>
              <a:t> </a:t>
            </a:r>
            <a:r>
              <a:rPr lang="da-DK" sz="2400" u="sng" dirty="0"/>
              <a:t>2 </a:t>
            </a:r>
            <a:r>
              <a:rPr lang="da-DK" sz="2400" u="sng" dirty="0" err="1"/>
              <a:t>days</a:t>
            </a:r>
            <a:r>
              <a:rPr lang="da-DK" sz="2400" dirty="0"/>
              <a:t> </a:t>
            </a:r>
            <a:r>
              <a:rPr lang="da-DK" sz="2400" dirty="0" err="1"/>
              <a:t>before</a:t>
            </a:r>
            <a:r>
              <a:rPr lang="da-DK" sz="2400" dirty="0"/>
              <a:t> the meeting</a:t>
            </a:r>
            <a:r>
              <a:rPr lang="da-DK" sz="2400" u="sng" dirty="0"/>
              <a:t> </a:t>
            </a:r>
            <a:r>
              <a:rPr lang="da-DK" sz="2400" dirty="0"/>
              <a:t> </a:t>
            </a:r>
          </a:p>
          <a:p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99833BA-172E-455A-66DC-855B80811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C7B4-A567-4862-8106-3E7E9EC9C058}" type="datetime1">
              <a:rPr lang="da-DK" smtClean="0"/>
              <a:t>20-11-2024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9598A44-225C-5006-41C3-36AEF9087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er en ting igen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780EB2B-907B-ECF7-66CD-609C4A589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8</a:t>
            </a:fld>
            <a:endParaRPr lang="da-DK"/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FE20EDFF-ADED-91F6-A6C8-BC7A880FC108}"/>
              </a:ext>
            </a:extLst>
          </p:cNvPr>
          <p:cNvSpPr txBox="1"/>
          <p:nvPr/>
        </p:nvSpPr>
        <p:spPr>
          <a:xfrm>
            <a:off x="484094" y="1237129"/>
            <a:ext cx="6902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a-DK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2400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B54C01AB-8192-65D6-DB1A-0959FDD068E5}"/>
              </a:ext>
            </a:extLst>
          </p:cNvPr>
          <p:cNvSpPr txBox="1"/>
          <p:nvPr/>
        </p:nvSpPr>
        <p:spPr>
          <a:xfrm>
            <a:off x="551793" y="1753913"/>
            <a:ext cx="7133896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a-DK" dirty="0" err="1"/>
              <a:t>Next</a:t>
            </a:r>
            <a:r>
              <a:rPr lang="da-DK" dirty="0"/>
              <a:t> management meeting (??/12-2024): </a:t>
            </a:r>
          </a:p>
          <a:p>
            <a:r>
              <a:rPr lang="da-DK" dirty="0"/>
              <a:t> -</a:t>
            </a:r>
          </a:p>
          <a:p>
            <a:r>
              <a:rPr lang="da-DK" dirty="0" err="1"/>
              <a:t>Next</a:t>
            </a:r>
            <a:r>
              <a:rPr lang="da-DK" dirty="0"/>
              <a:t> general meeting  (general 05/12-2024):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 err="1"/>
              <a:t>Who</a:t>
            </a:r>
            <a:r>
              <a:rPr lang="da-DK" dirty="0"/>
              <a:t> is the </a:t>
            </a:r>
            <a:r>
              <a:rPr lang="da-DK" dirty="0" err="1"/>
              <a:t>next</a:t>
            </a:r>
            <a:r>
              <a:rPr lang="da-DK" dirty="0"/>
              <a:t> person to do the slides?</a:t>
            </a:r>
          </a:p>
          <a:p>
            <a:pPr marL="742950" lvl="1" indent="-285750">
              <a:buFont typeface="Calibri"/>
              <a:buChar char="-"/>
            </a:pPr>
            <a:endParaRPr lang="da-DK" dirty="0"/>
          </a:p>
          <a:p>
            <a:pPr marL="742950" lvl="1" indent="-285750">
              <a:buFont typeface="Calibri"/>
              <a:buChar char="-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92167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C11993-0AAA-5BAB-AE2E-AF894DB89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Feedback</a:t>
            </a:r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E0310F9-0316-4C90-A203-4C49B5C98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104" y="1643128"/>
            <a:ext cx="876210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worked</a:t>
            </a:r>
            <a:r>
              <a:rPr lang="da-DK" dirty="0"/>
              <a:t>?</a:t>
            </a:r>
          </a:p>
          <a:p>
            <a:endParaRPr lang="da-DK" dirty="0"/>
          </a:p>
          <a:p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improved</a:t>
            </a:r>
            <a:r>
              <a:rPr lang="da-DK" dirty="0"/>
              <a:t>?</a:t>
            </a:r>
          </a:p>
          <a:p>
            <a:pPr marL="457200" lvl="1" indent="0">
              <a:buNone/>
            </a:pPr>
            <a:endParaRPr lang="da-DK" dirty="0"/>
          </a:p>
          <a:p>
            <a:r>
              <a:rPr lang="da-DK" dirty="0" err="1"/>
              <a:t>Wishes</a:t>
            </a:r>
            <a:r>
              <a:rPr lang="da-DK" dirty="0"/>
              <a:t> for </a:t>
            </a:r>
            <a:r>
              <a:rPr lang="da-DK" dirty="0" err="1"/>
              <a:t>upcoming</a:t>
            </a:r>
            <a:r>
              <a:rPr lang="da-DK" dirty="0"/>
              <a:t> meetings?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5789496-B1F9-C039-C4F4-1D2CDD171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D3707-A305-46F3-B132-75D94B9F0D36}" type="datetime1">
              <a:rPr lang="da-DK" smtClean="0"/>
              <a:t>20-11-2024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2852E12-0E9C-3939-B094-27E5A4CD1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er en ting igen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3448E00-2A1F-7A6D-7376-478A4F735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9</a:t>
            </a:fld>
            <a:endParaRPr lang="da-DK"/>
          </a:p>
        </p:txBody>
      </p:sp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E2D9661E-4A19-C308-CDF0-D6829E21F1E3}"/>
              </a:ext>
            </a:extLst>
          </p:cNvPr>
          <p:cNvSpPr txBox="1">
            <a:spLocks/>
          </p:cNvSpPr>
          <p:nvPr/>
        </p:nvSpPr>
        <p:spPr>
          <a:xfrm>
            <a:off x="7472977" y="4460102"/>
            <a:ext cx="5701553" cy="2202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50529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Brugerdefineret 2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F67B00"/>
      </a:accent1>
      <a:accent2>
        <a:srgbClr val="17406D"/>
      </a:accent2>
      <a:accent3>
        <a:srgbClr val="FFC000"/>
      </a:accent3>
      <a:accent4>
        <a:srgbClr val="59A9F2"/>
      </a:accent4>
      <a:accent5>
        <a:srgbClr val="90C6F6"/>
      </a:accent5>
      <a:accent6>
        <a:srgbClr val="C7E2FA"/>
      </a:accent6>
      <a:hlink>
        <a:srgbClr val="FED394"/>
      </a:hlink>
      <a:folHlink>
        <a:srgbClr val="FFBE5F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C010B3F84DC554786C4B168019A407E" ma:contentTypeVersion="17" ma:contentTypeDescription="Opret et nyt dokument." ma:contentTypeScope="" ma:versionID="b8eac1705c478e626278e93d91612e7c">
  <xsd:schema xmlns:xsd="http://www.w3.org/2001/XMLSchema" xmlns:xs="http://www.w3.org/2001/XMLSchema" xmlns:p="http://schemas.microsoft.com/office/2006/metadata/properties" xmlns:ns2="5420c23f-d262-47a6-b4e1-d66a2c1a0bf2" xmlns:ns3="d5f01cb8-7773-4a0f-9103-d0c81ba92599" targetNamespace="http://schemas.microsoft.com/office/2006/metadata/properties" ma:root="true" ma:fieldsID="d33cae2c79bb7ffeaa12e8e6a6e8c4fc" ns2:_="" ns3:_="">
    <xsd:import namespace="5420c23f-d262-47a6-b4e1-d66a2c1a0bf2"/>
    <xsd:import namespace="d5f01cb8-7773-4a0f-9103-d0c81ba9259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20c23f-d262-47a6-b4e1-d66a2c1a0b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ledmærker" ma:readOnly="false" ma:fieldId="{5cf76f15-5ced-4ddc-b409-7134ff3c332f}" ma:taxonomyMulti="true" ma:sspId="b2102423-6c9a-45d0-aa71-0069027da28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f01cb8-7773-4a0f-9103-d0c81ba92599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a6ddb18-014d-4d10-bd3e-eb19a33ca63e}" ma:internalName="TaxCatchAll" ma:showField="CatchAllData" ma:web="d5f01cb8-7773-4a0f-9103-d0c81ba9259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f01cb8-7773-4a0f-9103-d0c81ba92599" xsi:nil="true"/>
    <lcf76f155ced4ddcb4097134ff3c332f xmlns="5420c23f-d262-47a6-b4e1-d66a2c1a0bf2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7437D21-640F-4635-A8ED-CAF415A63C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3F8878-CA1A-453D-8215-92DE20512D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420c23f-d262-47a6-b4e1-d66a2c1a0bf2"/>
    <ds:schemaRef ds:uri="d5f01cb8-7773-4a0f-9103-d0c81ba925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62168EF-DB87-4DF6-9B5C-C81CD5C5889D}">
  <ds:schemaRefs>
    <ds:schemaRef ds:uri="http://purl.org/dc/elements/1.1/"/>
    <ds:schemaRef ds:uri="http://purl.org/dc/terms/"/>
    <ds:schemaRef ds:uri="0a423c07-f3a5-4d79-a6bb-854eb329e0a1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e51c8c0d-7a8e-4edb-a777-9c926a620731"/>
    <ds:schemaRef ds:uri="http://schemas.openxmlformats.org/package/2006/metadata/core-properties"/>
    <ds:schemaRef ds:uri="http://purl.org/dc/dcmitype/"/>
    <ds:schemaRef ds:uri="d5f01cb8-7773-4a0f-9103-d0c81ba92599"/>
    <ds:schemaRef ds:uri="5420c23f-d262-47a6-b4e1-d66a2c1a0bf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49368</TotalTime>
  <Words>315</Words>
  <Application>Microsoft Office PowerPoint</Application>
  <PresentationFormat>Widescreen</PresentationFormat>
  <Paragraphs>87</Paragraphs>
  <Slides>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Slidetitler</vt:lpstr>
      </vt:variant>
      <vt:variant>
        <vt:i4>9</vt:i4>
      </vt:variant>
    </vt:vector>
  </HeadingPairs>
  <TitlesOfParts>
    <vt:vector size="10" baseType="lpstr">
      <vt:lpstr>Office-tema</vt:lpstr>
      <vt:lpstr>Meeting:  14/11-2024</vt:lpstr>
      <vt:lpstr>Election of moderator and refer</vt:lpstr>
      <vt:lpstr>Summary from last meeting</vt:lpstr>
      <vt:lpstr>Agenda</vt:lpstr>
      <vt:lpstr>Time plan?</vt:lpstr>
      <vt:lpstr>Work evening follow up</vt:lpstr>
      <vt:lpstr>Team organization</vt:lpstr>
      <vt:lpstr>Agenda points for next meeting </vt:lpstr>
      <vt:lpstr>Feedback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Chassis meeting</dc:title>
  <dc:creator>victor pisinger</dc:creator>
  <cp:lastModifiedBy>Louise Julie Sternholdt-Sørensen</cp:lastModifiedBy>
  <cp:revision>82</cp:revision>
  <cp:lastPrinted>2023-12-14T09:29:58Z</cp:lastPrinted>
  <dcterms:created xsi:type="dcterms:W3CDTF">2023-02-27T07:57:16Z</dcterms:created>
  <dcterms:modified xsi:type="dcterms:W3CDTF">2024-11-20T17:03:13Z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0x010100BC010B3F84DC554786C4B168019A407E</vt:lpwstr>
  </property>
  <property fmtid="{D5CDD505-2E9C-101B-9397-08002B2CF9AE}" pid="3" name="MediaServiceImageTags">
    <vt:lpwstr/>
  </property>
</Properties>
</file>