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2" r:id="rId5"/>
    <p:sldId id="280" r:id="rId6"/>
    <p:sldId id="277" r:id="rId7"/>
    <p:sldId id="271" r:id="rId8"/>
    <p:sldId id="308" r:id="rId9"/>
    <p:sldId id="292" r:id="rId10"/>
    <p:sldId id="313" r:id="rId11"/>
    <p:sldId id="311" r:id="rId12"/>
    <p:sldId id="286" r:id="rId13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28"/>
    <a:srgbClr val="284E78"/>
    <a:srgbClr val="00B050"/>
    <a:srgbClr val="683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3A663-4B8E-4A8D-9A2D-BD813D400951}" v="7" dt="2024-11-27T17:39:33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2A3A663-4B8E-4A8D-9A2D-BD813D400951}"/>
    <pc:docChg chg="modSld">
      <pc:chgData name="" userId="" providerId="" clId="Web-{B2A3A663-4B8E-4A8D-9A2D-BD813D400951}" dt="2024-11-27T17:38:59.682" v="0"/>
      <pc:docMkLst>
        <pc:docMk/>
      </pc:docMkLst>
      <pc:sldChg chg="delSp">
        <pc:chgData name="" userId="" providerId="" clId="Web-{B2A3A663-4B8E-4A8D-9A2D-BD813D400951}" dt="2024-11-27T17:38:59.682" v="0"/>
        <pc:sldMkLst>
          <pc:docMk/>
          <pc:sldMk cId="306601032" sldId="280"/>
        </pc:sldMkLst>
        <pc:spChg chg="del">
          <ac:chgData name="" userId="" providerId="" clId="Web-{B2A3A663-4B8E-4A8D-9A2D-BD813D400951}" dt="2024-11-27T17:38:59.682" v="0"/>
          <ac:spMkLst>
            <pc:docMk/>
            <pc:sldMk cId="306601032" sldId="280"/>
            <ac:spMk id="5" creationId="{EA7911E9-79CE-F3E7-586C-04E7E06160E1}"/>
          </ac:spMkLst>
        </pc:spChg>
      </pc:sldChg>
    </pc:docChg>
  </pc:docChgLst>
  <pc:docChgLst>
    <pc:chgData name="Louise Julie Sternholdt-Sørensen" userId="S::sternho@dtu.dk::5b293e21-aa42-40b7-b81b-6db5467490f7" providerId="AD" clId="Web-{B2A3A663-4B8E-4A8D-9A2D-BD813D400951}"/>
    <pc:docChg chg="modSld">
      <pc:chgData name="Louise Julie Sternholdt-Sørensen" userId="S::sternho@dtu.dk::5b293e21-aa42-40b7-b81b-6db5467490f7" providerId="AD" clId="Web-{B2A3A663-4B8E-4A8D-9A2D-BD813D400951}" dt="2024-11-27T17:39:33.871" v="5"/>
      <pc:docMkLst>
        <pc:docMk/>
      </pc:docMkLst>
      <pc:sldChg chg="delSp">
        <pc:chgData name="Louise Julie Sternholdt-Sørensen" userId="S::sternho@dtu.dk::5b293e21-aa42-40b7-b81b-6db5467490f7" providerId="AD" clId="Web-{B2A3A663-4B8E-4A8D-9A2D-BD813D400951}" dt="2024-11-27T17:39:14.042" v="1"/>
        <pc:sldMkLst>
          <pc:docMk/>
          <pc:sldMk cId="4074811133" sldId="271"/>
        </pc:sldMkLst>
        <pc:spChg chg="del">
          <ac:chgData name="Louise Julie Sternholdt-Sørensen" userId="S::sternho@dtu.dk::5b293e21-aa42-40b7-b81b-6db5467490f7" providerId="AD" clId="Web-{B2A3A663-4B8E-4A8D-9A2D-BD813D400951}" dt="2024-11-27T17:39:14.042" v="1"/>
          <ac:spMkLst>
            <pc:docMk/>
            <pc:sldMk cId="4074811133" sldId="271"/>
            <ac:spMk id="5" creationId="{A8106F08-C89B-ACB7-EC2E-B4DA5BB5F34E}"/>
          </ac:spMkLst>
        </pc:spChg>
      </pc:sldChg>
      <pc:sldChg chg="delSp">
        <pc:chgData name="Louise Julie Sternholdt-Sørensen" userId="S::sternho@dtu.dk::5b293e21-aa42-40b7-b81b-6db5467490f7" providerId="AD" clId="Web-{B2A3A663-4B8E-4A8D-9A2D-BD813D400951}" dt="2024-11-27T17:39:04.370" v="0"/>
        <pc:sldMkLst>
          <pc:docMk/>
          <pc:sldMk cId="2792077569" sldId="277"/>
        </pc:sldMkLst>
        <pc:spChg chg="del">
          <ac:chgData name="Louise Julie Sternholdt-Sørensen" userId="S::sternho@dtu.dk::5b293e21-aa42-40b7-b81b-6db5467490f7" providerId="AD" clId="Web-{B2A3A663-4B8E-4A8D-9A2D-BD813D400951}" dt="2024-11-27T17:39:04.370" v="0"/>
          <ac:spMkLst>
            <pc:docMk/>
            <pc:sldMk cId="2792077569" sldId="277"/>
            <ac:spMk id="5" creationId="{66EC5673-BA76-A0F0-210C-C8F86FA95D30}"/>
          </ac:spMkLst>
        </pc:spChg>
      </pc:sldChg>
      <pc:sldChg chg="delSp">
        <pc:chgData name="Louise Julie Sternholdt-Sørensen" userId="S::sternho@dtu.dk::5b293e21-aa42-40b7-b81b-6db5467490f7" providerId="AD" clId="Web-{B2A3A663-4B8E-4A8D-9A2D-BD813D400951}" dt="2024-11-27T17:39:33.871" v="5"/>
        <pc:sldMkLst>
          <pc:docMk/>
          <pc:sldMk cId="4050529957" sldId="286"/>
        </pc:sldMkLst>
        <pc:spChg chg="del">
          <ac:chgData name="Louise Julie Sternholdt-Sørensen" userId="S::sternho@dtu.dk::5b293e21-aa42-40b7-b81b-6db5467490f7" providerId="AD" clId="Web-{B2A3A663-4B8E-4A8D-9A2D-BD813D400951}" dt="2024-11-27T17:39:33.871" v="5"/>
          <ac:spMkLst>
            <pc:docMk/>
            <pc:sldMk cId="4050529957" sldId="286"/>
            <ac:spMk id="5" creationId="{D2852E12-0E9C-3939-B094-27E5A4CD1065}"/>
          </ac:spMkLst>
        </pc:spChg>
      </pc:sldChg>
      <pc:sldChg chg="delSp">
        <pc:chgData name="Louise Julie Sternholdt-Sørensen" userId="S::sternho@dtu.dk::5b293e21-aa42-40b7-b81b-6db5467490f7" providerId="AD" clId="Web-{B2A3A663-4B8E-4A8D-9A2D-BD813D400951}" dt="2024-11-27T17:39:23.090" v="3"/>
        <pc:sldMkLst>
          <pc:docMk/>
          <pc:sldMk cId="1685590964" sldId="292"/>
        </pc:sldMkLst>
        <pc:spChg chg="del">
          <ac:chgData name="Louise Julie Sternholdt-Sørensen" userId="S::sternho@dtu.dk::5b293e21-aa42-40b7-b81b-6db5467490f7" providerId="AD" clId="Web-{B2A3A663-4B8E-4A8D-9A2D-BD813D400951}" dt="2024-11-27T17:39:23.090" v="3"/>
          <ac:spMkLst>
            <pc:docMk/>
            <pc:sldMk cId="1685590964" sldId="292"/>
            <ac:spMk id="5" creationId="{EAA83424-56DD-3C2F-2E52-DB27CA0501ED}"/>
          </ac:spMkLst>
        </pc:spChg>
      </pc:sldChg>
      <pc:sldChg chg="delSp">
        <pc:chgData name="Louise Julie Sternholdt-Sørensen" userId="S::sternho@dtu.dk::5b293e21-aa42-40b7-b81b-6db5467490f7" providerId="AD" clId="Web-{B2A3A663-4B8E-4A8D-9A2D-BD813D400951}" dt="2024-11-27T17:39:18.996" v="2"/>
        <pc:sldMkLst>
          <pc:docMk/>
          <pc:sldMk cId="2160360707" sldId="308"/>
        </pc:sldMkLst>
        <pc:spChg chg="del">
          <ac:chgData name="Louise Julie Sternholdt-Sørensen" userId="S::sternho@dtu.dk::5b293e21-aa42-40b7-b81b-6db5467490f7" providerId="AD" clId="Web-{B2A3A663-4B8E-4A8D-9A2D-BD813D400951}" dt="2024-11-27T17:39:18.996" v="2"/>
          <ac:spMkLst>
            <pc:docMk/>
            <pc:sldMk cId="2160360707" sldId="308"/>
            <ac:spMk id="5" creationId="{0838DA7B-EFB1-81AD-C84A-6BF8D40A7C9F}"/>
          </ac:spMkLst>
        </pc:spChg>
      </pc:sldChg>
      <pc:sldChg chg="delSp">
        <pc:chgData name="Louise Julie Sternholdt-Sørensen" userId="S::sternho@dtu.dk::5b293e21-aa42-40b7-b81b-6db5467490f7" providerId="AD" clId="Web-{B2A3A663-4B8E-4A8D-9A2D-BD813D400951}" dt="2024-11-27T17:39:28.840" v="4"/>
        <pc:sldMkLst>
          <pc:docMk/>
          <pc:sldMk cId="892167312" sldId="311"/>
        </pc:sldMkLst>
        <pc:spChg chg="del">
          <ac:chgData name="Louise Julie Sternholdt-Sørensen" userId="S::sternho@dtu.dk::5b293e21-aa42-40b7-b81b-6db5467490f7" providerId="AD" clId="Web-{B2A3A663-4B8E-4A8D-9A2D-BD813D400951}" dt="2024-11-27T17:39:28.840" v="4"/>
          <ac:spMkLst>
            <pc:docMk/>
            <pc:sldMk cId="892167312" sldId="311"/>
            <ac:spMk id="5" creationId="{B9598A44-225C-5006-41C3-36AEF9087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27-11-2024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57C484-0118-48A3-56BA-49C1B79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C94-39D2-48D8-BCF4-21CB39A84F48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ED4065-4A28-EADD-10F4-DF0AFD0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FCA22C-D1E5-6DD5-DDC0-464AB490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B23-629F-491D-BC12-D1D254B7941F}" type="datetime1">
              <a:rPr lang="da-DK" smtClean="0"/>
              <a:t>27-11-2024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6F8-8402-4F46-B940-E3902272D36C}" type="datetime1">
              <a:rPr lang="da-DK" smtClean="0"/>
              <a:t>27-11-2024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12A-70EF-4AF3-B542-4C42F3A48FD4}" type="datetime1">
              <a:rPr lang="da-DK" smtClean="0"/>
              <a:t>27-11-2024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144-A379-4C1E-A206-52284CA8C9B2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D5F-17F5-4D06-8BCF-3EDC2A914C41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BA49-5403-4649-8905-9C592BDB7147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120-A6CF-423B-844A-62FC35E49056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33C0-18FE-47EC-B77B-2229F1853F7B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F816-A5ED-4E60-BCF5-2AC1B597F19B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C830-92F2-4F2E-9784-1F8060094A2C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12E9569-2DFA-4810-8406-5C27869E761B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6AE18-2497-762E-11FE-A50B9A2F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9EF72EE9-7470-4B5E-9DDE-D0E12F0679E3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8F47CB9-2BA6-555F-2248-53752698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>
            <a:normAutofit fontScale="90000"/>
          </a:bodyPr>
          <a:lstStyle/>
          <a:p>
            <a:r>
              <a:rPr lang="en-US" dirty="0"/>
              <a:t>Meeting: </a:t>
            </a:r>
            <a:r>
              <a:rPr lang="da-DK"/>
              <a:t> xx/xx-202x</a:t>
            </a:r>
            <a:endParaRPr lang="da-DK" dirty="0"/>
          </a:p>
        </p:txBody>
      </p:sp>
      <p:sp>
        <p:nvSpPr>
          <p:cNvPr id="11" name="Undertitel 2">
            <a:extLst>
              <a:ext uri="{FF2B5EF4-FFF2-40B4-BE49-F238E27FC236}">
                <a16:creationId xmlns:a16="http://schemas.microsoft.com/office/drawing/2014/main" id="{75299FE1-62A6-03AB-C557-3D3F53F5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meeting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 dirty="0" err="1"/>
              <a:t>Election</a:t>
            </a:r>
            <a:r>
              <a:rPr lang="da-DK" dirty="0"/>
              <a:t> of moderator and </a:t>
            </a:r>
            <a:r>
              <a:rPr lang="da-DK" dirty="0" err="1"/>
              <a:t>refer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9FF-4216-462D-B28F-CAB337780D89}" type="datetime1">
              <a:rPr lang="da-DK" smtClean="0"/>
              <a:t>27-11-2024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 from last meeting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dirty="0"/>
              <a:t>Something here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9848-49B6-41FB-ADCC-04713A7B2AA5}" type="datetime1">
              <a:rPr lang="da-DK" smtClean="0"/>
              <a:t>27-11-2024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5DFB0F33-005A-7C0B-49C0-4C9008D6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6459" r="18218"/>
          <a:stretch/>
        </p:blipFill>
        <p:spPr>
          <a:xfrm>
            <a:off x="4966946" y="280554"/>
            <a:ext cx="7734284" cy="63915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/>
              <a:t>Agenda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da-DK" sz="2800" dirty="0" err="1"/>
              <a:t>Something</a:t>
            </a:r>
            <a:r>
              <a:rPr lang="da-DK" sz="2800" dirty="0"/>
              <a:t> </a:t>
            </a:r>
            <a:r>
              <a:rPr lang="da-DK" sz="2800" dirty="0" err="1"/>
              <a:t>here</a:t>
            </a:r>
            <a:endParaRPr lang="da-D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20E-9490-4BF5-93CD-5F3A0BC1444F}" type="datetime1">
              <a:rPr lang="da-DK" smtClean="0"/>
              <a:t>27-11-2024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48545"/>
            <a:ext cx="10271834" cy="1325563"/>
          </a:xfrm>
        </p:spPr>
        <p:txBody>
          <a:bodyPr/>
          <a:lstStyle/>
          <a:p>
            <a:r>
              <a:rPr lang="en-US" dirty="0"/>
              <a:t>Table example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1D4-B7AB-4037-83B9-35C46A386281}" type="datetime1">
              <a:rPr lang="da-DK" smtClean="0"/>
              <a:t>27-11-2024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58017"/>
              </p:ext>
            </p:extLst>
          </p:nvPr>
        </p:nvGraphicFramePr>
        <p:xfrm>
          <a:off x="337628" y="1108048"/>
          <a:ext cx="11535793" cy="52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33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025617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071864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883679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Members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 by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Victor, Nikolaj, Peter, Kent &amp; Asgar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da-DK" dirty="0"/>
                        <a:t>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/>
                        <a:t>Steering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Asger &amp; Rasmus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Cooling system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350887">
                <a:tc>
                  <a:txBody>
                    <a:bodyPr/>
                    <a:lstStyle/>
                    <a:p>
                      <a:r>
                        <a:rPr lang="en-US" dirty="0"/>
                        <a:t>Motor test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sidemirror shell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Mechanical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sidemirror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Magnus V., Jakob B., Magnus R., Carl C., Frederik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Head light </a:t>
                      </a:r>
                      <a:r>
                        <a:rPr lang="da-DK" dirty="0" err="1"/>
                        <a:t>shells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V., Hector B., Mikkel R., Mads. H.,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Cabine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cooling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V., Jonathan L.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Windscreen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wipers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T.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Brake</a:t>
                      </a:r>
                      <a:r>
                        <a:rPr lang="da-DK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December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 og 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6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861C58F-8460-D7CF-E717-ED419CD1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2168169" y="678728"/>
            <a:ext cx="10812542" cy="63866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27-11-2024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E3EE-0645-351A-6FB1-C2E69AB0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A018-7918-30D3-0CBA-32EE13BF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848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F4D-1E9A-A37A-2BF2-7C40D67C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27-11-2024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C3FCB-3C5B-ED10-CDFE-9A14492A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A12237-6115-1486-1FC4-A2A7EBC1B557}"/>
              </a:ext>
            </a:extLst>
          </p:cNvPr>
          <p:cNvSpPr txBox="1">
            <a:spLocks/>
          </p:cNvSpPr>
          <p:nvPr/>
        </p:nvSpPr>
        <p:spPr>
          <a:xfrm>
            <a:off x="6096000" y="1643128"/>
            <a:ext cx="5848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Something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0B9BDF-1C7A-1C49-937F-9FAFBEEC7694}"/>
              </a:ext>
            </a:extLst>
          </p:cNvPr>
          <p:cNvCxnSpPr/>
          <p:nvPr/>
        </p:nvCxnSpPr>
        <p:spPr>
          <a:xfrm>
            <a:off x="5934270" y="1515037"/>
            <a:ext cx="0" cy="43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points for </a:t>
            </a:r>
            <a:r>
              <a:rPr lang="da-DK" dirty="0" err="1"/>
              <a:t>next</a:t>
            </a:r>
            <a:r>
              <a:rPr lang="da-DK" dirty="0"/>
              <a:t> meeting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48" y="3961007"/>
            <a:ext cx="5701553" cy="220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sz="2400" dirty="0"/>
              <a:t>Agenda points 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sent to: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>
                <a:solidFill>
                  <a:srgbClr val="F37328"/>
                </a:solidFill>
              </a:rPr>
              <a:t>-mail </a:t>
            </a:r>
            <a:r>
              <a:rPr lang="da-DK" sz="2400" dirty="0" err="1">
                <a:solidFill>
                  <a:srgbClr val="F37328"/>
                </a:solidFill>
              </a:rPr>
              <a:t>here</a:t>
            </a:r>
            <a:endParaRPr lang="da-DK" sz="24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 dirty="0"/>
              <a:t>  At the </a:t>
            </a:r>
            <a:r>
              <a:rPr lang="da-DK" sz="2400" dirty="0" err="1"/>
              <a:t>latest</a:t>
            </a:r>
            <a:r>
              <a:rPr lang="da-DK" sz="2400" dirty="0"/>
              <a:t> </a:t>
            </a:r>
            <a:r>
              <a:rPr lang="da-DK" sz="2400" u="sng" dirty="0"/>
              <a:t>2 </a:t>
            </a:r>
            <a:r>
              <a:rPr lang="da-DK" sz="2400" u="sng" dirty="0" err="1"/>
              <a:t>days</a:t>
            </a:r>
            <a:r>
              <a:rPr lang="da-DK" sz="2400" dirty="0"/>
              <a:t> </a:t>
            </a:r>
            <a:r>
              <a:rPr lang="da-DK" sz="2400" dirty="0" err="1"/>
              <a:t>before</a:t>
            </a:r>
            <a:r>
              <a:rPr lang="da-DK" sz="2400" dirty="0"/>
              <a:t> the meeting</a:t>
            </a:r>
            <a:r>
              <a:rPr lang="da-DK" sz="2400" u="sng" dirty="0"/>
              <a:t> </a:t>
            </a:r>
            <a:r>
              <a:rPr lang="da-DK" sz="2400" dirty="0"/>
              <a:t>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7B4-A567-4862-8106-3E7E9EC9C058}" type="datetime1">
              <a:rPr lang="da-DK" smtClean="0"/>
              <a:t>27-11-2024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 err="1"/>
              <a:t>Next</a:t>
            </a:r>
            <a:r>
              <a:rPr lang="da-DK" dirty="0"/>
              <a:t> management meeting (xx/xx-202x): </a:t>
            </a:r>
          </a:p>
          <a:p>
            <a:r>
              <a:rPr lang="da-DK" dirty="0"/>
              <a:t> -</a:t>
            </a:r>
          </a:p>
          <a:p>
            <a:r>
              <a:rPr lang="da-DK" dirty="0" err="1"/>
              <a:t>Next</a:t>
            </a:r>
            <a:r>
              <a:rPr lang="da-DK" dirty="0"/>
              <a:t> general meeting  (general xx/xx-202x):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216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worked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improved</a:t>
            </a:r>
            <a:r>
              <a:rPr lang="da-DK" dirty="0"/>
              <a:t>?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 err="1"/>
              <a:t>Wishes</a:t>
            </a:r>
            <a:r>
              <a:rPr lang="da-DK" dirty="0"/>
              <a:t> for </a:t>
            </a:r>
            <a:r>
              <a:rPr lang="da-DK" dirty="0" err="1"/>
              <a:t>upcoming</a:t>
            </a:r>
            <a:r>
              <a:rPr lang="da-DK" dirty="0"/>
              <a:t> meetings?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3707-A305-46F3-B132-75D94B9F0D36}" type="datetime1">
              <a:rPr lang="da-DK" smtClean="0"/>
              <a:t>27-11-2024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3F8878-CA1A-453D-8215-92DE20512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0c23f-d262-47a6-b4e1-d66a2c1a0bf2"/>
    <ds:schemaRef ds:uri="d5f01cb8-7773-4a0f-9103-d0c81ba92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2168EF-DB87-4DF6-9B5C-C81CD5C5889D}">
  <ds:schemaRefs>
    <ds:schemaRef ds:uri="http://purl.org/dc/elements/1.1/"/>
    <ds:schemaRef ds:uri="http://purl.org/dc/terms/"/>
    <ds:schemaRef ds:uri="0a423c07-f3a5-4d79-a6bb-854eb329e0a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e51c8c0d-7a8e-4edb-a777-9c926a620731"/>
    <ds:schemaRef ds:uri="http://schemas.openxmlformats.org/package/2006/metadata/core-properties"/>
    <ds:schemaRef ds:uri="http://purl.org/dc/dcmitype/"/>
    <ds:schemaRef ds:uri="d5f01cb8-7773-4a0f-9103-d0c81ba92599"/>
    <ds:schemaRef ds:uri="5420c23f-d262-47a6-b4e1-d66a2c1a0b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49354</TotalTime>
  <Words>273</Words>
  <Application>Microsoft Office PowerPoint</Application>
  <PresentationFormat>Widescreen</PresentationFormat>
  <Paragraphs>104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0" baseType="lpstr">
      <vt:lpstr>Office-tema</vt:lpstr>
      <vt:lpstr>Meeting:  xx/xx-202x</vt:lpstr>
      <vt:lpstr>Election of moderator and refer</vt:lpstr>
      <vt:lpstr>Summary from last meeting</vt:lpstr>
      <vt:lpstr>Agenda</vt:lpstr>
      <vt:lpstr>Table example</vt:lpstr>
      <vt:lpstr>Other slide</vt:lpstr>
      <vt:lpstr>Split</vt:lpstr>
      <vt:lpstr>Agenda points for next meeting 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Louise Julie Sternholdt-Sørensen</cp:lastModifiedBy>
  <cp:revision>83</cp:revision>
  <cp:lastPrinted>2023-12-14T09:29:58Z</cp:lastPrinted>
  <dcterms:created xsi:type="dcterms:W3CDTF">2023-02-27T07:57:16Z</dcterms:created>
  <dcterms:modified xsi:type="dcterms:W3CDTF">2024-11-27T17:39:37Z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