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2" r:id="rId5"/>
    <p:sldId id="280" r:id="rId6"/>
    <p:sldId id="277" r:id="rId7"/>
    <p:sldId id="304" r:id="rId8"/>
    <p:sldId id="307" r:id="rId9"/>
    <p:sldId id="308" r:id="rId10"/>
    <p:sldId id="309" r:id="rId11"/>
    <p:sldId id="271" r:id="rId12"/>
    <p:sldId id="292" r:id="rId13"/>
    <p:sldId id="314" r:id="rId14"/>
    <p:sldId id="313" r:id="rId15"/>
    <p:sldId id="311" r:id="rId16"/>
    <p:sldId id="286" r:id="rId17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28"/>
    <a:srgbClr val="284E78"/>
    <a:srgbClr val="00B050"/>
    <a:srgbClr val="683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6BA3C-727B-432E-B137-624EE009ED79}" v="29" dt="2024-03-19T11:28:32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thias Pisinger" userId="32f8785e-d6dd-43e9-b43c-fb4d1a1db7f7" providerId="ADAL" clId="{7706D3DD-7A1D-4660-B5A2-FB51C7A87C24}"/>
    <pc:docChg chg="custSel modSld">
      <pc:chgData name="Victor Mathias Pisinger" userId="32f8785e-d6dd-43e9-b43c-fb4d1a1db7f7" providerId="ADAL" clId="{7706D3DD-7A1D-4660-B5A2-FB51C7A87C24}" dt="2024-03-19T11:56:46.463" v="347" actId="20577"/>
      <pc:docMkLst>
        <pc:docMk/>
      </pc:docMkLst>
      <pc:sldChg chg="modSp mod">
        <pc:chgData name="Victor Mathias Pisinger" userId="32f8785e-d6dd-43e9-b43c-fb4d1a1db7f7" providerId="ADAL" clId="{7706D3DD-7A1D-4660-B5A2-FB51C7A87C24}" dt="2024-03-19T11:33:56.244" v="68" actId="20577"/>
        <pc:sldMkLst>
          <pc:docMk/>
          <pc:sldMk cId="1685590964" sldId="292"/>
        </pc:sldMkLst>
        <pc:spChg chg="mod">
          <ac:chgData name="Victor Mathias Pisinger" userId="32f8785e-d6dd-43e9-b43c-fb4d1a1db7f7" providerId="ADAL" clId="{7706D3DD-7A1D-4660-B5A2-FB51C7A87C24}" dt="2024-03-19T11:33:56.244" v="68" actId="20577"/>
          <ac:spMkLst>
            <pc:docMk/>
            <pc:sldMk cId="1685590964" sldId="292"/>
            <ac:spMk id="3" creationId="{504FD8AA-B923-3E85-A886-1A77C88BA84B}"/>
          </ac:spMkLst>
        </pc:spChg>
      </pc:sldChg>
      <pc:sldChg chg="modSp mod">
        <pc:chgData name="Victor Mathias Pisinger" userId="32f8785e-d6dd-43e9-b43c-fb4d1a1db7f7" providerId="ADAL" clId="{7706D3DD-7A1D-4660-B5A2-FB51C7A87C24}" dt="2024-03-19T11:56:46.463" v="347" actId="20577"/>
        <pc:sldMkLst>
          <pc:docMk/>
          <pc:sldMk cId="892167312" sldId="311"/>
        </pc:sldMkLst>
        <pc:spChg chg="mod">
          <ac:chgData name="Victor Mathias Pisinger" userId="32f8785e-d6dd-43e9-b43c-fb4d1a1db7f7" providerId="ADAL" clId="{7706D3DD-7A1D-4660-B5A2-FB51C7A87C24}" dt="2024-03-19T11:56:46.463" v="347" actId="20577"/>
          <ac:spMkLst>
            <pc:docMk/>
            <pc:sldMk cId="892167312" sldId="311"/>
            <ac:spMk id="8" creationId="{B54C01AB-8192-65D6-DB1A-0959FDD068E5}"/>
          </ac:spMkLst>
        </pc:spChg>
      </pc:sldChg>
      <pc:sldChg chg="modSp mod">
        <pc:chgData name="Victor Mathias Pisinger" userId="32f8785e-d6dd-43e9-b43c-fb4d1a1db7f7" providerId="ADAL" clId="{7706D3DD-7A1D-4660-B5A2-FB51C7A87C24}" dt="2024-03-19T11:46:33.938" v="210" actId="20577"/>
        <pc:sldMkLst>
          <pc:docMk/>
          <pc:sldMk cId="838501707" sldId="313"/>
        </pc:sldMkLst>
        <pc:spChg chg="mod">
          <ac:chgData name="Victor Mathias Pisinger" userId="32f8785e-d6dd-43e9-b43c-fb4d1a1db7f7" providerId="ADAL" clId="{7706D3DD-7A1D-4660-B5A2-FB51C7A87C24}" dt="2024-03-19T11:46:33.938" v="210" actId="20577"/>
          <ac:spMkLst>
            <pc:docMk/>
            <pc:sldMk cId="838501707" sldId="313"/>
            <ac:spMk id="3" creationId="{B07E507B-DA25-DB39-BCAC-65ED6ECD7ADE}"/>
          </ac:spMkLst>
        </pc:spChg>
      </pc:sldChg>
      <pc:sldChg chg="modSp mod">
        <pc:chgData name="Victor Mathias Pisinger" userId="32f8785e-d6dd-43e9-b43c-fb4d1a1db7f7" providerId="ADAL" clId="{7706D3DD-7A1D-4660-B5A2-FB51C7A87C24}" dt="2024-03-19T11:36:14.277" v="81" actId="20577"/>
        <pc:sldMkLst>
          <pc:docMk/>
          <pc:sldMk cId="4091709294" sldId="314"/>
        </pc:sldMkLst>
        <pc:spChg chg="mod">
          <ac:chgData name="Victor Mathias Pisinger" userId="32f8785e-d6dd-43e9-b43c-fb4d1a1db7f7" providerId="ADAL" clId="{7706D3DD-7A1D-4660-B5A2-FB51C7A87C24}" dt="2024-03-19T11:36:14.277" v="81" actId="20577"/>
          <ac:spMkLst>
            <pc:docMk/>
            <pc:sldMk cId="4091709294" sldId="314"/>
            <ac:spMk id="3" creationId="{B07E507B-DA25-DB39-BCAC-65ED6ECD7ADE}"/>
          </ac:spMkLst>
        </pc:spChg>
      </pc:sldChg>
    </pc:docChg>
  </pc:docChgLst>
  <pc:docChgLst>
    <pc:chgData name="Victor Mathias Pisinger" userId="S::s194483@dtu.dk::32f8785e-d6dd-43e9-b43c-fb4d1a1db7f7" providerId="AD" clId="Web-{E926BA3C-727B-432E-B137-624EE009ED79}"/>
    <pc:docChg chg="modSld">
      <pc:chgData name="Victor Mathias Pisinger" userId="S::s194483@dtu.dk::32f8785e-d6dd-43e9-b43c-fb4d1a1db7f7" providerId="AD" clId="Web-{E926BA3C-727B-432E-B137-624EE009ED79}" dt="2024-03-19T11:28:32.374" v="21" actId="20577"/>
      <pc:docMkLst>
        <pc:docMk/>
      </pc:docMkLst>
      <pc:sldChg chg="modSp">
        <pc:chgData name="Victor Mathias Pisinger" userId="S::s194483@dtu.dk::32f8785e-d6dd-43e9-b43c-fb4d1a1db7f7" providerId="AD" clId="Web-{E926BA3C-727B-432E-B137-624EE009ED79}" dt="2024-03-19T11:28:32.374" v="21" actId="20577"/>
        <pc:sldMkLst>
          <pc:docMk/>
          <pc:sldMk cId="1685590964" sldId="292"/>
        </pc:sldMkLst>
        <pc:spChg chg="mod">
          <ac:chgData name="Victor Mathias Pisinger" userId="S::s194483@dtu.dk::32f8785e-d6dd-43e9-b43c-fb4d1a1db7f7" providerId="AD" clId="Web-{E926BA3C-727B-432E-B137-624EE009ED79}" dt="2024-03-19T11:28:32.374" v="21" actId="20577"/>
          <ac:spMkLst>
            <pc:docMk/>
            <pc:sldMk cId="1685590964" sldId="292"/>
            <ac:spMk id="3" creationId="{504FD8AA-B923-3E85-A886-1A77C88BA84B}"/>
          </ac:spMkLst>
        </pc:spChg>
      </pc:sldChg>
      <pc:sldChg chg="modSp">
        <pc:chgData name="Victor Mathias Pisinger" userId="S::s194483@dtu.dk::32f8785e-d6dd-43e9-b43c-fb4d1a1db7f7" providerId="AD" clId="Web-{E926BA3C-727B-432E-B137-624EE009ED79}" dt="2024-03-19T11:25:28.890" v="17" actId="1076"/>
        <pc:sldMkLst>
          <pc:docMk/>
          <pc:sldMk cId="1022357826" sldId="307"/>
        </pc:sldMkLst>
        <pc:spChg chg="mod">
          <ac:chgData name="Victor Mathias Pisinger" userId="S::s194483@dtu.dk::32f8785e-d6dd-43e9-b43c-fb4d1a1db7f7" providerId="AD" clId="Web-{E926BA3C-727B-432E-B137-624EE009ED79}" dt="2024-03-19T11:23:03.768" v="3" actId="1076"/>
          <ac:spMkLst>
            <pc:docMk/>
            <pc:sldMk cId="1022357826" sldId="307"/>
            <ac:spMk id="3" creationId="{5358C11C-493A-BFF9-B74D-B98340B1F3D5}"/>
          </ac:spMkLst>
        </pc:spChg>
        <pc:spChg chg="mod">
          <ac:chgData name="Victor Mathias Pisinger" userId="S::s194483@dtu.dk::32f8785e-d6dd-43e9-b43c-fb4d1a1db7f7" providerId="AD" clId="Web-{E926BA3C-727B-432E-B137-624EE009ED79}" dt="2024-03-19T11:25:28.890" v="17" actId="1076"/>
          <ac:spMkLst>
            <pc:docMk/>
            <pc:sldMk cId="1022357826" sldId="307"/>
            <ac:spMk id="8" creationId="{5FA35BE8-3570-DF88-6B81-F7758C57039B}"/>
          </ac:spMkLst>
        </pc:spChg>
        <pc:spChg chg="mod">
          <ac:chgData name="Victor Mathias Pisinger" userId="S::s194483@dtu.dk::32f8785e-d6dd-43e9-b43c-fb4d1a1db7f7" providerId="AD" clId="Web-{E926BA3C-727B-432E-B137-624EE009ED79}" dt="2024-03-19T11:22:58.846" v="2" actId="1076"/>
          <ac:spMkLst>
            <pc:docMk/>
            <pc:sldMk cId="1022357826" sldId="307"/>
            <ac:spMk id="43" creationId="{2163ED1A-7D91-93FA-5695-5CE54C1D69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19-03-2024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57C484-0118-48A3-56BA-49C1B79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C94-39D2-48D8-BCF4-21CB39A84F48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ED4065-4A28-EADD-10F4-DF0AFD0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CA22C-D1E5-6DD5-DDC0-464AB490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B23-629F-491D-BC12-D1D254B7941F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6F8-8402-4F46-B940-E3902272D36C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12A-70EF-4AF3-B542-4C42F3A48FD4}" type="datetime1">
              <a:rPr lang="da-DK" smtClean="0"/>
              <a:t>19-03-2024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144-A379-4C1E-A206-52284CA8C9B2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D5F-17F5-4D06-8BCF-3EDC2A914C41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BA49-5403-4649-8905-9C592BDB7147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120-A6CF-423B-844A-62FC35E49056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33C0-18FE-47EC-B77B-2229F1853F7B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F816-A5ED-4E60-BCF5-2AC1B597F19B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C830-92F2-4F2E-9784-1F8060094A2C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12E9569-2DFA-4810-8406-5C27869E761B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6AE18-2497-762E-11FE-A50B9A2F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9EF72EE9-7470-4B5E-9DDE-D0E12F0679E3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8F47CB9-2BA6-555F-2248-5375269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Meeting: </a:t>
            </a:r>
            <a:r>
              <a:rPr lang="da-DK" dirty="0"/>
              <a:t> 19/03-2024</a:t>
            </a:r>
          </a:p>
        </p:txBody>
      </p:sp>
      <p:sp>
        <p:nvSpPr>
          <p:cNvPr id="11" name="Undertitel 2">
            <a:extLst>
              <a:ext uri="{FF2B5EF4-FFF2-40B4-BE49-F238E27FC236}">
                <a16:creationId xmlns:a16="http://schemas.microsoft.com/office/drawing/2014/main" id="{75299FE1-62A6-03AB-C557-3D3F53F5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Management meeting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7634-1932-6CC4-3544-2A45E415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CAD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7E507B-DA25-DB39-BCAC-65ED6ECD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131963"/>
            <a:ext cx="7524979" cy="2380628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I Teams (Version </a:t>
            </a:r>
            <a:r>
              <a:rPr lang="en-US" sz="2000" dirty="0" err="1"/>
              <a:t>kontrol</a:t>
            </a:r>
            <a:r>
              <a:rPr lang="en-US" sz="2000" dirty="0"/>
              <a:t> via SharePoint)</a:t>
            </a:r>
          </a:p>
          <a:p>
            <a:r>
              <a:rPr lang="en-US" sz="2000" dirty="0"/>
              <a:t>.zip fil </a:t>
            </a:r>
            <a:r>
              <a:rPr lang="en-US" sz="2000" dirty="0" err="1"/>
              <a:t>i</a:t>
            </a:r>
            <a:r>
              <a:rPr lang="en-US" sz="2000" dirty="0"/>
              <a:t> SolidWorks </a:t>
            </a:r>
            <a:r>
              <a:rPr lang="en-US" sz="2000" dirty="0" err="1"/>
              <a:t>og</a:t>
            </a:r>
            <a:r>
              <a:rPr lang="en-US" sz="2000" dirty="0"/>
              <a:t> Step format</a:t>
            </a:r>
          </a:p>
          <a:p>
            <a:r>
              <a:rPr lang="en-US" sz="2000" dirty="0"/>
              <a:t>Excel ark:</a:t>
            </a:r>
          </a:p>
          <a:p>
            <a:pPr lvl="1"/>
            <a:r>
              <a:rPr lang="en-US" sz="1400" dirty="0" err="1"/>
              <a:t>Liste</a:t>
            </a:r>
            <a:r>
              <a:rPr lang="en-US" sz="1400" dirty="0"/>
              <a:t> </a:t>
            </a:r>
            <a:r>
              <a:rPr lang="en-US" sz="1400" dirty="0" err="1"/>
              <a:t>af</a:t>
            </a:r>
            <a:r>
              <a:rPr lang="en-US" sz="1400" dirty="0"/>
              <a:t> </a:t>
            </a:r>
            <a:r>
              <a:rPr lang="en-US" sz="1400" dirty="0" err="1"/>
              <a:t>komponenter</a:t>
            </a:r>
            <a:endParaRPr lang="en-US" sz="1400" dirty="0"/>
          </a:p>
          <a:p>
            <a:pPr lvl="1"/>
            <a:r>
              <a:rPr lang="en-US" sz="1400" dirty="0"/>
              <a:t>Pris &amp; </a:t>
            </a:r>
            <a:r>
              <a:rPr lang="en-US" sz="1400" dirty="0" err="1"/>
              <a:t>vægt</a:t>
            </a:r>
            <a:endParaRPr lang="en-US" sz="1400" dirty="0"/>
          </a:p>
          <a:p>
            <a:pPr lvl="1"/>
            <a:r>
              <a:rPr lang="en-US" sz="1400" dirty="0"/>
              <a:t>QR </a:t>
            </a:r>
            <a:r>
              <a:rPr lang="en-US" sz="1400" dirty="0" err="1"/>
              <a:t>koder</a:t>
            </a:r>
            <a:endParaRPr lang="en-US" sz="1400" dirty="0"/>
          </a:p>
          <a:p>
            <a:pPr lvl="1"/>
            <a:r>
              <a:rPr lang="en-US" sz="1400" dirty="0"/>
              <a:t>Installations </a:t>
            </a:r>
            <a:r>
              <a:rPr lang="en-US" sz="1400" dirty="0" err="1"/>
              <a:t>dato</a:t>
            </a:r>
            <a:endParaRPr lang="en-US" sz="1400" dirty="0"/>
          </a:p>
          <a:p>
            <a:pPr lvl="1"/>
            <a:r>
              <a:rPr lang="en-US" sz="1400" dirty="0"/>
              <a:t>Link </a:t>
            </a:r>
            <a:r>
              <a:rPr lang="en-US" sz="1400" dirty="0" err="1"/>
              <a:t>til</a:t>
            </a:r>
            <a:r>
              <a:rPr lang="en-US" sz="1400" dirty="0"/>
              <a:t> </a:t>
            </a:r>
            <a:r>
              <a:rPr lang="en-US" sz="1400" dirty="0" err="1"/>
              <a:t>hvor</a:t>
            </a:r>
            <a:r>
              <a:rPr lang="en-US" sz="1400" dirty="0"/>
              <a:t> man </a:t>
            </a:r>
            <a:r>
              <a:rPr lang="en-US" sz="1400" dirty="0" err="1"/>
              <a:t>køber</a:t>
            </a:r>
            <a:r>
              <a:rPr lang="en-US" sz="1400" dirty="0"/>
              <a:t> den</a:t>
            </a:r>
          </a:p>
          <a:p>
            <a:pPr lvl="1"/>
            <a:r>
              <a:rPr lang="en-US" sz="1400" dirty="0"/>
              <a:t>Link </a:t>
            </a:r>
            <a:r>
              <a:rPr lang="en-US" sz="1400" dirty="0" err="1"/>
              <a:t>til</a:t>
            </a:r>
            <a:r>
              <a:rPr lang="en-US" sz="1400" dirty="0"/>
              <a:t> Wiki side med template</a:t>
            </a:r>
          </a:p>
          <a:p>
            <a:pPr lvl="1"/>
            <a:r>
              <a:rPr lang="en-US" sz="1400" dirty="0"/>
              <a:t>Noter (</a:t>
            </a:r>
            <a:r>
              <a:rPr lang="en-US" sz="1400" dirty="0" err="1"/>
              <a:t>Tidligere</a:t>
            </a:r>
            <a:r>
              <a:rPr lang="en-US" sz="1400" dirty="0"/>
              <a:t> component </a:t>
            </a:r>
            <a:r>
              <a:rPr lang="en-US" sz="1400" dirty="0" err="1"/>
              <a:t>fejlet</a:t>
            </a:r>
            <a:r>
              <a:rPr lang="en-US" sz="1400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C98C57-7DFC-355C-8B41-F2BB0AE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E8FDF80-C168-C354-9B66-540D7941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E186CF3-B710-1D30-9D3D-64E775C79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35"/>
          <a:stretch/>
        </p:blipFill>
        <p:spPr>
          <a:xfrm>
            <a:off x="187354" y="3694642"/>
            <a:ext cx="11817291" cy="2603241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5F6EE85C-E032-950F-36F2-00AB2C572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70" y="1589746"/>
            <a:ext cx="6509875" cy="15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09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ED7634-1932-6CC4-3544-2A45E415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Regler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7E507B-DA25-DB39-BCAC-65ED6ECD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10911396" cy="4351338"/>
          </a:xfrm>
        </p:spPr>
        <p:txBody>
          <a:bodyPr/>
          <a:lstStyle/>
          <a:p>
            <a:r>
              <a:rPr lang="en-US" dirty="0" err="1"/>
              <a:t>Behov</a:t>
            </a:r>
            <a:r>
              <a:rPr lang="en-US" dirty="0"/>
              <a:t> for </a:t>
            </a:r>
            <a:r>
              <a:rPr lang="en-US" dirty="0" err="1"/>
              <a:t>skruktur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regler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hvordan</a:t>
            </a:r>
            <a:r>
              <a:rPr lang="en-US" dirty="0"/>
              <a:t> vi </a:t>
            </a:r>
            <a:r>
              <a:rPr lang="en-US" dirty="0" err="1"/>
              <a:t>overholder</a:t>
            </a:r>
            <a:r>
              <a:rPr lang="en-US" dirty="0"/>
              <a:t> dem</a:t>
            </a:r>
          </a:p>
          <a:p>
            <a:r>
              <a:rPr lang="en-US" dirty="0"/>
              <a:t>Wiki template</a:t>
            </a:r>
          </a:p>
          <a:p>
            <a:r>
              <a:rPr lang="en-US" dirty="0"/>
              <a:t>Exporter </a:t>
            </a:r>
            <a:r>
              <a:rPr lang="en-US" dirty="0" err="1"/>
              <a:t>til</a:t>
            </a:r>
            <a:r>
              <a:rPr lang="en-US" dirty="0"/>
              <a:t> separate document</a:t>
            </a:r>
          </a:p>
          <a:p>
            <a:r>
              <a:rPr lang="en-US" dirty="0"/>
              <a:t>Regel + </a:t>
            </a:r>
            <a:r>
              <a:rPr lang="en-US" dirty="0" err="1"/>
              <a:t>forståelse</a:t>
            </a:r>
            <a:r>
              <a:rPr lang="en-US" dirty="0"/>
              <a:t>/ </a:t>
            </a:r>
            <a:r>
              <a:rPr lang="en-US" dirty="0" err="1"/>
              <a:t>implementering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den + tanker </a:t>
            </a:r>
            <a:r>
              <a:rPr lang="en-US" dirty="0" err="1"/>
              <a:t>omkring</a:t>
            </a:r>
            <a:r>
              <a:rPr lang="en-US" dirty="0"/>
              <a:t> </a:t>
            </a:r>
            <a:r>
              <a:rPr lang="en-US" dirty="0" err="1"/>
              <a:t>reglen</a:t>
            </a:r>
            <a:endParaRPr lang="en-US" dirty="0"/>
          </a:p>
          <a:p>
            <a:r>
              <a:rPr lang="en-US" dirty="0" err="1"/>
              <a:t>Henvisning</a:t>
            </a:r>
            <a:r>
              <a:rPr lang="en-US" dirty="0"/>
              <a:t> vs. </a:t>
            </a:r>
            <a:r>
              <a:rPr lang="en-US" dirty="0" err="1"/>
              <a:t>skrive</a:t>
            </a:r>
            <a:r>
              <a:rPr lang="en-US" dirty="0"/>
              <a:t> I </a:t>
            </a:r>
            <a:r>
              <a:rPr lang="en-US" dirty="0" err="1"/>
              <a:t>fuldt</a:t>
            </a:r>
            <a:r>
              <a:rPr lang="en-US" dirty="0"/>
              <a:t> </a:t>
            </a:r>
            <a:r>
              <a:rPr lang="en-US" dirty="0" err="1"/>
              <a:t>tekst</a:t>
            </a:r>
            <a:r>
              <a:rPr lang="en-US" dirty="0"/>
              <a:t> </a:t>
            </a:r>
          </a:p>
          <a:p>
            <a:r>
              <a:rPr lang="en-US" dirty="0" err="1"/>
              <a:t>Ansvarlig</a:t>
            </a:r>
            <a:r>
              <a:rPr lang="en-US" dirty="0"/>
              <a:t>: Sebastian &amp; Anders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C98C57-7DFC-355C-8B41-F2BB0AE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19-03-2024</a:t>
            </a:fld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E8FDF80-C168-C354-9B66-540D7941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850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Agenda punkter til næste møde og tidspunkt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HUSK:</a:t>
            </a:r>
          </a:p>
          <a:p>
            <a:pPr marL="0" indent="0">
              <a:buNone/>
            </a:pPr>
            <a:r>
              <a:rPr lang="da-DK" sz="2400"/>
              <a:t>Agenda forslag sendes til:</a:t>
            </a:r>
          </a:p>
          <a:p>
            <a:pPr marL="0" indent="0">
              <a:buNone/>
            </a:pPr>
            <a:r>
              <a:rPr lang="da-DK" sz="2400"/>
              <a:t>	</a:t>
            </a:r>
            <a:r>
              <a:rPr lang="da-DK" sz="240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/>
              <a:t>  Senest </a:t>
            </a:r>
            <a:r>
              <a:rPr lang="da-DK" sz="2400" u="sng"/>
              <a:t>2 dage</a:t>
            </a:r>
            <a:r>
              <a:rPr lang="da-DK" sz="2400"/>
              <a:t> før mødet</a:t>
            </a:r>
            <a:r>
              <a:rPr lang="da-DK" sz="2400" u="sng"/>
              <a:t> </a:t>
            </a:r>
            <a:r>
              <a:rPr lang="da-DK" sz="2400"/>
              <a:t> </a:t>
            </a:r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12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a-DK" dirty="0"/>
              <a:t>Næste møde (management 09/04-2024 ???): </a:t>
            </a:r>
          </a:p>
          <a:p>
            <a:r>
              <a:rPr lang="da-DK" dirty="0"/>
              <a:t> - Åbent hus</a:t>
            </a:r>
          </a:p>
          <a:p>
            <a:r>
              <a:rPr lang="da-DK" dirty="0"/>
              <a:t>    - (Maj) forventnings afstemning om konkurrencen</a:t>
            </a:r>
          </a:p>
          <a:p>
            <a:r>
              <a:rPr lang="da-DK" dirty="0"/>
              <a:t>    - (maj) Grill aften</a:t>
            </a:r>
          </a:p>
          <a:p>
            <a:r>
              <a:rPr lang="da-DK" dirty="0"/>
              <a:t>  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Næste møde (general 02/04-2024):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Wiki &amp; regler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BOM &amp; CAD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216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Hvad var godt?</a:t>
            </a:r>
          </a:p>
          <a:p>
            <a:endParaRPr lang="da-DK"/>
          </a:p>
          <a:p>
            <a:r>
              <a:rPr lang="da-DK"/>
              <a:t>Hvad var skidt?</a:t>
            </a:r>
          </a:p>
          <a:p>
            <a:pPr marL="457200" lvl="1" indent="0">
              <a:buNone/>
            </a:pPr>
            <a:endParaRPr lang="da-DK"/>
          </a:p>
          <a:p>
            <a:r>
              <a:rPr lang="da-DK"/>
              <a:t>Nogle ønsker til møder fremover?</a:t>
            </a:r>
          </a:p>
          <a:p>
            <a:pPr marL="457200" lvl="1" indent="0">
              <a:buNone/>
            </a:pPr>
            <a:endParaRPr lang="da-DK"/>
          </a:p>
          <a:p>
            <a:r>
              <a:rPr lang="da-DK"/>
              <a:t>Skal vi forsætte med denne form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13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/>
              <a:t>Valg af ordstyrer og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Opsummering og status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dirty="0" err="1"/>
              <a:t>Opdateret</a:t>
            </a:r>
            <a:r>
              <a:rPr lang="en-US" dirty="0"/>
              <a:t> </a:t>
            </a:r>
            <a:r>
              <a:rPr lang="en-US" dirty="0" err="1"/>
              <a:t>tidsplan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aktive</a:t>
            </a:r>
            <a:r>
              <a:rPr lang="en-US" dirty="0"/>
              <a:t> </a:t>
            </a:r>
            <a:r>
              <a:rPr lang="en-US" dirty="0" err="1"/>
              <a:t>projekter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/>
              <a:t>Cad </a:t>
            </a:r>
            <a:r>
              <a:rPr lang="en-US" dirty="0" err="1"/>
              <a:t>filsystem</a:t>
            </a:r>
            <a:r>
              <a:rPr lang="en-US" dirty="0"/>
              <a:t> =&gt; </a:t>
            </a:r>
            <a:r>
              <a:rPr lang="en-US" dirty="0" err="1"/>
              <a:t>forbliver</a:t>
            </a:r>
            <a:r>
              <a:rPr lang="en-US" dirty="0"/>
              <a:t> I teams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solidworks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Hængepartier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Komponent</a:t>
            </a:r>
            <a:r>
              <a:rPr lang="en-US" dirty="0"/>
              <a:t> </a:t>
            </a:r>
            <a:r>
              <a:rPr lang="en-US" dirty="0" err="1"/>
              <a:t>liste</a:t>
            </a:r>
            <a:endParaRPr lang="en-US" dirty="0"/>
          </a:p>
          <a:p>
            <a:pPr lvl="3">
              <a:lnSpc>
                <a:spcPct val="150000"/>
              </a:lnSpc>
            </a:pPr>
            <a:r>
              <a:rPr lang="da-DK" dirty="0"/>
              <a:t>Bremser og RPM sensor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9848-49B6-41FB-ADCC-04713A7B2AA5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Tidsplan</a:t>
            </a:r>
            <a:r>
              <a:rPr lang="en-US" dirty="0"/>
              <a:t> original: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2B3-C017-4625-B9CB-DB5178EBC6D2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7BF611E-8EE1-5046-18BE-8E843CBC6CDE}"/>
              </a:ext>
            </a:extLst>
          </p:cNvPr>
          <p:cNvCxnSpPr>
            <a:cxnSpLocks/>
          </p:cNvCxnSpPr>
          <p:nvPr/>
        </p:nvCxnSpPr>
        <p:spPr>
          <a:xfrm>
            <a:off x="328104" y="5260159"/>
            <a:ext cx="1116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07DEF570-75AB-1219-119C-70AEA06E5250}"/>
              </a:ext>
            </a:extLst>
          </p:cNvPr>
          <p:cNvCxnSpPr/>
          <p:nvPr/>
        </p:nvCxnSpPr>
        <p:spPr>
          <a:xfrm>
            <a:off x="71485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568EEA9-9A55-136A-F636-6D4D782C060A}"/>
              </a:ext>
            </a:extLst>
          </p:cNvPr>
          <p:cNvSpPr txBox="1"/>
          <p:nvPr/>
        </p:nvSpPr>
        <p:spPr>
          <a:xfrm>
            <a:off x="176839" y="5525889"/>
            <a:ext cx="145172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November 2023</a:t>
            </a:r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56D02B7-1AFC-5CBF-C710-7BB58179347B}"/>
              </a:ext>
            </a:extLst>
          </p:cNvPr>
          <p:cNvCxnSpPr/>
          <p:nvPr/>
        </p:nvCxnSpPr>
        <p:spPr>
          <a:xfrm>
            <a:off x="11101447" y="510115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E9231F6-C677-CE01-4679-C3EFBE4DEE66}"/>
              </a:ext>
            </a:extLst>
          </p:cNvPr>
          <p:cNvSpPr txBox="1"/>
          <p:nvPr/>
        </p:nvSpPr>
        <p:spPr>
          <a:xfrm>
            <a:off x="10572349" y="5486426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September 2024</a:t>
            </a:r>
            <a:endParaRPr lang="da-DK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67AB2E1-1009-19EB-7D57-B9E88ECE4AA9}"/>
              </a:ext>
            </a:extLst>
          </p:cNvPr>
          <p:cNvSpPr txBox="1"/>
          <p:nvPr/>
        </p:nvSpPr>
        <p:spPr>
          <a:xfrm>
            <a:off x="10758446" y="4190651"/>
            <a:ext cx="120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/>
              <a:t>Ilumen</a:t>
            </a:r>
            <a:r>
              <a:rPr lang="en-US" sz="1200" b="1"/>
              <a:t> European Solar Challenge</a:t>
            </a:r>
            <a:endParaRPr lang="da-DK" sz="1200" b="1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CB165C1-4CFD-0035-EB99-36A172721E1F}"/>
              </a:ext>
            </a:extLst>
          </p:cNvPr>
          <p:cNvSpPr txBox="1"/>
          <p:nvPr/>
        </p:nvSpPr>
        <p:spPr>
          <a:xfrm>
            <a:off x="7638338" y="4520230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First test run</a:t>
            </a:r>
            <a:endParaRPr lang="da-DK" sz="1200" b="1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3EAB9E3-ED75-23CF-E4EE-830D6867E775}"/>
              </a:ext>
            </a:extLst>
          </p:cNvPr>
          <p:cNvCxnSpPr/>
          <p:nvPr/>
        </p:nvCxnSpPr>
        <p:spPr>
          <a:xfrm>
            <a:off x="7975076" y="510115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3BB48DA6-9E57-C696-DBA6-062BD3C3C81E}"/>
              </a:ext>
            </a:extLst>
          </p:cNvPr>
          <p:cNvSpPr txBox="1"/>
          <p:nvPr/>
        </p:nvSpPr>
        <p:spPr>
          <a:xfrm>
            <a:off x="6786767" y="5486427"/>
            <a:ext cx="12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May 2024</a:t>
            </a:r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03AF4AB-3C15-D798-C839-7D0234E2D2B4}"/>
              </a:ext>
            </a:extLst>
          </p:cNvPr>
          <p:cNvSpPr txBox="1"/>
          <p:nvPr/>
        </p:nvSpPr>
        <p:spPr>
          <a:xfrm>
            <a:off x="1677855" y="46091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Chassis almost done</a:t>
            </a:r>
            <a:endParaRPr lang="da-DK" sz="1200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9BD49653-ECAE-0888-F96A-0004005FF593}"/>
              </a:ext>
            </a:extLst>
          </p:cNvPr>
          <p:cNvCxnSpPr/>
          <p:nvPr/>
        </p:nvCxnSpPr>
        <p:spPr>
          <a:xfrm>
            <a:off x="2058186" y="508766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222E467-DB5B-DF6B-1291-5120F0307A6C}"/>
              </a:ext>
            </a:extLst>
          </p:cNvPr>
          <p:cNvSpPr txBox="1"/>
          <p:nvPr/>
        </p:nvSpPr>
        <p:spPr>
          <a:xfrm>
            <a:off x="1529519" y="5512525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December 2023</a:t>
            </a:r>
            <a:endParaRPr lang="da-DK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4884365-5702-F6D0-462E-2951D5C59C91}"/>
              </a:ext>
            </a:extLst>
          </p:cNvPr>
          <p:cNvCxnSpPr/>
          <p:nvPr/>
        </p:nvCxnSpPr>
        <p:spPr>
          <a:xfrm>
            <a:off x="5327680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5DA9FBE6-25F1-DFD8-4FB6-EA848524E430}"/>
              </a:ext>
            </a:extLst>
          </p:cNvPr>
          <p:cNvSpPr txBox="1"/>
          <p:nvPr/>
        </p:nvSpPr>
        <p:spPr>
          <a:xfrm>
            <a:off x="4958155" y="548735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March  2024</a:t>
            </a:r>
            <a:endParaRPr lang="da-DK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36946855-FD2F-6328-9250-06275142FF51}"/>
              </a:ext>
            </a:extLst>
          </p:cNvPr>
          <p:cNvSpPr txBox="1"/>
          <p:nvPr/>
        </p:nvSpPr>
        <p:spPr>
          <a:xfrm>
            <a:off x="5007996" y="4560980"/>
            <a:ext cx="9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Soapbox car</a:t>
            </a:r>
            <a:endParaRPr lang="da-DK" sz="1200" b="1" dirty="0">
              <a:solidFill>
                <a:srgbClr val="FF0000"/>
              </a:solidFill>
            </a:endParaRP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C718C4CC-7FB4-4B90-7CDE-8D9FB93F6E30}"/>
              </a:ext>
            </a:extLst>
          </p:cNvPr>
          <p:cNvCxnSpPr/>
          <p:nvPr/>
        </p:nvCxnSpPr>
        <p:spPr>
          <a:xfrm>
            <a:off x="4378739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>
            <a:extLst>
              <a:ext uri="{FF2B5EF4-FFF2-40B4-BE49-F238E27FC236}">
                <a16:creationId xmlns:a16="http://schemas.microsoft.com/office/drawing/2014/main" id="{9B92A1B3-54AC-2AD9-C5DE-51EBE49D4FFC}"/>
              </a:ext>
            </a:extLst>
          </p:cNvPr>
          <p:cNvSpPr txBox="1"/>
          <p:nvPr/>
        </p:nvSpPr>
        <p:spPr>
          <a:xfrm>
            <a:off x="3862499" y="5492600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February 2024</a:t>
            </a:r>
            <a:endParaRPr lang="da-DK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A93B3323-11BC-84EC-7CFA-592C8F7A3AEC}"/>
              </a:ext>
            </a:extLst>
          </p:cNvPr>
          <p:cNvSpPr txBox="1"/>
          <p:nvPr/>
        </p:nvSpPr>
        <p:spPr>
          <a:xfrm>
            <a:off x="3922059" y="4579544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Suspension done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520C7D4-9B7D-B895-A394-4E0A1B0C68C1}"/>
              </a:ext>
            </a:extLst>
          </p:cNvPr>
          <p:cNvSpPr txBox="1"/>
          <p:nvPr/>
        </p:nvSpPr>
        <p:spPr>
          <a:xfrm>
            <a:off x="5894528" y="5485371"/>
            <a:ext cx="11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April 2024</a:t>
            </a:r>
            <a:endParaRPr lang="da-DK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348B4F26-F13B-EDA8-D997-6CE63ACA2539}"/>
              </a:ext>
            </a:extLst>
          </p:cNvPr>
          <p:cNvSpPr txBox="1"/>
          <p:nvPr/>
        </p:nvSpPr>
        <p:spPr>
          <a:xfrm>
            <a:off x="7638338" y="5492685"/>
            <a:ext cx="11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June 2024</a:t>
            </a:r>
            <a:endParaRPr lang="da-DK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00DD56F-849E-B688-7A5E-3790B41EFAB5}"/>
              </a:ext>
            </a:extLst>
          </p:cNvPr>
          <p:cNvSpPr txBox="1"/>
          <p:nvPr/>
        </p:nvSpPr>
        <p:spPr>
          <a:xfrm>
            <a:off x="8608638" y="5508955"/>
            <a:ext cx="109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July 2024</a:t>
            </a:r>
            <a:endParaRPr lang="da-DK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3064D9D-4F51-1B46-1974-2A880125D55E}"/>
              </a:ext>
            </a:extLst>
          </p:cNvPr>
          <p:cNvSpPr txBox="1"/>
          <p:nvPr/>
        </p:nvSpPr>
        <p:spPr>
          <a:xfrm>
            <a:off x="9599973" y="549159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August 2024</a:t>
            </a:r>
            <a:endParaRPr lang="da-DK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44D8343D-416E-832E-087C-B7AF1BDADA96}"/>
              </a:ext>
            </a:extLst>
          </p:cNvPr>
          <p:cNvSpPr txBox="1"/>
          <p:nvPr/>
        </p:nvSpPr>
        <p:spPr>
          <a:xfrm>
            <a:off x="2823212" y="550413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January 2024</a:t>
            </a:r>
            <a:endParaRPr lang="da-DK"/>
          </a:p>
        </p:txBody>
      </p: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FC24AD-02EB-E9F3-8560-F5EAE59DB86E}"/>
              </a:ext>
            </a:extLst>
          </p:cNvPr>
          <p:cNvCxnSpPr/>
          <p:nvPr/>
        </p:nvCxnSpPr>
        <p:spPr>
          <a:xfrm>
            <a:off x="324964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D5E309A-D141-B13B-907C-1C5BBC2FADA9}"/>
              </a:ext>
            </a:extLst>
          </p:cNvPr>
          <p:cNvCxnSpPr/>
          <p:nvPr/>
        </p:nvCxnSpPr>
        <p:spPr>
          <a:xfrm>
            <a:off x="6165094" y="5065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477817B8-27FC-F490-E45D-BE4A7542E209}"/>
              </a:ext>
            </a:extLst>
          </p:cNvPr>
          <p:cNvCxnSpPr/>
          <p:nvPr/>
        </p:nvCxnSpPr>
        <p:spPr>
          <a:xfrm>
            <a:off x="7088601" y="511743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00C93A04-4F76-9BF8-834C-1B00AC6B33A8}"/>
              </a:ext>
            </a:extLst>
          </p:cNvPr>
          <p:cNvCxnSpPr/>
          <p:nvPr/>
        </p:nvCxnSpPr>
        <p:spPr>
          <a:xfrm>
            <a:off x="8842342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C2AC7855-8F2F-E1A7-94D6-9AC35D5BB5BC}"/>
              </a:ext>
            </a:extLst>
          </p:cNvPr>
          <p:cNvCxnSpPr/>
          <p:nvPr/>
        </p:nvCxnSpPr>
        <p:spPr>
          <a:xfrm>
            <a:off x="9909142" y="5076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F71E86D8-4FDC-CCD6-42BE-13427C58D826}"/>
              </a:ext>
            </a:extLst>
          </p:cNvPr>
          <p:cNvSpPr txBox="1"/>
          <p:nvPr/>
        </p:nvSpPr>
        <p:spPr>
          <a:xfrm>
            <a:off x="4973129" y="4111198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Brakes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done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71480454-62BA-ED2E-F932-CC265453179A}"/>
              </a:ext>
            </a:extLst>
          </p:cNvPr>
          <p:cNvSpPr txBox="1"/>
          <p:nvPr/>
        </p:nvSpPr>
        <p:spPr>
          <a:xfrm>
            <a:off x="4958155" y="3636395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Steering</a:t>
            </a:r>
          </a:p>
          <a:p>
            <a:r>
              <a:rPr lang="en-US" sz="1200"/>
              <a:t>done</a:t>
            </a:r>
            <a:endParaRPr lang="da-DK" sz="120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2163ED1A-7D91-93FA-5695-5CE54C1D6963}"/>
              </a:ext>
            </a:extLst>
          </p:cNvPr>
          <p:cNvSpPr txBox="1"/>
          <p:nvPr/>
        </p:nvSpPr>
        <p:spPr>
          <a:xfrm>
            <a:off x="6665894" y="4542956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Preliminary cabin</a:t>
            </a:r>
            <a:endParaRPr lang="da-DK" sz="120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CDD45783-0635-7DF9-A95F-E994CB983990}"/>
              </a:ext>
            </a:extLst>
          </p:cNvPr>
          <p:cNvSpPr txBox="1"/>
          <p:nvPr/>
        </p:nvSpPr>
        <p:spPr>
          <a:xfrm>
            <a:off x="7638338" y="387825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Evaluate summer program</a:t>
            </a:r>
            <a:endParaRPr lang="da-DK" sz="1200" i="1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5358C11C-493A-BFF9-B74D-B98340B1F3D5}"/>
              </a:ext>
            </a:extLst>
          </p:cNvPr>
          <p:cNvSpPr txBox="1"/>
          <p:nvPr/>
        </p:nvSpPr>
        <p:spPr>
          <a:xfrm>
            <a:off x="3920762" y="4168712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Battery done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03B911E-E352-09C0-337B-8039196DC5D2}"/>
              </a:ext>
            </a:extLst>
          </p:cNvPr>
          <p:cNvSpPr txBox="1"/>
          <p:nvPr/>
        </p:nvSpPr>
        <p:spPr>
          <a:xfrm>
            <a:off x="4951948" y="302244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Motor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testing done 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FA35BE8-3570-DF88-6B81-F7758C57039B}"/>
              </a:ext>
            </a:extLst>
          </p:cNvPr>
          <p:cNvSpPr txBox="1"/>
          <p:nvPr/>
        </p:nvSpPr>
        <p:spPr>
          <a:xfrm>
            <a:off x="6665894" y="4098060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Solar panel done </a:t>
            </a:r>
            <a:endParaRPr lang="da-DK" sz="120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755EFCC-A811-D1F0-81F7-9C61AEEEBE27}"/>
              </a:ext>
            </a:extLst>
          </p:cNvPr>
          <p:cNvSpPr txBox="1"/>
          <p:nvPr/>
        </p:nvSpPr>
        <p:spPr>
          <a:xfrm>
            <a:off x="3902686" y="3741726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Side mirrors done </a:t>
            </a:r>
            <a:endParaRPr lang="da-DK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6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Tidsplan</a:t>
            </a:r>
            <a:r>
              <a:rPr lang="en-US" dirty="0"/>
              <a:t> </a:t>
            </a:r>
            <a:r>
              <a:rPr lang="en-US" dirty="0" err="1"/>
              <a:t>opdateret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2B3-C017-4625-B9CB-DB5178EBC6D2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7BF611E-8EE1-5046-18BE-8E843CBC6CDE}"/>
              </a:ext>
            </a:extLst>
          </p:cNvPr>
          <p:cNvCxnSpPr>
            <a:cxnSpLocks/>
          </p:cNvCxnSpPr>
          <p:nvPr/>
        </p:nvCxnSpPr>
        <p:spPr>
          <a:xfrm>
            <a:off x="328104" y="5260159"/>
            <a:ext cx="1116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07DEF570-75AB-1219-119C-70AEA06E5250}"/>
              </a:ext>
            </a:extLst>
          </p:cNvPr>
          <p:cNvCxnSpPr/>
          <p:nvPr/>
        </p:nvCxnSpPr>
        <p:spPr>
          <a:xfrm>
            <a:off x="71485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568EEA9-9A55-136A-F636-6D4D782C060A}"/>
              </a:ext>
            </a:extLst>
          </p:cNvPr>
          <p:cNvSpPr txBox="1"/>
          <p:nvPr/>
        </p:nvSpPr>
        <p:spPr>
          <a:xfrm>
            <a:off x="176839" y="5525889"/>
            <a:ext cx="145172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November 2023</a:t>
            </a:r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56D02B7-1AFC-5CBF-C710-7BB58179347B}"/>
              </a:ext>
            </a:extLst>
          </p:cNvPr>
          <p:cNvCxnSpPr/>
          <p:nvPr/>
        </p:nvCxnSpPr>
        <p:spPr>
          <a:xfrm>
            <a:off x="11101447" y="510115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E9231F6-C677-CE01-4679-C3EFBE4DEE66}"/>
              </a:ext>
            </a:extLst>
          </p:cNvPr>
          <p:cNvSpPr txBox="1"/>
          <p:nvPr/>
        </p:nvSpPr>
        <p:spPr>
          <a:xfrm>
            <a:off x="10572349" y="5486426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September 2024</a:t>
            </a:r>
            <a:endParaRPr lang="da-DK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67AB2E1-1009-19EB-7D57-B9E88ECE4AA9}"/>
              </a:ext>
            </a:extLst>
          </p:cNvPr>
          <p:cNvSpPr txBox="1"/>
          <p:nvPr/>
        </p:nvSpPr>
        <p:spPr>
          <a:xfrm>
            <a:off x="10758446" y="4190651"/>
            <a:ext cx="120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/>
              <a:t>Ilumen</a:t>
            </a:r>
            <a:r>
              <a:rPr lang="en-US" sz="1200" b="1"/>
              <a:t> European Solar Challenge</a:t>
            </a:r>
            <a:endParaRPr lang="da-DK" sz="1200" b="1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CB165C1-4CFD-0035-EB99-36A172721E1F}"/>
              </a:ext>
            </a:extLst>
          </p:cNvPr>
          <p:cNvSpPr txBox="1"/>
          <p:nvPr/>
        </p:nvSpPr>
        <p:spPr>
          <a:xfrm>
            <a:off x="7638338" y="4520230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First test run</a:t>
            </a:r>
            <a:endParaRPr lang="da-DK" sz="1200" b="1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3EAB9E3-ED75-23CF-E4EE-830D6867E775}"/>
              </a:ext>
            </a:extLst>
          </p:cNvPr>
          <p:cNvCxnSpPr/>
          <p:nvPr/>
        </p:nvCxnSpPr>
        <p:spPr>
          <a:xfrm>
            <a:off x="7975076" y="510115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3BB48DA6-9E57-C696-DBA6-062BD3C3C81E}"/>
              </a:ext>
            </a:extLst>
          </p:cNvPr>
          <p:cNvSpPr txBox="1"/>
          <p:nvPr/>
        </p:nvSpPr>
        <p:spPr>
          <a:xfrm>
            <a:off x="6786767" y="5486427"/>
            <a:ext cx="12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May 2024</a:t>
            </a:r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03AF4AB-3C15-D798-C839-7D0234E2D2B4}"/>
              </a:ext>
            </a:extLst>
          </p:cNvPr>
          <p:cNvSpPr txBox="1"/>
          <p:nvPr/>
        </p:nvSpPr>
        <p:spPr>
          <a:xfrm>
            <a:off x="1677855" y="46091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Chassis almost done</a:t>
            </a:r>
            <a:endParaRPr lang="da-DK" sz="1200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9BD49653-ECAE-0888-F96A-0004005FF593}"/>
              </a:ext>
            </a:extLst>
          </p:cNvPr>
          <p:cNvCxnSpPr/>
          <p:nvPr/>
        </p:nvCxnSpPr>
        <p:spPr>
          <a:xfrm>
            <a:off x="2058186" y="508766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222E467-DB5B-DF6B-1291-5120F0307A6C}"/>
              </a:ext>
            </a:extLst>
          </p:cNvPr>
          <p:cNvSpPr txBox="1"/>
          <p:nvPr/>
        </p:nvSpPr>
        <p:spPr>
          <a:xfrm>
            <a:off x="1529519" y="5512525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December 2023</a:t>
            </a:r>
            <a:endParaRPr lang="da-DK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4884365-5702-F6D0-462E-2951D5C59C91}"/>
              </a:ext>
            </a:extLst>
          </p:cNvPr>
          <p:cNvCxnSpPr/>
          <p:nvPr/>
        </p:nvCxnSpPr>
        <p:spPr>
          <a:xfrm>
            <a:off x="5327680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5DA9FBE6-25F1-DFD8-4FB6-EA848524E430}"/>
              </a:ext>
            </a:extLst>
          </p:cNvPr>
          <p:cNvSpPr txBox="1"/>
          <p:nvPr/>
        </p:nvSpPr>
        <p:spPr>
          <a:xfrm>
            <a:off x="4958155" y="548735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March  2024</a:t>
            </a:r>
            <a:endParaRPr lang="da-DK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36946855-FD2F-6328-9250-06275142FF51}"/>
              </a:ext>
            </a:extLst>
          </p:cNvPr>
          <p:cNvSpPr txBox="1"/>
          <p:nvPr/>
        </p:nvSpPr>
        <p:spPr>
          <a:xfrm>
            <a:off x="5900243" y="4562654"/>
            <a:ext cx="9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Soapbox car</a:t>
            </a:r>
            <a:endParaRPr lang="da-DK" sz="1200" b="1" dirty="0"/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C718C4CC-7FB4-4B90-7CDE-8D9FB93F6E30}"/>
              </a:ext>
            </a:extLst>
          </p:cNvPr>
          <p:cNvCxnSpPr/>
          <p:nvPr/>
        </p:nvCxnSpPr>
        <p:spPr>
          <a:xfrm>
            <a:off x="4378739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>
            <a:extLst>
              <a:ext uri="{FF2B5EF4-FFF2-40B4-BE49-F238E27FC236}">
                <a16:creationId xmlns:a16="http://schemas.microsoft.com/office/drawing/2014/main" id="{9B92A1B3-54AC-2AD9-C5DE-51EBE49D4FFC}"/>
              </a:ext>
            </a:extLst>
          </p:cNvPr>
          <p:cNvSpPr txBox="1"/>
          <p:nvPr/>
        </p:nvSpPr>
        <p:spPr>
          <a:xfrm>
            <a:off x="3862499" y="5492600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February 2024</a:t>
            </a:r>
            <a:endParaRPr lang="da-DK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A93B3323-11BC-84EC-7CFA-592C8F7A3AEC}"/>
              </a:ext>
            </a:extLst>
          </p:cNvPr>
          <p:cNvSpPr txBox="1"/>
          <p:nvPr/>
        </p:nvSpPr>
        <p:spPr>
          <a:xfrm>
            <a:off x="5832516" y="2565737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Suspension done</a:t>
            </a:r>
            <a:endParaRPr lang="da-DK" sz="1200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520C7D4-9B7D-B895-A394-4E0A1B0C68C1}"/>
              </a:ext>
            </a:extLst>
          </p:cNvPr>
          <p:cNvSpPr txBox="1"/>
          <p:nvPr/>
        </p:nvSpPr>
        <p:spPr>
          <a:xfrm>
            <a:off x="5894528" y="5485371"/>
            <a:ext cx="11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April 2024</a:t>
            </a:r>
            <a:endParaRPr lang="da-DK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348B4F26-F13B-EDA8-D997-6CE63ACA2539}"/>
              </a:ext>
            </a:extLst>
          </p:cNvPr>
          <p:cNvSpPr txBox="1"/>
          <p:nvPr/>
        </p:nvSpPr>
        <p:spPr>
          <a:xfrm>
            <a:off x="7638338" y="5492685"/>
            <a:ext cx="11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June 2024</a:t>
            </a:r>
            <a:endParaRPr lang="da-DK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00DD56F-849E-B688-7A5E-3790B41EFAB5}"/>
              </a:ext>
            </a:extLst>
          </p:cNvPr>
          <p:cNvSpPr txBox="1"/>
          <p:nvPr/>
        </p:nvSpPr>
        <p:spPr>
          <a:xfrm>
            <a:off x="8608638" y="5508955"/>
            <a:ext cx="109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July 2024</a:t>
            </a:r>
            <a:endParaRPr lang="da-DK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3064D9D-4F51-1B46-1974-2A880125D55E}"/>
              </a:ext>
            </a:extLst>
          </p:cNvPr>
          <p:cNvSpPr txBox="1"/>
          <p:nvPr/>
        </p:nvSpPr>
        <p:spPr>
          <a:xfrm>
            <a:off x="9599973" y="549159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August 2024</a:t>
            </a:r>
            <a:endParaRPr lang="da-DK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44D8343D-416E-832E-087C-B7AF1BDADA96}"/>
              </a:ext>
            </a:extLst>
          </p:cNvPr>
          <p:cNvSpPr txBox="1"/>
          <p:nvPr/>
        </p:nvSpPr>
        <p:spPr>
          <a:xfrm>
            <a:off x="2823212" y="550413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January 2024</a:t>
            </a:r>
            <a:endParaRPr lang="da-DK"/>
          </a:p>
        </p:txBody>
      </p: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FC24AD-02EB-E9F3-8560-F5EAE59DB86E}"/>
              </a:ext>
            </a:extLst>
          </p:cNvPr>
          <p:cNvCxnSpPr/>
          <p:nvPr/>
        </p:nvCxnSpPr>
        <p:spPr>
          <a:xfrm>
            <a:off x="324964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D5E309A-D141-B13B-907C-1C5BBC2FADA9}"/>
              </a:ext>
            </a:extLst>
          </p:cNvPr>
          <p:cNvCxnSpPr/>
          <p:nvPr/>
        </p:nvCxnSpPr>
        <p:spPr>
          <a:xfrm>
            <a:off x="6165094" y="5065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477817B8-27FC-F490-E45D-BE4A7542E209}"/>
              </a:ext>
            </a:extLst>
          </p:cNvPr>
          <p:cNvCxnSpPr/>
          <p:nvPr/>
        </p:nvCxnSpPr>
        <p:spPr>
          <a:xfrm>
            <a:off x="7088601" y="511743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00C93A04-4F76-9BF8-834C-1B00AC6B33A8}"/>
              </a:ext>
            </a:extLst>
          </p:cNvPr>
          <p:cNvCxnSpPr/>
          <p:nvPr/>
        </p:nvCxnSpPr>
        <p:spPr>
          <a:xfrm>
            <a:off x="8842342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C2AC7855-8F2F-E1A7-94D6-9AC35D5BB5BC}"/>
              </a:ext>
            </a:extLst>
          </p:cNvPr>
          <p:cNvCxnSpPr/>
          <p:nvPr/>
        </p:nvCxnSpPr>
        <p:spPr>
          <a:xfrm>
            <a:off x="9909142" y="5076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F71E86D8-4FDC-CCD6-42BE-13427C58D826}"/>
              </a:ext>
            </a:extLst>
          </p:cNvPr>
          <p:cNvSpPr txBox="1"/>
          <p:nvPr/>
        </p:nvSpPr>
        <p:spPr>
          <a:xfrm>
            <a:off x="5865376" y="4112872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Brakes</a:t>
            </a:r>
          </a:p>
          <a:p>
            <a:r>
              <a:rPr lang="en-US" sz="1200" dirty="0"/>
              <a:t>done</a:t>
            </a:r>
            <a:endParaRPr lang="da-DK" sz="1200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71480454-62BA-ED2E-F932-CC265453179A}"/>
              </a:ext>
            </a:extLst>
          </p:cNvPr>
          <p:cNvSpPr txBox="1"/>
          <p:nvPr/>
        </p:nvSpPr>
        <p:spPr>
          <a:xfrm>
            <a:off x="5844195" y="3006821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Steering</a:t>
            </a:r>
          </a:p>
          <a:p>
            <a:r>
              <a:rPr lang="en-US" sz="1200" dirty="0"/>
              <a:t>done</a:t>
            </a:r>
            <a:endParaRPr lang="da-DK" sz="1200" dirty="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2163ED1A-7D91-93FA-5695-5CE54C1D6963}"/>
              </a:ext>
            </a:extLst>
          </p:cNvPr>
          <p:cNvSpPr txBox="1"/>
          <p:nvPr/>
        </p:nvSpPr>
        <p:spPr>
          <a:xfrm>
            <a:off x="7633513" y="2341623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Preliminary cabin</a:t>
            </a:r>
            <a:endParaRPr lang="da-DK" sz="120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CDD45783-0635-7DF9-A95F-E994CB983990}"/>
              </a:ext>
            </a:extLst>
          </p:cNvPr>
          <p:cNvSpPr txBox="1"/>
          <p:nvPr/>
        </p:nvSpPr>
        <p:spPr>
          <a:xfrm>
            <a:off x="7638338" y="387825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Evaluate summer program</a:t>
            </a:r>
            <a:endParaRPr lang="da-DK" sz="1200" i="1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5358C11C-493A-BFF9-B74D-B98340B1F3D5}"/>
              </a:ext>
            </a:extLst>
          </p:cNvPr>
          <p:cNvSpPr txBox="1"/>
          <p:nvPr/>
        </p:nvSpPr>
        <p:spPr>
          <a:xfrm>
            <a:off x="7669799" y="1878318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Battery done</a:t>
            </a:r>
            <a:endParaRPr lang="da-DK" sz="1200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03B911E-E352-09C0-337B-8039196DC5D2}"/>
              </a:ext>
            </a:extLst>
          </p:cNvPr>
          <p:cNvSpPr txBox="1"/>
          <p:nvPr/>
        </p:nvSpPr>
        <p:spPr>
          <a:xfrm>
            <a:off x="5844195" y="3476598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testing done </a:t>
            </a:r>
            <a:endParaRPr lang="da-DK" sz="12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FA35BE8-3570-DF88-6B81-F7758C57039B}"/>
              </a:ext>
            </a:extLst>
          </p:cNvPr>
          <p:cNvSpPr txBox="1"/>
          <p:nvPr/>
        </p:nvSpPr>
        <p:spPr>
          <a:xfrm>
            <a:off x="6615901" y="4569775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Solar panel done </a:t>
            </a:r>
            <a:endParaRPr lang="da-DK" sz="1200" dirty="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755EFCC-A811-D1F0-81F7-9C61AEEEBE27}"/>
              </a:ext>
            </a:extLst>
          </p:cNvPr>
          <p:cNvSpPr txBox="1"/>
          <p:nvPr/>
        </p:nvSpPr>
        <p:spPr>
          <a:xfrm>
            <a:off x="7574350" y="3394200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Side mirrors done 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02235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48545"/>
            <a:ext cx="10271834" cy="1325563"/>
          </a:xfrm>
        </p:spPr>
        <p:txBody>
          <a:bodyPr/>
          <a:lstStyle/>
          <a:p>
            <a:r>
              <a:rPr lang="en-US" dirty="0" err="1"/>
              <a:t>Overblik</a:t>
            </a:r>
            <a:r>
              <a:rPr lang="en-US" dirty="0"/>
              <a:t> over </a:t>
            </a:r>
            <a:r>
              <a:rPr lang="en-US" dirty="0" err="1"/>
              <a:t>projekter</a:t>
            </a:r>
            <a:r>
              <a:rPr lang="en-US" dirty="0"/>
              <a:t> (mech)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1D4-B7AB-4037-83B9-35C46A386281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/>
        </p:nvGraphicFramePr>
        <p:xfrm>
          <a:off x="337628" y="1108048"/>
          <a:ext cx="11535793" cy="52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33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025617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883679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Projekt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Slut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Medlemmer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Victor, Nikolaj, Peter, Kent &amp; Asgar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 err="1"/>
                        <a:t>Hjulophæng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 err="1"/>
                        <a:t>Styretøj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Asger &amp; Rasmus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Kølesystem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r>
                        <a:rPr lang="en-US" dirty="0"/>
                        <a:t>Motor test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sidespejls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skal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Januar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Mekaniske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sidespejle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Magnus V., Jakob B., Magnus R., Carl C., Frederik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Lygtehuse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Fælge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V., Hector B., Mikkel R., Mads. H.,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Kabine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kølling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V., Jonathan L.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Vinduesvisker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T.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Bremsesystem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December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 og 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6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Overblik</a:t>
            </a:r>
            <a:r>
              <a:rPr lang="en-US"/>
              <a:t> over </a:t>
            </a:r>
            <a:r>
              <a:rPr lang="en-US" err="1"/>
              <a:t>projekter</a:t>
            </a:r>
            <a:r>
              <a:rPr lang="en-US"/>
              <a:t> (</a:t>
            </a:r>
            <a:r>
              <a:rPr lang="en-US" err="1"/>
              <a:t>Elektro</a:t>
            </a:r>
            <a:r>
              <a:rPr lang="en-US"/>
              <a:t>)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46AF-A4EB-477A-ACE3-842B6E6067A6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65376"/>
              </p:ext>
            </p:extLst>
          </p:nvPr>
        </p:nvGraphicFramePr>
        <p:xfrm>
          <a:off x="328104" y="1178818"/>
          <a:ext cx="1009204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1659926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461304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Slut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Medlemmer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Lauge. H, Aleksander H., Markus K. Sebastian B.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Batteri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Emil G., Victor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Baglys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Hatem A., Søren R.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Forlys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 B., Alexander W., Frederik Ø.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sidespejle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Sebastian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Telemetri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Februar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Philip Bonke, Phillip Taastrup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5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4966946" y="280554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/>
              <a:t>Agenda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da-DK" dirty="0" err="1"/>
              <a:t>Åbenthus</a:t>
            </a:r>
            <a:r>
              <a:rPr lang="da-DK" dirty="0"/>
              <a:t> (6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CAD &amp; Komponent liste (8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Wiki og regler (8 min)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861C58F-8460-D7CF-E717-ED419CD1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5935462" y="2899333"/>
            <a:ext cx="6370994" cy="3763164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Åbenthus (6 min)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Dato: 23/04-2024 16-19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Poster ansvarlige: Victor &amp; Sebastian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Præsentation: Victor &amp; Sebastian &amp; Louise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Ansvarlig for mad/drikke: Victor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Fotograf: Sebastian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QR koder: Victor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da-DK" sz="2400" dirty="0"/>
              <a:t>Projekt mappe: Peter &amp; Anders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19-03-2024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2168EF-DB87-4DF6-9B5C-C81CD5C5889D}">
  <ds:schemaRefs>
    <ds:schemaRef ds:uri="http://purl.org/dc/dcmitype/"/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5f01cb8-7773-4a0f-9103-d0c81ba92599"/>
    <ds:schemaRef ds:uri="5420c23f-d262-47a6-b4e1-d66a2c1a0bf2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3F8878-CA1A-453D-8215-92DE20512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0c23f-d262-47a6-b4e1-d66a2c1a0bf2"/>
    <ds:schemaRef ds:uri="d5f01cb8-7773-4a0f-9103-d0c81ba92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48842</TotalTime>
  <Words>676</Words>
  <Application>Microsoft Office PowerPoint</Application>
  <PresentationFormat>Widescreen</PresentationFormat>
  <Paragraphs>235</Paragraphs>
  <Slides>13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Office-tema</vt:lpstr>
      <vt:lpstr>Meeting:  19/03-2024</vt:lpstr>
      <vt:lpstr>Valg af ordstyrer og referent</vt:lpstr>
      <vt:lpstr>Opsummering og status fra sidste møde</vt:lpstr>
      <vt:lpstr>Tidsplan original:</vt:lpstr>
      <vt:lpstr>Tidsplan opdateret:</vt:lpstr>
      <vt:lpstr>Overblik over projekter (mech)</vt:lpstr>
      <vt:lpstr>Overblik over projekter (Elektro)</vt:lpstr>
      <vt:lpstr>Agenda</vt:lpstr>
      <vt:lpstr>Åbenthus (6 min)</vt:lpstr>
      <vt:lpstr>CAD og Komponent liste</vt:lpstr>
      <vt:lpstr>Wiki og Regler</vt:lpstr>
      <vt:lpstr>Agenda punkter til næste møde og tidspunkt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pisinger</cp:lastModifiedBy>
  <cp:revision>81</cp:revision>
  <cp:lastPrinted>2023-12-14T09:29:58Z</cp:lastPrinted>
  <dcterms:created xsi:type="dcterms:W3CDTF">2023-02-27T07:57:16Z</dcterms:created>
  <dcterms:modified xsi:type="dcterms:W3CDTF">2024-03-19T11:56:52Z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