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2" r:id="rId5"/>
    <p:sldId id="280" r:id="rId6"/>
    <p:sldId id="277" r:id="rId7"/>
    <p:sldId id="271" r:id="rId8"/>
    <p:sldId id="295" r:id="rId9"/>
    <p:sldId id="296" r:id="rId10"/>
    <p:sldId id="298" r:id="rId11"/>
    <p:sldId id="292" r:id="rId12"/>
    <p:sldId id="299" r:id="rId13"/>
    <p:sldId id="300" r:id="rId14"/>
    <p:sldId id="297" r:id="rId15"/>
    <p:sldId id="301" r:id="rId16"/>
    <p:sldId id="302" r:id="rId17"/>
    <p:sldId id="279" r:id="rId18"/>
    <p:sldId id="286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00"/>
    <a:srgbClr val="F37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8A43-E6DA-4025-8770-88425D5C71DB}" v="41" dt="2023-09-25T18:53:31.965"/>
    <p1510:client id="{33D6D6B3-F360-41DE-A3C5-CFEBC221138F}" v="22" dt="2023-09-12T07:24:14.910"/>
    <p1510:client id="{7AB34B82-1E91-494C-9BA5-F120B5337ABC}" v="568" dt="2023-09-12T10:50:12.052"/>
    <p1510:client id="{820D4A85-56A9-4389-ADE8-82639128FE29}" v="33" dt="2023-09-12T09:51:13.995"/>
    <p1510:client id="{88C2FF8C-D1AA-4C37-9199-5A73874EEC2B}" v="178" dt="2023-09-26T09:34:30.100"/>
    <p1510:client id="{8AC4E738-1841-428C-8FC0-4FB7B5B75AC1}" v="115" dt="2023-10-24T10:35:57.658"/>
    <p1510:client id="{BAEACD1C-0B76-9F21-4977-B51DD4DEAECA}" v="27" dt="2023-09-11T19:50:45.942"/>
    <p1510:client id="{C6233680-45A9-46EB-ABAF-CA3397436F13}" v="4" dt="2023-09-12T10:09:24.542"/>
    <p1510:client id="{CFBD976A-1048-4216-82D8-339A20979E1A}" v="247" dt="2023-09-26T10:52:08.169"/>
    <p1510:client id="{FDFEAC2F-4BAF-42F8-BECD-D60E2630A8AF}" v="403" dt="2023-10-24T10:52:08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thias Pisinger" userId="S::s194483@dtu.dk::32f8785e-d6dd-43e9-b43c-fb4d1a1db7f7" providerId="AD" clId="Web-{FDFEAC2F-4BAF-42F8-BECD-D60E2630A8AF}"/>
    <pc:docChg chg="modSld">
      <pc:chgData name="Victor Mathias Pisinger" userId="S::s194483@dtu.dk::32f8785e-d6dd-43e9-b43c-fb4d1a1db7f7" providerId="AD" clId="Web-{FDFEAC2F-4BAF-42F8-BECD-D60E2630A8AF}" dt="2023-10-24T10:52:08.684" v="250" actId="20577"/>
      <pc:docMkLst>
        <pc:docMk/>
      </pc:docMkLst>
      <pc:sldChg chg="modSp">
        <pc:chgData name="Victor Mathias Pisinger" userId="S::s194483@dtu.dk::32f8785e-d6dd-43e9-b43c-fb4d1a1db7f7" providerId="AD" clId="Web-{FDFEAC2F-4BAF-42F8-BECD-D60E2630A8AF}" dt="2023-10-24T10:14:28.393" v="11" actId="20577"/>
        <pc:sldMkLst>
          <pc:docMk/>
          <pc:sldMk cId="4074811133" sldId="271"/>
        </pc:sldMkLst>
        <pc:spChg chg="mod">
          <ac:chgData name="Victor Mathias Pisinger" userId="S::s194483@dtu.dk::32f8785e-d6dd-43e9-b43c-fb4d1a1db7f7" providerId="AD" clId="Web-{FDFEAC2F-4BAF-42F8-BECD-D60E2630A8AF}" dt="2023-10-24T10:14:28.393" v="11" actId="20577"/>
          <ac:spMkLst>
            <pc:docMk/>
            <pc:sldMk cId="4074811133" sldId="271"/>
            <ac:spMk id="3" creationId="{BEAD48A7-4CDB-2876-92B1-A191918BA9EB}"/>
          </ac:spMkLst>
        </pc:spChg>
      </pc:sldChg>
      <pc:sldChg chg="modSp">
        <pc:chgData name="Victor Mathias Pisinger" userId="S::s194483@dtu.dk::32f8785e-d6dd-43e9-b43c-fb4d1a1db7f7" providerId="AD" clId="Web-{FDFEAC2F-4BAF-42F8-BECD-D60E2630A8AF}" dt="2023-10-24T10:16:30.816" v="18" actId="20577"/>
        <pc:sldMkLst>
          <pc:docMk/>
          <pc:sldMk cId="2792077569" sldId="277"/>
        </pc:sldMkLst>
        <pc:spChg chg="mod">
          <ac:chgData name="Victor Mathias Pisinger" userId="S::s194483@dtu.dk::32f8785e-d6dd-43e9-b43c-fb4d1a1db7f7" providerId="AD" clId="Web-{FDFEAC2F-4BAF-42F8-BECD-D60E2630A8AF}" dt="2023-10-24T10:16:30.816" v="18" actId="20577"/>
          <ac:spMkLst>
            <pc:docMk/>
            <pc:sldMk cId="2792077569" sldId="277"/>
            <ac:spMk id="3" creationId="{9D775738-DCF0-A0AE-1A6D-795F07EB9AEF}"/>
          </ac:spMkLst>
        </pc:spChg>
      </pc:sldChg>
      <pc:sldChg chg="modSp">
        <pc:chgData name="Victor Mathias Pisinger" userId="S::s194483@dtu.dk::32f8785e-d6dd-43e9-b43c-fb4d1a1db7f7" providerId="AD" clId="Web-{FDFEAC2F-4BAF-42F8-BECD-D60E2630A8AF}" dt="2023-10-24T10:45:19.508" v="194" actId="20577"/>
        <pc:sldMkLst>
          <pc:docMk/>
          <pc:sldMk cId="2568524388" sldId="279"/>
        </pc:sldMkLst>
        <pc:spChg chg="mod">
          <ac:chgData name="Victor Mathias Pisinger" userId="S::s194483@dtu.dk::32f8785e-d6dd-43e9-b43c-fb4d1a1db7f7" providerId="AD" clId="Web-{FDFEAC2F-4BAF-42F8-BECD-D60E2630A8AF}" dt="2023-10-24T10:45:19.508" v="194" actId="20577"/>
          <ac:spMkLst>
            <pc:docMk/>
            <pc:sldMk cId="2568524388" sldId="279"/>
            <ac:spMk id="8" creationId="{B54C01AB-8192-65D6-DB1A-0959FDD068E5}"/>
          </ac:spMkLst>
        </pc:spChg>
      </pc:sldChg>
      <pc:sldChg chg="modSp">
        <pc:chgData name="Victor Mathias Pisinger" userId="S::s194483@dtu.dk::32f8785e-d6dd-43e9-b43c-fb4d1a1db7f7" providerId="AD" clId="Web-{FDFEAC2F-4BAF-42F8-BECD-D60E2630A8AF}" dt="2023-10-24T10:52:08.684" v="250" actId="20577"/>
        <pc:sldMkLst>
          <pc:docMk/>
          <pc:sldMk cId="4050529957" sldId="286"/>
        </pc:sldMkLst>
        <pc:spChg chg="mod">
          <ac:chgData name="Victor Mathias Pisinger" userId="S::s194483@dtu.dk::32f8785e-d6dd-43e9-b43c-fb4d1a1db7f7" providerId="AD" clId="Web-{FDFEAC2F-4BAF-42F8-BECD-D60E2630A8AF}" dt="2023-10-24T10:52:08.684" v="250" actId="20577"/>
          <ac:spMkLst>
            <pc:docMk/>
            <pc:sldMk cId="4050529957" sldId="286"/>
            <ac:spMk id="3" creationId="{BE0310F9-0316-4C90-A203-4C49B5C98DC4}"/>
          </ac:spMkLst>
        </pc:spChg>
      </pc:sldChg>
      <pc:sldChg chg="modSp">
        <pc:chgData name="Victor Mathias Pisinger" userId="S::s194483@dtu.dk::32f8785e-d6dd-43e9-b43c-fb4d1a1db7f7" providerId="AD" clId="Web-{FDFEAC2F-4BAF-42F8-BECD-D60E2630A8AF}" dt="2023-10-24T10:26:16.510" v="19"/>
        <pc:sldMkLst>
          <pc:docMk/>
          <pc:sldMk cId="4012086117" sldId="298"/>
        </pc:sldMkLst>
        <pc:graphicFrameChg chg="modGraphic">
          <ac:chgData name="Victor Mathias Pisinger" userId="S::s194483@dtu.dk::32f8785e-d6dd-43e9-b43c-fb4d1a1db7f7" providerId="AD" clId="Web-{FDFEAC2F-4BAF-42F8-BECD-D60E2630A8AF}" dt="2023-10-24T10:26:16.510" v="19"/>
          <ac:graphicFrameMkLst>
            <pc:docMk/>
            <pc:sldMk cId="4012086117" sldId="298"/>
            <ac:graphicFrameMk id="9" creationId="{5BCBB5C1-0951-D0E8-8E4C-AFFBACC61342}"/>
          </ac:graphicFrameMkLst>
        </pc:graphicFrameChg>
      </pc:sldChg>
      <pc:sldChg chg="modSp">
        <pc:chgData name="Victor Mathias Pisinger" userId="S::s194483@dtu.dk::32f8785e-d6dd-43e9-b43c-fb4d1a1db7f7" providerId="AD" clId="Web-{FDFEAC2F-4BAF-42F8-BECD-D60E2630A8AF}" dt="2023-10-24T10:33:06.640" v="20" actId="20577"/>
        <pc:sldMkLst>
          <pc:docMk/>
          <pc:sldMk cId="532999123" sldId="299"/>
        </pc:sldMkLst>
        <pc:spChg chg="mod">
          <ac:chgData name="Victor Mathias Pisinger" userId="S::s194483@dtu.dk::32f8785e-d6dd-43e9-b43c-fb4d1a1db7f7" providerId="AD" clId="Web-{FDFEAC2F-4BAF-42F8-BECD-D60E2630A8AF}" dt="2023-10-24T10:33:06.640" v="20" actId="20577"/>
          <ac:spMkLst>
            <pc:docMk/>
            <pc:sldMk cId="532999123" sldId="299"/>
            <ac:spMk id="7" creationId="{66835A1E-290B-329F-6442-0D167B2C0E1A}"/>
          </ac:spMkLst>
        </pc:spChg>
      </pc:sldChg>
    </pc:docChg>
  </pc:docChgLst>
  <pc:docChgLst>
    <pc:chgData name="Louise Julie Sternholdt-Sørensen" userId="S::sternho@dtu.dk::5b293e21-aa42-40b7-b81b-6db5467490f7" providerId="AD" clId="Web-{8AC4E738-1841-428C-8FC0-4FB7B5B75AC1}"/>
    <pc:docChg chg="modSld">
      <pc:chgData name="Louise Julie Sternholdt-Sørensen" userId="S::sternho@dtu.dk::5b293e21-aa42-40b7-b81b-6db5467490f7" providerId="AD" clId="Web-{8AC4E738-1841-428C-8FC0-4FB7B5B75AC1}" dt="2023-10-24T10:35:57.658" v="104" actId="20577"/>
      <pc:docMkLst>
        <pc:docMk/>
      </pc:docMkLst>
      <pc:sldChg chg="modSp">
        <pc:chgData name="Louise Julie Sternholdt-Sørensen" userId="S::sternho@dtu.dk::5b293e21-aa42-40b7-b81b-6db5467490f7" providerId="AD" clId="Web-{8AC4E738-1841-428C-8FC0-4FB7B5B75AC1}" dt="2023-10-24T10:33:02.811" v="99"/>
        <pc:sldMkLst>
          <pc:docMk/>
          <pc:sldMk cId="4012086117" sldId="298"/>
        </pc:sldMkLst>
        <pc:graphicFrameChg chg="mod modGraphic">
          <ac:chgData name="Louise Julie Sternholdt-Sørensen" userId="S::sternho@dtu.dk::5b293e21-aa42-40b7-b81b-6db5467490f7" providerId="AD" clId="Web-{8AC4E738-1841-428C-8FC0-4FB7B5B75AC1}" dt="2023-10-24T10:33:02.811" v="99"/>
          <ac:graphicFrameMkLst>
            <pc:docMk/>
            <pc:sldMk cId="4012086117" sldId="298"/>
            <ac:graphicFrameMk id="9" creationId="{5BCBB5C1-0951-D0E8-8E4C-AFFBACC61342}"/>
          </ac:graphicFrameMkLst>
        </pc:graphicFrameChg>
      </pc:sldChg>
      <pc:sldChg chg="modSp">
        <pc:chgData name="Louise Julie Sternholdt-Sørensen" userId="S::sternho@dtu.dk::5b293e21-aa42-40b7-b81b-6db5467490f7" providerId="AD" clId="Web-{8AC4E738-1841-428C-8FC0-4FB7B5B75AC1}" dt="2023-10-24T10:35:57.658" v="104" actId="20577"/>
        <pc:sldMkLst>
          <pc:docMk/>
          <pc:sldMk cId="3728424716" sldId="300"/>
        </pc:sldMkLst>
        <pc:spChg chg="mod">
          <ac:chgData name="Louise Julie Sternholdt-Sørensen" userId="S::sternho@dtu.dk::5b293e21-aa42-40b7-b81b-6db5467490f7" providerId="AD" clId="Web-{8AC4E738-1841-428C-8FC0-4FB7B5B75AC1}" dt="2023-10-24T10:35:57.658" v="104" actId="20577"/>
          <ac:spMkLst>
            <pc:docMk/>
            <pc:sldMk cId="3728424716" sldId="300"/>
            <ac:spMk id="3" creationId="{750E0461-C281-E585-BA73-4A890666BDF3}"/>
          </ac:spMkLst>
        </pc:spChg>
      </pc:sldChg>
    </pc:docChg>
  </pc:docChgLst>
  <pc:docChgLst>
    <pc:chgData name="Oliver Asger Hjortshøj Schreyer" userId="S::s195567@dtu.dk::fde6b21c-e9f5-43df-a269-1f99c41b6ad0" providerId="AD" clId="Web-{88C2FF8C-D1AA-4C37-9199-5A73874EEC2B}"/>
    <pc:docChg chg="modSld">
      <pc:chgData name="Oliver Asger Hjortshøj Schreyer" userId="S::s195567@dtu.dk::fde6b21c-e9f5-43df-a269-1f99c41b6ad0" providerId="AD" clId="Web-{88C2FF8C-D1AA-4C37-9199-5A73874EEC2B}" dt="2023-09-26T09:34:29.272" v="177" actId="20577"/>
      <pc:docMkLst>
        <pc:docMk/>
      </pc:docMkLst>
      <pc:sldChg chg="modSp">
        <pc:chgData name="Oliver Asger Hjortshøj Schreyer" userId="S::s195567@dtu.dk::fde6b21c-e9f5-43df-a269-1f99c41b6ad0" providerId="AD" clId="Web-{88C2FF8C-D1AA-4C37-9199-5A73874EEC2B}" dt="2023-09-26T09:34:29.272" v="177" actId="20577"/>
        <pc:sldMkLst>
          <pc:docMk/>
          <pc:sldMk cId="794437078" sldId="295"/>
        </pc:sldMkLst>
        <pc:spChg chg="mod">
          <ac:chgData name="Oliver Asger Hjortshøj Schreyer" userId="S::s195567@dtu.dk::fde6b21c-e9f5-43df-a269-1f99c41b6ad0" providerId="AD" clId="Web-{88C2FF8C-D1AA-4C37-9199-5A73874EEC2B}" dt="2023-09-26T09:34:29.272" v="177" actId="20577"/>
          <ac:spMkLst>
            <pc:docMk/>
            <pc:sldMk cId="794437078" sldId="295"/>
            <ac:spMk id="3" creationId="{955C49BE-478C-466F-D2AB-42E30C65779B}"/>
          </ac:spMkLst>
        </pc:spChg>
      </pc:sldChg>
      <pc:sldChg chg="modSp">
        <pc:chgData name="Oliver Asger Hjortshøj Schreyer" userId="S::s195567@dtu.dk::fde6b21c-e9f5-43df-a269-1f99c41b6ad0" providerId="AD" clId="Web-{88C2FF8C-D1AA-4C37-9199-5A73874EEC2B}" dt="2023-09-26T09:32:39.938" v="126" actId="20577"/>
        <pc:sldMkLst>
          <pc:docMk/>
          <pc:sldMk cId="2523170997" sldId="296"/>
        </pc:sldMkLst>
        <pc:spChg chg="mod">
          <ac:chgData name="Oliver Asger Hjortshøj Schreyer" userId="S::s195567@dtu.dk::fde6b21c-e9f5-43df-a269-1f99c41b6ad0" providerId="AD" clId="Web-{88C2FF8C-D1AA-4C37-9199-5A73874EEC2B}" dt="2023-09-26T09:32:39.938" v="126" actId="20577"/>
          <ac:spMkLst>
            <pc:docMk/>
            <pc:sldMk cId="2523170997" sldId="296"/>
            <ac:spMk id="3" creationId="{955C49BE-478C-466F-D2AB-42E30C65779B}"/>
          </ac:spMkLst>
        </pc:spChg>
      </pc:sldChg>
    </pc:docChg>
  </pc:docChgLst>
  <pc:docChgLst>
    <pc:chgData name="Peter Holst-Nielsen" userId="S::s194502@dtu.dk::7fcb4f84-3da0-49db-946e-9bffc6b1cf58" providerId="AD" clId="Web-{04758A43-E6DA-4025-8770-88425D5C71DB}"/>
    <pc:docChg chg="modSld">
      <pc:chgData name="Peter Holst-Nielsen" userId="S::s194502@dtu.dk::7fcb4f84-3da0-49db-946e-9bffc6b1cf58" providerId="AD" clId="Web-{04758A43-E6DA-4025-8770-88425D5C71DB}" dt="2023-09-25T18:53:31.965" v="37"/>
      <pc:docMkLst>
        <pc:docMk/>
      </pc:docMkLst>
      <pc:sldChg chg="addSp modSp">
        <pc:chgData name="Peter Holst-Nielsen" userId="S::s194502@dtu.dk::7fcb4f84-3da0-49db-946e-9bffc6b1cf58" providerId="AD" clId="Web-{04758A43-E6DA-4025-8770-88425D5C71DB}" dt="2023-09-25T18:53:01.808" v="31"/>
        <pc:sldMkLst>
          <pc:docMk/>
          <pc:sldMk cId="1685590964" sldId="292"/>
        </pc:sldMkLst>
        <pc:spChg chg="mod">
          <ac:chgData name="Peter Holst-Nielsen" userId="S::s194502@dtu.dk::7fcb4f84-3da0-49db-946e-9bffc6b1cf58" providerId="AD" clId="Web-{04758A43-E6DA-4025-8770-88425D5C71DB}" dt="2023-09-25T18:52:47.448" v="28" actId="20577"/>
          <ac:spMkLst>
            <pc:docMk/>
            <pc:sldMk cId="1685590964" sldId="292"/>
            <ac:spMk id="3" creationId="{504FD8AA-B923-3E85-A886-1A77C88BA84B}"/>
          </ac:spMkLst>
        </pc:spChg>
        <pc:inkChg chg="add">
          <ac:chgData name="Peter Holst-Nielsen" userId="S::s194502@dtu.dk::7fcb4f84-3da0-49db-946e-9bffc6b1cf58" providerId="AD" clId="Web-{04758A43-E6DA-4025-8770-88425D5C71DB}" dt="2023-09-25T18:52:58.949" v="29"/>
          <ac:inkMkLst>
            <pc:docMk/>
            <pc:sldMk cId="1685590964" sldId="292"/>
            <ac:inkMk id="7" creationId="{D397BE4B-C535-F526-01AE-A653627CF041}"/>
          </ac:inkMkLst>
        </pc:inkChg>
        <pc:inkChg chg="add">
          <ac:chgData name="Peter Holst-Nielsen" userId="S::s194502@dtu.dk::7fcb4f84-3da0-49db-946e-9bffc6b1cf58" providerId="AD" clId="Web-{04758A43-E6DA-4025-8770-88425D5C71DB}" dt="2023-09-25T18:53:00.136" v="30"/>
          <ac:inkMkLst>
            <pc:docMk/>
            <pc:sldMk cId="1685590964" sldId="292"/>
            <ac:inkMk id="9" creationId="{59F056D0-265A-75B2-C614-6200AFF4EC9A}"/>
          </ac:inkMkLst>
        </pc:inkChg>
        <pc:inkChg chg="add">
          <ac:chgData name="Peter Holst-Nielsen" userId="S::s194502@dtu.dk::7fcb4f84-3da0-49db-946e-9bffc6b1cf58" providerId="AD" clId="Web-{04758A43-E6DA-4025-8770-88425D5C71DB}" dt="2023-09-25T18:53:01.808" v="31"/>
          <ac:inkMkLst>
            <pc:docMk/>
            <pc:sldMk cId="1685590964" sldId="292"/>
            <ac:inkMk id="10" creationId="{6ACD9251-08AA-28F8-3571-18C49D8A21CF}"/>
          </ac:inkMkLst>
        </pc:inkChg>
      </pc:sldChg>
      <pc:sldChg chg="modSp">
        <pc:chgData name="Peter Holst-Nielsen" userId="S::s194502@dtu.dk::7fcb4f84-3da0-49db-946e-9bffc6b1cf58" providerId="AD" clId="Web-{04758A43-E6DA-4025-8770-88425D5C71DB}" dt="2023-09-25T18:51:27.680" v="4" actId="20577"/>
        <pc:sldMkLst>
          <pc:docMk/>
          <pc:sldMk cId="2523170997" sldId="296"/>
        </pc:sldMkLst>
        <pc:spChg chg="mod">
          <ac:chgData name="Peter Holst-Nielsen" userId="S::s194502@dtu.dk::7fcb4f84-3da0-49db-946e-9bffc6b1cf58" providerId="AD" clId="Web-{04758A43-E6DA-4025-8770-88425D5C71DB}" dt="2023-09-25T18:51:27.680" v="4" actId="20577"/>
          <ac:spMkLst>
            <pc:docMk/>
            <pc:sldMk cId="2523170997" sldId="296"/>
            <ac:spMk id="3" creationId="{955C49BE-478C-466F-D2AB-42E30C65779B}"/>
          </ac:spMkLst>
        </pc:spChg>
      </pc:sldChg>
      <pc:sldChg chg="addSp delSp">
        <pc:chgData name="Peter Holst-Nielsen" userId="S::s194502@dtu.dk::7fcb4f84-3da0-49db-946e-9bffc6b1cf58" providerId="AD" clId="Web-{04758A43-E6DA-4025-8770-88425D5C71DB}" dt="2023-09-25T18:53:31.965" v="37"/>
        <pc:sldMkLst>
          <pc:docMk/>
          <pc:sldMk cId="1689131626" sldId="297"/>
        </pc:sldMkLst>
        <pc:inkChg chg="add del">
          <ac:chgData name="Peter Holst-Nielsen" userId="S::s194502@dtu.dk::7fcb4f84-3da0-49db-946e-9bffc6b1cf58" providerId="AD" clId="Web-{04758A43-E6DA-4025-8770-88425D5C71DB}" dt="2023-09-25T18:53:31.965" v="37"/>
          <ac:inkMkLst>
            <pc:docMk/>
            <pc:sldMk cId="1689131626" sldId="297"/>
            <ac:inkMk id="7" creationId="{E1DB4278-08CF-05DB-84F1-516D23A21EC5}"/>
          </ac:inkMkLst>
        </pc:inkChg>
        <pc:inkChg chg="add del">
          <ac:chgData name="Peter Holst-Nielsen" userId="S::s194502@dtu.dk::7fcb4f84-3da0-49db-946e-9bffc6b1cf58" providerId="AD" clId="Web-{04758A43-E6DA-4025-8770-88425D5C71DB}" dt="2023-09-25T18:53:27.778" v="36"/>
          <ac:inkMkLst>
            <pc:docMk/>
            <pc:sldMk cId="1689131626" sldId="297"/>
            <ac:inkMk id="9" creationId="{CBB86D7D-8242-4527-0A66-F538DB043EC1}"/>
          </ac:inkMkLst>
        </pc:inkChg>
        <pc:inkChg chg="add del">
          <ac:chgData name="Peter Holst-Nielsen" userId="S::s194502@dtu.dk::7fcb4f84-3da0-49db-946e-9bffc6b1cf58" providerId="AD" clId="Web-{04758A43-E6DA-4025-8770-88425D5C71DB}" dt="2023-09-25T18:53:27.778" v="35"/>
          <ac:inkMkLst>
            <pc:docMk/>
            <pc:sldMk cId="1689131626" sldId="297"/>
            <ac:inkMk id="11" creationId="{73121C19-7C07-79BE-BE11-25E7FA2196C1}"/>
          </ac:inkMkLst>
        </pc:inkChg>
      </pc:sldChg>
    </pc:docChg>
  </pc:docChgLst>
  <pc:docChgLst>
    <pc:chgData name="Victor Mathias Pisinger" userId="S::s194483@dtu.dk::32f8785e-d6dd-43e9-b43c-fb4d1a1db7f7" providerId="AD" clId="Web-{CFBD976A-1048-4216-82D8-339A20979E1A}"/>
    <pc:docChg chg="modSld">
      <pc:chgData name="Victor Mathias Pisinger" userId="S::s194483@dtu.dk::32f8785e-d6dd-43e9-b43c-fb4d1a1db7f7" providerId="AD" clId="Web-{CFBD976A-1048-4216-82D8-339A20979E1A}" dt="2023-09-26T10:52:08.169" v="141" actId="20577"/>
      <pc:docMkLst>
        <pc:docMk/>
      </pc:docMkLst>
      <pc:sldChg chg="addSp modSp">
        <pc:chgData name="Victor Mathias Pisinger" userId="S::s194483@dtu.dk::32f8785e-d6dd-43e9-b43c-fb4d1a1db7f7" providerId="AD" clId="Web-{CFBD976A-1048-4216-82D8-339A20979E1A}" dt="2023-09-26T10:49:40.071" v="119" actId="20577"/>
        <pc:sldMkLst>
          <pc:docMk/>
          <pc:sldMk cId="2568524388" sldId="279"/>
        </pc:sldMkLst>
        <pc:spChg chg="add mod">
          <ac:chgData name="Victor Mathias Pisinger" userId="S::s194483@dtu.dk::32f8785e-d6dd-43e9-b43c-fb4d1a1db7f7" providerId="AD" clId="Web-{CFBD976A-1048-4216-82D8-339A20979E1A}" dt="2023-09-26T10:49:40.071" v="119" actId="20577"/>
          <ac:spMkLst>
            <pc:docMk/>
            <pc:sldMk cId="2568524388" sldId="279"/>
            <ac:spMk id="8" creationId="{B54C01AB-8192-65D6-DB1A-0959FDD068E5}"/>
          </ac:spMkLst>
        </pc:spChg>
      </pc:sldChg>
      <pc:sldChg chg="modSp">
        <pc:chgData name="Victor Mathias Pisinger" userId="S::s194483@dtu.dk::32f8785e-d6dd-43e9-b43c-fb4d1a1db7f7" providerId="AD" clId="Web-{CFBD976A-1048-4216-82D8-339A20979E1A}" dt="2023-09-26T10:52:08.169" v="141" actId="20577"/>
        <pc:sldMkLst>
          <pc:docMk/>
          <pc:sldMk cId="4050529957" sldId="286"/>
        </pc:sldMkLst>
        <pc:spChg chg="mod">
          <ac:chgData name="Victor Mathias Pisinger" userId="S::s194483@dtu.dk::32f8785e-d6dd-43e9-b43c-fb4d1a1db7f7" providerId="AD" clId="Web-{CFBD976A-1048-4216-82D8-339A20979E1A}" dt="2023-09-26T10:52:08.169" v="141" actId="20577"/>
          <ac:spMkLst>
            <pc:docMk/>
            <pc:sldMk cId="4050529957" sldId="286"/>
            <ac:spMk id="3" creationId="{BE0310F9-0316-4C90-A203-4C49B5C98D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24-10-2023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76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46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FF65D02-7D93-9AAF-F740-CFB7F543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586-2482-444E-9596-080B307F3343}" type="datetime1">
              <a:rPr lang="da-DK" smtClean="0"/>
              <a:t>24-10-2023</a:t>
            </a:fld>
            <a:endParaRPr lang="da-DK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A7A39110-F161-3818-D7DE-D927DC5A3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666-DBAD-4351-9437-1880C62C9973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E4D-3A04-4D19-9424-261FB5D55338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539D-53EB-4F62-99A6-75E666C1B3C1}" type="datetime1">
              <a:rPr lang="da-DK" smtClean="0"/>
              <a:t>24-10-2023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D7A-D2D1-47DC-BDAD-4566F990B5B6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55A6-FD0C-4A9E-8A90-CD2A49553CFE}" type="datetime1">
              <a:rPr lang="da-DK" smtClean="0"/>
              <a:t>24-10-2023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8D4-36BC-40AB-889F-73C9F03AC086}" type="datetime1">
              <a:rPr lang="da-DK" smtClean="0"/>
              <a:t>24-10-2023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CF96-E3DE-44D1-B0A1-22C784037254}" type="datetime1">
              <a:rPr lang="da-DK" smtClean="0"/>
              <a:t>24-10-2023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61A-22DA-4E57-9B4B-DA44F7A4AA8C}" type="datetime1">
              <a:rPr lang="da-DK" smtClean="0"/>
              <a:t>24-10-2023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9A60-4212-43B0-B7BD-6B0C0C3E823C}" type="datetime1">
              <a:rPr lang="da-DK" smtClean="0"/>
              <a:t>24-10-2023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BD7-8447-4B77-8AE0-50CD9A41055D}" type="datetime1">
              <a:rPr lang="da-DK" smtClean="0"/>
              <a:t>24-10-2023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89FF23-3180-4740-B2FE-F51E27FD1C85}" type="datetime1">
              <a:rPr lang="da-DK" smtClean="0"/>
              <a:t>24-10-2023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tucar.com/wiki/index.php?title=Spons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194483@dtu.d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587E-6655-416F-F76A-BE4072D1A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M</a:t>
            </a:r>
            <a:r>
              <a:rPr lang="da-DK"/>
              <a:t>øde 24/10-2023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BE79E67-7B9B-0F93-E729-EF6DA2E93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Management </a:t>
            </a:r>
            <a:r>
              <a:rPr lang="en-US" err="1"/>
              <a:t>møde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12E15BA9-FE13-40F7-820B-5E2AD61E62D6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F2323-6F16-593D-4506-B1CE9A1ABC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20125" y="6479935"/>
            <a:ext cx="2743200" cy="365125"/>
          </a:xfrm>
        </p:spPr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96862-16C9-B496-3482-B145799E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Mulige</a:t>
            </a:r>
            <a:r>
              <a:rPr lang="en-US"/>
              <a:t> </a:t>
            </a:r>
            <a:r>
              <a:rPr lang="en-US" err="1"/>
              <a:t>projekter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0E0461-C281-E585-BA73-4A890666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241" y="1469697"/>
            <a:ext cx="576789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err="1"/>
              <a:t>Mulige</a:t>
            </a:r>
            <a:r>
              <a:rPr lang="en-US"/>
              <a:t> </a:t>
            </a:r>
            <a:r>
              <a:rPr lang="en-US" err="1"/>
              <a:t>projekter</a:t>
            </a:r>
            <a:r>
              <a:rPr lang="en-US"/>
              <a:t> I </a:t>
            </a:r>
            <a:r>
              <a:rPr lang="en-US" err="1"/>
              <a:t>fremtiden</a:t>
            </a:r>
            <a:r>
              <a:rPr lang="en-US"/>
              <a:t>:</a:t>
            </a:r>
          </a:p>
          <a:p>
            <a:r>
              <a:rPr lang="da-DK" sz="1800">
                <a:latin typeface="Century Gothic"/>
                <a:cs typeface="Arial"/>
              </a:rPr>
              <a:t>Dashboard</a:t>
            </a:r>
          </a:p>
          <a:p>
            <a:endParaRPr lang="da-DK" sz="1800">
              <a:cs typeface="Arial"/>
            </a:endParaRPr>
          </a:p>
          <a:p>
            <a:endParaRPr lang="da-DK" sz="180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54DEF07-6EFD-C94B-F89D-4D3E170B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8D5AB1-9754-1EAA-CD70-91E562B0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5BAD3A-CD18-8AD0-06AF-84E736D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6835A1E-290B-329F-6442-0D167B2C0E1A}"/>
              </a:ext>
            </a:extLst>
          </p:cNvPr>
          <p:cNvSpPr txBox="1">
            <a:spLocks/>
          </p:cNvSpPr>
          <p:nvPr/>
        </p:nvSpPr>
        <p:spPr>
          <a:xfrm>
            <a:off x="337629" y="1439552"/>
            <a:ext cx="57678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/>
              <a:t>Mulige</a:t>
            </a:r>
            <a:r>
              <a:rPr lang="en-US"/>
              <a:t> </a:t>
            </a:r>
            <a:r>
              <a:rPr lang="en-US" err="1"/>
              <a:t>projekter</a:t>
            </a:r>
            <a:r>
              <a:rPr lang="en-US"/>
              <a:t> nu</a:t>
            </a:r>
          </a:p>
          <a:p>
            <a:r>
              <a:rPr lang="da-DK" sz="1800" err="1"/>
              <a:t>aaa</a:t>
            </a:r>
            <a:endParaRPr lang="da-DK" sz="180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55D9621A-431D-CAD5-1EF7-17BCD93CBF15}"/>
              </a:ext>
            </a:extLst>
          </p:cNvPr>
          <p:cNvCxnSpPr/>
          <p:nvPr/>
        </p:nvCxnSpPr>
        <p:spPr>
          <a:xfrm>
            <a:off x="5856758" y="1105320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2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80642-7846-67B0-0E0B-153621B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Sponsor (5 min)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FA802E-F290-B474-99E7-BC426B45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Husk at </a:t>
            </a:r>
            <a:r>
              <a:rPr lang="en-US" err="1"/>
              <a:t>skrive</a:t>
            </a:r>
            <a:r>
              <a:rPr lang="en-US"/>
              <a:t> </a:t>
            </a:r>
            <a:r>
              <a:rPr lang="en-US" err="1"/>
              <a:t>til</a:t>
            </a:r>
            <a:r>
              <a:rPr lang="en-US"/>
              <a:t> </a:t>
            </a:r>
            <a:r>
              <a:rPr lang="en-US" err="1"/>
              <a:t>fonde</a:t>
            </a:r>
            <a:endParaRPr lang="en-US"/>
          </a:p>
          <a:p>
            <a:r>
              <a:rPr lang="en-US"/>
              <a:t>WIKI-side </a:t>
            </a:r>
            <a:r>
              <a:rPr lang="en-US" err="1"/>
              <a:t>til</a:t>
            </a:r>
            <a:r>
              <a:rPr lang="en-US"/>
              <a:t> administration</a:t>
            </a:r>
          </a:p>
          <a:p>
            <a:r>
              <a:rPr lang="da-DK" sz="2000">
                <a:hlinkClick r:id="rId2"/>
              </a:rPr>
              <a:t>https://dtucar.com/wiki/index.php?title=Sponsors</a:t>
            </a:r>
            <a:r>
              <a:rPr lang="en-US" sz="2000"/>
              <a:t> </a:t>
            </a:r>
          </a:p>
          <a:p>
            <a:endParaRPr lang="en-US" sz="2000"/>
          </a:p>
          <a:p>
            <a:r>
              <a:rPr lang="da-DK"/>
              <a:t>Vi mangler altid flere penge!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F589C-3228-7E9C-0FE3-67E975C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598B4F-52C5-ED50-9259-DDF13DD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CA7225-FD85-DAE8-DC2B-97881DD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11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F291765-65BB-A6F4-21EB-778E3DB3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7" y="800242"/>
            <a:ext cx="4117122" cy="1547446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D74D6D3B-A600-5670-0920-E243703A8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6" y="2319178"/>
            <a:ext cx="4114799" cy="2219644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03E27E25-D11A-62DC-FB85-40EE3D243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51" y="4538822"/>
            <a:ext cx="4114799" cy="1813096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E01B4DC6-FB9D-772A-5C9F-253F3C973585}"/>
              </a:ext>
            </a:extLst>
          </p:cNvPr>
          <p:cNvSpPr/>
          <p:nvPr/>
        </p:nvSpPr>
        <p:spPr>
          <a:xfrm>
            <a:off x="7248528" y="805597"/>
            <a:ext cx="4114798" cy="55463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913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9E20-AAE2-2F47-D808-4F135A66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Sponsor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20217F-07A7-2B1D-E64D-0C182AE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Mange </a:t>
            </a:r>
            <a:r>
              <a:rPr lang="en-US" err="1"/>
              <a:t>fonde</a:t>
            </a:r>
            <a:r>
              <a:rPr lang="en-US"/>
              <a:t> </a:t>
            </a:r>
            <a:r>
              <a:rPr lang="en-US" err="1"/>
              <a:t>fordeler</a:t>
            </a:r>
            <a:r>
              <a:rPr lang="en-US"/>
              <a:t> </a:t>
            </a:r>
            <a:r>
              <a:rPr lang="en-US" err="1"/>
              <a:t>penge</a:t>
            </a:r>
            <a:r>
              <a:rPr lang="en-US"/>
              <a:t> </a:t>
            </a:r>
            <a:r>
              <a:rPr lang="en-US" err="1"/>
              <a:t>til</a:t>
            </a:r>
            <a:r>
              <a:rPr lang="en-US"/>
              <a:t> December</a:t>
            </a:r>
          </a:p>
          <a:p>
            <a:pPr lvl="1"/>
            <a:r>
              <a:rPr lang="en-US" err="1"/>
              <a:t>Ellerhammer</a:t>
            </a:r>
            <a:r>
              <a:rPr lang="en-US"/>
              <a:t> </a:t>
            </a:r>
            <a:r>
              <a:rPr lang="en-US" err="1"/>
              <a:t>fonden</a:t>
            </a:r>
            <a:endParaRPr lang="en-US"/>
          </a:p>
          <a:p>
            <a:pPr lvl="1"/>
            <a:r>
              <a:rPr lang="en-US"/>
              <a:t>Siemens </a:t>
            </a:r>
            <a:r>
              <a:rPr lang="en-US" err="1"/>
              <a:t>fonden</a:t>
            </a:r>
            <a:endParaRPr lang="en-US"/>
          </a:p>
          <a:p>
            <a:pPr lvl="1"/>
            <a:r>
              <a:rPr lang="en-US" err="1"/>
              <a:t>Stibo</a:t>
            </a:r>
            <a:r>
              <a:rPr lang="en-US"/>
              <a:t> </a:t>
            </a:r>
            <a:r>
              <a:rPr lang="en-US" err="1"/>
              <a:t>fonden</a:t>
            </a:r>
            <a:endParaRPr lang="en-US"/>
          </a:p>
          <a:p>
            <a:pPr lvl="1"/>
            <a:r>
              <a:rPr lang="en-US" err="1"/>
              <a:t>Vissing</a:t>
            </a:r>
            <a:r>
              <a:rPr lang="en-US"/>
              <a:t> </a:t>
            </a:r>
            <a:r>
              <a:rPr lang="en-US" err="1"/>
              <a:t>fonden</a:t>
            </a:r>
            <a:endParaRPr lang="en-US"/>
          </a:p>
          <a:p>
            <a:pPr lvl="1"/>
            <a:endParaRPr lang="en-US"/>
          </a:p>
          <a:p>
            <a:r>
              <a:rPr lang="en-US"/>
              <a:t>Skal </a:t>
            </a:r>
            <a:r>
              <a:rPr lang="en-US" err="1"/>
              <a:t>bruge</a:t>
            </a:r>
            <a:r>
              <a:rPr lang="en-US"/>
              <a:t> </a:t>
            </a:r>
            <a:r>
              <a:rPr lang="en-US" err="1"/>
              <a:t>praksis</a:t>
            </a:r>
            <a:r>
              <a:rPr lang="en-US"/>
              <a:t> information:</a:t>
            </a:r>
          </a:p>
          <a:p>
            <a:pPr lvl="1"/>
            <a:r>
              <a:rPr lang="en-US"/>
              <a:t>Victor laver </a:t>
            </a:r>
            <a:r>
              <a:rPr lang="en-US" err="1"/>
              <a:t>en</a:t>
            </a:r>
            <a:r>
              <a:rPr lang="en-US"/>
              <a:t> wiki side</a:t>
            </a:r>
          </a:p>
          <a:p>
            <a:pPr lvl="1"/>
            <a:r>
              <a:rPr lang="en-US"/>
              <a:t>Budget</a:t>
            </a:r>
          </a:p>
          <a:p>
            <a:pPr lvl="1"/>
            <a:r>
              <a:rPr lang="en-US" err="1"/>
              <a:t>Projekt</a:t>
            </a:r>
            <a:r>
              <a:rPr lang="en-US"/>
              <a:t> plan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5AC45A-7F5A-65AF-ECB4-90B995F9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4DB65E-11DD-5E13-3859-BDDBCC54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9F7F06-15EA-E829-5397-E351ADD5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8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E15F8-71AD-D0AD-5858-AC90D42D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Budget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220ED1-53E8-C3EA-5129-5B4B9D45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C45BE4-E820-503D-E15D-6C0FBFA1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905B05-3044-8DD9-93CE-C79E7A25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13</a:t>
            </a:fld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412E2AA-295C-70B6-F3D7-11ABBA91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8" y="144555"/>
            <a:ext cx="4842120" cy="2322820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684787B6-014C-2DDD-B289-7027ABD306E3}"/>
              </a:ext>
            </a:extLst>
          </p:cNvPr>
          <p:cNvSpPr txBox="1"/>
          <p:nvPr/>
        </p:nvSpPr>
        <p:spPr>
          <a:xfrm>
            <a:off x="422031" y="1468378"/>
            <a:ext cx="45016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Opdatere</a:t>
            </a:r>
            <a:r>
              <a:rPr lang="en-US"/>
              <a:t> </a:t>
            </a:r>
            <a:r>
              <a:rPr lang="en-US" err="1"/>
              <a:t>nuværende</a:t>
            </a:r>
            <a:r>
              <a:rPr lang="en-US"/>
              <a:t> budget?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Er på teams under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Overblik over hvor mange penge vi egentlig 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DDF721C4-52E0-FB9D-D5CA-A7C501304625}"/>
              </a:ext>
            </a:extLst>
          </p:cNvPr>
          <p:cNvCxnSpPr/>
          <p:nvPr/>
        </p:nvCxnSpPr>
        <p:spPr>
          <a:xfrm>
            <a:off x="5586175" y="1931023"/>
            <a:ext cx="522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lede 14">
            <a:extLst>
              <a:ext uri="{FF2B5EF4-FFF2-40B4-BE49-F238E27FC236}">
                <a16:creationId xmlns:a16="http://schemas.microsoft.com/office/drawing/2014/main" id="{352690A7-6470-F27D-7AA9-A0D3AB5E1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7" y="3924129"/>
            <a:ext cx="5587811" cy="2458637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55761EA3-B959-A04F-008C-F4164D93F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432" y="4235474"/>
            <a:ext cx="5801956" cy="2147292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3BA061F1-D5CD-BA53-EEE5-7422DA3A4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773" y="2665728"/>
            <a:ext cx="5075615" cy="12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9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Agenda punkter til næste møde og tidspunkt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87" y="3818964"/>
            <a:ext cx="5701553" cy="2202395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HUSK:</a:t>
            </a:r>
          </a:p>
          <a:p>
            <a:pPr marL="0" indent="0">
              <a:buNone/>
            </a:pPr>
            <a:r>
              <a:rPr lang="da-DK" sz="2400"/>
              <a:t>Agenda forslag sendes til:</a:t>
            </a:r>
          </a:p>
          <a:p>
            <a:pPr marL="0" indent="0">
              <a:buNone/>
            </a:pPr>
            <a:r>
              <a:rPr lang="da-DK" sz="2400"/>
              <a:t>	</a:t>
            </a:r>
            <a:r>
              <a:rPr lang="da-DK" sz="2400">
                <a:solidFill>
                  <a:srgbClr val="F373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40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/>
              <a:t>  Senest </a:t>
            </a:r>
            <a:r>
              <a:rPr lang="da-DK" sz="2400" u="sng"/>
              <a:t>2 dage</a:t>
            </a:r>
            <a:r>
              <a:rPr lang="da-DK" sz="2400"/>
              <a:t> før mødet</a:t>
            </a:r>
            <a:r>
              <a:rPr lang="da-DK" sz="2400" u="sng"/>
              <a:t> </a:t>
            </a:r>
            <a:r>
              <a:rPr lang="da-DK" sz="2400"/>
              <a:t> </a:t>
            </a:r>
          </a:p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0A9-02B7-4AEE-B5C1-96E7DB8484E1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14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da-DK"/>
              <a:t>Næste møde (management): 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14/11-2023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Budget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Regnskab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Tidsplan</a:t>
            </a:r>
          </a:p>
          <a:p>
            <a:pPr marL="285750" indent="-285750">
              <a:buFont typeface="Calibri"/>
              <a:buChar char="-"/>
            </a:pPr>
            <a:endParaRPr lang="da-DK"/>
          </a:p>
          <a:p>
            <a:pPr marL="285750" indent="-285750">
              <a:buFont typeface="Calibri"/>
              <a:buChar char="-"/>
            </a:pPr>
            <a:r>
              <a:rPr lang="da-DK"/>
              <a:t>Næste møde (general): 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7/11-2023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Budget &amp; regnskab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Suppleanter, repræsentanter &amp; styregruppe medlemmer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Projekt status</a:t>
            </a:r>
          </a:p>
          <a:p>
            <a:pPr marL="742950" lvl="1" indent="-285750">
              <a:buFont typeface="Calibri"/>
              <a:buChar char="-"/>
            </a:pPr>
            <a:r>
              <a:rPr lang="da-DK"/>
              <a:t>Projekt udbud</a:t>
            </a:r>
          </a:p>
          <a:p>
            <a:pPr lvl="1"/>
            <a:endParaRPr lang="da-DK"/>
          </a:p>
          <a:p>
            <a:pPr marL="742950" lvl="1" indent="-285750">
              <a:buFont typeface="Calibri"/>
              <a:buChar char="-"/>
            </a:pPr>
            <a:endParaRPr lang="da-DK"/>
          </a:p>
          <a:p>
            <a:pPr marL="742950" lvl="1" indent="-285750">
              <a:buFont typeface="Calibri"/>
              <a:buChar char="-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85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a-DK"/>
              <a:t>Hvad var godt?</a:t>
            </a:r>
          </a:p>
          <a:p>
            <a:endParaRPr lang="da-DK"/>
          </a:p>
          <a:p>
            <a:r>
              <a:rPr lang="da-DK"/>
              <a:t>Hvad var skidt?</a:t>
            </a:r>
          </a:p>
          <a:p>
            <a:pPr marL="457200" lvl="1" indent="0">
              <a:buNone/>
            </a:pPr>
            <a:endParaRPr lang="da-DK"/>
          </a:p>
          <a:p>
            <a:r>
              <a:rPr lang="da-DK"/>
              <a:t>Nogle ønsker til møder fremover?</a:t>
            </a:r>
          </a:p>
          <a:p>
            <a:pPr lvl="1"/>
            <a:r>
              <a:rPr lang="da-DK"/>
              <a:t>Motivation (øl, småkager)</a:t>
            </a:r>
          </a:p>
          <a:p>
            <a:pPr lvl="1"/>
            <a:r>
              <a:rPr lang="da-DK"/>
              <a:t>Reklame</a:t>
            </a:r>
          </a:p>
          <a:p>
            <a:pPr lvl="1"/>
            <a:r>
              <a:rPr lang="da-DK"/>
              <a:t>Opslag på </a:t>
            </a:r>
            <a:r>
              <a:rPr lang="da-DK" err="1"/>
              <a:t>facebook</a:t>
            </a:r>
          </a:p>
          <a:p>
            <a:pPr lvl="1"/>
            <a:r>
              <a:rPr lang="da-DK"/>
              <a:t>Arbejdsaften</a:t>
            </a:r>
          </a:p>
          <a:p>
            <a:pPr lvl="1"/>
            <a:endParaRPr lang="da-DK"/>
          </a:p>
          <a:p>
            <a:r>
              <a:rPr lang="da-DK"/>
              <a:t>Skal vi forsætte med denne form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DEB-3B4E-4605-814D-F658660568D0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15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/>
              <a:t>Valg af ordstyrer og referent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C52-B7E1-4EBC-9C28-4B90299254A9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Opsummering og status fra sidste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a-DK"/>
              <a:t>HI-messe</a:t>
            </a:r>
          </a:p>
          <a:p>
            <a:pPr lvl="2"/>
            <a:r>
              <a:rPr lang="da-DK"/>
              <a:t>Hvordan var oplevelsen</a:t>
            </a:r>
          </a:p>
          <a:p>
            <a:pPr lvl="2"/>
            <a:r>
              <a:rPr lang="da-DK"/>
              <a:t>Møde med sponsorer</a:t>
            </a:r>
          </a:p>
          <a:p>
            <a:pPr lvl="2"/>
            <a:r>
              <a:rPr lang="da-DK"/>
              <a:t>Mere ost?</a:t>
            </a:r>
          </a:p>
          <a:p>
            <a:pPr lvl="1"/>
            <a:r>
              <a:rPr lang="da-DK"/>
              <a:t>Åbent hus</a:t>
            </a:r>
          </a:p>
          <a:p>
            <a:pPr lvl="2"/>
            <a:r>
              <a:rPr lang="da-DK"/>
              <a:t>Nye deltagere på projektet</a:t>
            </a:r>
          </a:p>
          <a:p>
            <a:pPr lvl="1"/>
            <a:r>
              <a:rPr lang="da-DK"/>
              <a:t>Sponsor</a:t>
            </a:r>
          </a:p>
          <a:p>
            <a:pPr lvl="2"/>
            <a:r>
              <a:rPr lang="da-DK"/>
              <a:t>Liste af hvem vi skal skrive til</a:t>
            </a:r>
          </a:p>
          <a:p>
            <a:pPr lvl="1"/>
            <a:r>
              <a:rPr lang="da-DK"/>
              <a:t>Hvordan vi får folk til general meetings</a:t>
            </a:r>
          </a:p>
          <a:p>
            <a:pPr marL="457200" lvl="1" indent="0">
              <a:buNone/>
            </a:pP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8094-AA41-46D3-9755-43981CB3B081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EC5673-BA76-A0F0-210C-C8F86FA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/>
              <a:t>Agenda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/>
              <a:buChar char="-"/>
            </a:pPr>
            <a:r>
              <a:rPr lang="da-DK"/>
              <a:t>Evaluering af HI-messen (10 min)</a:t>
            </a:r>
          </a:p>
          <a:p>
            <a:pPr marL="285750" indent="-285750">
              <a:buFont typeface="Calibri"/>
              <a:buChar char="-"/>
            </a:pPr>
            <a:r>
              <a:rPr lang="da-DK"/>
              <a:t>Overblik over projekter og deltagere (5 min)</a:t>
            </a:r>
          </a:p>
          <a:p>
            <a:pPr marL="285750" indent="-285750">
              <a:buFont typeface="Calibri"/>
              <a:buChar char="-"/>
            </a:pPr>
            <a:r>
              <a:rPr lang="da-DK"/>
              <a:t>Starte nye projekter (8 min)</a:t>
            </a:r>
          </a:p>
          <a:p>
            <a:pPr marL="285750" indent="-285750">
              <a:buFont typeface="Calibri"/>
              <a:buChar char="-"/>
            </a:pPr>
            <a:r>
              <a:rPr lang="da-DK"/>
              <a:t>Forme (4 min)</a:t>
            </a:r>
          </a:p>
          <a:p>
            <a:pPr marL="0" indent="0">
              <a:buNone/>
            </a:pPr>
            <a:r>
              <a:rPr lang="da-DK" sz="2800"/>
              <a:t>- Sponsor (8 min)</a:t>
            </a:r>
          </a:p>
          <a:p>
            <a:pPr marL="0" indent="0">
              <a:buNone/>
            </a:pPr>
            <a:endParaRPr lang="da-DK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532-488B-4659-96A0-A22B48F43DF9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Evaluering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HI-</a:t>
            </a:r>
            <a:r>
              <a:rPr lang="en-US" err="1"/>
              <a:t>messen</a:t>
            </a:r>
            <a:r>
              <a:rPr lang="en-US"/>
              <a:t> (10 min)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648CA246-4801-DE4E-C15D-ABE770944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00919"/>
              </p:ext>
            </p:extLst>
          </p:nvPr>
        </p:nvGraphicFramePr>
        <p:xfrm>
          <a:off x="328104" y="1468378"/>
          <a:ext cx="97905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17">
                  <a:extLst>
                    <a:ext uri="{9D8B030D-6E8A-4147-A177-3AD203B41FA5}">
                      <a16:colId xmlns:a16="http://schemas.microsoft.com/office/drawing/2014/main" val="1281771534"/>
                    </a:ext>
                  </a:extLst>
                </a:gridCol>
                <a:gridCol w="1958117">
                  <a:extLst>
                    <a:ext uri="{9D8B030D-6E8A-4147-A177-3AD203B41FA5}">
                      <a16:colId xmlns:a16="http://schemas.microsoft.com/office/drawing/2014/main" val="3426186712"/>
                    </a:ext>
                  </a:extLst>
                </a:gridCol>
                <a:gridCol w="1958117">
                  <a:extLst>
                    <a:ext uri="{9D8B030D-6E8A-4147-A177-3AD203B41FA5}">
                      <a16:colId xmlns:a16="http://schemas.microsoft.com/office/drawing/2014/main" val="146981231"/>
                    </a:ext>
                  </a:extLst>
                </a:gridCol>
                <a:gridCol w="1958117">
                  <a:extLst>
                    <a:ext uri="{9D8B030D-6E8A-4147-A177-3AD203B41FA5}">
                      <a16:colId xmlns:a16="http://schemas.microsoft.com/office/drawing/2014/main" val="2194080607"/>
                    </a:ext>
                  </a:extLst>
                </a:gridCol>
                <a:gridCol w="1958117">
                  <a:extLst>
                    <a:ext uri="{9D8B030D-6E8A-4147-A177-3AD203B41FA5}">
                      <a16:colId xmlns:a16="http://schemas.microsoft.com/office/drawing/2014/main" val="2333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Virksomhed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Produkter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Sponsore</a:t>
                      </a:r>
                      <a:r>
                        <a:rPr lang="en-US"/>
                        <a:t> med;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Kontakt</a:t>
                      </a:r>
                      <a:r>
                        <a:rPr lang="en-US"/>
                        <a:t> person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Ansvarlig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7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Wittenstein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Planetgear</a:t>
                      </a:r>
                      <a:r>
                        <a:rPr lang="en-US"/>
                        <a:t> 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2x </a:t>
                      </a:r>
                      <a:r>
                        <a:rPr lang="en-US" err="1"/>
                        <a:t>gearkasser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Carsten </a:t>
                      </a:r>
                      <a:r>
                        <a:rPr lang="en-US" err="1"/>
                        <a:t>Bartens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2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43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Overblik</a:t>
            </a:r>
            <a:r>
              <a:rPr lang="en-US"/>
              <a:t> over </a:t>
            </a:r>
            <a:r>
              <a:rPr lang="en-US" err="1"/>
              <a:t>projekter</a:t>
            </a:r>
            <a:r>
              <a:rPr lang="en-US"/>
              <a:t> (mech) (5 min)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12897"/>
              </p:ext>
            </p:extLst>
          </p:nvPr>
        </p:nvGraphicFramePr>
        <p:xfrm>
          <a:off x="328103" y="1468378"/>
          <a:ext cx="1009204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10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2523010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2523010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2523010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Projekt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Slut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Medlemmer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Chassis+skal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Jan 2023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December 2023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Victor, Nikolaj, Peter, Kent &amp; Asgar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Hjulophæng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October 2023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December 2023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Victor, </a:t>
                      </a:r>
                      <a:r>
                        <a:rPr lang="en-US" err="1"/>
                        <a:t>Renefaggruppen</a:t>
                      </a:r>
                      <a:r>
                        <a:rPr lang="en-US"/>
                        <a:t> 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Kabine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October 2023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December 2023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Idk?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Kølesystem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September 2023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Maj 2024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Anders?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5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7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Overblik</a:t>
            </a:r>
            <a:r>
              <a:rPr lang="en-US"/>
              <a:t> over </a:t>
            </a:r>
            <a:r>
              <a:rPr lang="en-US" err="1"/>
              <a:t>projekter</a:t>
            </a:r>
            <a:r>
              <a:rPr lang="en-US"/>
              <a:t> (</a:t>
            </a:r>
            <a:r>
              <a:rPr lang="en-US" err="1"/>
              <a:t>Elektro</a:t>
            </a:r>
            <a:r>
              <a:rPr lang="en-US"/>
              <a:t>)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18551"/>
              </p:ext>
            </p:extLst>
          </p:nvPr>
        </p:nvGraphicFramePr>
        <p:xfrm>
          <a:off x="328103" y="1468378"/>
          <a:ext cx="1009204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10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2523010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2523010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2523010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Slut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Medlemmer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DC/DC 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Januar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1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Mohammed </a:t>
                      </a:r>
                      <a:r>
                        <a:rPr lang="da-DK" sz="11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Warrad</a:t>
                      </a:r>
                      <a:r>
                        <a:rPr lang="da-DK" sz="11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(s195121)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5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08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Nye </a:t>
            </a:r>
            <a:r>
              <a:rPr lang="en-US" err="1"/>
              <a:t>projekter</a:t>
            </a:r>
            <a:r>
              <a:rPr lang="en-US"/>
              <a:t> (10 min)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Mech </a:t>
            </a:r>
            <a:r>
              <a:rPr lang="en-US" err="1"/>
              <a:t>har</a:t>
            </a:r>
            <a:r>
              <a:rPr lang="en-US"/>
              <a:t> </a:t>
            </a:r>
            <a:r>
              <a:rPr lang="en-US" err="1"/>
              <a:t>sendt</a:t>
            </a:r>
            <a:r>
              <a:rPr lang="en-US"/>
              <a:t> 6 </a:t>
            </a:r>
            <a:r>
              <a:rPr lang="en-US" err="1"/>
              <a:t>fagprojekter</a:t>
            </a:r>
            <a:r>
              <a:rPr lang="en-US"/>
              <a:t> </a:t>
            </a:r>
            <a:r>
              <a:rPr lang="en-US" err="1"/>
              <a:t>til</a:t>
            </a:r>
            <a:r>
              <a:rPr lang="en-US"/>
              <a:t> </a:t>
            </a:r>
            <a:r>
              <a:rPr lang="en-US" err="1"/>
              <a:t>Aminul</a:t>
            </a:r>
            <a:endParaRPr lang="en-US"/>
          </a:p>
          <a:p>
            <a:r>
              <a:rPr lang="en-US"/>
              <a:t>Skal arranger </a:t>
            </a:r>
            <a:r>
              <a:rPr lang="en-US" err="1"/>
              <a:t>opstarts</a:t>
            </a:r>
            <a:r>
              <a:rPr lang="en-US"/>
              <a:t> </a:t>
            </a:r>
            <a:r>
              <a:rPr lang="en-US" err="1"/>
              <a:t>møde</a:t>
            </a:r>
            <a:r>
              <a:rPr lang="en-US"/>
              <a:t> for nye mech </a:t>
            </a:r>
            <a:r>
              <a:rPr lang="en-US" err="1"/>
              <a:t>projekter</a:t>
            </a:r>
            <a:endParaRPr lang="en-US"/>
          </a:p>
          <a:p>
            <a:endParaRPr lang="en-US"/>
          </a:p>
          <a:p>
            <a:r>
              <a:rPr lang="en-US" err="1"/>
              <a:t>Hvordan</a:t>
            </a:r>
            <a:r>
              <a:rPr lang="en-US"/>
              <a:t> </a:t>
            </a:r>
            <a:r>
              <a:rPr lang="en-US" err="1"/>
              <a:t>bliver</a:t>
            </a:r>
            <a:r>
              <a:rPr lang="en-US"/>
              <a:t> vi mere </a:t>
            </a:r>
            <a:r>
              <a:rPr lang="en-US" err="1"/>
              <a:t>synlige</a:t>
            </a:r>
            <a:r>
              <a:rPr lang="en-US"/>
              <a:t>?</a:t>
            </a:r>
          </a:p>
          <a:p>
            <a:r>
              <a:rPr lang="en-US" err="1"/>
              <a:t>Hvordan</a:t>
            </a:r>
            <a:r>
              <a:rPr lang="en-US"/>
              <a:t> </a:t>
            </a:r>
            <a:r>
              <a:rPr lang="en-US" err="1"/>
              <a:t>får</a:t>
            </a:r>
            <a:r>
              <a:rPr lang="en-US"/>
              <a:t> vi dem I gang?</a:t>
            </a:r>
          </a:p>
          <a:p>
            <a:r>
              <a:rPr lang="en-US" err="1"/>
              <a:t>Hvordan</a:t>
            </a:r>
            <a:r>
              <a:rPr lang="en-US"/>
              <a:t> </a:t>
            </a:r>
            <a:r>
              <a:rPr lang="en-US" err="1"/>
              <a:t>får</a:t>
            </a:r>
            <a:r>
              <a:rPr lang="en-US"/>
              <a:t> vi dem </a:t>
            </a:r>
            <a:r>
              <a:rPr lang="en-US" err="1"/>
              <a:t>afsluttet</a:t>
            </a:r>
            <a:r>
              <a:rPr lang="en-US"/>
              <a:t>?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83424-56DD-3C2F-2E52-DB27CA0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96862-16C9-B496-3482-B145799E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Mulige</a:t>
            </a:r>
            <a:r>
              <a:rPr lang="en-US"/>
              <a:t> </a:t>
            </a:r>
            <a:r>
              <a:rPr lang="en-US" err="1"/>
              <a:t>projekter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0E0461-C281-E585-BA73-4A890666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241" y="1469697"/>
            <a:ext cx="5767896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err="1"/>
              <a:t>Mulige</a:t>
            </a:r>
            <a:r>
              <a:rPr lang="en-US"/>
              <a:t> </a:t>
            </a:r>
            <a:r>
              <a:rPr lang="en-US" err="1"/>
              <a:t>projekter</a:t>
            </a:r>
            <a:r>
              <a:rPr lang="en-US"/>
              <a:t> I </a:t>
            </a:r>
            <a:r>
              <a:rPr lang="en-US" err="1"/>
              <a:t>fremtiden</a:t>
            </a:r>
            <a:r>
              <a:rPr lang="en-US"/>
              <a:t>:</a:t>
            </a:r>
          </a:p>
          <a:p>
            <a:r>
              <a:rPr lang="da-DK" sz="1800"/>
              <a:t>Design af motor</a:t>
            </a:r>
          </a:p>
          <a:p>
            <a:endParaRPr lang="da-DK" sz="180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54DEF07-6EFD-C94B-F89D-4D3E170B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24-10-2023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8D5AB1-9754-1EAA-CD70-91E562B0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5BAD3A-CD18-8AD0-06AF-84E736D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6835A1E-290B-329F-6442-0D167B2C0E1A}"/>
              </a:ext>
            </a:extLst>
          </p:cNvPr>
          <p:cNvSpPr txBox="1">
            <a:spLocks/>
          </p:cNvSpPr>
          <p:nvPr/>
        </p:nvSpPr>
        <p:spPr>
          <a:xfrm>
            <a:off x="337629" y="1439552"/>
            <a:ext cx="576789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/>
              <a:t>Mulige</a:t>
            </a:r>
            <a:r>
              <a:rPr lang="en-US"/>
              <a:t> </a:t>
            </a:r>
            <a:r>
              <a:rPr lang="en-US" err="1"/>
              <a:t>projekter</a:t>
            </a:r>
            <a:r>
              <a:rPr lang="en-US"/>
              <a:t> nu</a:t>
            </a:r>
          </a:p>
          <a:p>
            <a:r>
              <a:rPr lang="da-DK" sz="1800"/>
              <a:t>Bremse system</a:t>
            </a:r>
          </a:p>
          <a:p>
            <a:r>
              <a:rPr lang="da-DK" sz="1800"/>
              <a:t>Dørhængsler + dør håndtag</a:t>
            </a:r>
          </a:p>
          <a:p>
            <a:r>
              <a:rPr lang="da-DK" sz="1800"/>
              <a:t>Fælge</a:t>
            </a:r>
          </a:p>
          <a:p>
            <a:r>
              <a:rPr lang="da-DK" sz="1800"/>
              <a:t>Førerkøling</a:t>
            </a:r>
          </a:p>
          <a:p>
            <a:r>
              <a:rPr lang="da-DK" sz="1800"/>
              <a:t>Låse mekanismer</a:t>
            </a:r>
          </a:p>
          <a:p>
            <a:r>
              <a:rPr lang="da-DK" sz="1800"/>
              <a:t>Åbning af vinduer</a:t>
            </a:r>
          </a:p>
          <a:p>
            <a:endParaRPr lang="da-DK" sz="180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55D9621A-431D-CAD5-1EF7-17BCD93CBF15}"/>
              </a:ext>
            </a:extLst>
          </p:cNvPr>
          <p:cNvCxnSpPr/>
          <p:nvPr/>
        </p:nvCxnSpPr>
        <p:spPr>
          <a:xfrm>
            <a:off x="5856758" y="1105320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9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10B3F84DC554786C4B168019A407E" ma:contentTypeVersion="17" ma:contentTypeDescription="Create a new document." ma:contentTypeScope="" ma:versionID="4fdea9da5263a639224c0b815ccda6e2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010a6216c00bfa64a7c1a3186ede0495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5FBCA5-FDB6-4B50-B127-F4E390F9CF07}"/>
</file>

<file path=customXml/itemProps3.xml><?xml version="1.0" encoding="utf-8"?>
<ds:datastoreItem xmlns:ds="http://schemas.openxmlformats.org/officeDocument/2006/customXml" ds:itemID="{262168EF-DB87-4DF6-9B5C-C81CD5C5889D}">
  <ds:schemaRefs>
    <ds:schemaRef ds:uri="0a423c07-f3a5-4d79-a6bb-854eb329e0a1"/>
    <ds:schemaRef ds:uri="5420c23f-d262-47a6-b4e1-d66a2c1a0bf2"/>
    <ds:schemaRef ds:uri="d5f01cb8-7773-4a0f-9103-d0c81ba92599"/>
    <ds:schemaRef ds:uri="e51c8c0d-7a8e-4edb-a777-9c926a62073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Office-tema</vt:lpstr>
      <vt:lpstr>Møde 24/10-2023</vt:lpstr>
      <vt:lpstr>Valg af ordstyrer og referent</vt:lpstr>
      <vt:lpstr>Opsummering og status fra sidste møde</vt:lpstr>
      <vt:lpstr>Agenda</vt:lpstr>
      <vt:lpstr>Evaluering af HI-messen (10 min)</vt:lpstr>
      <vt:lpstr>Overblik over projekter (mech) (5 min)</vt:lpstr>
      <vt:lpstr>Overblik over projekter (Elektro)</vt:lpstr>
      <vt:lpstr>Nye projekter (10 min)</vt:lpstr>
      <vt:lpstr>Mulige projekter</vt:lpstr>
      <vt:lpstr>Mulige projekter</vt:lpstr>
      <vt:lpstr>Sponsor (5 min)</vt:lpstr>
      <vt:lpstr>Sponsor</vt:lpstr>
      <vt:lpstr>Budget</vt:lpstr>
      <vt:lpstr>Agenda punkter til næste møde og tidspunkt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revision>1</cp:revision>
  <dcterms:created xsi:type="dcterms:W3CDTF">2023-02-27T07:57:16Z</dcterms:created>
  <dcterms:modified xsi:type="dcterms:W3CDTF">2023-10-24T10:52:09Z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