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2" r:id="rId5"/>
    <p:sldId id="280" r:id="rId6"/>
    <p:sldId id="314" r:id="rId7"/>
    <p:sldId id="277" r:id="rId8"/>
    <p:sldId id="271" r:id="rId9"/>
    <p:sldId id="316" r:id="rId10"/>
    <p:sldId id="315" r:id="rId11"/>
    <p:sldId id="292" r:id="rId12"/>
    <p:sldId id="311" r:id="rId13"/>
    <p:sldId id="286" r:id="rId14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328"/>
    <a:srgbClr val="284E78"/>
    <a:srgbClr val="00B050"/>
    <a:srgbClr val="6830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05.12.2024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We setup a discord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524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9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57C484-0118-48A3-56BA-49C1B79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C94-39D2-48D8-BCF4-21CB39A84F48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ED4065-4A28-EADD-10F4-DF0AFD0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FCA22C-D1E5-6DD5-DDC0-464AB490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B23-629F-491D-BC12-D1D254B7941F}" type="datetime1">
              <a:rPr lang="da-DK" smtClean="0"/>
              <a:t>05.12.2024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6F8-8402-4F46-B940-E3902272D36C}" type="datetime1">
              <a:rPr lang="da-DK" smtClean="0"/>
              <a:t>05.12.2024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12A-70EF-4AF3-B542-4C42F3A48FD4}" type="datetime1">
              <a:rPr lang="da-DK" smtClean="0"/>
              <a:t>05.12.2024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5144-A379-4C1E-A206-52284CA8C9B2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D5F-17F5-4D06-8BCF-3EDC2A914C41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BA49-5403-4649-8905-9C592BDB7147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120-A6CF-423B-844A-62FC35E49056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33C0-18FE-47EC-B77B-2229F1853F7B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F816-A5ED-4E60-BCF5-2AC1B597F19B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C830-92F2-4F2E-9784-1F8060094A2C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812E9569-2DFA-4810-8406-5C27869E761B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06AE18-2497-762E-11FE-A50B9A2F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‹#›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9EF72EE9-7470-4B5E-9DDE-D0E12F0679E3}" type="datetime1">
              <a:rPr lang="da-DK" smtClean="0"/>
              <a:t>05.12.2024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8F47CB9-2BA6-555F-2248-53752698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>
            <a:normAutofit fontScale="90000"/>
          </a:bodyPr>
          <a:lstStyle/>
          <a:p>
            <a:r>
              <a:rPr lang="en-US" dirty="0"/>
              <a:t>Meeting: </a:t>
            </a:r>
            <a:r>
              <a:rPr lang="da-DK" dirty="0"/>
              <a:t> 05/12-2024</a:t>
            </a:r>
          </a:p>
        </p:txBody>
      </p:sp>
      <p:sp>
        <p:nvSpPr>
          <p:cNvPr id="11" name="Undertitel 2">
            <a:extLst>
              <a:ext uri="{FF2B5EF4-FFF2-40B4-BE49-F238E27FC236}">
                <a16:creationId xmlns:a16="http://schemas.microsoft.com/office/drawing/2014/main" id="{75299FE1-62A6-03AB-C557-3D3F53F5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General meeting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worked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improved</a:t>
            </a:r>
            <a:r>
              <a:rPr lang="da-DK" dirty="0"/>
              <a:t>?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 err="1"/>
              <a:t>Wishes</a:t>
            </a:r>
            <a:r>
              <a:rPr lang="da-DK" dirty="0"/>
              <a:t> for </a:t>
            </a:r>
            <a:r>
              <a:rPr lang="da-DK" dirty="0" err="1"/>
              <a:t>upcoming</a:t>
            </a:r>
            <a:r>
              <a:rPr lang="da-DK" dirty="0"/>
              <a:t> meetings?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3707-A305-46F3-B132-75D94B9F0D36}" type="datetime1">
              <a:rPr lang="da-DK" smtClean="0"/>
              <a:t>05.12.2024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10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39" y="2414092"/>
            <a:ext cx="10438986" cy="1325563"/>
          </a:xfrm>
        </p:spPr>
        <p:txBody>
          <a:bodyPr/>
          <a:lstStyle/>
          <a:p>
            <a:r>
              <a:rPr lang="da-DK" dirty="0" err="1"/>
              <a:t>Selection</a:t>
            </a:r>
            <a:r>
              <a:rPr lang="da-DK" dirty="0"/>
              <a:t> of moderator and </a:t>
            </a:r>
            <a:r>
              <a:rPr lang="da-DK" dirty="0" err="1"/>
              <a:t>minute-taker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9FF-4216-462D-B28F-CAB337780D89}" type="datetime1">
              <a:rPr lang="da-DK" smtClean="0"/>
              <a:t>05.12.2024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BAF7-049C-2340-9268-B1B5440D2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410-7B80-CD99-821E-A3713B2C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 from last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2089-E27E-E4C5-EDAE-7CDEEE32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444437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Management: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Louise made “How to </a:t>
            </a:r>
            <a:r>
              <a:rPr lang="en-US" sz="2000" dirty="0" err="1"/>
              <a:t>Solbil</a:t>
            </a:r>
            <a:r>
              <a:rPr lang="en-US" sz="2000" dirty="0"/>
              <a:t>” on Discord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Sponsor list of things we would want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Battery mysteries, what can we use, can we limit in BMS? Check with WSC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Sponsor limits (alcohol &amp; tobacco)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Annual wheel of overview (ecocar)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Hal 8 lights to be changed, clean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Louise has contacted DTU Recycle people</a:t>
            </a:r>
          </a:p>
          <a:p>
            <a:pPr lvl="3"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95F7-DC9C-04AC-B9AB-E85F2A0A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05.12.2024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E2796-C98B-4254-2DF8-A0F536E7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FA299-92AA-819D-7E89-2D1360187159}"/>
              </a:ext>
            </a:extLst>
          </p:cNvPr>
          <p:cNvSpPr txBox="1">
            <a:spLocks/>
          </p:cNvSpPr>
          <p:nvPr/>
        </p:nvSpPr>
        <p:spPr>
          <a:xfrm>
            <a:off x="6096000" y="1643128"/>
            <a:ext cx="5848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General: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We agreed on drawing in </a:t>
            </a:r>
            <a:r>
              <a:rPr lang="en-US" sz="2000" dirty="0" err="1"/>
              <a:t>KiCad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We are going to clean up the bitbucket, and do a how to </a:t>
            </a:r>
            <a:r>
              <a:rPr lang="en-US" sz="2000" dirty="0" err="1"/>
              <a:t>solbil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Discord is our alternative communication platform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We would make an updated time plan at the work evening (yet to be done)</a:t>
            </a:r>
            <a:endParaRPr lang="da-DK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A6F9E4-5548-9853-1345-D55A8D9088F2}"/>
              </a:ext>
            </a:extLst>
          </p:cNvPr>
          <p:cNvCxnSpPr/>
          <p:nvPr/>
        </p:nvCxnSpPr>
        <p:spPr>
          <a:xfrm>
            <a:off x="5934270" y="1515037"/>
            <a:ext cx="0" cy="432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0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Follow-up</a:t>
            </a:r>
            <a:r>
              <a:rPr lang="da-DK" dirty="0"/>
              <a:t> from last meeting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Battery on break, any news?</a:t>
            </a:r>
          </a:p>
          <a:p>
            <a:pPr>
              <a:lnSpc>
                <a:spcPct val="150000"/>
              </a:lnSpc>
            </a:pPr>
            <a:r>
              <a:rPr lang="en-US" dirty="0"/>
              <a:t>New members from ecocar, have they been added?</a:t>
            </a:r>
          </a:p>
          <a:p>
            <a:pPr>
              <a:lnSpc>
                <a:spcPct val="150000"/>
              </a:lnSpc>
            </a:pPr>
            <a:r>
              <a:rPr lang="en-US" dirty="0"/>
              <a:t>Bitbucket status</a:t>
            </a:r>
          </a:p>
          <a:p>
            <a:pPr lvl="2">
              <a:lnSpc>
                <a:spcPct val="150000"/>
              </a:lnSpc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9848-49B6-41FB-ADCC-04713A7B2AA5}" type="datetime1">
              <a:rPr lang="da-DK" smtClean="0"/>
              <a:t>05.12.2024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5DFB0F33-005A-7C0B-49C0-4C9008D6F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6459" r="18218"/>
          <a:stretch/>
        </p:blipFill>
        <p:spPr>
          <a:xfrm>
            <a:off x="5114727" y="280554"/>
            <a:ext cx="7734284" cy="639158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5" y="1036486"/>
            <a:ext cx="8160114" cy="5106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a-DK" dirty="0"/>
              <a:t>Overview of </a:t>
            </a:r>
            <a:r>
              <a:rPr lang="da-DK" dirty="0" err="1"/>
              <a:t>projects</a:t>
            </a:r>
            <a:endParaRPr lang="da-DK" dirty="0"/>
          </a:p>
          <a:p>
            <a:pPr>
              <a:lnSpc>
                <a:spcPct val="150000"/>
              </a:lnSpc>
            </a:pPr>
            <a:r>
              <a:rPr lang="da-DK" dirty="0"/>
              <a:t>Project status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20E-9490-4BF5-93CD-5F3A0BC1444F}" type="datetime1">
              <a:rPr lang="da-DK" smtClean="0"/>
              <a:t>05.12.2024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48545"/>
            <a:ext cx="10271834" cy="1325563"/>
          </a:xfrm>
        </p:spPr>
        <p:txBody>
          <a:bodyPr/>
          <a:lstStyle/>
          <a:p>
            <a:r>
              <a:rPr lang="en-US" dirty="0"/>
              <a:t>Overview of current projects (mech)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1D4-B7AB-4037-83B9-35C46A386281}" type="datetime1">
              <a:rPr lang="da-DK" smtClean="0"/>
              <a:t>05.12.2024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92124"/>
              </p:ext>
            </p:extLst>
          </p:nvPr>
        </p:nvGraphicFramePr>
        <p:xfrm>
          <a:off x="328104" y="1015684"/>
          <a:ext cx="11535793" cy="500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33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2025617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2071864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883679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Members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 by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 &amp; Nikolaj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da-DK" dirty="0"/>
                        <a:t>Suspension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en-US" dirty="0"/>
                        <a:t>Steering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Asger &amp; Rasmus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4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Cooling system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350887">
                <a:tc>
                  <a:txBody>
                    <a:bodyPr/>
                    <a:lstStyle/>
                    <a:p>
                      <a:r>
                        <a:rPr lang="en-US" dirty="0"/>
                        <a:t>Motor test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sidemirror shell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Cabine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cooling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V., Jonathan L. Marcus G.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Pedals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Adam V., Jonathan L. Marcus G.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85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PVC-pat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September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4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Seats + </a:t>
                      </a:r>
                      <a:r>
                        <a:rPr lang="da-DK" dirty="0" err="1"/>
                        <a:t>Seatbelts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September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Nanna, Alexander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7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Front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September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Nanna, Alexander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Rear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lights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September 2024</a:t>
                      </a:r>
                      <a:endParaRPr lang="da-DK" sz="1800" b="0" i="0" u="none" strike="noStrike" noProof="0" dirty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Adam V., Jonathan L. Marcus G.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9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9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current projects (Electro)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46AF-A4EB-477A-ACE3-842B6E6067A6}" type="datetime1">
              <a:rPr lang="da-DK" smtClean="0"/>
              <a:t>05.12.2024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/>
        </p:nvGraphicFramePr>
        <p:xfrm>
          <a:off x="328104" y="1178818"/>
          <a:ext cx="1009204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010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1659926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461304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Members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Bus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Lauge. H, Aleksander H., Markus K. Sebastian B.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Emil G., Victor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Rear lights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Hatem A., Søren R.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Front lights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 B., Alexander W., Frederik Ø.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5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side mirrors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Sebastian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Telemetry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February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Philip Bonke, Phillip Taastrup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6861C58F-8460-D7CF-E717-ED419CD1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r="11314"/>
          <a:stretch/>
        </p:blipFill>
        <p:spPr>
          <a:xfrm>
            <a:off x="2168169" y="678728"/>
            <a:ext cx="10812542" cy="63866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464E84-B598-B678-C93E-61C12BB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FD8AA-B923-3E85-A886-1A77C88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Any new members?</a:t>
            </a:r>
          </a:p>
          <a:p>
            <a:pPr>
              <a:lnSpc>
                <a:spcPct val="150000"/>
              </a:lnSpc>
            </a:pPr>
            <a:r>
              <a:rPr lang="en-US" dirty="0"/>
              <a:t>Winter projects?</a:t>
            </a:r>
          </a:p>
          <a:p>
            <a:pPr>
              <a:lnSpc>
                <a:spcPct val="150000"/>
              </a:lnSpc>
            </a:pPr>
            <a:r>
              <a:rPr lang="en-US" dirty="0"/>
              <a:t>Limitations?</a:t>
            </a:r>
          </a:p>
          <a:p>
            <a:pPr>
              <a:lnSpc>
                <a:spcPct val="150000"/>
              </a:lnSpc>
            </a:pPr>
            <a:r>
              <a:rPr lang="en-US" dirty="0"/>
              <a:t>General questions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EB8FCC-8F16-F800-0ECC-226BA4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3201-F0D9-41FB-9EF5-6B1B0417A037}" type="datetime1">
              <a:rPr lang="da-DK" smtClean="0"/>
              <a:t>05.12.2024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83424-56DD-3C2F-2E52-DB27CA0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1EBE5-9A26-0A99-DC2F-F3161BA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59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points for </a:t>
            </a:r>
            <a:r>
              <a:rPr lang="da-DK" dirty="0" err="1"/>
              <a:t>next</a:t>
            </a:r>
            <a:r>
              <a:rPr lang="da-DK" dirty="0"/>
              <a:t> meeting</a:t>
            </a:r>
            <a:br>
              <a:rPr lang="da-DK" dirty="0"/>
            </a:b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7B4-A567-4862-8106-3E7E9EC9C058}" type="datetime1">
              <a:rPr lang="da-DK" smtClean="0"/>
              <a:t>05.12.2024</a:t>
            </a:fld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54C01AB-8192-65D6-DB1A-0959FDD068E5}"/>
              </a:ext>
            </a:extLst>
          </p:cNvPr>
          <p:cNvSpPr txBox="1"/>
          <p:nvPr/>
        </p:nvSpPr>
        <p:spPr>
          <a:xfrm>
            <a:off x="551793" y="1753913"/>
            <a:ext cx="713389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 err="1"/>
              <a:t>Next</a:t>
            </a:r>
            <a:r>
              <a:rPr lang="da-DK" dirty="0"/>
              <a:t> management meeting (09/01-2025): </a:t>
            </a:r>
          </a:p>
          <a:p>
            <a:r>
              <a:rPr lang="da-DK" dirty="0"/>
              <a:t> </a:t>
            </a:r>
          </a:p>
          <a:p>
            <a:r>
              <a:rPr lang="da-DK" dirty="0" err="1"/>
              <a:t>Next</a:t>
            </a:r>
            <a:r>
              <a:rPr lang="da-DK" dirty="0"/>
              <a:t> general meeting  (16/01-2025):</a:t>
            </a:r>
          </a:p>
          <a:p>
            <a:pPr marL="742950" lvl="1" indent="-285750">
              <a:buFont typeface="Calibri"/>
              <a:buChar char="-"/>
            </a:pPr>
            <a:endParaRPr lang="da-DK" dirty="0"/>
          </a:p>
          <a:p>
            <a:pPr marL="742950" lvl="1" indent="-285750">
              <a:buFont typeface="Calibri"/>
              <a:buChar char="-"/>
            </a:pP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D8BA1-4EF0-54A3-6B7C-9E60909DDD53}"/>
              </a:ext>
            </a:extLst>
          </p:cNvPr>
          <p:cNvSpPr txBox="1"/>
          <p:nvPr/>
        </p:nvSpPr>
        <p:spPr>
          <a:xfrm>
            <a:off x="8050696" y="4587750"/>
            <a:ext cx="414130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da-DK" sz="20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Remember</a:t>
            </a:r>
            <a:r>
              <a:rPr lang="da-DK" sz="20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Agenda points </a:t>
            </a:r>
            <a:r>
              <a:rPr lang="da-DK" sz="18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should</a:t>
            </a: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da-DK" sz="18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be</a:t>
            </a: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put in the discord </a:t>
            </a:r>
            <a:r>
              <a:rPr lang="da-DK" sz="18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channel</a:t>
            </a: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or </a:t>
            </a:r>
            <a:r>
              <a:rPr lang="da-DK" sz="18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mailed</a:t>
            </a: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to the </a:t>
            </a:r>
            <a:r>
              <a:rPr lang="da-DK" sz="18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responsible</a:t>
            </a: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person at the </a:t>
            </a:r>
            <a:r>
              <a:rPr lang="da-DK" sz="18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latest</a:t>
            </a: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2 </a:t>
            </a:r>
            <a:r>
              <a:rPr lang="da-DK" sz="1800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days</a:t>
            </a: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da-DK" sz="18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before</a:t>
            </a:r>
            <a:r>
              <a:rPr lang="da-DK" sz="18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the meeting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​</a:t>
            </a:r>
            <a:endParaRPr lang="da-DK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6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10B3F84DC554786C4B168019A407E" ma:contentTypeVersion="17" ma:contentTypeDescription="Create a new document." ma:contentTypeScope="" ma:versionID="4fdea9da5263a639224c0b815ccda6e2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010a6216c00bfa64a7c1a3186ede0495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2168EF-DB87-4DF6-9B5C-C81CD5C5889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5420c23f-d262-47a6-b4e1-d66a2c1a0bf2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d5f01cb8-7773-4a0f-9103-d0c81ba9259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5EB7EF-F5A4-4E91-B7C0-976B8900FA0E}"/>
</file>

<file path=customXml/itemProps3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50010</TotalTime>
  <Words>429</Words>
  <Application>Microsoft Macintosh PowerPoint</Application>
  <PresentationFormat>Widescreen</PresentationFormat>
  <Paragraphs>136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Office-tema</vt:lpstr>
      <vt:lpstr>Meeting:  05/12-2024</vt:lpstr>
      <vt:lpstr>Selection of moderator and minute-taker</vt:lpstr>
      <vt:lpstr>Summary from last meeting</vt:lpstr>
      <vt:lpstr>Follow-up from last meeting</vt:lpstr>
      <vt:lpstr>Agenda</vt:lpstr>
      <vt:lpstr>Overview of current projects (mech)</vt:lpstr>
      <vt:lpstr>Overview of current projects (Electro)</vt:lpstr>
      <vt:lpstr>Project Status</vt:lpstr>
      <vt:lpstr>Agenda points for next meeting 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Sebastian Rydahl</cp:lastModifiedBy>
  <cp:revision>110</cp:revision>
  <cp:lastPrinted>2023-12-14T09:29:58Z</cp:lastPrinted>
  <dcterms:created xsi:type="dcterms:W3CDTF">2023-02-27T07:57:16Z</dcterms:created>
  <dcterms:modified xsi:type="dcterms:W3CDTF">2024-12-04T23:55:50Z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