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2" r:id="rId5"/>
    <p:sldId id="276" r:id="rId6"/>
    <p:sldId id="278" r:id="rId7"/>
    <p:sldId id="280" r:id="rId8"/>
    <p:sldId id="277" r:id="rId9"/>
    <p:sldId id="285" r:id="rId10"/>
    <p:sldId id="271" r:id="rId11"/>
    <p:sldId id="291" r:id="rId12"/>
    <p:sldId id="290" r:id="rId13"/>
    <p:sldId id="293" r:id="rId14"/>
    <p:sldId id="292" r:id="rId15"/>
    <p:sldId id="289" r:id="rId16"/>
    <p:sldId id="279" r:id="rId17"/>
    <p:sldId id="286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00"/>
    <a:srgbClr val="F37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6D6B3-F360-41DE-A3C5-CFEBC221138F}" v="22" dt="2023-09-12T07:24:14.910"/>
    <p1510:client id="{7AB34B82-1E91-494C-9BA5-F120B5337ABC}" v="568" dt="2023-09-12T10:50:12.052"/>
    <p1510:client id="{820D4A85-56A9-4389-ADE8-82639128FE29}" v="33" dt="2023-09-12T09:51:13.995"/>
    <p1510:client id="{BAEACD1C-0B76-9F21-4977-B51DD4DEAECA}" v="27" dt="2023-09-11T19:50:45.942"/>
    <p1510:client id="{C6233680-45A9-46EB-ABAF-CA3397436F13}" v="4" dt="2023-09-12T10:09:24.542"/>
    <p1510:client id="{DFB67464-11F7-4287-8E69-F579CC993B01}" v="6" dt="2023-09-25T15:22:12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9322" autoAdjust="0"/>
  </p:normalViewPr>
  <p:slideViewPr>
    <p:cSldViewPr snapToGrid="0">
      <p:cViewPr>
        <p:scale>
          <a:sx n="76" d="100"/>
          <a:sy n="76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thias Pisinger" userId="S::s194483@dtu.dk::32f8785e-d6dd-43e9-b43c-fb4d1a1db7f7" providerId="AD" clId="Web-{33D6D6B3-F360-41DE-A3C5-CFEBC221138F}"/>
    <pc:docChg chg="modSld">
      <pc:chgData name="Victor Mathias Pisinger" userId="S::s194483@dtu.dk::32f8785e-d6dd-43e9-b43c-fb4d1a1db7f7" providerId="AD" clId="Web-{33D6D6B3-F360-41DE-A3C5-CFEBC221138F}" dt="2023-09-12T07:24:11.863" v="19" actId="20577"/>
      <pc:docMkLst>
        <pc:docMk/>
      </pc:docMkLst>
      <pc:sldChg chg="modSp">
        <pc:chgData name="Victor Mathias Pisinger" userId="S::s194483@dtu.dk::32f8785e-d6dd-43e9-b43c-fb4d1a1db7f7" providerId="AD" clId="Web-{33D6D6B3-F360-41DE-A3C5-CFEBC221138F}" dt="2023-09-12T07:24:11.863" v="19" actId="20577"/>
        <pc:sldMkLst>
          <pc:docMk/>
          <pc:sldMk cId="1685590964" sldId="292"/>
        </pc:sldMkLst>
        <pc:spChg chg="mod">
          <ac:chgData name="Victor Mathias Pisinger" userId="S::s194483@dtu.dk::32f8785e-d6dd-43e9-b43c-fb4d1a1db7f7" providerId="AD" clId="Web-{33D6D6B3-F360-41DE-A3C5-CFEBC221138F}" dt="2023-09-12T07:24:11.863" v="19" actId="20577"/>
          <ac:spMkLst>
            <pc:docMk/>
            <pc:sldMk cId="1685590964" sldId="292"/>
            <ac:spMk id="3" creationId="{504FD8AA-B923-3E85-A886-1A77C88BA84B}"/>
          </ac:spMkLst>
        </pc:spChg>
      </pc:sldChg>
    </pc:docChg>
  </pc:docChgLst>
  <pc:docChgLst>
    <pc:chgData name="Victor Mathias Pisinger" userId="S::s194483@dtu.dk::32f8785e-d6dd-43e9-b43c-fb4d1a1db7f7" providerId="AD" clId="Web-{820D4A85-56A9-4389-ADE8-82639128FE29}"/>
    <pc:docChg chg="modSld">
      <pc:chgData name="Victor Mathias Pisinger" userId="S::s194483@dtu.dk::32f8785e-d6dd-43e9-b43c-fb4d1a1db7f7" providerId="AD" clId="Web-{820D4A85-56A9-4389-ADE8-82639128FE29}" dt="2023-09-12T09:51:13.995" v="30" actId="20577"/>
      <pc:docMkLst>
        <pc:docMk/>
      </pc:docMkLst>
      <pc:sldChg chg="modSp">
        <pc:chgData name="Victor Mathias Pisinger" userId="S::s194483@dtu.dk::32f8785e-d6dd-43e9-b43c-fb4d1a1db7f7" providerId="AD" clId="Web-{820D4A85-56A9-4389-ADE8-82639128FE29}" dt="2023-09-12T09:49:35.180" v="0" actId="20577"/>
        <pc:sldMkLst>
          <pc:docMk/>
          <pc:sldMk cId="812431861" sldId="276"/>
        </pc:sldMkLst>
        <pc:spChg chg="mod">
          <ac:chgData name="Victor Mathias Pisinger" userId="S::s194483@dtu.dk::32f8785e-d6dd-43e9-b43c-fb4d1a1db7f7" providerId="AD" clId="Web-{820D4A85-56A9-4389-ADE8-82639128FE29}" dt="2023-09-12T09:49:35.180" v="0" actId="20577"/>
          <ac:spMkLst>
            <pc:docMk/>
            <pc:sldMk cId="812431861" sldId="276"/>
            <ac:spMk id="2" creationId="{6931F5C7-34E0-337E-5C94-7343AFBFF5F5}"/>
          </ac:spMkLst>
        </pc:spChg>
      </pc:sldChg>
      <pc:sldChg chg="modSp">
        <pc:chgData name="Victor Mathias Pisinger" userId="S::s194483@dtu.dk::32f8785e-d6dd-43e9-b43c-fb4d1a1db7f7" providerId="AD" clId="Web-{820D4A85-56A9-4389-ADE8-82639128FE29}" dt="2023-09-12T09:49:39.492" v="1" actId="20577"/>
        <pc:sldMkLst>
          <pc:docMk/>
          <pc:sldMk cId="973633289" sldId="278"/>
        </pc:sldMkLst>
        <pc:spChg chg="mod">
          <ac:chgData name="Victor Mathias Pisinger" userId="S::s194483@dtu.dk::32f8785e-d6dd-43e9-b43c-fb4d1a1db7f7" providerId="AD" clId="Web-{820D4A85-56A9-4389-ADE8-82639128FE29}" dt="2023-09-12T09:49:39.492" v="1" actId="20577"/>
          <ac:spMkLst>
            <pc:docMk/>
            <pc:sldMk cId="973633289" sldId="278"/>
            <ac:spMk id="7" creationId="{6E26FEA4-5173-6737-69B6-BE7BFE3D0CE0}"/>
          </ac:spMkLst>
        </pc:spChg>
      </pc:sldChg>
      <pc:sldChg chg="modSp">
        <pc:chgData name="Victor Mathias Pisinger" userId="S::s194483@dtu.dk::32f8785e-d6dd-43e9-b43c-fb4d1a1db7f7" providerId="AD" clId="Web-{820D4A85-56A9-4389-ADE8-82639128FE29}" dt="2023-09-12T09:51:13.995" v="30" actId="20577"/>
        <pc:sldMkLst>
          <pc:docMk/>
          <pc:sldMk cId="1685590964" sldId="292"/>
        </pc:sldMkLst>
        <pc:spChg chg="mod">
          <ac:chgData name="Victor Mathias Pisinger" userId="S::s194483@dtu.dk::32f8785e-d6dd-43e9-b43c-fb4d1a1db7f7" providerId="AD" clId="Web-{820D4A85-56A9-4389-ADE8-82639128FE29}" dt="2023-09-12T09:51:13.995" v="30" actId="20577"/>
          <ac:spMkLst>
            <pc:docMk/>
            <pc:sldMk cId="1685590964" sldId="292"/>
            <ac:spMk id="3" creationId="{504FD8AA-B923-3E85-A886-1A77C88BA84B}"/>
          </ac:spMkLst>
        </pc:spChg>
      </pc:sldChg>
    </pc:docChg>
  </pc:docChgLst>
  <pc:docChgLst>
    <pc:chgData name="Victor Mathias Pisinger" userId="S::s194483@dtu.dk::32f8785e-d6dd-43e9-b43c-fb4d1a1db7f7" providerId="AD" clId="Web-{BAEACD1C-0B76-9F21-4977-B51DD4DEAECA}"/>
    <pc:docChg chg="modSld">
      <pc:chgData name="Victor Mathias Pisinger" userId="S::s194483@dtu.dk::32f8785e-d6dd-43e9-b43c-fb4d1a1db7f7" providerId="AD" clId="Web-{BAEACD1C-0B76-9F21-4977-B51DD4DEAECA}" dt="2023-09-11T19:50:45.082" v="22" actId="20577"/>
      <pc:docMkLst>
        <pc:docMk/>
      </pc:docMkLst>
      <pc:sldChg chg="modSp">
        <pc:chgData name="Victor Mathias Pisinger" userId="S::s194483@dtu.dk::32f8785e-d6dd-43e9-b43c-fb4d1a1db7f7" providerId="AD" clId="Web-{BAEACD1C-0B76-9F21-4977-B51DD4DEAECA}" dt="2023-09-11T19:49:39.018" v="0" actId="20577"/>
        <pc:sldMkLst>
          <pc:docMk/>
          <pc:sldMk cId="4285374228" sldId="262"/>
        </pc:sldMkLst>
        <pc:spChg chg="mod">
          <ac:chgData name="Victor Mathias Pisinger" userId="S::s194483@dtu.dk::32f8785e-d6dd-43e9-b43c-fb4d1a1db7f7" providerId="AD" clId="Web-{BAEACD1C-0B76-9F21-4977-B51DD4DEAECA}" dt="2023-09-11T19:49:39.018" v="0" actId="20577"/>
          <ac:spMkLst>
            <pc:docMk/>
            <pc:sldMk cId="4285374228" sldId="262"/>
            <ac:spMk id="3" creationId="{DBE79E67-7B9B-0F93-E729-EF6DA2E93EB7}"/>
          </ac:spMkLst>
        </pc:spChg>
      </pc:sldChg>
      <pc:sldChg chg="modSp">
        <pc:chgData name="Victor Mathias Pisinger" userId="S::s194483@dtu.dk::32f8785e-d6dd-43e9-b43c-fb4d1a1db7f7" providerId="AD" clId="Web-{BAEACD1C-0B76-9F21-4977-B51DD4DEAECA}" dt="2023-09-11T19:50:45.082" v="22" actId="20577"/>
        <pc:sldMkLst>
          <pc:docMk/>
          <pc:sldMk cId="1685590964" sldId="292"/>
        </pc:sldMkLst>
        <pc:spChg chg="mod">
          <ac:chgData name="Victor Mathias Pisinger" userId="S::s194483@dtu.dk::32f8785e-d6dd-43e9-b43c-fb4d1a1db7f7" providerId="AD" clId="Web-{BAEACD1C-0B76-9F21-4977-B51DD4DEAECA}" dt="2023-09-11T19:50:45.082" v="22" actId="20577"/>
          <ac:spMkLst>
            <pc:docMk/>
            <pc:sldMk cId="1685590964" sldId="292"/>
            <ac:spMk id="3" creationId="{504FD8AA-B923-3E85-A886-1A77C88BA84B}"/>
          </ac:spMkLst>
        </pc:spChg>
      </pc:sldChg>
    </pc:docChg>
  </pc:docChgLst>
  <pc:docChgLst>
    <pc:chgData name="Victor Mathias Pisinger" userId="S::s194483@dtu.dk::32f8785e-d6dd-43e9-b43c-fb4d1a1db7f7" providerId="AD" clId="Web-{DFB67464-11F7-4287-8E69-F579CC993B01}"/>
    <pc:docChg chg="addSld delSld modSld">
      <pc:chgData name="Victor Mathias Pisinger" userId="S::s194483@dtu.dk::32f8785e-d6dd-43e9-b43c-fb4d1a1db7f7" providerId="AD" clId="Web-{DFB67464-11F7-4287-8E69-F579CC993B01}" dt="2023-09-25T15:22:12.569" v="5"/>
      <pc:docMkLst>
        <pc:docMk/>
      </pc:docMkLst>
      <pc:sldChg chg="modNotes">
        <pc:chgData name="Victor Mathias Pisinger" userId="S::s194483@dtu.dk::32f8785e-d6dd-43e9-b43c-fb4d1a1db7f7" providerId="AD" clId="Web-{DFB67464-11F7-4287-8E69-F579CC993B01}" dt="2023-09-25T15:22:12.569" v="5"/>
        <pc:sldMkLst>
          <pc:docMk/>
          <pc:sldMk cId="812431861" sldId="276"/>
        </pc:sldMkLst>
      </pc:sldChg>
      <pc:sldChg chg="add del">
        <pc:chgData name="Victor Mathias Pisinger" userId="S::s194483@dtu.dk::32f8785e-d6dd-43e9-b43c-fb4d1a1db7f7" providerId="AD" clId="Web-{DFB67464-11F7-4287-8E69-F579CC993B01}" dt="2023-09-25T15:22:01.413" v="3"/>
        <pc:sldMkLst>
          <pc:docMk/>
          <pc:sldMk cId="1685590964" sldId="292"/>
        </pc:sldMkLst>
      </pc:sldChg>
    </pc:docChg>
  </pc:docChgLst>
  <pc:docChgLst>
    <pc:chgData name="Victor Mathias Pisinger" userId="S::s194483@dtu.dk::32f8785e-d6dd-43e9-b43c-fb4d1a1db7f7" providerId="AD" clId="Web-{C6233680-45A9-46EB-ABAF-CA3397436F13}"/>
    <pc:docChg chg="modSld">
      <pc:chgData name="Victor Mathias Pisinger" userId="S::s194483@dtu.dk::32f8785e-d6dd-43e9-b43c-fb4d1a1db7f7" providerId="AD" clId="Web-{C6233680-45A9-46EB-ABAF-CA3397436F13}" dt="2023-09-12T10:09:24.542" v="0" actId="20577"/>
      <pc:docMkLst>
        <pc:docMk/>
      </pc:docMkLst>
      <pc:sldChg chg="modSp">
        <pc:chgData name="Victor Mathias Pisinger" userId="S::s194483@dtu.dk::32f8785e-d6dd-43e9-b43c-fb4d1a1db7f7" providerId="AD" clId="Web-{C6233680-45A9-46EB-ABAF-CA3397436F13}" dt="2023-09-12T10:09:24.542" v="0" actId="20577"/>
        <pc:sldMkLst>
          <pc:docMk/>
          <pc:sldMk cId="4285374228" sldId="262"/>
        </pc:sldMkLst>
        <pc:spChg chg="mod">
          <ac:chgData name="Victor Mathias Pisinger" userId="S::s194483@dtu.dk::32f8785e-d6dd-43e9-b43c-fb4d1a1db7f7" providerId="AD" clId="Web-{C6233680-45A9-46EB-ABAF-CA3397436F13}" dt="2023-09-12T10:09:24.542" v="0" actId="20577"/>
          <ac:spMkLst>
            <pc:docMk/>
            <pc:sldMk cId="4285374228" sldId="262"/>
            <ac:spMk id="3" creationId="{DBE79E67-7B9B-0F93-E729-EF6DA2E93EB7}"/>
          </ac:spMkLst>
        </pc:spChg>
      </pc:sldChg>
    </pc:docChg>
  </pc:docChgLst>
  <pc:docChgLst>
    <pc:chgData name="Victor Mathias Pisinger" userId="S::s194483@dtu.dk::32f8785e-d6dd-43e9-b43c-fb4d1a1db7f7" providerId="AD" clId="Web-{7AB34B82-1E91-494C-9BA5-F120B5337ABC}"/>
    <pc:docChg chg="modSld">
      <pc:chgData name="Victor Mathias Pisinger" userId="S::s194483@dtu.dk::32f8785e-d6dd-43e9-b43c-fb4d1a1db7f7" providerId="AD" clId="Web-{7AB34B82-1E91-494C-9BA5-F120B5337ABC}" dt="2023-09-12T10:50:10.443" v="450" actId="20577"/>
      <pc:docMkLst>
        <pc:docMk/>
      </pc:docMkLst>
      <pc:sldChg chg="addSp modSp">
        <pc:chgData name="Victor Mathias Pisinger" userId="S::s194483@dtu.dk::32f8785e-d6dd-43e9-b43c-fb4d1a1db7f7" providerId="AD" clId="Web-{7AB34B82-1E91-494C-9BA5-F120B5337ABC}" dt="2023-09-12T10:49:11.658" v="445" actId="20577"/>
        <pc:sldMkLst>
          <pc:docMk/>
          <pc:sldMk cId="2568524388" sldId="279"/>
        </pc:sldMkLst>
        <pc:spChg chg="add mod">
          <ac:chgData name="Victor Mathias Pisinger" userId="S::s194483@dtu.dk::32f8785e-d6dd-43e9-b43c-fb4d1a1db7f7" providerId="AD" clId="Web-{7AB34B82-1E91-494C-9BA5-F120B5337ABC}" dt="2023-09-12T10:49:11.658" v="445" actId="20577"/>
          <ac:spMkLst>
            <pc:docMk/>
            <pc:sldMk cId="2568524388" sldId="279"/>
            <ac:spMk id="8" creationId="{7D3725F0-D08B-A822-17A7-91069C0E3284}"/>
          </ac:spMkLst>
        </pc:spChg>
      </pc:sldChg>
      <pc:sldChg chg="modSp">
        <pc:chgData name="Victor Mathias Pisinger" userId="S::s194483@dtu.dk::32f8785e-d6dd-43e9-b43c-fb4d1a1db7f7" providerId="AD" clId="Web-{7AB34B82-1E91-494C-9BA5-F120B5337ABC}" dt="2023-09-12T10:50:10.443" v="450" actId="20577"/>
        <pc:sldMkLst>
          <pc:docMk/>
          <pc:sldMk cId="4050529957" sldId="286"/>
        </pc:sldMkLst>
        <pc:spChg chg="mod">
          <ac:chgData name="Victor Mathias Pisinger" userId="S::s194483@dtu.dk::32f8785e-d6dd-43e9-b43c-fb4d1a1db7f7" providerId="AD" clId="Web-{7AB34B82-1E91-494C-9BA5-F120B5337ABC}" dt="2023-09-12T10:50:10.443" v="450" actId="20577"/>
          <ac:spMkLst>
            <pc:docMk/>
            <pc:sldMk cId="4050529957" sldId="286"/>
            <ac:spMk id="3" creationId="{BE0310F9-0316-4C90-A203-4C49B5C98DC4}"/>
          </ac:spMkLst>
        </pc:spChg>
      </pc:sldChg>
      <pc:sldChg chg="modSp">
        <pc:chgData name="Victor Mathias Pisinger" userId="S::s194483@dtu.dk::32f8785e-d6dd-43e9-b43c-fb4d1a1db7f7" providerId="AD" clId="Web-{7AB34B82-1E91-494C-9BA5-F120B5337ABC}" dt="2023-09-12T10:36:00.081" v="358"/>
        <pc:sldMkLst>
          <pc:docMk/>
          <pc:sldMk cId="671032705" sldId="293"/>
        </pc:sldMkLst>
        <pc:graphicFrameChg chg="mod modGraphic">
          <ac:chgData name="Victor Mathias Pisinger" userId="S::s194483@dtu.dk::32f8785e-d6dd-43e9-b43c-fb4d1a1db7f7" providerId="AD" clId="Web-{7AB34B82-1E91-494C-9BA5-F120B5337ABC}" dt="2023-09-12T10:36:00.081" v="358"/>
          <ac:graphicFrameMkLst>
            <pc:docMk/>
            <pc:sldMk cId="671032705" sldId="293"/>
            <ac:graphicFrameMk id="7" creationId="{EB833F4E-613E-5F76-ED03-69B8E5FCECE3}"/>
          </ac:graphicFrameMkLst>
        </pc:graphicFrameChg>
      </pc:sldChg>
    </pc:docChg>
  </pc:docChgLst>
  <pc:docChgLst>
    <pc:chgData clId="Web-{C6233680-45A9-46EB-ABAF-CA3397436F13}"/>
    <pc:docChg chg="modSld">
      <pc:chgData name="" userId="" providerId="" clId="Web-{C6233680-45A9-46EB-ABAF-CA3397436F13}" dt="2023-09-12T09:54:50.575" v="2" actId="20577"/>
      <pc:docMkLst>
        <pc:docMk/>
      </pc:docMkLst>
      <pc:sldChg chg="modSp">
        <pc:chgData name="" userId="" providerId="" clId="Web-{C6233680-45A9-46EB-ABAF-CA3397436F13}" dt="2023-09-12T09:54:50.575" v="2" actId="20577"/>
        <pc:sldMkLst>
          <pc:docMk/>
          <pc:sldMk cId="4285374228" sldId="262"/>
        </pc:sldMkLst>
        <pc:spChg chg="mod">
          <ac:chgData name="" userId="" providerId="" clId="Web-{C6233680-45A9-46EB-ABAF-CA3397436F13}" dt="2023-09-12T09:54:50.575" v="2" actId="20577"/>
          <ac:spMkLst>
            <pc:docMk/>
            <pc:sldMk cId="4285374228" sldId="262"/>
            <ac:spMk id="3" creationId="{DBE79E67-7B9B-0F93-E729-EF6DA2E93E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25-09-2023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76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50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9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76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FF65D02-7D93-9AAF-F740-CFB7F543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586-2482-444E-9596-080B307F3343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A7A39110-F161-3818-D7DE-D927DC5A3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666-DBAD-4351-9437-1880C62C9973}" type="datetime1">
              <a:rPr lang="da-DK" smtClean="0"/>
              <a:t>25-09-2023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E4D-3A04-4D19-9424-261FB5D55338}" type="datetime1">
              <a:rPr lang="da-DK" smtClean="0"/>
              <a:t>25-09-2023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539D-53EB-4F62-99A6-75E666C1B3C1}" type="datetime1">
              <a:rPr lang="da-DK" smtClean="0"/>
              <a:t>25-09-2023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D7A-D2D1-47DC-BDAD-4566F990B5B6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55A6-FD0C-4A9E-8A90-CD2A49553CFE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8D4-36BC-40AB-889F-73C9F03AC086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CF96-E3DE-44D1-B0A1-22C784037254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61A-22DA-4E57-9B4B-DA44F7A4AA8C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9A60-4212-43B0-B7BD-6B0C0C3E823C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BD7-8447-4B77-8AE0-50CD9A41055D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89FF23-3180-4740-B2FE-F51E27FD1C85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194483@dtu.d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194483@dtu.d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194483@dtu.d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4587E-6655-416F-F76A-BE4072D1A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da-DK" dirty="0"/>
              <a:t>øde 12/09-2023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BE79E67-7B9B-0F93-E729-EF6DA2E93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Forberedelse til åbent hus + HI-messen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12E15BA9-FE13-40F7-820B-5E2AD61E62D6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F2323-6F16-593D-4506-B1CE9A1ABC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20125" y="6479935"/>
            <a:ext cx="2743200" cy="365125"/>
          </a:xfrm>
        </p:spPr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2AC7B-4102-07E8-A6AD-922B65E6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Sponsor (beløb)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6819E3-0827-FBB5-38A8-99C92288A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253331"/>
            <a:ext cx="10433681" cy="4351338"/>
          </a:xfrm>
        </p:spPr>
        <p:txBody>
          <a:bodyPr/>
          <a:lstStyle/>
          <a:p>
            <a:r>
              <a:rPr lang="da-DK" dirty="0"/>
              <a:t>Liste af sponsorer og modtaget beløb/ værdi af genstand</a:t>
            </a:r>
          </a:p>
          <a:p>
            <a:r>
              <a:rPr lang="da-DK" dirty="0"/>
              <a:t>For at få flere </a:t>
            </a:r>
            <a:r>
              <a:rPr lang="da-DK" dirty="0" err="1"/>
              <a:t>bluedot</a:t>
            </a:r>
            <a:r>
              <a:rPr lang="da-DK" dirty="0"/>
              <a:t> midler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D6BC40-51B4-E7CA-FFC9-4D03BB93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4CB833-1615-BE08-B5C0-8FDD071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9C322C-0B86-9229-9779-5127D07EF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10</a:t>
            </a:fld>
            <a:endParaRPr lang="da-DK"/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EB833F4E-613E-5F76-ED03-69B8E5FCE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365475"/>
              </p:ext>
            </p:extLst>
          </p:nvPr>
        </p:nvGraphicFramePr>
        <p:xfrm>
          <a:off x="328104" y="2244683"/>
          <a:ext cx="11329101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79">
                  <a:extLst>
                    <a:ext uri="{9D8B030D-6E8A-4147-A177-3AD203B41FA5}">
                      <a16:colId xmlns:a16="http://schemas.microsoft.com/office/drawing/2014/main" val="2085123001"/>
                    </a:ext>
                  </a:extLst>
                </a:gridCol>
                <a:gridCol w="3881472">
                  <a:extLst>
                    <a:ext uri="{9D8B030D-6E8A-4147-A177-3AD203B41FA5}">
                      <a16:colId xmlns:a16="http://schemas.microsoft.com/office/drawing/2014/main" val="2519752895"/>
                    </a:ext>
                  </a:extLst>
                </a:gridCol>
                <a:gridCol w="2832275">
                  <a:extLst>
                    <a:ext uri="{9D8B030D-6E8A-4147-A177-3AD203B41FA5}">
                      <a16:colId xmlns:a16="http://schemas.microsoft.com/office/drawing/2014/main" val="1996282675"/>
                    </a:ext>
                  </a:extLst>
                </a:gridCol>
                <a:gridCol w="2832275">
                  <a:extLst>
                    <a:ext uri="{9D8B030D-6E8A-4147-A177-3AD203B41FA5}">
                      <a16:colId xmlns:a16="http://schemas.microsoft.com/office/drawing/2014/main" val="897377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Modtaget varer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Ca. modtaget værdi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4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Phoenix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Producent af indu. Automation, </a:t>
                      </a:r>
                      <a:r>
                        <a:rPr lang="da-DK" dirty="0" err="1"/>
                        <a:t>interconnet</a:t>
                      </a:r>
                      <a:r>
                        <a:rPr lang="da-DK" dirty="0"/>
                        <a:t> &amp;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Halv kontant og halv varer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200.000 </a:t>
                      </a:r>
                      <a:r>
                        <a:rPr lang="da-DK" dirty="0" err="1"/>
                        <a:t>kr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10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Wiha</a:t>
                      </a:r>
                      <a:r>
                        <a:rPr lang="da-DK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Værktøjs producent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Special værktøj til </a:t>
                      </a:r>
                      <a:r>
                        <a:rPr lang="da-DK" dirty="0" err="1"/>
                        <a:t>emobility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25.000 </a:t>
                      </a:r>
                      <a:r>
                        <a:rPr lang="da-DK" dirty="0" err="1"/>
                        <a:t>kr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8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Dencamm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Producent af støbeform til vindmølle indu.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Kraftig rabat på forme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250.000 </a:t>
                      </a:r>
                      <a:r>
                        <a:rPr lang="da-DK" dirty="0" err="1"/>
                        <a:t>kr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20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Monofiber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Leverandør til komposit materialer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Resin</a:t>
                      </a:r>
                      <a:r>
                        <a:rPr lang="da-DK" dirty="0"/>
                        <a:t> og rabat på kulfiber + konsulent timer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100.000 </a:t>
                      </a:r>
                      <a:r>
                        <a:rPr lang="da-DK" dirty="0" err="1"/>
                        <a:t>kr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8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DTU </a:t>
                      </a:r>
                      <a:r>
                        <a:rPr lang="da-DK" dirty="0" err="1"/>
                        <a:t>bluedot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300 et eller andet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50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Fonde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Forventet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500.000 </a:t>
                      </a:r>
                      <a:r>
                        <a:rPr lang="da-DK" dirty="0" err="1"/>
                        <a:t>kr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342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03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64E84-B598-B678-C93E-61C12BB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Åbent hus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FD8AA-B923-3E85-A886-1A77C88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776081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8 deltagere + 8 interesserede</a:t>
            </a:r>
          </a:p>
          <a:p>
            <a:r>
              <a:rPr lang="da-DK" dirty="0"/>
              <a:t>Lavet google form til tilmelding </a:t>
            </a:r>
          </a:p>
          <a:p>
            <a:r>
              <a:rPr lang="da-DK" dirty="0"/>
              <a:t>Projekt folder (i hvert fald for </a:t>
            </a:r>
            <a:r>
              <a:rPr lang="da-DK" dirty="0" err="1"/>
              <a:t>mech</a:t>
            </a:r>
            <a:r>
              <a:rPr lang="da-DK" dirty="0"/>
              <a:t>)</a:t>
            </a:r>
          </a:p>
          <a:p>
            <a:r>
              <a:rPr lang="da-DK" dirty="0"/>
              <a:t>Præsentation er den fra sidst</a:t>
            </a:r>
          </a:p>
          <a:p>
            <a:r>
              <a:rPr lang="da-DK" dirty="0"/>
              <a:t>Fotograf til event</a:t>
            </a:r>
          </a:p>
          <a:p>
            <a:r>
              <a:rPr lang="da-DK" dirty="0"/>
              <a:t>Vi køber pizzaer og drikkevarer</a:t>
            </a:r>
          </a:p>
          <a:p>
            <a:endParaRPr lang="da-DK" dirty="0"/>
          </a:p>
          <a:p>
            <a:r>
              <a:rPr lang="da-DK" dirty="0"/>
              <a:t>Kom og snak med folk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EB8FCC-8F16-F800-0ECC-226BA4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83424-56DD-3C2F-2E52-DB27CA0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Roast</a:t>
            </a:r>
            <a:r>
              <a:rPr lang="da-DK" dirty="0"/>
              <a:t>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1EBE5-9A26-0A99-DC2F-F3161BA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5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2E1A3-45CD-B75F-EAE4-41796775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 PR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SoMe</a:t>
            </a:r>
            <a:r>
              <a:rPr lang="en-US" dirty="0"/>
              <a:t> </a:t>
            </a:r>
            <a:r>
              <a:rPr lang="en-US" dirty="0" err="1"/>
              <a:t>ansvarlig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018BCC-668D-9D44-F4E2-A53421EE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7834821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Opgaver:</a:t>
            </a:r>
          </a:p>
          <a:p>
            <a:r>
              <a:rPr lang="da-DK" dirty="0"/>
              <a:t>Holde kontakt med sponsorer</a:t>
            </a:r>
          </a:p>
          <a:p>
            <a:r>
              <a:rPr lang="da-DK" dirty="0"/>
              <a:t>Lave opslag på diverse SoMe sidder</a:t>
            </a:r>
          </a:p>
          <a:p>
            <a:r>
              <a:rPr lang="da-DK" dirty="0"/>
              <a:t>Administrer ydelse fra os i forhold til sponsor donation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714AEA-C774-427A-D176-63FEE243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2D5E-00CE-4DB2-B3F1-50BCEF5FA684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271D71C-7748-500F-B0ED-BDAD6797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E05C0C-9BF3-A8D7-B032-0A56E6B4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dirty="0" smtClean="0"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485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punkter til næste møde og tidspunkt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87" y="3818964"/>
            <a:ext cx="5701553" cy="220239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HUSK:</a:t>
            </a:r>
          </a:p>
          <a:p>
            <a:pPr marL="0" indent="0">
              <a:buNone/>
            </a:pPr>
            <a:r>
              <a:rPr lang="da-DK" sz="2400" dirty="0"/>
              <a:t>Agenda forslag sendes til: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dirty="0">
                <a:solidFill>
                  <a:srgbClr val="F373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400" dirty="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400" dirty="0"/>
              <a:t>  Senest </a:t>
            </a:r>
            <a:r>
              <a:rPr lang="da-DK" sz="2400" u="sng" dirty="0"/>
              <a:t>2 dage</a:t>
            </a:r>
            <a:r>
              <a:rPr lang="da-DK" sz="2400" dirty="0"/>
              <a:t> før mødet</a:t>
            </a:r>
            <a:r>
              <a:rPr lang="da-DK" sz="2400" u="sng" dirty="0"/>
              <a:t> </a:t>
            </a:r>
            <a:r>
              <a:rPr lang="da-DK" sz="2400" dirty="0"/>
              <a:t>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0A9-02B7-4AEE-B5C1-96E7DB8484E1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598A44-225C-5006-41C3-36AEF90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13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7D3725F0-D08B-A822-17A7-91069C0E3284}"/>
              </a:ext>
            </a:extLst>
          </p:cNvPr>
          <p:cNvSpPr txBox="1"/>
          <p:nvPr/>
        </p:nvSpPr>
        <p:spPr>
          <a:xfrm>
            <a:off x="531915" y="1744188"/>
            <a:ext cx="649431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da-DK" dirty="0"/>
              <a:t>Næste møde 26/09-2023</a:t>
            </a:r>
          </a:p>
          <a:p>
            <a:pPr marL="285750" indent="-285750">
              <a:buFont typeface="Calibri"/>
              <a:buChar char="-"/>
            </a:pPr>
            <a:r>
              <a:rPr lang="da-DK" dirty="0"/>
              <a:t>HI-messen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/>
              <a:t>Logistik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/>
              <a:t>Stand</a:t>
            </a:r>
          </a:p>
          <a:p>
            <a:pPr marL="285750" indent="-285750">
              <a:buFont typeface="Calibri"/>
              <a:buChar char="-"/>
            </a:pPr>
            <a:r>
              <a:rPr lang="da-DK" dirty="0"/>
              <a:t>Opfølgning på åbent hus</a:t>
            </a:r>
          </a:p>
          <a:p>
            <a:pPr marL="285750" indent="-285750">
              <a:buFont typeface="Calibri"/>
              <a:buChar char="-"/>
            </a:pPr>
            <a:r>
              <a:rPr lang="da-DK" dirty="0"/>
              <a:t>Opsamling på skal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/>
              <a:t>Hvordan går vi det </a:t>
            </a:r>
            <a:r>
              <a:rPr lang="da-DK" dirty="0" err="1"/>
              <a:t>præsenterbar</a:t>
            </a:r>
          </a:p>
          <a:p>
            <a:pPr marL="742950" lvl="1" indent="-285750">
              <a:buFont typeface="Calibri"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85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Hvad var godt?</a:t>
            </a:r>
          </a:p>
          <a:p>
            <a:endParaRPr lang="da-DK" dirty="0"/>
          </a:p>
          <a:p>
            <a:r>
              <a:rPr lang="da-DK" dirty="0"/>
              <a:t>Hvad var skidt?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Nogle ønsker til møder fremover?</a:t>
            </a:r>
          </a:p>
          <a:p>
            <a:pPr lvl="1"/>
            <a:r>
              <a:rPr lang="da-DK" dirty="0"/>
              <a:t>Tidsplan for slides</a:t>
            </a:r>
          </a:p>
          <a:p>
            <a:r>
              <a:rPr lang="da-DK" dirty="0"/>
              <a:t>Skal vi forsætte med denne form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DEB-3B4E-4605-814D-F658660568D0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852E12-0E9C-3939-B094-27E5A4C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14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F5C7-34E0-337E-5C94-7343AFB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Nyt system for “General meetings”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6FE975-ED66-E251-D8E8-65E705B5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253330"/>
            <a:ext cx="5767896" cy="500762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a-DK" sz="12800" dirty="0"/>
              <a:t>Formål: 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Generel meetings bliver mere struktureret og effektive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2800" dirty="0"/>
              <a:t>Hvordan: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Fast struktur via slideshows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I starten laver jeg slide show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Slideshows kryds tjekkes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Til møderne kommer vi til at køre med ordstyrer, tidsholder og referent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Nemmere tilgang til referat</a:t>
            </a:r>
            <a:endParaRPr lang="da-DK" sz="12800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15659C-A953-93AD-7156-309300A7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5298-F32C-4D84-887B-9CF017367E25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FF76A7-804C-1244-5D9B-1CFE9A5D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Roast</a:t>
            </a:r>
            <a:r>
              <a:rPr lang="da-DK" dirty="0"/>
              <a:t>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D518C5-8D25-6F2C-02E7-E2CFE6D9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  <p:grpSp>
        <p:nvGrpSpPr>
          <p:cNvPr id="48" name="Gruppe 47">
            <a:extLst>
              <a:ext uri="{FF2B5EF4-FFF2-40B4-BE49-F238E27FC236}">
                <a16:creationId xmlns:a16="http://schemas.microsoft.com/office/drawing/2014/main" id="{AC336E66-7BFF-FB8B-22D4-E16DB0C88A9F}"/>
              </a:ext>
            </a:extLst>
          </p:cNvPr>
          <p:cNvGrpSpPr/>
          <p:nvPr/>
        </p:nvGrpSpPr>
        <p:grpSpPr>
          <a:xfrm>
            <a:off x="6333252" y="1420142"/>
            <a:ext cx="5530644" cy="3587177"/>
            <a:chOff x="6333252" y="1159251"/>
            <a:chExt cx="5400000" cy="3838141"/>
          </a:xfrm>
        </p:grpSpPr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188D7A49-BAF4-7628-FD1C-2CA47693FE02}"/>
                </a:ext>
              </a:extLst>
            </p:cNvPr>
            <p:cNvSpPr txBox="1"/>
            <p:nvPr/>
          </p:nvSpPr>
          <p:spPr>
            <a:xfrm>
              <a:off x="6333252" y="1159251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Agenda punkter modtages</a:t>
              </a:r>
            </a:p>
          </p:txBody>
        </p: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80828E3A-F75D-00A7-D4F0-CA31F1D5198F}"/>
                </a:ext>
              </a:extLst>
            </p:cNvPr>
            <p:cNvSpPr txBox="1"/>
            <p:nvPr/>
          </p:nvSpPr>
          <p:spPr>
            <a:xfrm>
              <a:off x="6333252" y="2277536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Møde ansvarlig laver slideshow</a:t>
              </a: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2AC1B7F1-3699-CA35-D96C-55FF387D96C6}"/>
                </a:ext>
              </a:extLst>
            </p:cNvPr>
            <p:cNvSpPr txBox="1"/>
            <p:nvPr/>
          </p:nvSpPr>
          <p:spPr>
            <a:xfrm>
              <a:off x="9213252" y="2277536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Tjek med management</a:t>
              </a: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741A1350-E465-0527-42C8-39BED0A89882}"/>
                </a:ext>
              </a:extLst>
            </p:cNvPr>
            <p:cNvSpPr txBox="1"/>
            <p:nvPr/>
          </p:nvSpPr>
          <p:spPr>
            <a:xfrm>
              <a:off x="6333252" y="3399319"/>
              <a:ext cx="2520000" cy="437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Møde</a:t>
              </a:r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323CA2AD-0C7F-C813-E45C-7DD9913132EF}"/>
                </a:ext>
              </a:extLst>
            </p:cNvPr>
            <p:cNvSpPr txBox="1"/>
            <p:nvPr/>
          </p:nvSpPr>
          <p:spPr>
            <a:xfrm>
              <a:off x="6333252" y="4232274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Referent noterer i slideshow</a:t>
              </a: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3FE53E0B-55BD-8AAD-DDDD-9A6A002E483F}"/>
                </a:ext>
              </a:extLst>
            </p:cNvPr>
            <p:cNvSpPr txBox="1"/>
            <p:nvPr/>
          </p:nvSpPr>
          <p:spPr>
            <a:xfrm>
              <a:off x="9213252" y="4232274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Slideshow uploades på Teams</a:t>
              </a:r>
            </a:p>
          </p:txBody>
        </p:sp>
        <p:cxnSp>
          <p:nvCxnSpPr>
            <p:cNvPr id="16" name="Lige pilforbindelse 15">
              <a:extLst>
                <a:ext uri="{FF2B5EF4-FFF2-40B4-BE49-F238E27FC236}">
                  <a16:creationId xmlns:a16="http://schemas.microsoft.com/office/drawing/2014/main" id="{AD2EAA3E-5657-E968-C9AA-FA08F5085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868" y="1922283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pilforbindelse 17">
              <a:extLst>
                <a:ext uri="{FF2B5EF4-FFF2-40B4-BE49-F238E27FC236}">
                  <a16:creationId xmlns:a16="http://schemas.microsoft.com/office/drawing/2014/main" id="{AE314E59-FF08-56F1-2BCC-E232D00E2038}"/>
                </a:ext>
              </a:extLst>
            </p:cNvPr>
            <p:cNvCxnSpPr>
              <a:cxnSpLocks/>
            </p:cNvCxnSpPr>
            <p:nvPr/>
          </p:nvCxnSpPr>
          <p:spPr>
            <a:xfrm>
              <a:off x="8874768" y="2534312"/>
              <a:ext cx="3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pilforbindelse 22">
              <a:extLst>
                <a:ext uri="{FF2B5EF4-FFF2-40B4-BE49-F238E27FC236}">
                  <a16:creationId xmlns:a16="http://schemas.microsoft.com/office/drawing/2014/main" id="{8B8344F7-CC26-A2AE-5FFE-6FF6352C9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3252" y="2751138"/>
              <a:ext cx="3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ge pilforbindelse 23">
              <a:extLst>
                <a:ext uri="{FF2B5EF4-FFF2-40B4-BE49-F238E27FC236}">
                  <a16:creationId xmlns:a16="http://schemas.microsoft.com/office/drawing/2014/main" id="{3CFCB586-85CF-193C-BCC9-2DF55CC6CD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5106" y="3038748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7E0D9414-A80A-1259-19C7-EFEF426F81BD}"/>
                </a:ext>
              </a:extLst>
            </p:cNvPr>
            <p:cNvCxnSpPr>
              <a:cxnSpLocks/>
            </p:cNvCxnSpPr>
            <p:nvPr/>
          </p:nvCxnSpPr>
          <p:spPr>
            <a:xfrm>
              <a:off x="7614581" y="3875128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ige pilforbindelse 25">
              <a:extLst>
                <a:ext uri="{FF2B5EF4-FFF2-40B4-BE49-F238E27FC236}">
                  <a16:creationId xmlns:a16="http://schemas.microsoft.com/office/drawing/2014/main" id="{7C49E575-772D-4A20-858F-3CF123ADC34F}"/>
                </a:ext>
              </a:extLst>
            </p:cNvPr>
            <p:cNvCxnSpPr>
              <a:cxnSpLocks/>
            </p:cNvCxnSpPr>
            <p:nvPr/>
          </p:nvCxnSpPr>
          <p:spPr>
            <a:xfrm>
              <a:off x="8874768" y="4614831"/>
              <a:ext cx="3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kstfelt 33">
            <a:extLst>
              <a:ext uri="{FF2B5EF4-FFF2-40B4-BE49-F238E27FC236}">
                <a16:creationId xmlns:a16="http://schemas.microsoft.com/office/drawing/2014/main" id="{657EAE90-C821-4DD5-9332-2E6D0024D1FE}"/>
              </a:ext>
            </a:extLst>
          </p:cNvPr>
          <p:cNvSpPr txBox="1"/>
          <p:nvPr/>
        </p:nvSpPr>
        <p:spPr>
          <a:xfrm>
            <a:off x="5213589" y="5434771"/>
            <a:ext cx="3700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a-DK" sz="1800" dirty="0"/>
              <a:t>Agenda forslag sendes til:</a:t>
            </a:r>
          </a:p>
          <a:p>
            <a:pPr marL="0" indent="0">
              <a:buNone/>
            </a:pPr>
            <a:r>
              <a:rPr lang="da-DK" sz="1800" dirty="0"/>
              <a:t>	</a:t>
            </a:r>
            <a:r>
              <a:rPr lang="da-DK" sz="1800" dirty="0">
                <a:solidFill>
                  <a:srgbClr val="F373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1800" dirty="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1800" dirty="0"/>
              <a:t>  Senest </a:t>
            </a:r>
            <a:r>
              <a:rPr lang="da-DK" sz="1800" u="sng" dirty="0"/>
              <a:t>2 dage</a:t>
            </a:r>
            <a:r>
              <a:rPr lang="da-DK" sz="1800" dirty="0"/>
              <a:t> før mødet</a:t>
            </a:r>
            <a:r>
              <a:rPr lang="da-DK" sz="1800" u="sng" dirty="0"/>
              <a:t> </a:t>
            </a:r>
            <a:r>
              <a:rPr lang="da-DK" sz="1800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24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89BEA9-69B0-BC58-26C2-901C7926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67" y="1473481"/>
            <a:ext cx="10106815" cy="5189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a-DK" sz="2400" dirty="0"/>
              <a:t>Valg af ordstyrer, tidsholder og referent (1min)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Opsummering fra sidste møde (2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Status/opfølgning fra sidste møde (Max 10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Præsentation af ny agenda 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Diskussion af agenda punkter (Max 20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Punkter til næste møde (2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Feedback (2 min)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FD5909-1DBB-9FF8-228A-5E214C11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9D3D-67FC-4E10-B777-10402B56C81F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0C0749-C8DB-828E-215B-F274081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020478-A81E-43C2-17A5-E945B14F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E26FEA4-5173-6737-69B6-BE7BFE3D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142875"/>
            <a:ext cx="10271125" cy="1325563"/>
          </a:xfrm>
        </p:spPr>
        <p:txBody>
          <a:bodyPr/>
          <a:lstStyle/>
          <a:p>
            <a:r>
              <a:rPr lang="da-DK" dirty="0"/>
              <a:t>Nyt system for “General meetings”</a:t>
            </a:r>
          </a:p>
        </p:txBody>
      </p:sp>
    </p:spTree>
    <p:extLst>
      <p:ext uri="{BB962C8B-B14F-4D97-AF65-F5344CB8AC3E}">
        <p14:creationId xmlns:p14="http://schemas.microsoft.com/office/powerpoint/2010/main" val="97363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 dirty="0"/>
              <a:t>Valg af ordstyrer, tidsholder og referent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C52-B7E1-4EBC-9C28-4B90299254A9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7911E9-79CE-F3E7-586C-04E7E06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Opsummering og status fra sidste møde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/>
          <a:lstStyle/>
          <a:p>
            <a:pPr lvl="1"/>
            <a:r>
              <a:rPr lang="da-DK" dirty="0"/>
              <a:t>Diskussion af arbejde over sommer ferien</a:t>
            </a:r>
          </a:p>
          <a:p>
            <a:pPr lvl="2"/>
            <a:r>
              <a:rPr lang="da-DK" dirty="0"/>
              <a:t>Ikke nok deltagere til at få overblik over projekter</a:t>
            </a:r>
          </a:p>
          <a:p>
            <a:pPr lvl="1"/>
            <a:r>
              <a:rPr lang="da-DK" dirty="0"/>
              <a:t>Hi-messen:</a:t>
            </a:r>
          </a:p>
          <a:p>
            <a:pPr lvl="2"/>
            <a:r>
              <a:rPr lang="da-DK" dirty="0"/>
              <a:t>Oliver </a:t>
            </a:r>
            <a:r>
              <a:rPr lang="en-US" dirty="0"/>
              <a:t>Schreyer</a:t>
            </a:r>
            <a:r>
              <a:rPr lang="da-DK" dirty="0"/>
              <a:t> er ansvarlig for gruppen</a:t>
            </a:r>
          </a:p>
          <a:p>
            <a:pPr lvl="2"/>
            <a:r>
              <a:rPr lang="da-DK" dirty="0"/>
              <a:t>Skærm med ”videoer fra nettet” og om vores projekt</a:t>
            </a:r>
          </a:p>
          <a:p>
            <a:pPr lvl="2"/>
            <a:r>
              <a:rPr lang="da-DK" dirty="0"/>
              <a:t>Rollups der beskriver vores projekt (gerne som også kan bruges til andre formål </a:t>
            </a:r>
          </a:p>
          <a:p>
            <a:pPr lvl="1"/>
            <a:r>
              <a:rPr lang="da-DK" dirty="0"/>
              <a:t>Støbning</a:t>
            </a:r>
          </a:p>
          <a:p>
            <a:pPr lvl="2"/>
            <a:r>
              <a:rPr lang="da-DK" dirty="0"/>
              <a:t>Støbt køler hjelmen</a:t>
            </a:r>
          </a:p>
          <a:p>
            <a:pPr lvl="2"/>
            <a:r>
              <a:rPr lang="da-DK" dirty="0"/>
              <a:t>Modtaget ingen beskeder om indlæg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8094-AA41-46D3-9755-43981CB3B081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EC5673-BA76-A0F0-210C-C8F86FA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3AF09-B31B-D4A5-8909-31A56AD2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Forme og støbning af skal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AFA275-2F71-37DC-5A5D-2C8FDC208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977" y="1274695"/>
            <a:ext cx="5770024" cy="2554355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Deadlines:</a:t>
            </a:r>
          </a:p>
          <a:p>
            <a:r>
              <a:rPr lang="en-US" sz="2400" dirty="0" err="1"/>
              <a:t>Indlæg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kølerhjelm</a:t>
            </a:r>
            <a:r>
              <a:rPr lang="en-US" sz="2400" dirty="0"/>
              <a:t>:  30/08 kl 23:59 (</a:t>
            </a:r>
            <a:r>
              <a:rPr lang="en-US" sz="2400" dirty="0" err="1"/>
              <a:t>støbt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Indlæg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</a:t>
            </a:r>
            <a:r>
              <a:rPr lang="en-US" sz="2400" dirty="0" err="1"/>
              <a:t>bagklap</a:t>
            </a:r>
            <a:r>
              <a:rPr lang="en-US" sz="2400" dirty="0"/>
              <a:t>: 12/09 kl 23:59</a:t>
            </a:r>
          </a:p>
          <a:p>
            <a:r>
              <a:rPr lang="en-US" sz="2400" dirty="0" err="1"/>
              <a:t>Indlæg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tag: 12/09 kl 23:59</a:t>
            </a:r>
            <a:endParaRPr lang="da-DK" sz="2400" dirty="0"/>
          </a:p>
          <a:p>
            <a:r>
              <a:rPr lang="en-US" sz="2400" dirty="0" err="1"/>
              <a:t>Indlæg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bund: 18/09 kl 23:59</a:t>
            </a:r>
          </a:p>
          <a:p>
            <a:r>
              <a:rPr lang="en-US" sz="2400" dirty="0" err="1"/>
              <a:t>Indlæg</a:t>
            </a:r>
            <a:r>
              <a:rPr lang="en-US" sz="2400" dirty="0"/>
              <a:t> </a:t>
            </a:r>
            <a:r>
              <a:rPr lang="en-US" sz="2400" dirty="0" err="1"/>
              <a:t>til</a:t>
            </a:r>
            <a:r>
              <a:rPr lang="en-US" sz="2400" dirty="0"/>
              <a:t> chassis: 22/09 kl 23.59</a:t>
            </a:r>
          </a:p>
          <a:p>
            <a:endParaRPr lang="da-DK" sz="24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F0D402D-F336-63F1-AB71-8E0CCAC5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CE15-C512-48E1-BA3C-04012DE3D0F9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0682EC-F48E-EE63-B34B-F727ACA0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1F2E8FB-D297-139D-E401-07C12A53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CF7CD029-174E-4DB8-17EF-26DB534902B4}"/>
              </a:ext>
            </a:extLst>
          </p:cNvPr>
          <p:cNvSpPr txBox="1"/>
          <p:nvPr/>
        </p:nvSpPr>
        <p:spPr>
          <a:xfrm>
            <a:off x="5881634" y="2267676"/>
            <a:ext cx="28628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2000" dirty="0"/>
              <a:t>Typer af indlæg: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da-DK" sz="2000" dirty="0"/>
              <a:t>Monterings punkter</a:t>
            </a: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da-DK" sz="2000" dirty="0"/>
              <a:t>Nedsænknings indsats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da-DK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da-DK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da-DK" sz="2800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lang="da-DK" sz="2800" dirty="0"/>
          </a:p>
          <a:p>
            <a:pPr marL="342900" indent="-342900">
              <a:buAutoNum type="arabicPeriod"/>
            </a:pPr>
            <a:endParaRPr lang="da-DK" dirty="0"/>
          </a:p>
        </p:txBody>
      </p:sp>
      <p:pic>
        <p:nvPicPr>
          <p:cNvPr id="11" name="Billede 10" descr="Et billede, der indeholder Elarbejde, elektronik, indendørs, kredsløb&#10;&#10;Automatisk genereret beskrivelse">
            <a:extLst>
              <a:ext uri="{FF2B5EF4-FFF2-40B4-BE49-F238E27FC236}">
                <a16:creationId xmlns:a16="http://schemas.microsoft.com/office/drawing/2014/main" id="{2273F287-BA7E-7039-2012-A56806D6F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4" r="30864" b="26667"/>
          <a:stretch/>
        </p:blipFill>
        <p:spPr>
          <a:xfrm>
            <a:off x="8480907" y="1193825"/>
            <a:ext cx="3551977" cy="4725398"/>
          </a:xfrm>
          <a:prstGeom prst="rect">
            <a:avLst/>
          </a:prstGeom>
        </p:spPr>
      </p:pic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1DCE042A-6828-7B7E-9111-994142271787}"/>
              </a:ext>
            </a:extLst>
          </p:cNvPr>
          <p:cNvCxnSpPr>
            <a:cxnSpLocks/>
          </p:cNvCxnSpPr>
          <p:nvPr/>
        </p:nvCxnSpPr>
        <p:spPr>
          <a:xfrm flipV="1">
            <a:off x="7915275" y="2882900"/>
            <a:ext cx="1609725" cy="3651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0E581701-C0F2-AD98-F549-0AFD92781018}"/>
              </a:ext>
            </a:extLst>
          </p:cNvPr>
          <p:cNvCxnSpPr>
            <a:cxnSpLocks/>
          </p:cNvCxnSpPr>
          <p:nvPr/>
        </p:nvCxnSpPr>
        <p:spPr>
          <a:xfrm>
            <a:off x="7929510" y="4230688"/>
            <a:ext cx="1380633" cy="746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DD7DA71D-4D52-5D8F-E18E-2F40A7E16C19}"/>
              </a:ext>
            </a:extLst>
          </p:cNvPr>
          <p:cNvSpPr txBox="1"/>
          <p:nvPr/>
        </p:nvSpPr>
        <p:spPr>
          <a:xfrm>
            <a:off x="401735" y="5065085"/>
            <a:ext cx="66579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a-DK" sz="2800" dirty="0"/>
              <a:t>Information sendes til </a:t>
            </a:r>
            <a:r>
              <a:rPr lang="da-DK" sz="2800" dirty="0">
                <a:solidFill>
                  <a:srgbClr val="F373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800" dirty="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800" dirty="0"/>
              <a:t>Brug ”Indlæg til …” som mail titel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3547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</a:t>
            </a:r>
            <a:r>
              <a:rPr lang="da-DK" sz="2800" dirty="0"/>
              <a:t>I-messen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/>
              <a:t>Forme/skaler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/>
              <a:t>Nytilkommende og åbent hus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/>
              <a:t>Sponsor (beløb)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/>
              <a:t>PR og SoMe ansvarlige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532-488B-4659-96A0-A22B48F43DF9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06F08-C89B-ACB7-EC2E-B4DA5BB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74D17A-136E-56D2-FE5C-2B9F6CAB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HI-messen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F798C27-2DD7-7280-0663-2780F0ECF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Status?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91C2A9-1A57-26EC-7DE0-51DDC658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F0EC46-F429-DEFF-6E0B-D50459C9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22AC27-26B6-F1F4-6587-5E7EA14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318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2C8C0-A493-4F04-862B-E3E6CC82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Forme og skaler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70D3AC-6D2A-A4BF-00C4-A1A81D97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da-DK" dirty="0"/>
              <a:t>Ændret rækkefølge</a:t>
            </a:r>
          </a:p>
          <a:p>
            <a:pPr>
              <a:spcBef>
                <a:spcPts val="1800"/>
              </a:spcBef>
            </a:pPr>
            <a:r>
              <a:rPr lang="da-DK" dirty="0"/>
              <a:t>Prøvet at lokke nye studerende til at hjælpe</a:t>
            </a:r>
          </a:p>
          <a:p>
            <a:pPr>
              <a:spcBef>
                <a:spcPts val="1800"/>
              </a:spcBef>
            </a:pPr>
            <a:r>
              <a:rPr lang="da-DK" dirty="0"/>
              <a:t>Mangler ressourcer til at vokse og klippe kulfiber</a:t>
            </a:r>
          </a:p>
          <a:p>
            <a:pPr>
              <a:spcBef>
                <a:spcPts val="1800"/>
              </a:spcBef>
            </a:pPr>
            <a:r>
              <a:rPr lang="da-DK" dirty="0"/>
              <a:t>Forslag til at få flere ressourcer</a:t>
            </a:r>
          </a:p>
          <a:p>
            <a:pPr marL="0" indent="0">
              <a:spcBef>
                <a:spcPts val="1800"/>
              </a:spcBef>
              <a:buNone/>
            </a:pPr>
            <a:endParaRPr lang="da-DK" dirty="0"/>
          </a:p>
          <a:p>
            <a:pPr>
              <a:spcBef>
                <a:spcPts val="1800"/>
              </a:spcBef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A7748A-05B0-ADFD-E140-03772D44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25-09-2023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DE4025-5693-2FDD-67CA-189A76FC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2A89E9-7F55-A3EA-F145-A9ADCF42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72541FEB-3F43-1E86-BEA0-051AE516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5" y="3733953"/>
            <a:ext cx="2743200" cy="208721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69DEEC32-07D8-3608-C394-DFE02E48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28550"/>
            <a:ext cx="2743200" cy="2260512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82113AA4-503C-35EB-D9FD-E9C03C8EFA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46" r="3634"/>
          <a:stretch/>
        </p:blipFill>
        <p:spPr>
          <a:xfrm>
            <a:off x="9194242" y="1025227"/>
            <a:ext cx="2817261" cy="2300271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6EFABED-9FA6-97B2-C536-15DB92B1F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870" y="3733953"/>
            <a:ext cx="3097633" cy="1787739"/>
          </a:xfrm>
          <a:prstGeom prst="rect">
            <a:avLst/>
          </a:prstGeom>
        </p:spPr>
      </p:pic>
      <p:sp>
        <p:nvSpPr>
          <p:cNvPr id="16" name="Pil: højre 15">
            <a:extLst>
              <a:ext uri="{FF2B5EF4-FFF2-40B4-BE49-F238E27FC236}">
                <a16:creationId xmlns:a16="http://schemas.microsoft.com/office/drawing/2014/main" id="{EB5C45D1-0577-3482-44D3-1D7B1F3CB3D1}"/>
              </a:ext>
            </a:extLst>
          </p:cNvPr>
          <p:cNvSpPr/>
          <p:nvPr/>
        </p:nvSpPr>
        <p:spPr>
          <a:xfrm rot="8791418">
            <a:off x="8507602" y="3108024"/>
            <a:ext cx="855471" cy="444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Pil: højre 16">
            <a:extLst>
              <a:ext uri="{FF2B5EF4-FFF2-40B4-BE49-F238E27FC236}">
                <a16:creationId xmlns:a16="http://schemas.microsoft.com/office/drawing/2014/main" id="{D3648270-2BE3-052E-9878-933BA09A7245}"/>
              </a:ext>
            </a:extLst>
          </p:cNvPr>
          <p:cNvSpPr/>
          <p:nvPr/>
        </p:nvSpPr>
        <p:spPr>
          <a:xfrm>
            <a:off x="8630174" y="2330818"/>
            <a:ext cx="855471" cy="444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71F114C2-12C6-016C-6ADB-DA4DAE7CEBD8}"/>
              </a:ext>
            </a:extLst>
          </p:cNvPr>
          <p:cNvSpPr/>
          <p:nvPr/>
        </p:nvSpPr>
        <p:spPr>
          <a:xfrm>
            <a:off x="8507603" y="3962310"/>
            <a:ext cx="855471" cy="444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40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403AE8-0586-4BE6-8E66-6F61DAA7D586}"/>
</file>

<file path=customXml/itemProps3.xml><?xml version="1.0" encoding="utf-8"?>
<ds:datastoreItem xmlns:ds="http://schemas.openxmlformats.org/officeDocument/2006/customXml" ds:itemID="{262168EF-DB87-4DF6-9B5C-C81CD5C5889D}">
  <ds:schemaRefs>
    <ds:schemaRef ds:uri="http://purl.org/dc/terms/"/>
    <ds:schemaRef ds:uri="http://schemas.microsoft.com/office/2006/metadata/properties"/>
    <ds:schemaRef ds:uri="0a423c07-f3a5-4d79-a6bb-854eb329e0a1"/>
    <ds:schemaRef ds:uri="http://www.w3.org/XML/1998/namespace"/>
    <ds:schemaRef ds:uri="http://purl.org/dc/elements/1.1/"/>
    <ds:schemaRef ds:uri="e51c8c0d-7a8e-4edb-a777-9c926a620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d5f01cb8-7773-4a0f-9103-d0c81ba92599"/>
    <ds:schemaRef ds:uri="5420c23f-d262-47a6-b4e1-d66a2c1a0b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574</Words>
  <Application>Microsoft Office PowerPoint</Application>
  <PresentationFormat>Widescreen</PresentationFormat>
  <Paragraphs>159</Paragraphs>
  <Slides>14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5" baseType="lpstr">
      <vt:lpstr>Office-tema</vt:lpstr>
      <vt:lpstr>Møde 12/09-2023</vt:lpstr>
      <vt:lpstr>Nyt system for “General meetings”</vt:lpstr>
      <vt:lpstr>Nyt system for “General meetings”</vt:lpstr>
      <vt:lpstr>Valg af ordstyrer, tidsholder og referent</vt:lpstr>
      <vt:lpstr>Opsummering og status fra sidste møde</vt:lpstr>
      <vt:lpstr>Forme og støbning af skal</vt:lpstr>
      <vt:lpstr>Agenda</vt:lpstr>
      <vt:lpstr>HI-messen</vt:lpstr>
      <vt:lpstr>Forme og skaler</vt:lpstr>
      <vt:lpstr>Sponsor (beløb)</vt:lpstr>
      <vt:lpstr>Åbent hus</vt:lpstr>
      <vt:lpstr>Ny PR og SoMe ansvarlig</vt:lpstr>
      <vt:lpstr>Agenda punkter til næste møde og tidspunkt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victor pisinger</cp:lastModifiedBy>
  <cp:revision>106</cp:revision>
  <dcterms:created xsi:type="dcterms:W3CDTF">2023-02-27T07:57:16Z</dcterms:created>
  <dcterms:modified xsi:type="dcterms:W3CDTF">2023-09-25T15:22:14Z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