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sldIdLst>
    <p:sldId id="262" r:id="rId5"/>
    <p:sldId id="276" r:id="rId6"/>
    <p:sldId id="278" r:id="rId7"/>
    <p:sldId id="280" r:id="rId8"/>
    <p:sldId id="277" r:id="rId9"/>
    <p:sldId id="271" r:id="rId10"/>
    <p:sldId id="295" r:id="rId11"/>
    <p:sldId id="296" r:id="rId12"/>
    <p:sldId id="292" r:id="rId13"/>
    <p:sldId id="297" r:id="rId14"/>
    <p:sldId id="289" r:id="rId15"/>
    <p:sldId id="279" r:id="rId16"/>
    <p:sldId id="286" r:id="rId17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7B00"/>
    <a:srgbClr val="F373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758A43-E6DA-4025-8770-88425D5C71DB}" v="41" dt="2023-09-25T18:53:31.965"/>
    <p1510:client id="{33D6D6B3-F360-41DE-A3C5-CFEBC221138F}" v="22" dt="2023-09-12T07:24:14.910"/>
    <p1510:client id="{7AB34B82-1E91-494C-9BA5-F120B5337ABC}" v="568" dt="2023-09-12T10:50:12.052"/>
    <p1510:client id="{820D4A85-56A9-4389-ADE8-82639128FE29}" v="33" dt="2023-09-12T09:51:13.995"/>
    <p1510:client id="{88C2FF8C-D1AA-4C37-9199-5A73874EEC2B}" v="178" dt="2023-09-26T09:34:30.100"/>
    <p1510:client id="{BAEACD1C-0B76-9F21-4977-B51DD4DEAECA}" v="27" dt="2023-09-11T19:50:45.942"/>
    <p1510:client id="{C6233680-45A9-46EB-ABAF-CA3397436F13}" v="4" dt="2023-09-12T10:09:24.542"/>
    <p1510:client id="{CFBD976A-1048-4216-82D8-339A20979E1A}" v="247" dt="2023-09-26T10:52:08.1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Ingen typografi, intet git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660B408-B3CF-4A94-85FC-2B1E0A45F4A2}" styleName="Mørkt layout 2 - Markering 1/Markering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79" autoAdjust="0"/>
    <p:restoredTop sz="89322" autoAdjust="0"/>
  </p:normalViewPr>
  <p:slideViewPr>
    <p:cSldViewPr snapToGrid="0">
      <p:cViewPr varScale="1">
        <p:scale>
          <a:sx n="76" d="100"/>
          <a:sy n="76" d="100"/>
        </p:scale>
        <p:origin x="117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liver Asger Hjortshøj Schreyer" userId="S::s195567@dtu.dk::fde6b21c-e9f5-43df-a269-1f99c41b6ad0" providerId="AD" clId="Web-{88C2FF8C-D1AA-4C37-9199-5A73874EEC2B}"/>
    <pc:docChg chg="modSld">
      <pc:chgData name="Oliver Asger Hjortshøj Schreyer" userId="S::s195567@dtu.dk::fde6b21c-e9f5-43df-a269-1f99c41b6ad0" providerId="AD" clId="Web-{88C2FF8C-D1AA-4C37-9199-5A73874EEC2B}" dt="2023-09-26T09:34:29.272" v="177" actId="20577"/>
      <pc:docMkLst>
        <pc:docMk/>
      </pc:docMkLst>
      <pc:sldChg chg="modSp">
        <pc:chgData name="Oliver Asger Hjortshøj Schreyer" userId="S::s195567@dtu.dk::fde6b21c-e9f5-43df-a269-1f99c41b6ad0" providerId="AD" clId="Web-{88C2FF8C-D1AA-4C37-9199-5A73874EEC2B}" dt="2023-09-26T09:34:29.272" v="177" actId="20577"/>
        <pc:sldMkLst>
          <pc:docMk/>
          <pc:sldMk cId="794437078" sldId="295"/>
        </pc:sldMkLst>
        <pc:spChg chg="mod">
          <ac:chgData name="Oliver Asger Hjortshøj Schreyer" userId="S::s195567@dtu.dk::fde6b21c-e9f5-43df-a269-1f99c41b6ad0" providerId="AD" clId="Web-{88C2FF8C-D1AA-4C37-9199-5A73874EEC2B}" dt="2023-09-26T09:34:29.272" v="177" actId="20577"/>
          <ac:spMkLst>
            <pc:docMk/>
            <pc:sldMk cId="794437078" sldId="295"/>
            <ac:spMk id="3" creationId="{955C49BE-478C-466F-D2AB-42E30C65779B}"/>
          </ac:spMkLst>
        </pc:spChg>
      </pc:sldChg>
      <pc:sldChg chg="modSp">
        <pc:chgData name="Oliver Asger Hjortshøj Schreyer" userId="S::s195567@dtu.dk::fde6b21c-e9f5-43df-a269-1f99c41b6ad0" providerId="AD" clId="Web-{88C2FF8C-D1AA-4C37-9199-5A73874EEC2B}" dt="2023-09-26T09:32:39.938" v="126" actId="20577"/>
        <pc:sldMkLst>
          <pc:docMk/>
          <pc:sldMk cId="2523170997" sldId="296"/>
        </pc:sldMkLst>
        <pc:spChg chg="mod">
          <ac:chgData name="Oliver Asger Hjortshøj Schreyer" userId="S::s195567@dtu.dk::fde6b21c-e9f5-43df-a269-1f99c41b6ad0" providerId="AD" clId="Web-{88C2FF8C-D1AA-4C37-9199-5A73874EEC2B}" dt="2023-09-26T09:32:39.938" v="126" actId="20577"/>
          <ac:spMkLst>
            <pc:docMk/>
            <pc:sldMk cId="2523170997" sldId="296"/>
            <ac:spMk id="3" creationId="{955C49BE-478C-466F-D2AB-42E30C65779B}"/>
          </ac:spMkLst>
        </pc:spChg>
      </pc:sldChg>
    </pc:docChg>
  </pc:docChgLst>
  <pc:docChgLst>
    <pc:chgData name="Peter Holst-Nielsen" userId="S::s194502@dtu.dk::7fcb4f84-3da0-49db-946e-9bffc6b1cf58" providerId="AD" clId="Web-{04758A43-E6DA-4025-8770-88425D5C71DB}"/>
    <pc:docChg chg="modSld">
      <pc:chgData name="Peter Holst-Nielsen" userId="S::s194502@dtu.dk::7fcb4f84-3da0-49db-946e-9bffc6b1cf58" providerId="AD" clId="Web-{04758A43-E6DA-4025-8770-88425D5C71DB}" dt="2023-09-25T18:53:31.965" v="37"/>
      <pc:docMkLst>
        <pc:docMk/>
      </pc:docMkLst>
      <pc:sldChg chg="addSp modSp">
        <pc:chgData name="Peter Holst-Nielsen" userId="S::s194502@dtu.dk::7fcb4f84-3da0-49db-946e-9bffc6b1cf58" providerId="AD" clId="Web-{04758A43-E6DA-4025-8770-88425D5C71DB}" dt="2023-09-25T18:53:01.808" v="31"/>
        <pc:sldMkLst>
          <pc:docMk/>
          <pc:sldMk cId="1685590964" sldId="292"/>
        </pc:sldMkLst>
        <pc:spChg chg="mod">
          <ac:chgData name="Peter Holst-Nielsen" userId="S::s194502@dtu.dk::7fcb4f84-3da0-49db-946e-9bffc6b1cf58" providerId="AD" clId="Web-{04758A43-E6DA-4025-8770-88425D5C71DB}" dt="2023-09-25T18:52:47.448" v="28" actId="20577"/>
          <ac:spMkLst>
            <pc:docMk/>
            <pc:sldMk cId="1685590964" sldId="292"/>
            <ac:spMk id="3" creationId="{504FD8AA-B923-3E85-A886-1A77C88BA84B}"/>
          </ac:spMkLst>
        </pc:spChg>
        <pc:inkChg chg="add">
          <ac:chgData name="Peter Holst-Nielsen" userId="S::s194502@dtu.dk::7fcb4f84-3da0-49db-946e-9bffc6b1cf58" providerId="AD" clId="Web-{04758A43-E6DA-4025-8770-88425D5C71DB}" dt="2023-09-25T18:52:58.949" v="29"/>
          <ac:inkMkLst>
            <pc:docMk/>
            <pc:sldMk cId="1685590964" sldId="292"/>
            <ac:inkMk id="7" creationId="{D397BE4B-C535-F526-01AE-A653627CF041}"/>
          </ac:inkMkLst>
        </pc:inkChg>
        <pc:inkChg chg="add">
          <ac:chgData name="Peter Holst-Nielsen" userId="S::s194502@dtu.dk::7fcb4f84-3da0-49db-946e-9bffc6b1cf58" providerId="AD" clId="Web-{04758A43-E6DA-4025-8770-88425D5C71DB}" dt="2023-09-25T18:53:00.136" v="30"/>
          <ac:inkMkLst>
            <pc:docMk/>
            <pc:sldMk cId="1685590964" sldId="292"/>
            <ac:inkMk id="9" creationId="{59F056D0-265A-75B2-C614-6200AFF4EC9A}"/>
          </ac:inkMkLst>
        </pc:inkChg>
        <pc:inkChg chg="add">
          <ac:chgData name="Peter Holst-Nielsen" userId="S::s194502@dtu.dk::7fcb4f84-3da0-49db-946e-9bffc6b1cf58" providerId="AD" clId="Web-{04758A43-E6DA-4025-8770-88425D5C71DB}" dt="2023-09-25T18:53:01.808" v="31"/>
          <ac:inkMkLst>
            <pc:docMk/>
            <pc:sldMk cId="1685590964" sldId="292"/>
            <ac:inkMk id="10" creationId="{6ACD9251-08AA-28F8-3571-18C49D8A21CF}"/>
          </ac:inkMkLst>
        </pc:inkChg>
      </pc:sldChg>
      <pc:sldChg chg="modSp">
        <pc:chgData name="Peter Holst-Nielsen" userId="S::s194502@dtu.dk::7fcb4f84-3da0-49db-946e-9bffc6b1cf58" providerId="AD" clId="Web-{04758A43-E6DA-4025-8770-88425D5C71DB}" dt="2023-09-25T18:51:27.680" v="4" actId="20577"/>
        <pc:sldMkLst>
          <pc:docMk/>
          <pc:sldMk cId="2523170997" sldId="296"/>
        </pc:sldMkLst>
        <pc:spChg chg="mod">
          <ac:chgData name="Peter Holst-Nielsen" userId="S::s194502@dtu.dk::7fcb4f84-3da0-49db-946e-9bffc6b1cf58" providerId="AD" clId="Web-{04758A43-E6DA-4025-8770-88425D5C71DB}" dt="2023-09-25T18:51:27.680" v="4" actId="20577"/>
          <ac:spMkLst>
            <pc:docMk/>
            <pc:sldMk cId="2523170997" sldId="296"/>
            <ac:spMk id="3" creationId="{955C49BE-478C-466F-D2AB-42E30C65779B}"/>
          </ac:spMkLst>
        </pc:spChg>
      </pc:sldChg>
      <pc:sldChg chg="addSp delSp">
        <pc:chgData name="Peter Holst-Nielsen" userId="S::s194502@dtu.dk::7fcb4f84-3da0-49db-946e-9bffc6b1cf58" providerId="AD" clId="Web-{04758A43-E6DA-4025-8770-88425D5C71DB}" dt="2023-09-25T18:53:31.965" v="37"/>
        <pc:sldMkLst>
          <pc:docMk/>
          <pc:sldMk cId="1689131626" sldId="297"/>
        </pc:sldMkLst>
        <pc:inkChg chg="add del">
          <ac:chgData name="Peter Holst-Nielsen" userId="S::s194502@dtu.dk::7fcb4f84-3da0-49db-946e-9bffc6b1cf58" providerId="AD" clId="Web-{04758A43-E6DA-4025-8770-88425D5C71DB}" dt="2023-09-25T18:53:31.965" v="37"/>
          <ac:inkMkLst>
            <pc:docMk/>
            <pc:sldMk cId="1689131626" sldId="297"/>
            <ac:inkMk id="7" creationId="{E1DB4278-08CF-05DB-84F1-516D23A21EC5}"/>
          </ac:inkMkLst>
        </pc:inkChg>
        <pc:inkChg chg="add del">
          <ac:chgData name="Peter Holst-Nielsen" userId="S::s194502@dtu.dk::7fcb4f84-3da0-49db-946e-9bffc6b1cf58" providerId="AD" clId="Web-{04758A43-E6DA-4025-8770-88425D5C71DB}" dt="2023-09-25T18:53:27.778" v="36"/>
          <ac:inkMkLst>
            <pc:docMk/>
            <pc:sldMk cId="1689131626" sldId="297"/>
            <ac:inkMk id="9" creationId="{CBB86D7D-8242-4527-0A66-F538DB043EC1}"/>
          </ac:inkMkLst>
        </pc:inkChg>
        <pc:inkChg chg="add del">
          <ac:chgData name="Peter Holst-Nielsen" userId="S::s194502@dtu.dk::7fcb4f84-3da0-49db-946e-9bffc6b1cf58" providerId="AD" clId="Web-{04758A43-E6DA-4025-8770-88425D5C71DB}" dt="2023-09-25T18:53:27.778" v="35"/>
          <ac:inkMkLst>
            <pc:docMk/>
            <pc:sldMk cId="1689131626" sldId="297"/>
            <ac:inkMk id="11" creationId="{73121C19-7C07-79BE-BE11-25E7FA2196C1}"/>
          </ac:inkMkLst>
        </pc:inkChg>
      </pc:sldChg>
    </pc:docChg>
  </pc:docChgLst>
  <pc:docChgLst>
    <pc:chgData name="Victor Mathias Pisinger" userId="S::s194483@dtu.dk::32f8785e-d6dd-43e9-b43c-fb4d1a1db7f7" providerId="AD" clId="Web-{CFBD976A-1048-4216-82D8-339A20979E1A}"/>
    <pc:docChg chg="modSld">
      <pc:chgData name="Victor Mathias Pisinger" userId="S::s194483@dtu.dk::32f8785e-d6dd-43e9-b43c-fb4d1a1db7f7" providerId="AD" clId="Web-{CFBD976A-1048-4216-82D8-339A20979E1A}" dt="2023-09-26T10:52:08.169" v="141" actId="20577"/>
      <pc:docMkLst>
        <pc:docMk/>
      </pc:docMkLst>
      <pc:sldChg chg="addSp modSp">
        <pc:chgData name="Victor Mathias Pisinger" userId="S::s194483@dtu.dk::32f8785e-d6dd-43e9-b43c-fb4d1a1db7f7" providerId="AD" clId="Web-{CFBD976A-1048-4216-82D8-339A20979E1A}" dt="2023-09-26T10:49:40.071" v="119" actId="20577"/>
        <pc:sldMkLst>
          <pc:docMk/>
          <pc:sldMk cId="2568524388" sldId="279"/>
        </pc:sldMkLst>
        <pc:spChg chg="add mod">
          <ac:chgData name="Victor Mathias Pisinger" userId="S::s194483@dtu.dk::32f8785e-d6dd-43e9-b43c-fb4d1a1db7f7" providerId="AD" clId="Web-{CFBD976A-1048-4216-82D8-339A20979E1A}" dt="2023-09-26T10:49:40.071" v="119" actId="20577"/>
          <ac:spMkLst>
            <pc:docMk/>
            <pc:sldMk cId="2568524388" sldId="279"/>
            <ac:spMk id="8" creationId="{B54C01AB-8192-65D6-DB1A-0959FDD068E5}"/>
          </ac:spMkLst>
        </pc:spChg>
      </pc:sldChg>
      <pc:sldChg chg="modSp">
        <pc:chgData name="Victor Mathias Pisinger" userId="S::s194483@dtu.dk::32f8785e-d6dd-43e9-b43c-fb4d1a1db7f7" providerId="AD" clId="Web-{CFBD976A-1048-4216-82D8-339A20979E1A}" dt="2023-09-26T10:52:08.169" v="141" actId="20577"/>
        <pc:sldMkLst>
          <pc:docMk/>
          <pc:sldMk cId="4050529957" sldId="286"/>
        </pc:sldMkLst>
        <pc:spChg chg="mod">
          <ac:chgData name="Victor Mathias Pisinger" userId="S::s194483@dtu.dk::32f8785e-d6dd-43e9-b43c-fb4d1a1db7f7" providerId="AD" clId="Web-{CFBD976A-1048-4216-82D8-339A20979E1A}" dt="2023-09-26T10:52:08.169" v="141" actId="20577"/>
          <ac:spMkLst>
            <pc:docMk/>
            <pc:sldMk cId="4050529957" sldId="286"/>
            <ac:spMk id="3" creationId="{BE0310F9-0316-4C90-A203-4C49B5C98DC4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6T09:27:28.0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6636 7068 16383 0 0,'3'-4'0'0'0,"1"-3"0"0"0,4-2 0 0 0,2-1 0 0 0,1-3 0 0 0,1-3 0 0 0,2 3 0 0 0,-2-1 0 0 0,1-1 0 0 0,1 2 0 0 0,2 3 0 0 0,-3 1 0 0 0,-2-2 0 0 0,-1 1 0 0 0,-2-1 0 0 0,1 1 0 0 0,3 3 0 0 0,1-1 0 0 0,6-3 0 0 0,6-5 0 0 0,5-3 0 0 0,7-2 0 0 0,4-4 0 0 0,-6-1 0 0 0,-1 2 0 0 0,-4 3 0 0 0,-7 4 0 0 0,-5 3 0 0 0,-4 2 0 0 0,-2 2 0 0 0,0 1 0 0 0,2 0 0 0 0,1 0 0 0 0,-2-2 0 0 0,0 0 0 0 0,2 3 0 0 0,-3-1 0 0 0,1 1 0 0 0,4-1 0 0 0,-1-3 0 0 0,0 2 0 0 0,1 1 0 0 0,0 0 0 0 0,-2-2 0 0 0,2 1 0 0 0,2-1 0 0 0,4-6 0 0 0,5-2 0 0 0,0 2 0 0 0,-1 0 0 0 0,-5 0 0 0 0,0 0 0 0 0,-1 2 0 0 0,0 5 0 0 0,-1 0 0 0 0,0-2 0 0 0,-1 2 0 0 0,0 2 0 0 0,-3 0 0 0 0,-2 1 0 0 0,1-2 0 0 0,0 1 0 0 0,-1-2 0 0 0,-1 2 0 0 0,1 1 0 0 0,-2-1 0 0 0,0 1 0 0 0,2-1 0 0 0,1 0 0 0 0,-2-2 0 0 0,0 1 0 0 0,5-1 0 0 0,1-2 0 0 0,2 1 0 0 0,0-1 0 0 0,0 2 0 0 0,-4-1 0 0 0,-1 1 0 0 0,-1 3 0 0 0,1-1 0 0 0,1-2 0 0 0,0-3 0 0 0,1 1 0 0 0,1 3 0 0 0,-1-1 0 0 0,1-1 0 0 0,0 0 0 0 0,-3 0 0 0 0,-1 1 0 0 0,-3 2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6T09:27:28.0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8176 4800 16383 0 0,'0'3'0'0'0,"-3"1"0"0"0,-1 3 0 0 0,0 4 0 0 0,0 3 0 0 0,2 2 0 0 0,1 5 0 0 0,0 6 0 0 0,1 1 0 0 0,-4 5 0 0 0,0 1 0 0 0,0-3 0 0 0,1-3 0 0 0,1-3 0 0 0,1-3 0 0 0,0-1 0 0 0,1-2 0 0 0,0-1 0 0 0,0 1 0 0 0,0-1 0 0 0,0 0 0 0 0,0 1 0 0 0,0-1 0 0 0,0 1 0 0 0,1 0 0 0 0,-1 0 0 0 0,0 0 0 0 0,0 3 0 0 0,0 1 0 0 0,0 0 0 0 0,-1-1 0 0 0,1-1 0 0 0,0 0 0 0 0,0-5 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9-26T09:27:28.0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8689 4884 16383 0 0,'0'3'0'0'0,"0"8"0"0"0,0 5 0 0 0,0 6 0 0 0,0 6 0 0 0,0 1 0 0 0,0 0 0 0 0,0-3 0 0 0,0 1 0 0 0,0 2 0 0 0,0 3 0 0 0,0 2 0 0 0,0-1 0 0 0,0-3 0 0 0,0-4 0 0 0,0 0 0 0 0,0 0 0 0 0,0 1 0 0 0,0-1 0 0 0,0-1 0 0 0,0-2 0 0 0,0-2 0 0 0,0 3 0 0 0,0-1 0 0 0,0 0 0 0 0,0-1 0 0 0,0-1 0 0 0,0-1 0 0 0,0-1 0 0 0,0 0 0 0 0,0-3 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0996A6-1B13-439A-A55F-E9B3D6B9B007}" type="datetimeFigureOut">
              <a:rPr lang="da-DK" smtClean="0"/>
              <a:t>26-09-2023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F293E0-9D17-43C0-B9DD-61FBEF95EB6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18121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F293E0-9D17-43C0-B9DD-61FBEF95EB6D}" type="slidenum">
              <a:rPr lang="da-DK" smtClean="0"/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607628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F293E0-9D17-43C0-B9DD-61FBEF95EB6D}" type="slidenum">
              <a:rPr lang="da-DK" smtClean="0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435028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F293E0-9D17-43C0-B9DD-61FBEF95EB6D}" type="slidenum">
              <a:rPr lang="da-DK" smtClean="0"/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76496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F293E0-9D17-43C0-B9DD-61FBEF95EB6D}" type="slidenum">
              <a:rPr lang="da-DK" smtClean="0"/>
              <a:t>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15969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lede 8">
            <a:extLst>
              <a:ext uri="{FF2B5EF4-FFF2-40B4-BE49-F238E27FC236}">
                <a16:creationId xmlns:a16="http://schemas.microsoft.com/office/drawing/2014/main" id="{C64418B2-9318-854B-A742-668927AB8B4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9" t="14886" r="12330" b="2451"/>
          <a:stretch/>
        </p:blipFill>
        <p:spPr>
          <a:xfrm>
            <a:off x="6430669" y="3304870"/>
            <a:ext cx="5739681" cy="3116624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E272985-6CB0-1170-3626-53CABE5F21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128" y="3486262"/>
            <a:ext cx="6124574" cy="1045488"/>
          </a:xfrm>
        </p:spPr>
        <p:txBody>
          <a:bodyPr anchor="b"/>
          <a:lstStyle>
            <a:lvl1pPr algn="l">
              <a:defRPr sz="5000"/>
            </a:lvl1pPr>
          </a:lstStyle>
          <a:p>
            <a:r>
              <a:rPr lang="da-DK" dirty="0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9BC9E2C1-AC4F-8E79-4A6C-93ACC9EA0C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9127" y="4777661"/>
            <a:ext cx="6124574" cy="1478857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dirty="0"/>
              <a:t>Klik for at redigere undertiteltypografien i masteren</a:t>
            </a:r>
          </a:p>
        </p:txBody>
      </p:sp>
      <p:pic>
        <p:nvPicPr>
          <p:cNvPr id="8" name="Billede 7">
            <a:extLst>
              <a:ext uri="{FF2B5EF4-FFF2-40B4-BE49-F238E27FC236}">
                <a16:creationId xmlns:a16="http://schemas.microsoft.com/office/drawing/2014/main" id="{5269764F-331B-0621-0F3E-2361338F138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27" y="168114"/>
            <a:ext cx="6381656" cy="3116624"/>
          </a:xfrm>
          <a:prstGeom prst="rect">
            <a:avLst/>
          </a:prstGeom>
        </p:spPr>
      </p:pic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4FF65D02-7D93-9AAF-F740-CFB7F543E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7F586-2482-444E-9596-080B307F3343}" type="datetime1">
              <a:rPr lang="da-DK" smtClean="0"/>
              <a:t>26-09-2023</a:t>
            </a:fld>
            <a:endParaRPr lang="da-DK" dirty="0"/>
          </a:p>
        </p:txBody>
      </p:sp>
      <p:sp>
        <p:nvSpPr>
          <p:cNvPr id="10" name="Pladsholder til slidenummer 9">
            <a:extLst>
              <a:ext uri="{FF2B5EF4-FFF2-40B4-BE49-F238E27FC236}">
                <a16:creationId xmlns:a16="http://schemas.microsoft.com/office/drawing/2014/main" id="{A7A39110-F161-3818-D7DE-D927DC5A31B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DDAA9C-6A0C-4F28-842F-9E404FB1BCC0}" type="slidenum">
              <a:rPr lang="da-DK" smtClean="0"/>
              <a:pPr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78739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9F8D07-A1F3-047E-6D89-35BC7995D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537A76A4-0BCD-C90B-28F2-2C542E7059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E075E69-6A37-9394-87E8-D0C9C3A26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4E666-DBAD-4351-9437-1880C62C9973}" type="datetime1">
              <a:rPr lang="da-DK" smtClean="0"/>
              <a:t>26-09-2023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7836E2F-5D04-01E9-DCD0-C4C5C0542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8125" y="6479936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da-DK"/>
              <a:t>Roast Talk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DBAFE2C-945E-031E-91C5-739EE4569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AA9C-6A0C-4F28-842F-9E404FB1BCC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47962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69BEC54A-3EDD-4CFD-285C-2E600C02A7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6FE6E6E0-29F7-E4E7-33EB-6D2FFC4FF3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006F3C7-D93D-8639-2690-79809A4D7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4AE4D-3A04-4D19-9424-261FB5D55338}" type="datetime1">
              <a:rPr lang="da-DK" smtClean="0"/>
              <a:t>26-09-2023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C66F8EA-C496-3DA9-AE89-9F3007170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8125" y="6479936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da-DK"/>
              <a:t>Roast Talk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974267D-D4C5-BB44-59B7-208D2D732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AA9C-6A0C-4F28-842F-9E404FB1BCC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53308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ugerdefinere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66D76B-D795-3236-13AA-C779AC61E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AAE47F37-9FDC-8C63-E26A-F7ED990A4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B539D-53EB-4F62-99A6-75E666C1B3C1}" type="datetime1">
              <a:rPr lang="da-DK" smtClean="0"/>
              <a:t>26-09-2023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D54727F1-918A-9EEB-19F0-408D2748C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8125" y="6479936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da-DK"/>
              <a:t>Roast Talk</a:t>
            </a:r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1902E07F-C04B-5787-D708-C8B74E717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AA9C-6A0C-4F28-842F-9E404FB1BCC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14163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35A521-06A2-F035-880F-5A8084D78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104" y="142815"/>
            <a:ext cx="10271834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6166805-747F-12F1-51BE-E37C34E55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104" y="1643128"/>
            <a:ext cx="5767896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ED4F973-8E0C-E45A-495C-C18010F3B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2147B-C634-4913-BB22-2DA618CFFC52}" type="datetime1">
              <a:rPr lang="da-DK" smtClean="0"/>
              <a:t>26-09-2023</a:t>
            </a:fld>
            <a:endParaRPr lang="da-DK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531D382-EC31-80F6-47D7-E21DC4C29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8125" y="6479936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da-DK"/>
              <a:t>Roast Talk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7C3339E-16B2-A436-431C-84300B3BE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AA9C-6A0C-4F28-842F-9E404FB1BCC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76758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F6309B-9F03-142C-12B6-B551F4618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95C986C1-BDB8-5E8A-DF25-D83B1E004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E9FFD71A-C46A-9773-690E-02FE79A94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A2D7A-D2D1-47DC-BDAD-4566F990B5B6}" type="datetime1">
              <a:rPr lang="da-DK" smtClean="0"/>
              <a:t>26-09-2023</a:t>
            </a:fld>
            <a:endParaRPr lang="da-DK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227ABE14-DCDC-A352-65E3-CEB1AA85D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8125" y="6479936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da-DK"/>
              <a:t>Roast Talk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F83835BC-F246-7CD8-872F-70D427CF0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AA9C-6A0C-4F28-842F-9E404FB1BCC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03397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DBBA7F-D39A-DAB7-3E0A-2C0F9B635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62ED7D0-18D4-C115-96DA-2F84766E84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1980722B-57AE-8DD6-FF5A-A6926000CE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E8C79098-83D0-7D8D-6020-74BAA8E32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155A6-FD0C-4A9E-8A90-CD2A49553CFE}" type="datetime1">
              <a:rPr lang="da-DK" smtClean="0"/>
              <a:t>26-09-2023</a:t>
            </a:fld>
            <a:endParaRPr lang="da-DK" dirty="0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A66F3856-46DD-FEB5-3CD7-D4207C0E7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8125" y="6479936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da-DK"/>
              <a:t>Roast Talk</a:t>
            </a:r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3FC063FE-A74B-C92F-BD75-DFFDED4FE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AA9C-6A0C-4F28-842F-9E404FB1BCC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41177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9EA47C-EC10-8B95-D648-F84072D39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7D8DE37C-BE11-C642-7210-508213617A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D3BE7E19-131D-0AAD-95CC-681A9993D6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825A4839-095B-23C4-A46B-AE4EA920EC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99761282-4DDC-7830-CA32-E491115F85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6CAB3E69-4EE3-CD7B-C17C-A5AB5CA65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138D4-36BC-40AB-889F-73C9F03AC086}" type="datetime1">
              <a:rPr lang="da-DK" smtClean="0"/>
              <a:t>26-09-2023</a:t>
            </a:fld>
            <a:endParaRPr lang="da-DK" dirty="0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93415684-3951-AF2D-9F7E-44304F1C7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8125" y="6479936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da-DK"/>
              <a:t>Roast Talk</a:t>
            </a:r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727BAD36-3FEF-71B5-BBAC-944390393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AA9C-6A0C-4F28-842F-9E404FB1BCC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85322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486010-2EC3-7E71-D108-03A0DB3DB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A14876AF-2729-E56F-0C78-DDD39D8BE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CF96-E3DE-44D1-B0A1-22C784037254}" type="datetime1">
              <a:rPr lang="da-DK" smtClean="0"/>
              <a:t>26-09-2023</a:t>
            </a:fld>
            <a:endParaRPr lang="da-DK" dirty="0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DE84EB29-4E85-BC20-B148-34E0CC6CC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8125" y="6479936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da-DK"/>
              <a:t>Roast Talk</a:t>
            </a:r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B73F2B6D-599A-A939-1DEE-902444528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AA9C-6A0C-4F28-842F-9E404FB1BCC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31886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60913445-D0FC-7413-12ED-921784EF7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5861A-22DA-4E57-9B4B-DA44F7A4AA8C}" type="datetime1">
              <a:rPr lang="da-DK" smtClean="0"/>
              <a:t>26-09-2023</a:t>
            </a:fld>
            <a:endParaRPr lang="da-DK" dirty="0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FE113D4C-1D84-1365-DD9C-D4AE0127F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8125" y="6479936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da-DK"/>
              <a:t>Roast Talk</a:t>
            </a:r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A83C6898-0C42-35ED-8EDD-5656E2EEE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AA9C-6A0C-4F28-842F-9E404FB1BCC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59156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18F403-A314-A3B1-C7D9-EC2AAF38C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1CB7543-AE77-DC0A-975B-7DD3E17A9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C6F38208-BD3E-A83A-BD43-5E30DCD9A7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D0B2D2E0-6D7F-0DFF-4C9D-3C5760B21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79A60-4212-43B0-B7BD-6B0C0C3E823C}" type="datetime1">
              <a:rPr lang="da-DK" smtClean="0"/>
              <a:t>26-09-2023</a:t>
            </a:fld>
            <a:endParaRPr lang="da-DK" dirty="0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5337B165-3DAA-8137-787F-446C1A499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8125" y="6479936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da-DK"/>
              <a:t>Roast Talk</a:t>
            </a:r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E9F90FD2-EAEF-1B32-85EF-3C60A857D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AA9C-6A0C-4F28-842F-9E404FB1BCC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2743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09A9EC-C3FE-1837-8B0A-18C3848C8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FDE7E14A-0234-1315-ABA6-FCD044022E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635CAF5D-D447-50E4-3117-CEB4F28E05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6298A666-808E-0ACA-6D14-3DF7B6B50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80BD7-8447-4B77-8AE0-50CD9A41055D}" type="datetime1">
              <a:rPr lang="da-DK" smtClean="0"/>
              <a:t>26-09-2023</a:t>
            </a:fld>
            <a:endParaRPr lang="da-DK" dirty="0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B3C4AF54-B73A-146D-367F-B07B78EEA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8125" y="6479936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da-DK"/>
              <a:t>Roast Talk</a:t>
            </a:r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EC90D38A-4158-4BC7-4E3B-9FB4193F6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AA9C-6A0C-4F28-842F-9E404FB1BCC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64520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lede 9" descr="Et billede, der indeholder indendørs, vaffelmønster, sort, tastatur&#10;&#10;Automatisk genereret beskrivelse">
            <a:extLst>
              <a:ext uri="{FF2B5EF4-FFF2-40B4-BE49-F238E27FC236}">
                <a16:creationId xmlns:a16="http://schemas.microsoft.com/office/drawing/2014/main" id="{4AFB773D-67A3-FAF7-E816-A23A01494D2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28" t="5000" r="7328" b="5000"/>
          <a:stretch/>
        </p:blipFill>
        <p:spPr>
          <a:xfrm>
            <a:off x="17756" y="8878"/>
            <a:ext cx="12192000" cy="6858000"/>
          </a:xfrm>
          <a:prstGeom prst="rect">
            <a:avLst/>
          </a:prstGeom>
        </p:spPr>
      </p:pic>
      <p:sp>
        <p:nvSpPr>
          <p:cNvPr id="11" name="Rektangel 10">
            <a:extLst>
              <a:ext uri="{FF2B5EF4-FFF2-40B4-BE49-F238E27FC236}">
                <a16:creationId xmlns:a16="http://schemas.microsoft.com/office/drawing/2014/main" id="{74A15F76-84AC-A6ED-A3F2-98FEABFC9DA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76000">
                <a:schemeClr val="bg1">
                  <a:alpha val="90000"/>
                </a:schemeClr>
              </a:gs>
              <a:gs pos="83000">
                <a:schemeClr val="bg1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FAF992EF-0F31-5A9F-D45E-C796FD7463C5}"/>
              </a:ext>
            </a:extLst>
          </p:cNvPr>
          <p:cNvSpPr/>
          <p:nvPr userDrawn="1"/>
        </p:nvSpPr>
        <p:spPr>
          <a:xfrm>
            <a:off x="0" y="6462944"/>
            <a:ext cx="12209756" cy="4128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1400" dirty="0">
              <a:solidFill>
                <a:schemeClr val="tx1"/>
              </a:solidFill>
            </a:endParaRPr>
          </a:p>
        </p:txBody>
      </p:sp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7D7A678D-E6AA-2E26-E2CA-AB82E99D6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275401"/>
            <a:ext cx="992685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dirty="0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F4721917-E6BE-271A-74DB-BF5DDEB224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7700" y="1758538"/>
            <a:ext cx="992685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dirty="0"/>
              <a:t>Klik for at redigere teksttypografierne i masteren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F050D474-E2E5-0F71-41FD-485DAE4FA4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7725" y="647993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fld id="{4F89FF23-3180-4740-B2FE-F51E27FD1C85}" type="datetime1">
              <a:rPr lang="da-DK" smtClean="0"/>
              <a:t>26-09-2023</a:t>
            </a:fld>
            <a:endParaRPr lang="da-DK" dirty="0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697C2D49-B0D3-6708-AE4E-E00AFFD965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20125" y="64799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8BDDAA9C-6A0C-4F28-842F-9E404FB1BCC0}" type="slidenum">
              <a:rPr lang="da-DK" smtClean="0"/>
              <a:pPr/>
              <a:t>‹nr.›</a:t>
            </a:fld>
            <a:endParaRPr lang="da-DK"/>
          </a:p>
        </p:txBody>
      </p:sp>
      <p:pic>
        <p:nvPicPr>
          <p:cNvPr id="14" name="Billede 13">
            <a:extLst>
              <a:ext uri="{FF2B5EF4-FFF2-40B4-BE49-F238E27FC236}">
                <a16:creationId xmlns:a16="http://schemas.microsoft.com/office/drawing/2014/main" id="{2516B4FA-2E1A-E3AB-B5FA-0048D5E271CE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0488" y="136525"/>
            <a:ext cx="1245579" cy="608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014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dtucar.com/wiki/index.php?title=Sponsor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mailto:s194483@dtu.dk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s194483@dtu.dk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customXml" Target="../ink/ink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4587E-6655-416F-F76A-BE4072D1A2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</a:t>
            </a:r>
            <a:r>
              <a:rPr lang="da-DK" dirty="0"/>
              <a:t>øde 26/09-2023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DBE79E67-7B9B-0F93-E729-EF6DA2E93E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a-DK" dirty="0"/>
              <a:t>Forberedelse til HI-messen</a:t>
            </a:r>
          </a:p>
          <a:p>
            <a:endParaRPr lang="da-DK" dirty="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F6483894-D650-94D0-33E0-A88113F1A5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725" y="6479936"/>
            <a:ext cx="2743200" cy="365125"/>
          </a:xfrm>
        </p:spPr>
        <p:txBody>
          <a:bodyPr/>
          <a:lstStyle/>
          <a:p>
            <a:fld id="{12E15BA9-FE13-40F7-820B-5E2AD61E62D6}" type="datetime1">
              <a:rPr lang="da-DK" smtClean="0"/>
              <a:t>26-09-2023</a:t>
            </a:fld>
            <a:endParaRPr lang="da-DK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46F2323-6F16-593D-4506-B1CE9A1ABCA3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48125" y="6479936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da-DK"/>
              <a:t>Roast Talk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B3C8EA37-3F7E-DB8D-DD9D-6C39601598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20125" y="6479935"/>
            <a:ext cx="2743200" cy="365125"/>
          </a:xfrm>
        </p:spPr>
        <p:txBody>
          <a:bodyPr/>
          <a:lstStyle/>
          <a:p>
            <a:fld id="{8BDDAA9C-6A0C-4F28-842F-9E404FB1BCC0}" type="slidenum">
              <a:rPr lang="da-DK" smtClean="0"/>
              <a:t>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285374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0"/>
    </mc:Choice>
    <mc:Fallback xmlns="">
      <p:transition advClick="0" advTm="20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A80642-7846-67B0-0E0B-153621BB8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Sponsor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6FA802E-F290-B474-99E7-BC426B456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Husk at </a:t>
            </a:r>
            <a:r>
              <a:rPr lang="en-US" dirty="0" err="1"/>
              <a:t>skrive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fonde</a:t>
            </a:r>
            <a:endParaRPr lang="en-US" dirty="0"/>
          </a:p>
          <a:p>
            <a:r>
              <a:rPr lang="en-US" dirty="0"/>
              <a:t>WIKI-side </a:t>
            </a:r>
            <a:r>
              <a:rPr lang="en-US" dirty="0" err="1"/>
              <a:t>til</a:t>
            </a:r>
            <a:r>
              <a:rPr lang="en-US" dirty="0"/>
              <a:t> administration</a:t>
            </a:r>
          </a:p>
          <a:p>
            <a:r>
              <a:rPr lang="da-DK" sz="2000" dirty="0">
                <a:hlinkClick r:id="rId2"/>
              </a:rPr>
              <a:t>https://dtucar.com/wiki/index.php?title=Sponsors</a:t>
            </a:r>
            <a:r>
              <a:rPr lang="en-US" sz="2000" dirty="0"/>
              <a:t> </a:t>
            </a:r>
          </a:p>
          <a:p>
            <a:endParaRPr lang="en-US" sz="2000" dirty="0"/>
          </a:p>
          <a:p>
            <a:r>
              <a:rPr lang="da-DK" dirty="0"/>
              <a:t>Vi mangler altid flere penge!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24CF589C-3228-7E9C-0FE3-67E975C3F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2147B-C634-4913-BB22-2DA618CFFC52}" type="datetime1">
              <a:rPr lang="da-DK" smtClean="0"/>
              <a:t>26-09-2023</a:t>
            </a:fld>
            <a:endParaRPr lang="da-DK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BE598B4F-52C5-ED50-9259-DDF13DD4A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Roast Talk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B9CA7225-FD85-DAE8-DC2B-97881DDF2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AA9C-6A0C-4F28-842F-9E404FB1BCC0}" type="slidenum">
              <a:rPr lang="da-DK" smtClean="0"/>
              <a:t>10</a:t>
            </a:fld>
            <a:endParaRPr lang="da-DK"/>
          </a:p>
        </p:txBody>
      </p:sp>
      <p:pic>
        <p:nvPicPr>
          <p:cNvPr id="8" name="Billede 7">
            <a:extLst>
              <a:ext uri="{FF2B5EF4-FFF2-40B4-BE49-F238E27FC236}">
                <a16:creationId xmlns:a16="http://schemas.microsoft.com/office/drawing/2014/main" id="{3F291765-65BB-A6F4-21EB-778E3DB359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8527" y="800242"/>
            <a:ext cx="4117122" cy="1547446"/>
          </a:xfrm>
          <a:prstGeom prst="rect">
            <a:avLst/>
          </a:prstGeom>
        </p:spPr>
      </p:pic>
      <p:pic>
        <p:nvPicPr>
          <p:cNvPr id="10" name="Billede 9">
            <a:extLst>
              <a:ext uri="{FF2B5EF4-FFF2-40B4-BE49-F238E27FC236}">
                <a16:creationId xmlns:a16="http://schemas.microsoft.com/office/drawing/2014/main" id="{D74D6D3B-A600-5670-0920-E243703A82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8526" y="2319178"/>
            <a:ext cx="4114799" cy="2219644"/>
          </a:xfrm>
          <a:prstGeom prst="rect">
            <a:avLst/>
          </a:prstGeom>
        </p:spPr>
      </p:pic>
      <p:pic>
        <p:nvPicPr>
          <p:cNvPr id="12" name="Billede 11">
            <a:extLst>
              <a:ext uri="{FF2B5EF4-FFF2-40B4-BE49-F238E27FC236}">
                <a16:creationId xmlns:a16="http://schemas.microsoft.com/office/drawing/2014/main" id="{03E27E25-D11A-62DC-FB85-40EE3D2430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8051" y="4538822"/>
            <a:ext cx="4114799" cy="1813096"/>
          </a:xfrm>
          <a:prstGeom prst="rect">
            <a:avLst/>
          </a:prstGeom>
        </p:spPr>
      </p:pic>
      <p:sp>
        <p:nvSpPr>
          <p:cNvPr id="13" name="Rektangel 12">
            <a:extLst>
              <a:ext uri="{FF2B5EF4-FFF2-40B4-BE49-F238E27FC236}">
                <a16:creationId xmlns:a16="http://schemas.microsoft.com/office/drawing/2014/main" id="{E01B4DC6-FB9D-772A-5C9F-253F3C973585}"/>
              </a:ext>
            </a:extLst>
          </p:cNvPr>
          <p:cNvSpPr/>
          <p:nvPr/>
        </p:nvSpPr>
        <p:spPr>
          <a:xfrm>
            <a:off x="7248528" y="805597"/>
            <a:ext cx="4114798" cy="554632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89131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82E1A3-45CD-B75F-EAE4-417967758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Ny PR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SoMe</a:t>
            </a:r>
            <a:r>
              <a:rPr lang="en-US" dirty="0"/>
              <a:t> </a:t>
            </a:r>
            <a:r>
              <a:rPr lang="en-US" dirty="0" err="1"/>
              <a:t>ansvarlig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B018BCC-668D-9D44-F4E2-A53421EEC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103" y="1643128"/>
            <a:ext cx="7834821" cy="4351338"/>
          </a:xfrm>
        </p:spPr>
        <p:txBody>
          <a:bodyPr/>
          <a:lstStyle/>
          <a:p>
            <a:pPr marL="0" indent="0">
              <a:buNone/>
            </a:pPr>
            <a:r>
              <a:rPr lang="da-DK" dirty="0"/>
              <a:t>Opgaver:</a:t>
            </a:r>
          </a:p>
          <a:p>
            <a:r>
              <a:rPr lang="da-DK" dirty="0"/>
              <a:t>Holde kontakt med sponsorer</a:t>
            </a:r>
          </a:p>
          <a:p>
            <a:r>
              <a:rPr lang="da-DK" dirty="0"/>
              <a:t>Lave opslag på diverse SoMe sidder</a:t>
            </a:r>
          </a:p>
          <a:p>
            <a:r>
              <a:rPr lang="da-DK" dirty="0"/>
              <a:t>Administrer ydelse fra os i forhold til sponsor donation </a:t>
            </a:r>
          </a:p>
          <a:p>
            <a:endParaRPr lang="da-DK" dirty="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FA714AEA-C774-427A-D176-63FEE2432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A2D5E-00CE-4DB2-B3F1-50BCEF5FA684}" type="datetime1">
              <a:rPr lang="da-DK" smtClean="0"/>
              <a:t>26-09-2023</a:t>
            </a:fld>
            <a:endParaRPr lang="da-DK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271D71C-7748-500F-B0ED-BDAD6797F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Roast Talk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3E05C0C-9BF3-A8D7-B032-0A56E6B45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AA9C-6A0C-4F28-842F-9E404FB1BCC0}" type="slidenum">
              <a:rPr lang="da-DK" smtClean="0"/>
              <a:t>11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48541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6EAAE6-E2F2-6ED9-0C3D-F23B1E5E9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Agenda punkter til næste møde og tidspunkt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16B3B40-790D-9C5A-F81A-9EAD3351A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78587" y="3818964"/>
            <a:ext cx="5701553" cy="2202395"/>
          </a:xfrm>
        </p:spPr>
        <p:txBody>
          <a:bodyPr/>
          <a:lstStyle/>
          <a:p>
            <a:pPr marL="0" indent="0">
              <a:buNone/>
            </a:pPr>
            <a:r>
              <a:rPr lang="da-DK" dirty="0"/>
              <a:t>HUSK:</a:t>
            </a:r>
          </a:p>
          <a:p>
            <a:pPr marL="0" indent="0">
              <a:buNone/>
            </a:pPr>
            <a:r>
              <a:rPr lang="da-DK" sz="2400" dirty="0"/>
              <a:t>Agenda forslag sendes til:</a:t>
            </a:r>
          </a:p>
          <a:p>
            <a:pPr marL="0" indent="0">
              <a:buNone/>
            </a:pPr>
            <a:r>
              <a:rPr lang="da-DK" sz="2400" dirty="0"/>
              <a:t>	</a:t>
            </a:r>
            <a:r>
              <a:rPr lang="da-DK" sz="2400" dirty="0">
                <a:solidFill>
                  <a:srgbClr val="F37328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s194483@dtu.dk</a:t>
            </a:r>
            <a:endParaRPr lang="da-DK" sz="2400" dirty="0">
              <a:solidFill>
                <a:srgbClr val="F37328"/>
              </a:solidFill>
            </a:endParaRPr>
          </a:p>
          <a:p>
            <a:pPr marL="0" indent="0">
              <a:buNone/>
            </a:pPr>
            <a:r>
              <a:rPr lang="da-DK" sz="2400" dirty="0"/>
              <a:t>  Senest </a:t>
            </a:r>
            <a:r>
              <a:rPr lang="da-DK" sz="2400" u="sng" dirty="0"/>
              <a:t>2 dage</a:t>
            </a:r>
            <a:r>
              <a:rPr lang="da-DK" sz="2400" dirty="0"/>
              <a:t> før mødet</a:t>
            </a:r>
            <a:r>
              <a:rPr lang="da-DK" sz="2400" u="sng" dirty="0"/>
              <a:t> </a:t>
            </a:r>
            <a:r>
              <a:rPr lang="da-DK" sz="2400" dirty="0"/>
              <a:t> </a:t>
            </a:r>
          </a:p>
          <a:p>
            <a:endParaRPr lang="da-DK" dirty="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99833BA-172E-455A-66DC-855B80811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F00A9-02B7-4AEE-B5C1-96E7DB8484E1}" type="datetime1">
              <a:rPr lang="da-DK" smtClean="0"/>
              <a:t>26-09-2023</a:t>
            </a:fld>
            <a:endParaRPr lang="da-DK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B9598A44-225C-5006-41C3-36AEF9087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Roast Talk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780EB2B-907B-ECF7-66CD-609C4A589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AA9C-6A0C-4F28-842F-9E404FB1BCC0}" type="slidenum">
              <a:rPr lang="da-DK" smtClean="0"/>
              <a:t>12</a:t>
            </a:fld>
            <a:endParaRPr lang="da-DK"/>
          </a:p>
        </p:txBody>
      </p:sp>
      <p:sp>
        <p:nvSpPr>
          <p:cNvPr id="7" name="Tekstfelt 6">
            <a:extLst>
              <a:ext uri="{FF2B5EF4-FFF2-40B4-BE49-F238E27FC236}">
                <a16:creationId xmlns:a16="http://schemas.microsoft.com/office/drawing/2014/main" id="{FE20EDFF-ADED-91F6-A6C8-BC7A880FC108}"/>
              </a:ext>
            </a:extLst>
          </p:cNvPr>
          <p:cNvSpPr txBox="1"/>
          <p:nvPr/>
        </p:nvSpPr>
        <p:spPr>
          <a:xfrm>
            <a:off x="484094" y="1237129"/>
            <a:ext cx="6902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da-DK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a-DK" sz="2400" dirty="0"/>
          </a:p>
        </p:txBody>
      </p:sp>
      <p:sp>
        <p:nvSpPr>
          <p:cNvPr id="8" name="Tekstfelt 7">
            <a:extLst>
              <a:ext uri="{FF2B5EF4-FFF2-40B4-BE49-F238E27FC236}">
                <a16:creationId xmlns:a16="http://schemas.microsoft.com/office/drawing/2014/main" id="{B54C01AB-8192-65D6-DB1A-0959FDD068E5}"/>
              </a:ext>
            </a:extLst>
          </p:cNvPr>
          <p:cNvSpPr txBox="1"/>
          <p:nvPr/>
        </p:nvSpPr>
        <p:spPr>
          <a:xfrm>
            <a:off x="551793" y="1753913"/>
            <a:ext cx="7133896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alibri"/>
              <a:buChar char="-"/>
            </a:pPr>
            <a:r>
              <a:rPr lang="da-DK" dirty="0"/>
              <a:t>Næste møde (management): </a:t>
            </a:r>
          </a:p>
          <a:p>
            <a:pPr marL="742950" lvl="1" indent="-285750">
              <a:buFont typeface="Calibri"/>
              <a:buChar char="-"/>
            </a:pPr>
            <a:r>
              <a:rPr lang="da-DK" dirty="0"/>
              <a:t>24/10-23</a:t>
            </a:r>
          </a:p>
          <a:p>
            <a:pPr marL="285750" indent="-285750">
              <a:buFont typeface="Calibri"/>
              <a:buChar char="-"/>
            </a:pPr>
            <a:r>
              <a:rPr lang="da-DK" dirty="0"/>
              <a:t>Starte nye projekter</a:t>
            </a:r>
          </a:p>
          <a:p>
            <a:pPr marL="285750" indent="-285750">
              <a:buFont typeface="Calibri"/>
              <a:buChar char="-"/>
            </a:pPr>
            <a:r>
              <a:rPr lang="da-DK" dirty="0"/>
              <a:t>Overblik over projekter og deltagere</a:t>
            </a:r>
          </a:p>
          <a:p>
            <a:pPr marL="285750" indent="-285750">
              <a:buFont typeface="Calibri"/>
              <a:buChar char="-"/>
            </a:pPr>
            <a:r>
              <a:rPr lang="da-DK" dirty="0"/>
              <a:t>Evaluering af HI-messen</a:t>
            </a:r>
          </a:p>
          <a:p>
            <a:pPr marL="285750" indent="-285750">
              <a:buFont typeface="Calibri"/>
              <a:buChar char="-"/>
            </a:pPr>
            <a:endParaRPr lang="da-DK" dirty="0"/>
          </a:p>
          <a:p>
            <a:pPr marL="285750" indent="-285750">
              <a:buFont typeface="Calibri"/>
              <a:buChar char="-"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568524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C11993-0AAA-5BAB-AE2E-AF894DB89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Feedback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E0310F9-0316-4C90-A203-4C49B5C98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104" y="1643128"/>
            <a:ext cx="8762108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a-DK" dirty="0"/>
              <a:t>Hvad var godt?</a:t>
            </a:r>
          </a:p>
          <a:p>
            <a:endParaRPr lang="da-DK" dirty="0"/>
          </a:p>
          <a:p>
            <a:r>
              <a:rPr lang="da-DK" dirty="0"/>
              <a:t>Hvad var skidt?</a:t>
            </a:r>
          </a:p>
          <a:p>
            <a:pPr marL="457200" lvl="1" indent="0">
              <a:buNone/>
            </a:pPr>
            <a:endParaRPr lang="da-DK" dirty="0"/>
          </a:p>
          <a:p>
            <a:r>
              <a:rPr lang="da-DK" dirty="0"/>
              <a:t>Nogle ønsker til møder fremover?</a:t>
            </a:r>
          </a:p>
          <a:p>
            <a:pPr lvl="1"/>
            <a:r>
              <a:rPr lang="da-DK" dirty="0"/>
              <a:t>Motivation</a:t>
            </a:r>
          </a:p>
          <a:p>
            <a:pPr lvl="1"/>
            <a:r>
              <a:rPr lang="da-DK" dirty="0"/>
              <a:t>Reklame</a:t>
            </a:r>
          </a:p>
          <a:p>
            <a:pPr lvl="1"/>
            <a:endParaRPr lang="da-DK" dirty="0"/>
          </a:p>
          <a:p>
            <a:r>
              <a:rPr lang="da-DK" dirty="0"/>
              <a:t>Skal vi forsætte med denne form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5789496-B1F9-C039-C4F4-1D2CDD171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CADEB-3B4E-4605-814D-F658660568D0}" type="datetime1">
              <a:rPr lang="da-DK" smtClean="0"/>
              <a:t>26-09-2023</a:t>
            </a:fld>
            <a:endParaRPr lang="da-DK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2852E12-0E9C-3939-B094-27E5A4CD1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Roast Talk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63448E00-2A1F-7A6D-7376-478A4F735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AA9C-6A0C-4F28-842F-9E404FB1BCC0}" type="slidenum">
              <a:rPr lang="da-DK" smtClean="0"/>
              <a:t>13</a:t>
            </a:fld>
            <a:endParaRPr lang="da-DK"/>
          </a:p>
        </p:txBody>
      </p:sp>
      <p:sp>
        <p:nvSpPr>
          <p:cNvPr id="7" name="Pladsholder til indhold 2">
            <a:extLst>
              <a:ext uri="{FF2B5EF4-FFF2-40B4-BE49-F238E27FC236}">
                <a16:creationId xmlns:a16="http://schemas.microsoft.com/office/drawing/2014/main" id="{E2D9661E-4A19-C308-CDF0-D6829E21F1E3}"/>
              </a:ext>
            </a:extLst>
          </p:cNvPr>
          <p:cNvSpPr txBox="1">
            <a:spLocks/>
          </p:cNvSpPr>
          <p:nvPr/>
        </p:nvSpPr>
        <p:spPr>
          <a:xfrm>
            <a:off x="7472977" y="4460102"/>
            <a:ext cx="5701553" cy="2202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050529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31F5C7-34E0-337E-5C94-7343AFBFF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Nyt system for “General meetings”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06FE975-ED66-E251-D8E8-65E705B5C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104" y="1253330"/>
            <a:ext cx="5767896" cy="5007621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da-DK" sz="12800" dirty="0"/>
              <a:t>Formål: </a:t>
            </a:r>
          </a:p>
          <a:p>
            <a:pPr>
              <a:lnSpc>
                <a:spcPct val="120000"/>
              </a:lnSpc>
            </a:pPr>
            <a:r>
              <a:rPr lang="da-DK" sz="8000" dirty="0"/>
              <a:t>Generel meetings bliver mere struktureret og effektive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da-DK" sz="12800" dirty="0"/>
              <a:t>Hvordan:</a:t>
            </a:r>
          </a:p>
          <a:p>
            <a:pPr>
              <a:lnSpc>
                <a:spcPct val="120000"/>
              </a:lnSpc>
            </a:pPr>
            <a:r>
              <a:rPr lang="da-DK" sz="8000" dirty="0"/>
              <a:t>Fast struktur via slideshows</a:t>
            </a:r>
          </a:p>
          <a:p>
            <a:pPr>
              <a:lnSpc>
                <a:spcPct val="120000"/>
              </a:lnSpc>
            </a:pPr>
            <a:r>
              <a:rPr lang="da-DK" sz="8000" dirty="0"/>
              <a:t>I starten laver jeg slide show</a:t>
            </a:r>
          </a:p>
          <a:p>
            <a:pPr>
              <a:lnSpc>
                <a:spcPct val="120000"/>
              </a:lnSpc>
            </a:pPr>
            <a:r>
              <a:rPr lang="da-DK" sz="8000" dirty="0"/>
              <a:t>Slideshows kryds tjekkes</a:t>
            </a:r>
          </a:p>
          <a:p>
            <a:pPr>
              <a:lnSpc>
                <a:spcPct val="120000"/>
              </a:lnSpc>
            </a:pPr>
            <a:r>
              <a:rPr lang="da-DK" sz="8000" dirty="0"/>
              <a:t>Til møderne kommer vi til at køre med ordstyrer, tidsholder og referent</a:t>
            </a:r>
          </a:p>
          <a:p>
            <a:pPr>
              <a:lnSpc>
                <a:spcPct val="120000"/>
              </a:lnSpc>
            </a:pPr>
            <a:r>
              <a:rPr lang="da-DK" sz="8000" dirty="0"/>
              <a:t>Nemmere tilgang til referat</a:t>
            </a:r>
            <a:endParaRPr lang="da-DK" sz="12800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  <a:p>
            <a:endParaRPr lang="da-DK" dirty="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C15659C-A953-93AD-7156-309300A74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55298-F32C-4D84-887B-9CF017367E25}" type="datetime1">
              <a:rPr lang="da-DK" smtClean="0"/>
              <a:t>26-09-2023</a:t>
            </a:fld>
            <a:endParaRPr lang="da-DK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0FF76A7-804C-1244-5D9B-1CFE9A5D4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 err="1"/>
              <a:t>Roast</a:t>
            </a:r>
            <a:r>
              <a:rPr lang="da-DK" dirty="0"/>
              <a:t> Talk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9D518C5-8D25-6F2C-02E7-E2CFE6D91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AA9C-6A0C-4F28-842F-9E404FB1BCC0}" type="slidenum">
              <a:rPr lang="da-DK" smtClean="0"/>
              <a:t>2</a:t>
            </a:fld>
            <a:endParaRPr lang="da-DK"/>
          </a:p>
        </p:txBody>
      </p:sp>
      <p:grpSp>
        <p:nvGrpSpPr>
          <p:cNvPr id="48" name="Gruppe 47">
            <a:extLst>
              <a:ext uri="{FF2B5EF4-FFF2-40B4-BE49-F238E27FC236}">
                <a16:creationId xmlns:a16="http://schemas.microsoft.com/office/drawing/2014/main" id="{AC336E66-7BFF-FB8B-22D4-E16DB0C88A9F}"/>
              </a:ext>
            </a:extLst>
          </p:cNvPr>
          <p:cNvGrpSpPr/>
          <p:nvPr/>
        </p:nvGrpSpPr>
        <p:grpSpPr>
          <a:xfrm>
            <a:off x="6333252" y="1420142"/>
            <a:ext cx="5530644" cy="3587177"/>
            <a:chOff x="6333252" y="1159251"/>
            <a:chExt cx="5400000" cy="3838141"/>
          </a:xfrm>
        </p:grpSpPr>
        <p:sp>
          <p:nvSpPr>
            <p:cNvPr id="7" name="Tekstfelt 6">
              <a:extLst>
                <a:ext uri="{FF2B5EF4-FFF2-40B4-BE49-F238E27FC236}">
                  <a16:creationId xmlns:a16="http://schemas.microsoft.com/office/drawing/2014/main" id="{188D7A49-BAF4-7628-FD1C-2CA47693FE02}"/>
                </a:ext>
              </a:extLst>
            </p:cNvPr>
            <p:cNvSpPr txBox="1"/>
            <p:nvPr/>
          </p:nvSpPr>
          <p:spPr>
            <a:xfrm>
              <a:off x="6333252" y="1159251"/>
              <a:ext cx="2520000" cy="76511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da-DK" dirty="0">
                  <a:solidFill>
                    <a:srgbClr val="F37328"/>
                  </a:solidFill>
                </a:rPr>
                <a:t>Agenda punkter modtages</a:t>
              </a:r>
            </a:p>
          </p:txBody>
        </p:sp>
        <p:sp>
          <p:nvSpPr>
            <p:cNvPr id="8" name="Tekstfelt 7">
              <a:extLst>
                <a:ext uri="{FF2B5EF4-FFF2-40B4-BE49-F238E27FC236}">
                  <a16:creationId xmlns:a16="http://schemas.microsoft.com/office/drawing/2014/main" id="{80828E3A-F75D-00A7-D4F0-CA31F1D5198F}"/>
                </a:ext>
              </a:extLst>
            </p:cNvPr>
            <p:cNvSpPr txBox="1"/>
            <p:nvPr/>
          </p:nvSpPr>
          <p:spPr>
            <a:xfrm>
              <a:off x="6333252" y="2277536"/>
              <a:ext cx="2520000" cy="76511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da-DK" dirty="0">
                  <a:solidFill>
                    <a:srgbClr val="F37328"/>
                  </a:solidFill>
                </a:rPr>
                <a:t>Møde ansvarlig laver slideshow</a:t>
              </a:r>
            </a:p>
          </p:txBody>
        </p:sp>
        <p:sp>
          <p:nvSpPr>
            <p:cNvPr id="9" name="Tekstfelt 8">
              <a:extLst>
                <a:ext uri="{FF2B5EF4-FFF2-40B4-BE49-F238E27FC236}">
                  <a16:creationId xmlns:a16="http://schemas.microsoft.com/office/drawing/2014/main" id="{2AC1B7F1-3699-CA35-D96C-55FF387D96C6}"/>
                </a:ext>
              </a:extLst>
            </p:cNvPr>
            <p:cNvSpPr txBox="1"/>
            <p:nvPr/>
          </p:nvSpPr>
          <p:spPr>
            <a:xfrm>
              <a:off x="9213252" y="2277536"/>
              <a:ext cx="2520000" cy="76511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da-DK" dirty="0">
                  <a:solidFill>
                    <a:srgbClr val="F37328"/>
                  </a:solidFill>
                </a:rPr>
                <a:t>Tjek med management</a:t>
              </a:r>
            </a:p>
          </p:txBody>
        </p:sp>
        <p:sp>
          <p:nvSpPr>
            <p:cNvPr id="10" name="Tekstfelt 9">
              <a:extLst>
                <a:ext uri="{FF2B5EF4-FFF2-40B4-BE49-F238E27FC236}">
                  <a16:creationId xmlns:a16="http://schemas.microsoft.com/office/drawing/2014/main" id="{741A1350-E465-0527-42C8-39BED0A89882}"/>
                </a:ext>
              </a:extLst>
            </p:cNvPr>
            <p:cNvSpPr txBox="1"/>
            <p:nvPr/>
          </p:nvSpPr>
          <p:spPr>
            <a:xfrm>
              <a:off x="6333252" y="3399319"/>
              <a:ext cx="2520000" cy="43721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da-DK" dirty="0">
                  <a:solidFill>
                    <a:srgbClr val="F37328"/>
                  </a:solidFill>
                </a:rPr>
                <a:t>Møde</a:t>
              </a:r>
            </a:p>
          </p:txBody>
        </p:sp>
        <p:sp>
          <p:nvSpPr>
            <p:cNvPr id="11" name="Tekstfelt 10">
              <a:extLst>
                <a:ext uri="{FF2B5EF4-FFF2-40B4-BE49-F238E27FC236}">
                  <a16:creationId xmlns:a16="http://schemas.microsoft.com/office/drawing/2014/main" id="{323CA2AD-0C7F-C813-E45C-7DD9913132EF}"/>
                </a:ext>
              </a:extLst>
            </p:cNvPr>
            <p:cNvSpPr txBox="1"/>
            <p:nvPr/>
          </p:nvSpPr>
          <p:spPr>
            <a:xfrm>
              <a:off x="6333252" y="4232274"/>
              <a:ext cx="2520000" cy="76511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da-DK" dirty="0">
                  <a:solidFill>
                    <a:srgbClr val="F37328"/>
                  </a:solidFill>
                </a:rPr>
                <a:t>Referent noterer i slideshow</a:t>
              </a:r>
            </a:p>
          </p:txBody>
        </p:sp>
        <p:sp>
          <p:nvSpPr>
            <p:cNvPr id="12" name="Tekstfelt 11">
              <a:extLst>
                <a:ext uri="{FF2B5EF4-FFF2-40B4-BE49-F238E27FC236}">
                  <a16:creationId xmlns:a16="http://schemas.microsoft.com/office/drawing/2014/main" id="{3FE53E0B-55BD-8AAD-DDDD-9A6A002E483F}"/>
                </a:ext>
              </a:extLst>
            </p:cNvPr>
            <p:cNvSpPr txBox="1"/>
            <p:nvPr/>
          </p:nvSpPr>
          <p:spPr>
            <a:xfrm>
              <a:off x="9213252" y="4232274"/>
              <a:ext cx="2520000" cy="76511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da-DK" dirty="0">
                  <a:solidFill>
                    <a:srgbClr val="F37328"/>
                  </a:solidFill>
                </a:rPr>
                <a:t>Slideshow uploades på Teams</a:t>
              </a:r>
            </a:p>
          </p:txBody>
        </p:sp>
        <p:cxnSp>
          <p:nvCxnSpPr>
            <p:cNvPr id="16" name="Lige pilforbindelse 15">
              <a:extLst>
                <a:ext uri="{FF2B5EF4-FFF2-40B4-BE49-F238E27FC236}">
                  <a16:creationId xmlns:a16="http://schemas.microsoft.com/office/drawing/2014/main" id="{AD2EAA3E-5657-E968-C9AA-FA08F50853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51868" y="1922283"/>
              <a:ext cx="0" cy="3600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Lige pilforbindelse 17">
              <a:extLst>
                <a:ext uri="{FF2B5EF4-FFF2-40B4-BE49-F238E27FC236}">
                  <a16:creationId xmlns:a16="http://schemas.microsoft.com/office/drawing/2014/main" id="{AE314E59-FF08-56F1-2BCC-E232D00E2038}"/>
                </a:ext>
              </a:extLst>
            </p:cNvPr>
            <p:cNvCxnSpPr>
              <a:cxnSpLocks/>
            </p:cNvCxnSpPr>
            <p:nvPr/>
          </p:nvCxnSpPr>
          <p:spPr>
            <a:xfrm>
              <a:off x="8874768" y="2534312"/>
              <a:ext cx="3600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Lige pilforbindelse 22">
              <a:extLst>
                <a:ext uri="{FF2B5EF4-FFF2-40B4-BE49-F238E27FC236}">
                  <a16:creationId xmlns:a16="http://schemas.microsoft.com/office/drawing/2014/main" id="{8B8344F7-CC26-A2AE-5FFE-6FF6352C9A0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53252" y="2751138"/>
              <a:ext cx="3600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Lige pilforbindelse 23">
              <a:extLst>
                <a:ext uri="{FF2B5EF4-FFF2-40B4-BE49-F238E27FC236}">
                  <a16:creationId xmlns:a16="http://schemas.microsoft.com/office/drawing/2014/main" id="{3CFCB586-85CF-193C-BCC9-2DF55CC6CD66}"/>
                </a:ext>
              </a:extLst>
            </p:cNvPr>
            <p:cNvCxnSpPr>
              <a:cxnSpLocks/>
            </p:cNvCxnSpPr>
            <p:nvPr/>
          </p:nvCxnSpPr>
          <p:spPr>
            <a:xfrm>
              <a:off x="7605106" y="3038748"/>
              <a:ext cx="0" cy="3600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Lige pilforbindelse 24">
              <a:extLst>
                <a:ext uri="{FF2B5EF4-FFF2-40B4-BE49-F238E27FC236}">
                  <a16:creationId xmlns:a16="http://schemas.microsoft.com/office/drawing/2014/main" id="{7E0D9414-A80A-1259-19C7-EFEF426F81BD}"/>
                </a:ext>
              </a:extLst>
            </p:cNvPr>
            <p:cNvCxnSpPr>
              <a:cxnSpLocks/>
            </p:cNvCxnSpPr>
            <p:nvPr/>
          </p:nvCxnSpPr>
          <p:spPr>
            <a:xfrm>
              <a:off x="7614581" y="3875128"/>
              <a:ext cx="0" cy="3600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Lige pilforbindelse 25">
              <a:extLst>
                <a:ext uri="{FF2B5EF4-FFF2-40B4-BE49-F238E27FC236}">
                  <a16:creationId xmlns:a16="http://schemas.microsoft.com/office/drawing/2014/main" id="{7C49E575-772D-4A20-858F-3CF123ADC34F}"/>
                </a:ext>
              </a:extLst>
            </p:cNvPr>
            <p:cNvCxnSpPr>
              <a:cxnSpLocks/>
            </p:cNvCxnSpPr>
            <p:nvPr/>
          </p:nvCxnSpPr>
          <p:spPr>
            <a:xfrm>
              <a:off x="8874768" y="4614831"/>
              <a:ext cx="3600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kstfelt 33">
            <a:extLst>
              <a:ext uri="{FF2B5EF4-FFF2-40B4-BE49-F238E27FC236}">
                <a16:creationId xmlns:a16="http://schemas.microsoft.com/office/drawing/2014/main" id="{657EAE90-C821-4DD5-9332-2E6D0024D1FE}"/>
              </a:ext>
            </a:extLst>
          </p:cNvPr>
          <p:cNvSpPr txBox="1"/>
          <p:nvPr/>
        </p:nvSpPr>
        <p:spPr>
          <a:xfrm>
            <a:off x="5213589" y="5434771"/>
            <a:ext cx="37006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da-DK" sz="1800" dirty="0"/>
              <a:t>Agenda forslag sendes til:</a:t>
            </a:r>
          </a:p>
          <a:p>
            <a:pPr marL="0" indent="0">
              <a:buNone/>
            </a:pPr>
            <a:r>
              <a:rPr lang="da-DK" sz="1800" dirty="0"/>
              <a:t>	</a:t>
            </a:r>
            <a:r>
              <a:rPr lang="da-DK" sz="1800" dirty="0">
                <a:solidFill>
                  <a:srgbClr val="F37328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s194483@dtu.dk</a:t>
            </a:r>
            <a:endParaRPr lang="da-DK" sz="1800" dirty="0">
              <a:solidFill>
                <a:srgbClr val="F37328"/>
              </a:solidFill>
            </a:endParaRPr>
          </a:p>
          <a:p>
            <a:pPr marL="0" indent="0">
              <a:buNone/>
            </a:pPr>
            <a:r>
              <a:rPr lang="da-DK" sz="1800" dirty="0"/>
              <a:t>  Senest </a:t>
            </a:r>
            <a:r>
              <a:rPr lang="da-DK" sz="1800" u="sng" dirty="0"/>
              <a:t>2 dage</a:t>
            </a:r>
            <a:r>
              <a:rPr lang="da-DK" sz="1800" dirty="0"/>
              <a:t> før mødet</a:t>
            </a:r>
            <a:r>
              <a:rPr lang="da-DK" sz="1800" u="sng" dirty="0"/>
              <a:t> </a:t>
            </a:r>
            <a:r>
              <a:rPr lang="da-DK" sz="1800" dirty="0"/>
              <a:t> 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812431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989BEA9-69B0-BC58-26C2-901C79269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767" y="1473481"/>
            <a:ext cx="10106815" cy="518901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a-DK" sz="2400" dirty="0"/>
              <a:t>Valg af ordstyrer, tidsholder og referent (1min)</a:t>
            </a:r>
          </a:p>
          <a:p>
            <a:pPr>
              <a:lnSpc>
                <a:spcPct val="150000"/>
              </a:lnSpc>
            </a:pPr>
            <a:r>
              <a:rPr lang="da-DK" sz="2400" dirty="0"/>
              <a:t>Opsummering fra sidste møde (2 min)</a:t>
            </a:r>
          </a:p>
          <a:p>
            <a:pPr>
              <a:lnSpc>
                <a:spcPct val="150000"/>
              </a:lnSpc>
            </a:pPr>
            <a:r>
              <a:rPr lang="da-DK" sz="2400" dirty="0"/>
              <a:t>Status/opfølgning fra sidste møde (Max 10 min)</a:t>
            </a:r>
          </a:p>
          <a:p>
            <a:pPr>
              <a:lnSpc>
                <a:spcPct val="150000"/>
              </a:lnSpc>
            </a:pPr>
            <a:r>
              <a:rPr lang="da-DK" sz="2400" dirty="0"/>
              <a:t>Præsentation af ny agenda </a:t>
            </a:r>
          </a:p>
          <a:p>
            <a:pPr>
              <a:lnSpc>
                <a:spcPct val="150000"/>
              </a:lnSpc>
            </a:pPr>
            <a:r>
              <a:rPr lang="da-DK" sz="2400" dirty="0"/>
              <a:t>Diskussion af agenda punkter (Max 20 min)</a:t>
            </a:r>
          </a:p>
          <a:p>
            <a:pPr>
              <a:lnSpc>
                <a:spcPct val="150000"/>
              </a:lnSpc>
            </a:pPr>
            <a:r>
              <a:rPr lang="da-DK" sz="2400" dirty="0"/>
              <a:t>Punkter til næste møde (2 min)</a:t>
            </a:r>
          </a:p>
          <a:p>
            <a:pPr>
              <a:lnSpc>
                <a:spcPct val="150000"/>
              </a:lnSpc>
            </a:pPr>
            <a:r>
              <a:rPr lang="da-DK" sz="2400" dirty="0"/>
              <a:t>Feedback (2 min)</a:t>
            </a:r>
          </a:p>
          <a:p>
            <a:endParaRPr lang="da-DK" dirty="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AFD5909-1DBB-9FF8-228A-5E214C113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B9D3D-67FC-4E10-B777-10402B56C81F}" type="datetime1">
              <a:rPr lang="da-DK" smtClean="0"/>
              <a:t>26-09-2023</a:t>
            </a:fld>
            <a:endParaRPr lang="da-DK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BB0C0749-C8DB-828E-215B-F274081D2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Roast Talk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B020478-A81E-43C2-17A5-E945B14F6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AA9C-6A0C-4F28-842F-9E404FB1BCC0}" type="slidenum">
              <a:rPr lang="da-DK" smtClean="0"/>
              <a:t>3</a:t>
            </a:fld>
            <a:endParaRPr lang="da-DK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6E26FEA4-5173-6737-69B6-BE7BFE3D0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3" y="142875"/>
            <a:ext cx="10271125" cy="1325563"/>
          </a:xfrm>
        </p:spPr>
        <p:txBody>
          <a:bodyPr/>
          <a:lstStyle/>
          <a:p>
            <a:r>
              <a:rPr lang="da-DK" dirty="0"/>
              <a:t>Nyt system for “General meetings”</a:t>
            </a:r>
          </a:p>
        </p:txBody>
      </p:sp>
    </p:spTree>
    <p:extLst>
      <p:ext uri="{BB962C8B-B14F-4D97-AF65-F5344CB8AC3E}">
        <p14:creationId xmlns:p14="http://schemas.microsoft.com/office/powerpoint/2010/main" val="973633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D0421C-9BB9-8A7B-F462-6A1168320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491" y="2414092"/>
            <a:ext cx="10271834" cy="1325563"/>
          </a:xfrm>
        </p:spPr>
        <p:txBody>
          <a:bodyPr/>
          <a:lstStyle/>
          <a:p>
            <a:r>
              <a:rPr lang="da-DK" dirty="0"/>
              <a:t>Valg af ordstyrer, tidsholder og referent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E753E14A-8621-246B-9DE3-9E895151E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ABC52-B7E1-4EBC-9C28-4B90299254A9}" type="datetime1">
              <a:rPr lang="da-DK" smtClean="0"/>
              <a:t>26-09-2023</a:t>
            </a:fld>
            <a:endParaRPr lang="da-DK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A7911E9-79CE-F3E7-586C-04E7E0616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Roast Talk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F22041C-7CCE-5ED3-7A36-9462F2585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AA9C-6A0C-4F28-842F-9E404FB1BCC0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6601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257CDB-3CFD-078B-E7D2-A96401E04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Opsummering og status fra sidste møde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D775738-DCF0-A0AE-1A6D-795F07EB9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104" y="1643128"/>
            <a:ext cx="9127868" cy="4351338"/>
          </a:xfrm>
        </p:spPr>
        <p:txBody>
          <a:bodyPr>
            <a:normAutofit/>
          </a:bodyPr>
          <a:lstStyle/>
          <a:p>
            <a:pPr lvl="1"/>
            <a:r>
              <a:rPr lang="da-DK" dirty="0"/>
              <a:t>Støbning</a:t>
            </a:r>
          </a:p>
          <a:p>
            <a:pPr lvl="2"/>
            <a:r>
              <a:rPr lang="da-DK" dirty="0"/>
              <a:t>Alt er støbt</a:t>
            </a:r>
          </a:p>
          <a:p>
            <a:pPr lvl="2"/>
            <a:r>
              <a:rPr lang="da-DK" dirty="0"/>
              <a:t>Mangler at få dem ud af formene</a:t>
            </a:r>
          </a:p>
          <a:p>
            <a:pPr lvl="2"/>
            <a:r>
              <a:rPr lang="da-DK" dirty="0"/>
              <a:t>Samler dem i weekenden</a:t>
            </a:r>
          </a:p>
          <a:p>
            <a:pPr lvl="1"/>
            <a:r>
              <a:rPr lang="da-DK" dirty="0"/>
              <a:t>Åbent hus</a:t>
            </a:r>
          </a:p>
          <a:p>
            <a:pPr lvl="2"/>
            <a:r>
              <a:rPr lang="da-DK" dirty="0"/>
              <a:t>Google forms med mails</a:t>
            </a:r>
          </a:p>
          <a:p>
            <a:pPr lvl="2"/>
            <a:r>
              <a:rPr lang="da-DK" dirty="0"/>
              <a:t>7 nye mails at spamme</a:t>
            </a:r>
          </a:p>
          <a:p>
            <a:pPr lvl="2"/>
            <a:r>
              <a:rPr lang="da-DK" dirty="0"/>
              <a:t>5 efter tilmeldte til form</a:t>
            </a:r>
          </a:p>
          <a:p>
            <a:pPr lvl="2"/>
            <a:r>
              <a:rPr lang="da-DK" dirty="0"/>
              <a:t>2 </a:t>
            </a:r>
            <a:r>
              <a:rPr lang="da-DK" dirty="0" err="1"/>
              <a:t>elektro</a:t>
            </a:r>
            <a:r>
              <a:rPr lang="da-DK" dirty="0"/>
              <a:t>, 10 </a:t>
            </a:r>
            <a:r>
              <a:rPr lang="da-DK" dirty="0" err="1"/>
              <a:t>mech</a:t>
            </a:r>
            <a:r>
              <a:rPr lang="da-DK" dirty="0"/>
              <a:t>, 1 SoMe??</a:t>
            </a:r>
          </a:p>
          <a:p>
            <a:pPr lvl="1"/>
            <a:r>
              <a:rPr lang="da-DK" dirty="0"/>
              <a:t>Hi-messen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0200113-B9C5-AF60-7D77-7CA09C112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18094-AA41-46D3-9755-43981CB3B081}" type="datetime1">
              <a:rPr lang="da-DK" smtClean="0"/>
              <a:t>26-09-2023</a:t>
            </a:fld>
            <a:endParaRPr lang="da-DK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6EC5673-BA76-A0F0-210C-C8F86FA95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Roast Talk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1946D6E-72A9-2888-3414-A38C869B9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AA9C-6A0C-4F28-842F-9E404FB1BCC0}" type="slidenum">
              <a:rPr lang="da-DK" smtClean="0"/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92077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D1566D-4A09-3271-9245-C0E3912A8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104" y="-108806"/>
            <a:ext cx="10271834" cy="1325563"/>
          </a:xfrm>
        </p:spPr>
        <p:txBody>
          <a:bodyPr/>
          <a:lstStyle/>
          <a:p>
            <a:r>
              <a:rPr lang="en-US" dirty="0"/>
              <a:t>Agenda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EAD48A7-4CDB-2876-92B1-A191918BA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104" y="1036486"/>
            <a:ext cx="11035221" cy="510612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H</a:t>
            </a:r>
            <a:r>
              <a:rPr lang="da-DK" sz="2800" dirty="0"/>
              <a:t>I-messen (15 min)</a:t>
            </a:r>
          </a:p>
          <a:p>
            <a:pPr marL="742950" lvl="1" indent="-285750">
              <a:buFont typeface="Calibri"/>
              <a:buChar char="-"/>
            </a:pPr>
            <a:r>
              <a:rPr lang="da-DK" dirty="0"/>
              <a:t>Logistik</a:t>
            </a:r>
          </a:p>
          <a:p>
            <a:pPr marL="742950" lvl="1" indent="-285750">
              <a:buFont typeface="Calibri"/>
              <a:buChar char="-"/>
            </a:pPr>
            <a:r>
              <a:rPr lang="da-DK" dirty="0"/>
              <a:t>Stand</a:t>
            </a:r>
          </a:p>
          <a:p>
            <a:pPr marL="742950" lvl="1" indent="-285750">
              <a:buFont typeface="Calibri"/>
              <a:buChar char="-"/>
            </a:pPr>
            <a:r>
              <a:rPr lang="da-DK" dirty="0" err="1"/>
              <a:t>Solbil</a:t>
            </a:r>
            <a:r>
              <a:rPr lang="da-DK" dirty="0"/>
              <a:t> skal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2800" dirty="0"/>
              <a:t>Nytilkommende og åbent hus (5 min)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2800" dirty="0"/>
              <a:t>Sponsor (2 min)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2800" dirty="0"/>
              <a:t>PR og SoMe ansvarlige??? (2 min)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a-DK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a-DK" sz="2800" dirty="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7A052D6-AEC6-A53A-80B5-C9FB83679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A9532-488B-4659-96A0-A22B48F43DF9}" type="datetime1">
              <a:rPr lang="da-DK" smtClean="0"/>
              <a:t>26-09-2023</a:t>
            </a:fld>
            <a:endParaRPr lang="da-DK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A8106F08-C89B-ACB7-EC2E-B4DA5BB5F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Roast Talk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CF7A295-6BF2-95BD-2283-5F58F69E3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AA9C-6A0C-4F28-842F-9E404FB1BCC0}" type="slidenum">
              <a:rPr lang="da-DK" smtClean="0"/>
              <a:t>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74811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804745-4C10-E8A4-4602-1309E4D8F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HI-</a:t>
            </a:r>
            <a:r>
              <a:rPr lang="en-US" dirty="0" err="1"/>
              <a:t>messen</a:t>
            </a:r>
            <a:r>
              <a:rPr lang="en-US" dirty="0"/>
              <a:t> – </a:t>
            </a:r>
            <a:r>
              <a:rPr lang="en-US" dirty="0" err="1"/>
              <a:t>logistik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transport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55C49BE-478C-466F-D2AB-42E30C657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da-DK" dirty="0"/>
              <a:t>Klargøre ting til transport weekenden (skal gerne være "</a:t>
            </a:r>
            <a:r>
              <a:rPr lang="da-DK" dirty="0" err="1"/>
              <a:t>plug</a:t>
            </a:r>
            <a:r>
              <a:rPr lang="da-DK" dirty="0"/>
              <a:t> and </a:t>
            </a:r>
            <a:r>
              <a:rPr lang="da-DK" dirty="0" err="1"/>
              <a:t>play</a:t>
            </a:r>
            <a:r>
              <a:rPr lang="da-DK" dirty="0"/>
              <a:t>"</a:t>
            </a:r>
          </a:p>
          <a:p>
            <a:pPr marL="514350" indent="-514350">
              <a:buAutoNum type="arabicPeriod"/>
            </a:pPr>
            <a:r>
              <a:rPr lang="da-DK" dirty="0"/>
              <a:t>Afsted mandag efter arbejde.</a:t>
            </a:r>
          </a:p>
          <a:p>
            <a:pPr marL="514350" indent="-514350">
              <a:buAutoNum type="arabicPeriod"/>
            </a:pPr>
            <a:r>
              <a:rPr lang="da-DK" dirty="0"/>
              <a:t>Opsætning af stand tidligt om morgen.</a:t>
            </a:r>
          </a:p>
          <a:p>
            <a:pPr marL="514350" indent="-514350">
              <a:buAutoNum type="arabicPeriod"/>
            </a:pPr>
            <a:r>
              <a:rPr lang="da-DK" dirty="0"/>
              <a:t>Be </a:t>
            </a:r>
            <a:r>
              <a:rPr lang="da-DK" dirty="0" err="1"/>
              <a:t>awsome</a:t>
            </a:r>
            <a:r>
              <a:rPr lang="da-DK" dirty="0"/>
              <a:t> på HI-messen</a:t>
            </a:r>
          </a:p>
          <a:p>
            <a:pPr marL="514350" indent="-514350">
              <a:buAutoNum type="arabicPeriod"/>
            </a:pPr>
            <a:r>
              <a:rPr lang="da-DK" dirty="0"/>
              <a:t>Pakke sammen og hjem torsdag.</a:t>
            </a:r>
          </a:p>
          <a:p>
            <a:pPr>
              <a:buFont typeface="Calibri" panose="020B0604020202020204" pitchFamily="34" charset="0"/>
              <a:buChar char="-"/>
            </a:pPr>
            <a:endParaRPr lang="da-DK" dirty="0"/>
          </a:p>
          <a:p>
            <a:pPr>
              <a:buFont typeface="Calibri" panose="020B0604020202020204" pitchFamily="34" charset="0"/>
              <a:buChar char="-"/>
            </a:pPr>
            <a:endParaRPr lang="da-DK" dirty="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2D541C2C-83E2-F5DA-3A9B-1598E96BC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2147B-C634-4913-BB22-2DA618CFFC52}" type="datetime1">
              <a:rPr lang="da-DK" smtClean="0"/>
              <a:t>26-09-2023</a:t>
            </a:fld>
            <a:endParaRPr lang="da-DK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838DA7B-EFB1-81AD-C84A-6BF8D40A7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Roast Talk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FFC14FF0-BAB6-FE43-5F12-6BAF11A1C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AA9C-6A0C-4F28-842F-9E404FB1BCC0}" type="slidenum">
              <a:rPr lang="da-DK" smtClean="0"/>
              <a:t>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94437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804745-4C10-E8A4-4602-1309E4D8F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HI-</a:t>
            </a:r>
            <a:r>
              <a:rPr lang="en-US" dirty="0" err="1"/>
              <a:t>messen</a:t>
            </a:r>
            <a:r>
              <a:rPr lang="en-US" dirty="0"/>
              <a:t> - Skal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55C49BE-478C-466F-D2AB-42E30C657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103" y="1643128"/>
            <a:ext cx="9087201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Skal er </a:t>
            </a:r>
            <a:r>
              <a:rPr lang="en-US" dirty="0" err="1"/>
              <a:t>støbt</a:t>
            </a:r>
            <a:endParaRPr lang="en-US" dirty="0"/>
          </a:p>
          <a:p>
            <a:r>
              <a:rPr lang="en-US" dirty="0"/>
              <a:t>Mangler at </a:t>
            </a:r>
            <a:r>
              <a:rPr lang="en-US" dirty="0" err="1"/>
              <a:t>blive</a:t>
            </a:r>
            <a:r>
              <a:rPr lang="en-US" dirty="0"/>
              <a:t> </a:t>
            </a:r>
            <a:r>
              <a:rPr lang="en-US" dirty="0" err="1"/>
              <a:t>lavet</a:t>
            </a:r>
            <a:r>
              <a:rPr lang="en-US" dirty="0"/>
              <a:t> </a:t>
            </a:r>
            <a:r>
              <a:rPr lang="en-US" dirty="0" err="1"/>
              <a:t>lækkert</a:t>
            </a:r>
            <a:endParaRPr lang="en-US" dirty="0"/>
          </a:p>
          <a:p>
            <a:r>
              <a:rPr lang="en-US" dirty="0" err="1"/>
              <a:t>Planen</a:t>
            </a:r>
            <a:r>
              <a:rPr lang="en-US" dirty="0"/>
              <a:t> er at </a:t>
            </a:r>
            <a:r>
              <a:rPr lang="en-US" dirty="0" err="1"/>
              <a:t>chassiset</a:t>
            </a:r>
            <a:r>
              <a:rPr lang="en-US" dirty="0"/>
              <a:t> </a:t>
            </a:r>
            <a:r>
              <a:rPr lang="en-US" dirty="0" err="1"/>
              <a:t>bliver</a:t>
            </a:r>
            <a:r>
              <a:rPr lang="en-US" dirty="0"/>
              <a:t> samlet </a:t>
            </a:r>
            <a:r>
              <a:rPr lang="en-US" dirty="0" err="1"/>
              <a:t>denne</a:t>
            </a:r>
            <a:r>
              <a:rPr lang="en-US" dirty="0"/>
              <a:t> weekend</a:t>
            </a:r>
          </a:p>
          <a:p>
            <a:r>
              <a:rPr lang="en-US" dirty="0"/>
              <a:t>Bilen er 4,6x1.6x1.2 m (l x b x h) </a:t>
            </a:r>
          </a:p>
          <a:p>
            <a:r>
              <a:rPr lang="en-US" dirty="0"/>
              <a:t>Ting der </a:t>
            </a:r>
            <a:r>
              <a:rPr lang="en-US" dirty="0" err="1"/>
              <a:t>kunne</a:t>
            </a:r>
            <a:r>
              <a:rPr lang="en-US" dirty="0"/>
              <a:t> </a:t>
            </a:r>
            <a:r>
              <a:rPr lang="en-US" dirty="0" err="1"/>
              <a:t>være</a:t>
            </a:r>
            <a:r>
              <a:rPr lang="en-US" dirty="0"/>
              <a:t> </a:t>
            </a:r>
            <a:r>
              <a:rPr lang="en-US" dirty="0" err="1"/>
              <a:t>lækre</a:t>
            </a:r>
            <a:r>
              <a:rPr lang="en-US" dirty="0"/>
              <a:t> at have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bilen</a:t>
            </a:r>
            <a:r>
              <a:rPr lang="en-US" dirty="0"/>
              <a:t>:</a:t>
            </a:r>
          </a:p>
          <a:p>
            <a:pPr lvl="1"/>
            <a:r>
              <a:rPr lang="da-DK" dirty="0"/>
              <a:t>Klistermærker (Sponser klister mærker, størrelse?)</a:t>
            </a:r>
          </a:p>
          <a:p>
            <a:pPr lvl="1"/>
            <a:r>
              <a:rPr lang="da-DK" dirty="0"/>
              <a:t>Led-strips som lygter</a:t>
            </a:r>
          </a:p>
          <a:p>
            <a:pPr lvl="1"/>
            <a:r>
              <a:rPr lang="da-DK" dirty="0"/>
              <a:t>Ruder (laserskærer er for lille)</a:t>
            </a:r>
          </a:p>
          <a:p>
            <a:endParaRPr lang="da-DK" dirty="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2D541C2C-83E2-F5DA-3A9B-1598E96BC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2147B-C634-4913-BB22-2DA618CFFC52}" type="datetime1">
              <a:rPr lang="da-DK" smtClean="0"/>
              <a:t>26-09-2023</a:t>
            </a:fld>
            <a:endParaRPr lang="da-DK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838DA7B-EFB1-81AD-C84A-6BF8D40A7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Roast Talk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FFC14FF0-BAB6-FE43-5F12-6BAF11A1C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AA9C-6A0C-4F28-842F-9E404FB1BCC0}" type="slidenum">
              <a:rPr lang="da-DK" smtClean="0"/>
              <a:t>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23170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464E84-B598-B678-C93E-61C12BBD1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Åbent hus (6 min)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04FD8AA-B923-3E85-A886-1A77C88BA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103" y="1643128"/>
            <a:ext cx="10584301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12 nye slaver (</a:t>
            </a:r>
            <a:r>
              <a:rPr lang="en-US" dirty="0" err="1"/>
              <a:t>tjek</a:t>
            </a:r>
            <a:r>
              <a:rPr lang="en-US" dirty="0"/>
              <a:t> for </a:t>
            </a:r>
            <a:r>
              <a:rPr lang="en-US" dirty="0" err="1"/>
              <a:t>gentagelser</a:t>
            </a:r>
            <a:r>
              <a:rPr lang="en-US" dirty="0"/>
              <a:t> (se </a:t>
            </a:r>
            <a:r>
              <a:rPr lang="en-US" dirty="0" err="1"/>
              <a:t>eks</a:t>
            </a:r>
            <a:r>
              <a:rPr lang="en-US" dirty="0"/>
              <a:t> l.11 </a:t>
            </a:r>
            <a:r>
              <a:rPr lang="en-US" dirty="0" err="1"/>
              <a:t>og</a:t>
            </a:r>
            <a:r>
              <a:rPr lang="en-US" dirty="0"/>
              <a:t> 13)),</a:t>
            </a:r>
          </a:p>
          <a:p>
            <a:r>
              <a:rPr lang="en-US" dirty="0" err="1"/>
              <a:t>Hvordan</a:t>
            </a:r>
            <a:r>
              <a:rPr lang="en-US" dirty="0"/>
              <a:t> </a:t>
            </a:r>
            <a:r>
              <a:rPr lang="en-US" dirty="0" err="1"/>
              <a:t>sætter</a:t>
            </a:r>
            <a:r>
              <a:rPr lang="en-US" dirty="0"/>
              <a:t> vi dem I gang?</a:t>
            </a:r>
          </a:p>
          <a:p>
            <a:endParaRPr lang="da-DK" dirty="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4EB8FCC-8F16-F800-0ECC-226BA4333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2147B-C634-4913-BB22-2DA618CFFC52}" type="datetime1">
              <a:rPr lang="da-DK" smtClean="0"/>
              <a:t>26-09-2023</a:t>
            </a:fld>
            <a:endParaRPr lang="da-DK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AA83424-56DD-3C2F-2E52-DB27CA050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Roast Talk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FC1EBE5-9A26-0A99-DC2F-F3161BACD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AA9C-6A0C-4F28-842F-9E404FB1BCC0}" type="slidenum">
              <a:rPr lang="da-DK" smtClean="0"/>
              <a:t>9</a:t>
            </a:fld>
            <a:endParaRPr lang="da-DK"/>
          </a:p>
        </p:txBody>
      </p:sp>
      <p:pic>
        <p:nvPicPr>
          <p:cNvPr id="8" name="Billede 7">
            <a:extLst>
              <a:ext uri="{FF2B5EF4-FFF2-40B4-BE49-F238E27FC236}">
                <a16:creationId xmlns:a16="http://schemas.microsoft.com/office/drawing/2014/main" id="{563FB4AA-4001-874D-09C6-0A49C1D0B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1219" y="3429000"/>
            <a:ext cx="9702678" cy="285193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Håndskrift 6">
                <a:extLst>
                  <a:ext uri="{FF2B5EF4-FFF2-40B4-BE49-F238E27FC236}">
                    <a16:creationId xmlns:a16="http://schemas.microsoft.com/office/drawing/2014/main" id="{D397BE4B-C535-F526-01AE-A653627CF041}"/>
                  </a:ext>
                </a:extLst>
              </p14:cNvPr>
              <p14:cNvContentPartPr/>
              <p14:nvPr/>
            </p14:nvContentPartPr>
            <p14:xfrm>
              <a:off x="534079" y="1684819"/>
              <a:ext cx="552939" cy="371560"/>
            </p14:xfrm>
          </p:contentPart>
        </mc:Choice>
        <mc:Fallback xmlns="">
          <p:pic>
            <p:nvPicPr>
              <p:cNvPr id="7" name="Håndskrift 6">
                <a:extLst>
                  <a:ext uri="{FF2B5EF4-FFF2-40B4-BE49-F238E27FC236}">
                    <a16:creationId xmlns:a16="http://schemas.microsoft.com/office/drawing/2014/main" id="{D397BE4B-C535-F526-01AE-A653627CF04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6451" y="1666834"/>
                <a:ext cx="588554" cy="4071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Håndskrift 8">
                <a:extLst>
                  <a:ext uri="{FF2B5EF4-FFF2-40B4-BE49-F238E27FC236}">
                    <a16:creationId xmlns:a16="http://schemas.microsoft.com/office/drawing/2014/main" id="{59F056D0-265A-75B2-C614-6200AFF4EC9A}"/>
                  </a:ext>
                </a:extLst>
              </p14:cNvPr>
              <p14:cNvContentPartPr/>
              <p14:nvPr/>
            </p14:nvContentPartPr>
            <p14:xfrm>
              <a:off x="1016849" y="1287576"/>
              <a:ext cx="13891" cy="244358"/>
            </p14:xfrm>
          </p:contentPart>
        </mc:Choice>
        <mc:Fallback xmlns="">
          <p:pic>
            <p:nvPicPr>
              <p:cNvPr id="9" name="Håndskrift 8">
                <a:extLst>
                  <a:ext uri="{FF2B5EF4-FFF2-40B4-BE49-F238E27FC236}">
                    <a16:creationId xmlns:a16="http://schemas.microsoft.com/office/drawing/2014/main" id="{59F056D0-265A-75B2-C614-6200AFF4EC9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99833" y="1269968"/>
                <a:ext cx="48271" cy="2799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Håndskrift 9">
                <a:extLst>
                  <a:ext uri="{FF2B5EF4-FFF2-40B4-BE49-F238E27FC236}">
                    <a16:creationId xmlns:a16="http://schemas.microsoft.com/office/drawing/2014/main" id="{6ACD9251-08AA-28F8-3571-18C49D8A21CF}"/>
                  </a:ext>
                </a:extLst>
              </p14:cNvPr>
              <p14:cNvContentPartPr/>
              <p14:nvPr/>
            </p14:nvContentPartPr>
            <p14:xfrm>
              <a:off x="1194026" y="1314790"/>
              <a:ext cx="8504" cy="264884"/>
            </p14:xfrm>
          </p:contentPart>
        </mc:Choice>
        <mc:Fallback xmlns="">
          <p:pic>
            <p:nvPicPr>
              <p:cNvPr id="10" name="Håndskrift 9">
                <a:extLst>
                  <a:ext uri="{FF2B5EF4-FFF2-40B4-BE49-F238E27FC236}">
                    <a16:creationId xmlns:a16="http://schemas.microsoft.com/office/drawing/2014/main" id="{6ACD9251-08AA-28F8-3571-18C49D8A21C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77330" y="1296820"/>
                <a:ext cx="850400" cy="30046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85590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0"/>
    </mc:Choice>
    <mc:Fallback xmlns="">
      <p:transition spd="slow" advClick="0" advTm="20000"/>
    </mc:Fallback>
  </mc:AlternateContent>
</p:sld>
</file>

<file path=ppt/theme/theme1.xml><?xml version="1.0" encoding="utf-8"?>
<a:theme xmlns:a="http://schemas.openxmlformats.org/drawingml/2006/main" name="Office-tema">
  <a:themeElements>
    <a:clrScheme name="Brugerdefineret 2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F67B00"/>
      </a:accent1>
      <a:accent2>
        <a:srgbClr val="17406D"/>
      </a:accent2>
      <a:accent3>
        <a:srgbClr val="FFC000"/>
      </a:accent3>
      <a:accent4>
        <a:srgbClr val="59A9F2"/>
      </a:accent4>
      <a:accent5>
        <a:srgbClr val="90C6F6"/>
      </a:accent5>
      <a:accent6>
        <a:srgbClr val="C7E2FA"/>
      </a:accent6>
      <a:hlink>
        <a:srgbClr val="FED394"/>
      </a:hlink>
      <a:folHlink>
        <a:srgbClr val="FFBE5F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5f01cb8-7773-4a0f-9103-d0c81ba92599" xsi:nil="true"/>
    <lcf76f155ced4ddcb4097134ff3c332f xmlns="5420c23f-d262-47a6-b4e1-d66a2c1a0bf2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BC010B3F84DC554786C4B168019A407E" ma:contentTypeVersion="17" ma:contentTypeDescription="Opret et nyt dokument." ma:contentTypeScope="" ma:versionID="b8eac1705c478e626278e93d91612e7c">
  <xsd:schema xmlns:xsd="http://www.w3.org/2001/XMLSchema" xmlns:xs="http://www.w3.org/2001/XMLSchema" xmlns:p="http://schemas.microsoft.com/office/2006/metadata/properties" xmlns:ns2="5420c23f-d262-47a6-b4e1-d66a2c1a0bf2" xmlns:ns3="d5f01cb8-7773-4a0f-9103-d0c81ba92599" targetNamespace="http://schemas.microsoft.com/office/2006/metadata/properties" ma:root="true" ma:fieldsID="d33cae2c79bb7ffeaa12e8e6a6e8c4fc" ns2:_="" ns3:_="">
    <xsd:import namespace="5420c23f-d262-47a6-b4e1-d66a2c1a0bf2"/>
    <xsd:import namespace="d5f01cb8-7773-4a0f-9103-d0c81ba9259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420c23f-d262-47a6-b4e1-d66a2c1a0bf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Billedmærker" ma:readOnly="false" ma:fieldId="{5cf76f15-5ced-4ddc-b409-7134ff3c332f}" ma:taxonomyMulti="true" ma:sspId="b2102423-6c9a-45d0-aa71-0069027da28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f01cb8-7773-4a0f-9103-d0c81ba92599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Del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Delt med detaljer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7a6ddb18-014d-4d10-bd3e-eb19a33ca63e}" ma:internalName="TaxCatchAll" ma:showField="CatchAllData" ma:web="d5f01cb8-7773-4a0f-9103-d0c81ba9259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7437D21-640F-4635-A8ED-CAF415A63CC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62168EF-DB87-4DF6-9B5C-C81CD5C5889D}">
  <ds:schemaRefs>
    <ds:schemaRef ds:uri="http://purl.org/dc/terms/"/>
    <ds:schemaRef ds:uri="http://schemas.microsoft.com/office/2006/metadata/properties"/>
    <ds:schemaRef ds:uri="0a423c07-f3a5-4d79-a6bb-854eb329e0a1"/>
    <ds:schemaRef ds:uri="http://www.w3.org/XML/1998/namespace"/>
    <ds:schemaRef ds:uri="http://purl.org/dc/elements/1.1/"/>
    <ds:schemaRef ds:uri="e51c8c0d-7a8e-4edb-a777-9c926a62073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dcmitype/"/>
    <ds:schemaRef ds:uri="d5f01cb8-7773-4a0f-9103-d0c81ba92599"/>
    <ds:schemaRef ds:uri="5420c23f-d262-47a6-b4e1-d66a2c1a0bf2"/>
  </ds:schemaRefs>
</ds:datastoreItem>
</file>

<file path=customXml/itemProps3.xml><?xml version="1.0" encoding="utf-8"?>
<ds:datastoreItem xmlns:ds="http://schemas.openxmlformats.org/officeDocument/2006/customXml" ds:itemID="{ADB4E134-037B-4232-85AA-7F6E3CBD439B}"/>
</file>

<file path=docProps/app.xml><?xml version="1.0" encoding="utf-8"?>
<Properties xmlns="http://schemas.openxmlformats.org/officeDocument/2006/extended-properties" xmlns:vt="http://schemas.openxmlformats.org/officeDocument/2006/docPropsVTypes">
  <TotalTime>5096</TotalTime>
  <Words>473</Words>
  <Application>Microsoft Office PowerPoint</Application>
  <PresentationFormat>Widescreen</PresentationFormat>
  <Paragraphs>130</Paragraphs>
  <Slides>13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Slidetitler</vt:lpstr>
      </vt:variant>
      <vt:variant>
        <vt:i4>13</vt:i4>
      </vt:variant>
    </vt:vector>
  </HeadingPairs>
  <TitlesOfParts>
    <vt:vector size="14" baseType="lpstr">
      <vt:lpstr>Office-tema</vt:lpstr>
      <vt:lpstr>Møde 26/09-2023</vt:lpstr>
      <vt:lpstr>Nyt system for “General meetings”</vt:lpstr>
      <vt:lpstr>Nyt system for “General meetings”</vt:lpstr>
      <vt:lpstr>Valg af ordstyrer, tidsholder og referent</vt:lpstr>
      <vt:lpstr>Opsummering og status fra sidste møde</vt:lpstr>
      <vt:lpstr>Agenda</vt:lpstr>
      <vt:lpstr>HI-messen – logistik og transport</vt:lpstr>
      <vt:lpstr>HI-messen - Skal</vt:lpstr>
      <vt:lpstr>Åbent hus (6 min)</vt:lpstr>
      <vt:lpstr>Sponsor</vt:lpstr>
      <vt:lpstr>Ny PR og SoMe ansvarlig</vt:lpstr>
      <vt:lpstr>Agenda punkter til næste møde og tidspunkt</vt:lpstr>
      <vt:lpstr>Feedback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Chassis meeting</dc:title>
  <dc:creator>victor pisinger</dc:creator>
  <cp:lastModifiedBy>victor pisinger</cp:lastModifiedBy>
  <cp:revision>251</cp:revision>
  <dcterms:created xsi:type="dcterms:W3CDTF">2023-02-27T07:57:16Z</dcterms:created>
  <dcterms:modified xsi:type="dcterms:W3CDTF">2023-09-26T11:05:10Z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0x010100BC010B3F84DC554786C4B168019A407E</vt:lpwstr>
  </property>
  <property fmtid="{D5CDD505-2E9C-101B-9397-08002B2CF9AE}" pid="3" name="MediaServiceImageTags">
    <vt:lpwstr/>
  </property>
</Properties>
</file>